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1" r:id="rId2"/>
    <p:sldId id="275" r:id="rId3"/>
    <p:sldId id="279" r:id="rId4"/>
    <p:sldId id="443" r:id="rId5"/>
    <p:sldId id="423" r:id="rId6"/>
    <p:sldId id="432" r:id="rId7"/>
    <p:sldId id="431" r:id="rId8"/>
    <p:sldId id="424" r:id="rId9"/>
    <p:sldId id="278" r:id="rId10"/>
    <p:sldId id="436" r:id="rId11"/>
    <p:sldId id="428" r:id="rId12"/>
    <p:sldId id="439" r:id="rId13"/>
    <p:sldId id="433" r:id="rId14"/>
    <p:sldId id="435" r:id="rId15"/>
    <p:sldId id="280" r:id="rId16"/>
    <p:sldId id="447" r:id="rId17"/>
    <p:sldId id="446" r:id="rId18"/>
    <p:sldId id="442" r:id="rId19"/>
    <p:sldId id="438" r:id="rId20"/>
    <p:sldId id="434" r:id="rId21"/>
    <p:sldId id="281" r:id="rId22"/>
    <p:sldId id="429" r:id="rId23"/>
    <p:sldId id="448" r:id="rId24"/>
    <p:sldId id="440" r:id="rId25"/>
    <p:sldId id="445" r:id="rId26"/>
    <p:sldId id="441" r:id="rId27"/>
    <p:sldId id="282" r:id="rId28"/>
    <p:sldId id="31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111E15B-1EDE-4ADD-AE18-0307C34D36AF}">
          <p14:sldIdLst>
            <p14:sldId id="271"/>
            <p14:sldId id="275"/>
            <p14:sldId id="279"/>
            <p14:sldId id="443"/>
            <p14:sldId id="423"/>
            <p14:sldId id="432"/>
            <p14:sldId id="431"/>
            <p14:sldId id="424"/>
            <p14:sldId id="278"/>
            <p14:sldId id="436"/>
            <p14:sldId id="428"/>
            <p14:sldId id="439"/>
            <p14:sldId id="433"/>
            <p14:sldId id="435"/>
            <p14:sldId id="280"/>
            <p14:sldId id="447"/>
            <p14:sldId id="446"/>
            <p14:sldId id="442"/>
            <p14:sldId id="438"/>
            <p14:sldId id="434"/>
            <p14:sldId id="281"/>
            <p14:sldId id="429"/>
            <p14:sldId id="448"/>
            <p14:sldId id="440"/>
            <p14:sldId id="445"/>
            <p14:sldId id="441"/>
            <p14:sldId id="282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9E3"/>
    <a:srgbClr val="F688C6"/>
    <a:srgbClr val="FCD0F1"/>
    <a:srgbClr val="F030A7"/>
    <a:srgbClr val="FFFFFF"/>
    <a:srgbClr val="FEC8E1"/>
    <a:srgbClr val="35E2E5"/>
    <a:srgbClr val="FA7414"/>
    <a:srgbClr val="FA9852"/>
    <a:srgbClr val="C05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6" autoAdjust="0"/>
    <p:restoredTop sz="94737" autoAdjust="0"/>
  </p:normalViewPr>
  <p:slideViewPr>
    <p:cSldViewPr snapToGrid="0" showGuides="1">
      <p:cViewPr>
        <p:scale>
          <a:sx n="66" d="100"/>
          <a:sy n="66" d="100"/>
        </p:scale>
        <p:origin x="590" y="3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1731"/>
    </p:cViewPr>
  </p:sorterViewPr>
  <p:notesViewPr>
    <p:cSldViewPr snapToGrid="0" showGuides="1">
      <p:cViewPr varScale="1">
        <p:scale>
          <a:sx n="114" d="100"/>
          <a:sy n="114" d="100"/>
        </p:scale>
        <p:origin x="40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张 鑫" userId="2f2870ad27165835" providerId="LiveId" clId="{CCC6BE27-68A8-4279-A7F9-FABDC5F1A903}"/>
    <pc:docChg chg="undo custSel modSld">
      <pc:chgData name="张 鑫" userId="2f2870ad27165835" providerId="LiveId" clId="{CCC6BE27-68A8-4279-A7F9-FABDC5F1A903}" dt="2022-03-07T07:49:42.375" v="5" actId="14100"/>
      <pc:docMkLst>
        <pc:docMk/>
      </pc:docMkLst>
      <pc:sldChg chg="modSp mod">
        <pc:chgData name="张 鑫" userId="2f2870ad27165835" providerId="LiveId" clId="{CCC6BE27-68A8-4279-A7F9-FABDC5F1A903}" dt="2022-03-07T07:49:42.375" v="5" actId="14100"/>
        <pc:sldMkLst>
          <pc:docMk/>
          <pc:sldMk cId="380196677" sldId="279"/>
        </pc:sldMkLst>
        <pc:spChg chg="mod">
          <ac:chgData name="张 鑫" userId="2f2870ad27165835" providerId="LiveId" clId="{CCC6BE27-68A8-4279-A7F9-FABDC5F1A903}" dt="2022-03-07T07:49:42.226" v="4" actId="14100"/>
          <ac:spMkLst>
            <pc:docMk/>
            <pc:sldMk cId="380196677" sldId="279"/>
            <ac:spMk id="28" creationId="{3E117A75-3ACA-4A79-95D0-E2D9660957CE}"/>
          </ac:spMkLst>
        </pc:spChg>
        <pc:spChg chg="mod">
          <ac:chgData name="张 鑫" userId="2f2870ad27165835" providerId="LiveId" clId="{CCC6BE27-68A8-4279-A7F9-FABDC5F1A903}" dt="2022-03-07T07:49:42.375" v="5" actId="14100"/>
          <ac:spMkLst>
            <pc:docMk/>
            <pc:sldMk cId="380196677" sldId="279"/>
            <ac:spMk id="30" creationId="{0C65401C-DF6C-415B-899A-E4E7C173216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EB-4A3D-A2D5-F2F44FA7420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EB-4A3D-A2D5-F2F44FA74205}"/>
              </c:ext>
            </c:extLst>
          </c:dPt>
          <c:dLbls>
            <c:dLbl>
              <c:idx val="1"/>
              <c:layout>
                <c:manualLayout>
                  <c:x val="0.21597602854551293"/>
                  <c:y val="0.152206505960567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53877185118782"/>
                      <c:h val="0.42922441148723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8EB-4A3D-A2D5-F2F44FA742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ea"/>
                    <a:ea typeface="+mj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辅助航</c:v>
                </c:pt>
                <c:pt idx="1">
                  <c:v>数据行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EB-4A3D-A2D5-F2F44FA74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2B-4723-BAA1-E0EF9DA249D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2B-4723-BAA1-E0EF9DA249D2}"/>
              </c:ext>
            </c:extLst>
          </c:dPt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2B-4723-BAA1-E0EF9DA24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ea"/>
                    <a:ea typeface="+mj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辅助航</c:v>
                </c:pt>
                <c:pt idx="1">
                  <c:v>数据行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2B-4723-BAA1-E0EF9DA24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BF-4D3B-B9A7-6B06C5DF088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BF-4D3B-B9A7-6B06C5DF0884}"/>
              </c:ext>
            </c:extLst>
          </c:dPt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80412371134021"/>
                      <c:h val="0.42922441148723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DBF-4D3B-B9A7-6B06C5DF0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ea"/>
                    <a:ea typeface="+mj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辅助航</c:v>
                </c:pt>
                <c:pt idx="1">
                  <c:v>数据行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BF-4D3B-B9A7-6B06C5DF0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2F-457C-A051-B086B998923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2F-457C-A051-B086B9989237}"/>
              </c:ext>
            </c:extLst>
          </c:dPt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8888390856118"/>
                      <c:h val="0.42922441148723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72F-457C-A051-B086B99892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ea"/>
                    <a:ea typeface="+mj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辅助航</c:v>
                </c:pt>
                <c:pt idx="1">
                  <c:v>数据行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2F-457C-A051-B086B9989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数据栏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</c:spPr>
          <c:dPt>
            <c:idx val="0"/>
            <c:bubble3D val="0"/>
            <c:spPr>
              <a:solidFill>
                <a:schemeClr val="accent3">
                  <a:lumMod val="90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51-4327-9C34-EAF10DF4C3AD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51-4327-9C34-EAF10DF4C3AD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51-4327-9C34-EAF10DF4C3AD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51-4327-9C34-EAF10DF4C3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+mj-ea"/>
                    <a:ea typeface="+mj-ea"/>
                    <a:cs typeface="等线" panose="02010600030101010101" charset="-122"/>
                    <a:sym typeface="等线" panose="02010600030101010101" charset="-122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类别一</c:v>
                </c:pt>
                <c:pt idx="1">
                  <c:v>类别二</c:v>
                </c:pt>
                <c:pt idx="2">
                  <c:v>类别三</c:v>
                </c:pt>
                <c:pt idx="3">
                  <c:v>类别四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0.45</c:v>
                </c:pt>
                <c:pt idx="1">
                  <c:v>0.25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51-4327-9C34-EAF10DF4C3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等线" panose="02010600030101010101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等线" panose="02010600030101010101" charset="-122"/>
          <a:ea typeface="等线" panose="02010600030101010101" charset="-122"/>
          <a:cs typeface="等线" panose="02010600030101010101" charset="-122"/>
          <a:sym typeface="等线" panose="02010600030101010101" charset="-122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类别四</c:v>
                </c:pt>
                <c:pt idx="1">
                  <c:v>类别三</c:v>
                </c:pt>
                <c:pt idx="2">
                  <c:v>类别二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7.8</c:v>
                </c:pt>
                <c:pt idx="1">
                  <c:v>8.9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A-4B78-97E7-2495F3335D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5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类别四</c:v>
                </c:pt>
                <c:pt idx="1">
                  <c:v>类别三</c:v>
                </c:pt>
                <c:pt idx="2">
                  <c:v>类别二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8.8000000000000007</c:v>
                </c:pt>
                <c:pt idx="1">
                  <c:v>5.5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A-4B78-97E7-2495F3335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374165208"/>
        <c:axId val="374167832"/>
      </c:barChart>
      <c:catAx>
        <c:axId val="37416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4167832"/>
        <c:crosses val="autoZero"/>
        <c:auto val="1"/>
        <c:lblAlgn val="ctr"/>
        <c:lblOffset val="100"/>
        <c:noMultiLvlLbl val="0"/>
      </c:catAx>
      <c:valAx>
        <c:axId val="374167832"/>
        <c:scaling>
          <c:orientation val="minMax"/>
          <c:max val="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416520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201AD86-87C1-F34F-A570-94653B2133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83CAC2-274D-AA49-9273-0BB99AAEE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4BB7-ADC9-E64E-AAAA-DB1E10F7C241}" type="datetimeFigureOut">
              <a:rPr kumimoji="1" lang="zh-CN" altLang="en-US" smtClean="0"/>
              <a:t>2022/3/7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DFFCAF-3164-5B4A-A7AA-1F95C1C808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173253-261F-124A-8FD0-6B2BCD6E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9CB6-B921-3743-B681-02986F8A82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772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0C6B-F34A-4F02-BACE-D18C28E3B70A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D2B1-1A58-4FDB-AD54-64407EF7A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71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EABAE21-33D6-49D0-B74F-D14F3D6F4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40A24B98-41ED-4B02-8F35-111B591ED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878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A4CF-AD41-4FF1-B9CC-38C396812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4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E1FABA7-E54D-4CC7-B8C3-CB7057943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250BF641-281B-46E1-9C16-EABF7501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878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A4CF-AD41-4FF1-B9CC-38C396812CD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D58C552-7E56-4A34-B6CC-70AEAC9E43FE}"/>
              </a:ext>
            </a:extLst>
          </p:cNvPr>
          <p:cNvGrpSpPr/>
          <p:nvPr userDrawn="1"/>
        </p:nvGrpSpPr>
        <p:grpSpPr>
          <a:xfrm rot="19718218">
            <a:off x="9998206" y="6614832"/>
            <a:ext cx="2410486" cy="1035108"/>
            <a:chOff x="593026" y="4712970"/>
            <a:chExt cx="2711642" cy="1164430"/>
          </a:xfrm>
        </p:grpSpPr>
        <p:sp>
          <p:nvSpPr>
            <p:cNvPr id="11" name="弧形 10">
              <a:extLst>
                <a:ext uri="{FF2B5EF4-FFF2-40B4-BE49-F238E27FC236}">
                  <a16:creationId xmlns:a16="http://schemas.microsoft.com/office/drawing/2014/main" id="{A626C7C0-3B95-42B3-9293-227BD172E0BB}"/>
                </a:ext>
              </a:extLst>
            </p:cNvPr>
            <p:cNvSpPr/>
            <p:nvPr/>
          </p:nvSpPr>
          <p:spPr>
            <a:xfrm rot="20700000">
              <a:off x="593025" y="4924283"/>
              <a:ext cx="2711642" cy="953117"/>
            </a:xfrm>
            <a:prstGeom prst="arc">
              <a:avLst>
                <a:gd name="adj1" fmla="val 16533205"/>
                <a:gd name="adj2" fmla="val 1537461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TC"/>
                <a:ea typeface="HarmonyOS Sans SC"/>
                <a:cs typeface="+mn-cs"/>
              </a:endParaRPr>
            </a:p>
          </p:txBody>
        </p:sp>
        <p:sp>
          <p:nvSpPr>
            <p:cNvPr id="12" name="图形 29">
              <a:extLst>
                <a:ext uri="{FF2B5EF4-FFF2-40B4-BE49-F238E27FC236}">
                  <a16:creationId xmlns:a16="http://schemas.microsoft.com/office/drawing/2014/main" id="{0C3976D7-8878-4F30-8845-F194E4B7B84C}"/>
                </a:ext>
              </a:extLst>
            </p:cNvPr>
            <p:cNvSpPr/>
            <p:nvPr/>
          </p:nvSpPr>
          <p:spPr>
            <a:xfrm rot="10800000">
              <a:off x="2575561" y="4712970"/>
              <a:ext cx="206442" cy="216912"/>
            </a:xfrm>
            <a:custGeom>
              <a:avLst/>
              <a:gdLst>
                <a:gd name="connsiteX0" fmla="*/ 376304 w 376303"/>
                <a:gd name="connsiteY0" fmla="*/ 198643 h 395388"/>
                <a:gd name="connsiteX1" fmla="*/ 187212 w 376303"/>
                <a:gd name="connsiteY1" fmla="*/ 395389 h 395388"/>
                <a:gd name="connsiteX2" fmla="*/ 0 w 376303"/>
                <a:gd name="connsiteY2" fmla="*/ 196745 h 395388"/>
                <a:gd name="connsiteX3" fmla="*/ 189092 w 376303"/>
                <a:gd name="connsiteY3" fmla="*/ 0 h 395388"/>
                <a:gd name="connsiteX4" fmla="*/ 376304 w 376303"/>
                <a:gd name="connsiteY4" fmla="*/ 198643 h 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303" h="395388">
                  <a:moveTo>
                    <a:pt x="376304" y="198643"/>
                  </a:moveTo>
                  <a:cubicBezTo>
                    <a:pt x="222631" y="197884"/>
                    <a:pt x="187935" y="233953"/>
                    <a:pt x="187212" y="395389"/>
                  </a:cubicBezTo>
                  <a:cubicBezTo>
                    <a:pt x="188007" y="233953"/>
                    <a:pt x="153673" y="197504"/>
                    <a:pt x="0" y="196745"/>
                  </a:cubicBezTo>
                  <a:cubicBezTo>
                    <a:pt x="153673" y="197504"/>
                    <a:pt x="188296" y="161436"/>
                    <a:pt x="189092" y="0"/>
                  </a:cubicBezTo>
                  <a:cubicBezTo>
                    <a:pt x="188296" y="161436"/>
                    <a:pt x="222703" y="197808"/>
                    <a:pt x="376304" y="198643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455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rgbClr val="F2E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F0827B3-219A-4B59-9347-D88D24FBC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878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A4CF-AD41-4FF1-B9CC-38C396812C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灯片编号占位符 12">
            <a:extLst>
              <a:ext uri="{FF2B5EF4-FFF2-40B4-BE49-F238E27FC236}">
                <a16:creationId xmlns:a16="http://schemas.microsoft.com/office/drawing/2014/main" id="{CFE64754-DE1D-42C1-AB04-D8DC987552DB}"/>
              </a:ext>
            </a:extLst>
          </p:cNvPr>
          <p:cNvSpPr txBox="1">
            <a:spLocks/>
          </p:cNvSpPr>
          <p:nvPr userDrawn="1"/>
        </p:nvSpPr>
        <p:spPr>
          <a:xfrm>
            <a:off x="925878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EBA4CF-AD41-4FF1-B9CC-38C396812CD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1D584B-AC88-48D4-ABA3-74C54A4E7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6DDA6BF4-E5C1-4CE4-9E1F-F5A5C728E256}"/>
              </a:ext>
            </a:extLst>
          </p:cNvPr>
          <p:cNvGrpSpPr/>
          <p:nvPr userDrawn="1"/>
        </p:nvGrpSpPr>
        <p:grpSpPr>
          <a:xfrm rot="19718218">
            <a:off x="9998206" y="6614832"/>
            <a:ext cx="2410486" cy="1035108"/>
            <a:chOff x="593026" y="4712970"/>
            <a:chExt cx="2711642" cy="1164430"/>
          </a:xfrm>
        </p:grpSpPr>
        <p:sp>
          <p:nvSpPr>
            <p:cNvPr id="12" name="弧形 11">
              <a:extLst>
                <a:ext uri="{FF2B5EF4-FFF2-40B4-BE49-F238E27FC236}">
                  <a16:creationId xmlns:a16="http://schemas.microsoft.com/office/drawing/2014/main" id="{676B3C87-B8E2-4728-9CEA-DFF804A87A45}"/>
                </a:ext>
              </a:extLst>
            </p:cNvPr>
            <p:cNvSpPr/>
            <p:nvPr/>
          </p:nvSpPr>
          <p:spPr>
            <a:xfrm rot="20700000">
              <a:off x="593025" y="4924283"/>
              <a:ext cx="2711642" cy="953117"/>
            </a:xfrm>
            <a:prstGeom prst="arc">
              <a:avLst>
                <a:gd name="adj1" fmla="val 16533205"/>
                <a:gd name="adj2" fmla="val 1537461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TC"/>
                <a:ea typeface="HarmonyOS Sans SC"/>
                <a:cs typeface="+mn-cs"/>
              </a:endParaRPr>
            </a:p>
          </p:txBody>
        </p:sp>
        <p:sp>
          <p:nvSpPr>
            <p:cNvPr id="13" name="图形 29">
              <a:extLst>
                <a:ext uri="{FF2B5EF4-FFF2-40B4-BE49-F238E27FC236}">
                  <a16:creationId xmlns:a16="http://schemas.microsoft.com/office/drawing/2014/main" id="{636F715E-5C09-49DC-A483-D1244356EDAA}"/>
                </a:ext>
              </a:extLst>
            </p:cNvPr>
            <p:cNvSpPr/>
            <p:nvPr/>
          </p:nvSpPr>
          <p:spPr>
            <a:xfrm rot="10800000">
              <a:off x="2575561" y="4712970"/>
              <a:ext cx="206442" cy="216912"/>
            </a:xfrm>
            <a:custGeom>
              <a:avLst/>
              <a:gdLst>
                <a:gd name="connsiteX0" fmla="*/ 376304 w 376303"/>
                <a:gd name="connsiteY0" fmla="*/ 198643 h 395388"/>
                <a:gd name="connsiteX1" fmla="*/ 187212 w 376303"/>
                <a:gd name="connsiteY1" fmla="*/ 395389 h 395388"/>
                <a:gd name="connsiteX2" fmla="*/ 0 w 376303"/>
                <a:gd name="connsiteY2" fmla="*/ 196745 h 395388"/>
                <a:gd name="connsiteX3" fmla="*/ 189092 w 376303"/>
                <a:gd name="connsiteY3" fmla="*/ 0 h 395388"/>
                <a:gd name="connsiteX4" fmla="*/ 376304 w 376303"/>
                <a:gd name="connsiteY4" fmla="*/ 198643 h 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303" h="395388">
                  <a:moveTo>
                    <a:pt x="376304" y="198643"/>
                  </a:moveTo>
                  <a:cubicBezTo>
                    <a:pt x="222631" y="197884"/>
                    <a:pt x="187935" y="233953"/>
                    <a:pt x="187212" y="395389"/>
                  </a:cubicBezTo>
                  <a:cubicBezTo>
                    <a:pt x="188007" y="233953"/>
                    <a:pt x="153673" y="197504"/>
                    <a:pt x="0" y="196745"/>
                  </a:cubicBezTo>
                  <a:cubicBezTo>
                    <a:pt x="153673" y="197504"/>
                    <a:pt x="188296" y="161436"/>
                    <a:pt x="189092" y="0"/>
                  </a:cubicBezTo>
                  <a:cubicBezTo>
                    <a:pt x="188296" y="161436"/>
                    <a:pt x="222703" y="197808"/>
                    <a:pt x="376304" y="198643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6361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F7AB778-BE88-4923-8D94-D38530222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878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A4CF-AD41-4FF1-B9CC-38C396812C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1AEEC14D-39FC-44B0-9929-3D008586E932}"/>
              </a:ext>
            </a:extLst>
          </p:cNvPr>
          <p:cNvSpPr txBox="1">
            <a:spLocks/>
          </p:cNvSpPr>
          <p:nvPr userDrawn="1"/>
        </p:nvSpPr>
        <p:spPr>
          <a:xfrm>
            <a:off x="925878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EBA4CF-AD41-4FF1-B9CC-38C396812CD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5055957-F435-4296-912B-231045A3CA95}"/>
              </a:ext>
            </a:extLst>
          </p:cNvPr>
          <p:cNvGrpSpPr/>
          <p:nvPr userDrawn="1"/>
        </p:nvGrpSpPr>
        <p:grpSpPr>
          <a:xfrm rot="19718218">
            <a:off x="9998206" y="6614832"/>
            <a:ext cx="2410486" cy="1035108"/>
            <a:chOff x="593026" y="4712970"/>
            <a:chExt cx="2711642" cy="1164430"/>
          </a:xfrm>
        </p:grpSpPr>
        <p:sp>
          <p:nvSpPr>
            <p:cNvPr id="12" name="弧形 11">
              <a:extLst>
                <a:ext uri="{FF2B5EF4-FFF2-40B4-BE49-F238E27FC236}">
                  <a16:creationId xmlns:a16="http://schemas.microsoft.com/office/drawing/2014/main" id="{94EF8D2C-69AC-4AD6-9AD1-9C47FD8008D1}"/>
                </a:ext>
              </a:extLst>
            </p:cNvPr>
            <p:cNvSpPr/>
            <p:nvPr/>
          </p:nvSpPr>
          <p:spPr>
            <a:xfrm rot="20700000">
              <a:off x="593025" y="4924283"/>
              <a:ext cx="2711642" cy="953117"/>
            </a:xfrm>
            <a:prstGeom prst="arc">
              <a:avLst>
                <a:gd name="adj1" fmla="val 16533205"/>
                <a:gd name="adj2" fmla="val 1537461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TC"/>
                <a:ea typeface="HarmonyOS Sans SC"/>
                <a:cs typeface="+mn-cs"/>
              </a:endParaRPr>
            </a:p>
          </p:txBody>
        </p:sp>
        <p:sp>
          <p:nvSpPr>
            <p:cNvPr id="13" name="图形 29">
              <a:extLst>
                <a:ext uri="{FF2B5EF4-FFF2-40B4-BE49-F238E27FC236}">
                  <a16:creationId xmlns:a16="http://schemas.microsoft.com/office/drawing/2014/main" id="{D547C1B9-ABA1-433B-BEF8-C87121211E17}"/>
                </a:ext>
              </a:extLst>
            </p:cNvPr>
            <p:cNvSpPr/>
            <p:nvPr/>
          </p:nvSpPr>
          <p:spPr>
            <a:xfrm rot="10800000">
              <a:off x="2575561" y="4712970"/>
              <a:ext cx="206442" cy="216912"/>
            </a:xfrm>
            <a:custGeom>
              <a:avLst/>
              <a:gdLst>
                <a:gd name="connsiteX0" fmla="*/ 376304 w 376303"/>
                <a:gd name="connsiteY0" fmla="*/ 198643 h 395388"/>
                <a:gd name="connsiteX1" fmla="*/ 187212 w 376303"/>
                <a:gd name="connsiteY1" fmla="*/ 395389 h 395388"/>
                <a:gd name="connsiteX2" fmla="*/ 0 w 376303"/>
                <a:gd name="connsiteY2" fmla="*/ 196745 h 395388"/>
                <a:gd name="connsiteX3" fmla="*/ 189092 w 376303"/>
                <a:gd name="connsiteY3" fmla="*/ 0 h 395388"/>
                <a:gd name="connsiteX4" fmla="*/ 376304 w 376303"/>
                <a:gd name="connsiteY4" fmla="*/ 198643 h 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303" h="395388">
                  <a:moveTo>
                    <a:pt x="376304" y="198643"/>
                  </a:moveTo>
                  <a:cubicBezTo>
                    <a:pt x="222631" y="197884"/>
                    <a:pt x="187935" y="233953"/>
                    <a:pt x="187212" y="395389"/>
                  </a:cubicBezTo>
                  <a:cubicBezTo>
                    <a:pt x="188007" y="233953"/>
                    <a:pt x="153673" y="197504"/>
                    <a:pt x="0" y="196745"/>
                  </a:cubicBezTo>
                  <a:cubicBezTo>
                    <a:pt x="153673" y="197504"/>
                    <a:pt x="188296" y="161436"/>
                    <a:pt x="189092" y="0"/>
                  </a:cubicBezTo>
                  <a:cubicBezTo>
                    <a:pt x="188296" y="161436"/>
                    <a:pt x="222703" y="197808"/>
                    <a:pt x="376304" y="198643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0E8CA9C3-E18C-4D11-8825-099E16DFA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6"/>
            <a:ext cx="12193057" cy="6858594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A772743-05E2-402B-8BB0-2F3E48D085BF}"/>
              </a:ext>
            </a:extLst>
          </p:cNvPr>
          <p:cNvGrpSpPr/>
          <p:nvPr userDrawn="1"/>
        </p:nvGrpSpPr>
        <p:grpSpPr>
          <a:xfrm rot="10800000" flipH="1">
            <a:off x="515938" y="358080"/>
            <a:ext cx="556958" cy="556958"/>
            <a:chOff x="6811163" y="4117164"/>
            <a:chExt cx="851079" cy="851079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FE48D34-79CD-4F80-9161-7F72A09A1206}"/>
                </a:ext>
              </a:extLst>
            </p:cNvPr>
            <p:cNvSpPr/>
            <p:nvPr/>
          </p:nvSpPr>
          <p:spPr>
            <a:xfrm>
              <a:off x="6811163" y="4117164"/>
              <a:ext cx="851079" cy="85107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EAC4E71-B63C-41F6-906E-3DD3C872AE98}"/>
                </a:ext>
              </a:extLst>
            </p:cNvPr>
            <p:cNvGrpSpPr/>
            <p:nvPr/>
          </p:nvGrpSpPr>
          <p:grpSpPr>
            <a:xfrm>
              <a:off x="6908436" y="4372270"/>
              <a:ext cx="656533" cy="340866"/>
              <a:chOff x="2821112" y="4536271"/>
              <a:chExt cx="665990" cy="345776"/>
            </a:xfrm>
          </p:grpSpPr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D4D965EA-0FDA-4D9D-AF24-C2F63D0730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112" y="4709160"/>
                <a:ext cx="596918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弧形 17">
                <a:extLst>
                  <a:ext uri="{FF2B5EF4-FFF2-40B4-BE49-F238E27FC236}">
                    <a16:creationId xmlns:a16="http://schemas.microsoft.com/office/drawing/2014/main" id="{8A407A4A-2CBE-4500-9845-D59917DA8072}"/>
                  </a:ext>
                </a:extLst>
              </p:cNvPr>
              <p:cNvSpPr/>
              <p:nvPr/>
            </p:nvSpPr>
            <p:spPr>
              <a:xfrm flipH="1" flipV="1">
                <a:off x="3314214" y="4536271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弧形 18">
                <a:extLst>
                  <a:ext uri="{FF2B5EF4-FFF2-40B4-BE49-F238E27FC236}">
                    <a16:creationId xmlns:a16="http://schemas.microsoft.com/office/drawing/2014/main" id="{4E57D7B1-13E7-4C32-9690-46249CA5495F}"/>
                  </a:ext>
                </a:extLst>
              </p:cNvPr>
              <p:cNvSpPr/>
              <p:nvPr/>
            </p:nvSpPr>
            <p:spPr>
              <a:xfrm flipH="1">
                <a:off x="3314214" y="4709159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标题 21">
            <a:extLst>
              <a:ext uri="{FF2B5EF4-FFF2-40B4-BE49-F238E27FC236}">
                <a16:creationId xmlns:a16="http://schemas.microsoft.com/office/drawing/2014/main" id="{BF2B9A33-9201-4D1F-AF9A-F0F3F9CB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82" y="319406"/>
            <a:ext cx="4055172" cy="5499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06F10A1-5204-412E-8554-4596E8C79DD2}"/>
              </a:ext>
            </a:extLst>
          </p:cNvPr>
          <p:cNvGrpSpPr/>
          <p:nvPr userDrawn="1"/>
        </p:nvGrpSpPr>
        <p:grpSpPr>
          <a:xfrm rot="10800000">
            <a:off x="10651709" y="-202554"/>
            <a:ext cx="1922586" cy="1455159"/>
            <a:chOff x="6444246" y="7857633"/>
            <a:chExt cx="1922586" cy="1455159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8ECB8516-F0E6-4C52-A810-493C478AD43D}"/>
                </a:ext>
              </a:extLst>
            </p:cNvPr>
            <p:cNvSpPr/>
            <p:nvPr/>
          </p:nvSpPr>
          <p:spPr>
            <a:xfrm>
              <a:off x="6444246" y="785763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2F954114-8F93-4112-AB0D-04CA873AA4AF}"/>
                </a:ext>
              </a:extLst>
            </p:cNvPr>
            <p:cNvSpPr/>
            <p:nvPr/>
          </p:nvSpPr>
          <p:spPr>
            <a:xfrm>
              <a:off x="6700003" y="785763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FB9263B8-3B5E-4128-AD8B-6B7B4D872B52}"/>
                </a:ext>
              </a:extLst>
            </p:cNvPr>
            <p:cNvSpPr/>
            <p:nvPr/>
          </p:nvSpPr>
          <p:spPr>
            <a:xfrm>
              <a:off x="6955760" y="785763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A99F30B2-EB67-4E97-8371-50CE0ECE49F9}"/>
                </a:ext>
              </a:extLst>
            </p:cNvPr>
            <p:cNvSpPr/>
            <p:nvPr/>
          </p:nvSpPr>
          <p:spPr>
            <a:xfrm>
              <a:off x="7211517" y="785763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B8771271-2B41-43F4-9FAB-EC66937A5316}"/>
                </a:ext>
              </a:extLst>
            </p:cNvPr>
            <p:cNvSpPr/>
            <p:nvPr/>
          </p:nvSpPr>
          <p:spPr>
            <a:xfrm>
              <a:off x="7467273" y="785763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B88BF0AD-EFA5-4F55-8657-912A8561F142}"/>
                </a:ext>
              </a:extLst>
            </p:cNvPr>
            <p:cNvSpPr/>
            <p:nvPr/>
          </p:nvSpPr>
          <p:spPr>
            <a:xfrm>
              <a:off x="7723030" y="785763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2F2910FE-08AE-44F4-8587-077F5C645233}"/>
                </a:ext>
              </a:extLst>
            </p:cNvPr>
            <p:cNvSpPr/>
            <p:nvPr/>
          </p:nvSpPr>
          <p:spPr>
            <a:xfrm>
              <a:off x="7978787" y="785763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6F4170C-4A7B-4182-A3C6-331DB0E72CDA}"/>
                </a:ext>
              </a:extLst>
            </p:cNvPr>
            <p:cNvSpPr/>
            <p:nvPr/>
          </p:nvSpPr>
          <p:spPr>
            <a:xfrm>
              <a:off x="8234544" y="785763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0CC7BD9-76AE-48A3-993D-933A79B18BE5}"/>
                </a:ext>
              </a:extLst>
            </p:cNvPr>
            <p:cNvSpPr/>
            <p:nvPr/>
          </p:nvSpPr>
          <p:spPr>
            <a:xfrm>
              <a:off x="6444246" y="812220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8CA27E4-0F20-46D0-BDE0-539E00CCDA38}"/>
                </a:ext>
              </a:extLst>
            </p:cNvPr>
            <p:cNvSpPr/>
            <p:nvPr/>
          </p:nvSpPr>
          <p:spPr>
            <a:xfrm>
              <a:off x="6700003" y="812220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E281786E-C62A-4CED-832D-EF7B8D0440A8}"/>
                </a:ext>
              </a:extLst>
            </p:cNvPr>
            <p:cNvSpPr/>
            <p:nvPr/>
          </p:nvSpPr>
          <p:spPr>
            <a:xfrm>
              <a:off x="6955760" y="812220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2C4604CA-22B3-4801-9BA5-EFE12F4C5015}"/>
                </a:ext>
              </a:extLst>
            </p:cNvPr>
            <p:cNvSpPr/>
            <p:nvPr/>
          </p:nvSpPr>
          <p:spPr>
            <a:xfrm>
              <a:off x="7211517" y="812220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C18DB93D-CC80-4F3E-A112-950E248CAF4B}"/>
                </a:ext>
              </a:extLst>
            </p:cNvPr>
            <p:cNvSpPr/>
            <p:nvPr/>
          </p:nvSpPr>
          <p:spPr>
            <a:xfrm>
              <a:off x="7467273" y="812220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6F38586-A6FE-40B7-9189-711279096F0F}"/>
                </a:ext>
              </a:extLst>
            </p:cNvPr>
            <p:cNvSpPr/>
            <p:nvPr/>
          </p:nvSpPr>
          <p:spPr>
            <a:xfrm>
              <a:off x="7723030" y="812220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0551C609-4D5C-44BF-AAAB-A8F9CD91A822}"/>
                </a:ext>
              </a:extLst>
            </p:cNvPr>
            <p:cNvSpPr/>
            <p:nvPr/>
          </p:nvSpPr>
          <p:spPr>
            <a:xfrm>
              <a:off x="7978787" y="812220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499B736-CA47-4E79-AAB6-782E7AC4C2D3}"/>
                </a:ext>
              </a:extLst>
            </p:cNvPr>
            <p:cNvSpPr/>
            <p:nvPr/>
          </p:nvSpPr>
          <p:spPr>
            <a:xfrm>
              <a:off x="8234544" y="812220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35DC90D5-E82D-437F-A0A7-65CCB4EE2AF8}"/>
                </a:ext>
              </a:extLst>
            </p:cNvPr>
            <p:cNvSpPr/>
            <p:nvPr/>
          </p:nvSpPr>
          <p:spPr>
            <a:xfrm>
              <a:off x="6444246" y="83867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A12B8F01-EBF8-4556-AF8D-30596A14CD90}"/>
                </a:ext>
              </a:extLst>
            </p:cNvPr>
            <p:cNvSpPr/>
            <p:nvPr/>
          </p:nvSpPr>
          <p:spPr>
            <a:xfrm>
              <a:off x="6700003" y="83867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31CD8CE2-C4BF-4FEE-AA34-B9AFEC8145E3}"/>
                </a:ext>
              </a:extLst>
            </p:cNvPr>
            <p:cNvSpPr/>
            <p:nvPr/>
          </p:nvSpPr>
          <p:spPr>
            <a:xfrm>
              <a:off x="6955760" y="83867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7811CBC-E4C1-4FBB-8C11-6038898202FC}"/>
                </a:ext>
              </a:extLst>
            </p:cNvPr>
            <p:cNvSpPr/>
            <p:nvPr/>
          </p:nvSpPr>
          <p:spPr>
            <a:xfrm>
              <a:off x="7211517" y="83867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3915B41D-1E0D-4E04-94D9-8EC20AF44D98}"/>
                </a:ext>
              </a:extLst>
            </p:cNvPr>
            <p:cNvSpPr/>
            <p:nvPr/>
          </p:nvSpPr>
          <p:spPr>
            <a:xfrm>
              <a:off x="7467273" y="83867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3719D39-DC2A-4186-A281-6204D0B1F687}"/>
                </a:ext>
              </a:extLst>
            </p:cNvPr>
            <p:cNvSpPr/>
            <p:nvPr/>
          </p:nvSpPr>
          <p:spPr>
            <a:xfrm>
              <a:off x="7723030" y="83867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8F00AFDD-24BF-4EE9-97F6-0D15374913B4}"/>
                </a:ext>
              </a:extLst>
            </p:cNvPr>
            <p:cNvSpPr/>
            <p:nvPr/>
          </p:nvSpPr>
          <p:spPr>
            <a:xfrm>
              <a:off x="7978787" y="83867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3299430C-F69D-4DC1-94E9-71DEAAEDE472}"/>
                </a:ext>
              </a:extLst>
            </p:cNvPr>
            <p:cNvSpPr/>
            <p:nvPr/>
          </p:nvSpPr>
          <p:spPr>
            <a:xfrm>
              <a:off x="8234544" y="83867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6B639CB7-A3F5-44E2-823A-D816C35EBB17}"/>
                </a:ext>
              </a:extLst>
            </p:cNvPr>
            <p:cNvSpPr/>
            <p:nvPr/>
          </p:nvSpPr>
          <p:spPr>
            <a:xfrm>
              <a:off x="6444246" y="865135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A218432-2D5E-4D89-8EA6-681904823716}"/>
                </a:ext>
              </a:extLst>
            </p:cNvPr>
            <p:cNvSpPr/>
            <p:nvPr/>
          </p:nvSpPr>
          <p:spPr>
            <a:xfrm>
              <a:off x="6700003" y="865135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4D3CB8FD-A29A-493F-8FD5-B1EEB577C533}"/>
                </a:ext>
              </a:extLst>
            </p:cNvPr>
            <p:cNvSpPr/>
            <p:nvPr/>
          </p:nvSpPr>
          <p:spPr>
            <a:xfrm>
              <a:off x="6955760" y="865135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1E0E0B63-3ECD-4503-A277-2604F5992D2B}"/>
                </a:ext>
              </a:extLst>
            </p:cNvPr>
            <p:cNvSpPr/>
            <p:nvPr/>
          </p:nvSpPr>
          <p:spPr>
            <a:xfrm>
              <a:off x="7211517" y="865135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3674E54A-7510-4911-B139-8741E26F0C16}"/>
                </a:ext>
              </a:extLst>
            </p:cNvPr>
            <p:cNvSpPr/>
            <p:nvPr/>
          </p:nvSpPr>
          <p:spPr>
            <a:xfrm>
              <a:off x="7467273" y="865135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2E347ED0-11BC-4E27-B6C3-A7C243E38AB7}"/>
                </a:ext>
              </a:extLst>
            </p:cNvPr>
            <p:cNvSpPr/>
            <p:nvPr/>
          </p:nvSpPr>
          <p:spPr>
            <a:xfrm>
              <a:off x="7723030" y="865135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4F8F509-99B8-463D-890F-793762040204}"/>
                </a:ext>
              </a:extLst>
            </p:cNvPr>
            <p:cNvSpPr/>
            <p:nvPr/>
          </p:nvSpPr>
          <p:spPr>
            <a:xfrm>
              <a:off x="7978787" y="865135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CE8B892E-7317-4AC5-8208-6F0935C42CBA}"/>
                </a:ext>
              </a:extLst>
            </p:cNvPr>
            <p:cNvSpPr/>
            <p:nvPr/>
          </p:nvSpPr>
          <p:spPr>
            <a:xfrm>
              <a:off x="8234544" y="865135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FD4C9CF8-20CB-4529-B07B-4453B41CFAA7}"/>
                </a:ext>
              </a:extLst>
            </p:cNvPr>
            <p:cNvSpPr/>
            <p:nvPr/>
          </p:nvSpPr>
          <p:spPr>
            <a:xfrm>
              <a:off x="6444246" y="8915930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13E96C36-29D1-4E90-8D59-8D32909D483D}"/>
                </a:ext>
              </a:extLst>
            </p:cNvPr>
            <p:cNvSpPr/>
            <p:nvPr/>
          </p:nvSpPr>
          <p:spPr>
            <a:xfrm>
              <a:off x="6700003" y="8915930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CFAECC72-E298-4E6E-A69F-61010AFCA2A5}"/>
                </a:ext>
              </a:extLst>
            </p:cNvPr>
            <p:cNvSpPr/>
            <p:nvPr/>
          </p:nvSpPr>
          <p:spPr>
            <a:xfrm>
              <a:off x="6955760" y="8915930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203CC3ED-AF67-46AD-8513-5A3838B99B29}"/>
                </a:ext>
              </a:extLst>
            </p:cNvPr>
            <p:cNvSpPr/>
            <p:nvPr/>
          </p:nvSpPr>
          <p:spPr>
            <a:xfrm>
              <a:off x="7211517" y="8915930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91DC91BD-9D56-488E-AB52-909A3E7A5FCF}"/>
                </a:ext>
              </a:extLst>
            </p:cNvPr>
            <p:cNvSpPr/>
            <p:nvPr/>
          </p:nvSpPr>
          <p:spPr>
            <a:xfrm>
              <a:off x="7467273" y="8915930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81B3466-6F18-494C-B275-876679393397}"/>
                </a:ext>
              </a:extLst>
            </p:cNvPr>
            <p:cNvSpPr/>
            <p:nvPr/>
          </p:nvSpPr>
          <p:spPr>
            <a:xfrm>
              <a:off x="7723030" y="8915930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A9582C13-5620-4350-AF35-ED239C9C250D}"/>
                </a:ext>
              </a:extLst>
            </p:cNvPr>
            <p:cNvSpPr/>
            <p:nvPr/>
          </p:nvSpPr>
          <p:spPr>
            <a:xfrm>
              <a:off x="7978787" y="8915930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1D0E5262-7951-435A-BF10-9C0B2DA867E6}"/>
                </a:ext>
              </a:extLst>
            </p:cNvPr>
            <p:cNvSpPr/>
            <p:nvPr/>
          </p:nvSpPr>
          <p:spPr>
            <a:xfrm>
              <a:off x="8234544" y="8915930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07DF3FBC-AEE3-417F-90F7-14DD4E011331}"/>
                </a:ext>
              </a:extLst>
            </p:cNvPr>
            <p:cNvSpPr/>
            <p:nvPr/>
          </p:nvSpPr>
          <p:spPr>
            <a:xfrm>
              <a:off x="6444246" y="9180504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96622A2D-2740-43D7-97B3-0E292B6705D6}"/>
                </a:ext>
              </a:extLst>
            </p:cNvPr>
            <p:cNvSpPr/>
            <p:nvPr/>
          </p:nvSpPr>
          <p:spPr>
            <a:xfrm>
              <a:off x="6700003" y="9180504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6F904995-CE5C-445A-9C2A-659C65AFA365}"/>
                </a:ext>
              </a:extLst>
            </p:cNvPr>
            <p:cNvSpPr/>
            <p:nvPr/>
          </p:nvSpPr>
          <p:spPr>
            <a:xfrm>
              <a:off x="6955760" y="9180504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78166C85-197C-4077-B2EE-A46BA3E548A0}"/>
                </a:ext>
              </a:extLst>
            </p:cNvPr>
            <p:cNvSpPr/>
            <p:nvPr/>
          </p:nvSpPr>
          <p:spPr>
            <a:xfrm>
              <a:off x="7211517" y="9180504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340FEB8A-06B9-4561-A6CB-26F66869A3DC}"/>
                </a:ext>
              </a:extLst>
            </p:cNvPr>
            <p:cNvSpPr/>
            <p:nvPr/>
          </p:nvSpPr>
          <p:spPr>
            <a:xfrm>
              <a:off x="7467273" y="9180504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923186A6-2A3C-4B2A-BF90-6EBDE7CD8429}"/>
                </a:ext>
              </a:extLst>
            </p:cNvPr>
            <p:cNvSpPr/>
            <p:nvPr/>
          </p:nvSpPr>
          <p:spPr>
            <a:xfrm>
              <a:off x="7723030" y="9180504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94EF98A-DD71-43BD-90C8-BE5BE1EF52EE}"/>
                </a:ext>
              </a:extLst>
            </p:cNvPr>
            <p:cNvSpPr/>
            <p:nvPr/>
          </p:nvSpPr>
          <p:spPr>
            <a:xfrm>
              <a:off x="7978787" y="9180504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3BC35918-8179-45F1-87CA-78058FAD91A1}"/>
                </a:ext>
              </a:extLst>
            </p:cNvPr>
            <p:cNvSpPr/>
            <p:nvPr/>
          </p:nvSpPr>
          <p:spPr>
            <a:xfrm>
              <a:off x="8234544" y="9180504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419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7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776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EA1E96-D078-4ADF-A671-D7341AC33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878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A4CF-AD41-4FF1-B9CC-38C396812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91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userDrawn="1">
          <p15:clr>
            <a:srgbClr val="C35EA4"/>
          </p15:clr>
        </p15:guide>
        <p15:guide id="4" orient="horz" pos="4315" userDrawn="1">
          <p15:clr>
            <a:srgbClr val="C35EA4"/>
          </p15:clr>
        </p15:guide>
        <p15:guide id="5" userDrawn="1">
          <p15:clr>
            <a:srgbClr val="C35EA4"/>
          </p15:clr>
        </p15:guide>
        <p15:guide id="6" pos="7680" userDrawn="1">
          <p15:clr>
            <a:srgbClr val="C35EA4"/>
          </p15:clr>
        </p15:guide>
        <p15:guide id="7" orient="horz" pos="3974" userDrawn="1">
          <p15:clr>
            <a:srgbClr val="F26B43"/>
          </p15:clr>
        </p15:guide>
        <p15:guide id="8" orient="horz" pos="346" userDrawn="1">
          <p15:clr>
            <a:srgbClr val="F26B43"/>
          </p15:clr>
        </p15:guide>
        <p15:guide id="9" pos="325" userDrawn="1">
          <p15:clr>
            <a:srgbClr val="F26B43"/>
          </p15:clr>
        </p15:guide>
        <p15:guide id="10" pos="73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tags" Target="../tags/tag5.xml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tags" Target="../tags/tag4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3.xml"/><Relationship Id="rId6" Type="http://schemas.openxmlformats.org/officeDocument/2006/relationships/image" Target="../media/image7.sv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9F70B44-8894-4737-B715-2E325980DBDE}"/>
              </a:ext>
            </a:extLst>
          </p:cNvPr>
          <p:cNvGrpSpPr/>
          <p:nvPr/>
        </p:nvGrpSpPr>
        <p:grpSpPr>
          <a:xfrm>
            <a:off x="11180721" y="57924"/>
            <a:ext cx="926011" cy="1922586"/>
            <a:chOff x="11180721" y="57924"/>
            <a:chExt cx="926011" cy="1922586"/>
          </a:xfrm>
        </p:grpSpPr>
        <p:sp>
          <p:nvSpPr>
            <p:cNvPr id="261" name="椭圆 260">
              <a:extLst>
                <a:ext uri="{FF2B5EF4-FFF2-40B4-BE49-F238E27FC236}">
                  <a16:creationId xmlns:a16="http://schemas.microsoft.com/office/drawing/2014/main" id="{6793F526-5675-4E71-8FB9-60D8E8AF401E}"/>
                </a:ext>
              </a:extLst>
            </p:cNvPr>
            <p:cNvSpPr/>
            <p:nvPr/>
          </p:nvSpPr>
          <p:spPr>
            <a:xfrm rot="5400000">
              <a:off x="11974444" y="57924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椭圆 261">
              <a:extLst>
                <a:ext uri="{FF2B5EF4-FFF2-40B4-BE49-F238E27FC236}">
                  <a16:creationId xmlns:a16="http://schemas.microsoft.com/office/drawing/2014/main" id="{FBE0C688-1BD9-4677-826C-DA6E9C136783}"/>
                </a:ext>
              </a:extLst>
            </p:cNvPr>
            <p:cNvSpPr/>
            <p:nvPr/>
          </p:nvSpPr>
          <p:spPr>
            <a:xfrm rot="5400000">
              <a:off x="11974444" y="3136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椭圆 262">
              <a:extLst>
                <a:ext uri="{FF2B5EF4-FFF2-40B4-BE49-F238E27FC236}">
                  <a16:creationId xmlns:a16="http://schemas.microsoft.com/office/drawing/2014/main" id="{4AE145C3-C729-40A1-830F-17E362963B70}"/>
                </a:ext>
              </a:extLst>
            </p:cNvPr>
            <p:cNvSpPr/>
            <p:nvPr/>
          </p:nvSpPr>
          <p:spPr>
            <a:xfrm rot="5400000">
              <a:off x="11974444" y="5694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4" name="椭圆 263">
              <a:extLst>
                <a:ext uri="{FF2B5EF4-FFF2-40B4-BE49-F238E27FC236}">
                  <a16:creationId xmlns:a16="http://schemas.microsoft.com/office/drawing/2014/main" id="{6961D9F4-9A1D-435D-9474-233036EC84B9}"/>
                </a:ext>
              </a:extLst>
            </p:cNvPr>
            <p:cNvSpPr/>
            <p:nvPr/>
          </p:nvSpPr>
          <p:spPr>
            <a:xfrm rot="5400000">
              <a:off x="11974444" y="8251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椭圆 264">
              <a:extLst>
                <a:ext uri="{FF2B5EF4-FFF2-40B4-BE49-F238E27FC236}">
                  <a16:creationId xmlns:a16="http://schemas.microsoft.com/office/drawing/2014/main" id="{13506005-CFFD-4654-B952-A6F82500848D}"/>
                </a:ext>
              </a:extLst>
            </p:cNvPr>
            <p:cNvSpPr/>
            <p:nvPr/>
          </p:nvSpPr>
          <p:spPr>
            <a:xfrm rot="5400000">
              <a:off x="11974444" y="10809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6" name="椭圆 265">
              <a:extLst>
                <a:ext uri="{FF2B5EF4-FFF2-40B4-BE49-F238E27FC236}">
                  <a16:creationId xmlns:a16="http://schemas.microsoft.com/office/drawing/2014/main" id="{D034E704-BA1F-4916-964C-FAD6E23F8042}"/>
                </a:ext>
              </a:extLst>
            </p:cNvPr>
            <p:cNvSpPr/>
            <p:nvPr/>
          </p:nvSpPr>
          <p:spPr>
            <a:xfrm rot="5400000">
              <a:off x="11974444" y="13367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7" name="椭圆 266">
              <a:extLst>
                <a:ext uri="{FF2B5EF4-FFF2-40B4-BE49-F238E27FC236}">
                  <a16:creationId xmlns:a16="http://schemas.microsoft.com/office/drawing/2014/main" id="{173B4D7D-641A-4863-90D2-11913E2CA2A0}"/>
                </a:ext>
              </a:extLst>
            </p:cNvPr>
            <p:cNvSpPr/>
            <p:nvPr/>
          </p:nvSpPr>
          <p:spPr>
            <a:xfrm rot="5400000">
              <a:off x="11974444" y="15924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椭圆 267">
              <a:extLst>
                <a:ext uri="{FF2B5EF4-FFF2-40B4-BE49-F238E27FC236}">
                  <a16:creationId xmlns:a16="http://schemas.microsoft.com/office/drawing/2014/main" id="{1A776BE0-0998-4416-B539-B60E40A05260}"/>
                </a:ext>
              </a:extLst>
            </p:cNvPr>
            <p:cNvSpPr/>
            <p:nvPr/>
          </p:nvSpPr>
          <p:spPr>
            <a:xfrm rot="5400000">
              <a:off x="11974444" y="18482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椭圆 268">
              <a:extLst>
                <a:ext uri="{FF2B5EF4-FFF2-40B4-BE49-F238E27FC236}">
                  <a16:creationId xmlns:a16="http://schemas.microsoft.com/office/drawing/2014/main" id="{DAED0C0C-024E-4D2D-9EB8-E001D78B377E}"/>
                </a:ext>
              </a:extLst>
            </p:cNvPr>
            <p:cNvSpPr/>
            <p:nvPr/>
          </p:nvSpPr>
          <p:spPr>
            <a:xfrm rot="5400000">
              <a:off x="11709869" y="57924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椭圆 269">
              <a:extLst>
                <a:ext uri="{FF2B5EF4-FFF2-40B4-BE49-F238E27FC236}">
                  <a16:creationId xmlns:a16="http://schemas.microsoft.com/office/drawing/2014/main" id="{2754A8F8-6DD0-4996-8C12-274660325CD2}"/>
                </a:ext>
              </a:extLst>
            </p:cNvPr>
            <p:cNvSpPr/>
            <p:nvPr/>
          </p:nvSpPr>
          <p:spPr>
            <a:xfrm rot="5400000">
              <a:off x="11709869" y="3136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椭圆 270">
              <a:extLst>
                <a:ext uri="{FF2B5EF4-FFF2-40B4-BE49-F238E27FC236}">
                  <a16:creationId xmlns:a16="http://schemas.microsoft.com/office/drawing/2014/main" id="{566AFAD2-01F1-4C2A-AB49-4BBEF8126538}"/>
                </a:ext>
              </a:extLst>
            </p:cNvPr>
            <p:cNvSpPr/>
            <p:nvPr/>
          </p:nvSpPr>
          <p:spPr>
            <a:xfrm rot="5400000">
              <a:off x="11709869" y="5694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2" name="椭圆 271">
              <a:extLst>
                <a:ext uri="{FF2B5EF4-FFF2-40B4-BE49-F238E27FC236}">
                  <a16:creationId xmlns:a16="http://schemas.microsoft.com/office/drawing/2014/main" id="{302DA782-6BA0-4373-8AA7-CCE8ED6D51DC}"/>
                </a:ext>
              </a:extLst>
            </p:cNvPr>
            <p:cNvSpPr/>
            <p:nvPr/>
          </p:nvSpPr>
          <p:spPr>
            <a:xfrm rot="5400000">
              <a:off x="11709869" y="8251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椭圆 272">
              <a:extLst>
                <a:ext uri="{FF2B5EF4-FFF2-40B4-BE49-F238E27FC236}">
                  <a16:creationId xmlns:a16="http://schemas.microsoft.com/office/drawing/2014/main" id="{D9E70C80-D785-4857-8C46-B77776728BAF}"/>
                </a:ext>
              </a:extLst>
            </p:cNvPr>
            <p:cNvSpPr/>
            <p:nvPr/>
          </p:nvSpPr>
          <p:spPr>
            <a:xfrm rot="5400000">
              <a:off x="11709869" y="10809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4" name="椭圆 273">
              <a:extLst>
                <a:ext uri="{FF2B5EF4-FFF2-40B4-BE49-F238E27FC236}">
                  <a16:creationId xmlns:a16="http://schemas.microsoft.com/office/drawing/2014/main" id="{E2C671C2-62ED-4233-A054-D060E483A5FD}"/>
                </a:ext>
              </a:extLst>
            </p:cNvPr>
            <p:cNvSpPr/>
            <p:nvPr/>
          </p:nvSpPr>
          <p:spPr>
            <a:xfrm rot="5400000">
              <a:off x="11709869" y="13367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5" name="椭圆 274">
              <a:extLst>
                <a:ext uri="{FF2B5EF4-FFF2-40B4-BE49-F238E27FC236}">
                  <a16:creationId xmlns:a16="http://schemas.microsoft.com/office/drawing/2014/main" id="{15FE5731-E455-4F9A-8AC9-6672853AE759}"/>
                </a:ext>
              </a:extLst>
            </p:cNvPr>
            <p:cNvSpPr/>
            <p:nvPr/>
          </p:nvSpPr>
          <p:spPr>
            <a:xfrm rot="5400000">
              <a:off x="11709869" y="15924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" name="椭圆 275">
              <a:extLst>
                <a:ext uri="{FF2B5EF4-FFF2-40B4-BE49-F238E27FC236}">
                  <a16:creationId xmlns:a16="http://schemas.microsoft.com/office/drawing/2014/main" id="{EFB3A5A6-93EB-468A-9255-0FC557F6A82B}"/>
                </a:ext>
              </a:extLst>
            </p:cNvPr>
            <p:cNvSpPr/>
            <p:nvPr/>
          </p:nvSpPr>
          <p:spPr>
            <a:xfrm rot="5400000">
              <a:off x="11709869" y="18482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7" name="椭圆 276">
              <a:extLst>
                <a:ext uri="{FF2B5EF4-FFF2-40B4-BE49-F238E27FC236}">
                  <a16:creationId xmlns:a16="http://schemas.microsoft.com/office/drawing/2014/main" id="{A3889464-79D7-4D03-8E68-48B635C4089F}"/>
                </a:ext>
              </a:extLst>
            </p:cNvPr>
            <p:cNvSpPr/>
            <p:nvPr/>
          </p:nvSpPr>
          <p:spPr>
            <a:xfrm rot="5400000">
              <a:off x="11445295" y="57924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椭圆 277">
              <a:extLst>
                <a:ext uri="{FF2B5EF4-FFF2-40B4-BE49-F238E27FC236}">
                  <a16:creationId xmlns:a16="http://schemas.microsoft.com/office/drawing/2014/main" id="{40085CC6-8D67-41A5-AE51-0CF02042A2BC}"/>
                </a:ext>
              </a:extLst>
            </p:cNvPr>
            <p:cNvSpPr/>
            <p:nvPr/>
          </p:nvSpPr>
          <p:spPr>
            <a:xfrm rot="5400000">
              <a:off x="11445295" y="3136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9" name="椭圆 278">
              <a:extLst>
                <a:ext uri="{FF2B5EF4-FFF2-40B4-BE49-F238E27FC236}">
                  <a16:creationId xmlns:a16="http://schemas.microsoft.com/office/drawing/2014/main" id="{888F0BE9-666A-4584-AEE1-514F9532AA93}"/>
                </a:ext>
              </a:extLst>
            </p:cNvPr>
            <p:cNvSpPr/>
            <p:nvPr/>
          </p:nvSpPr>
          <p:spPr>
            <a:xfrm rot="5400000">
              <a:off x="11445295" y="5694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椭圆 279">
              <a:extLst>
                <a:ext uri="{FF2B5EF4-FFF2-40B4-BE49-F238E27FC236}">
                  <a16:creationId xmlns:a16="http://schemas.microsoft.com/office/drawing/2014/main" id="{F45ED0BD-BBE1-49EB-88BE-864A742C4FD4}"/>
                </a:ext>
              </a:extLst>
            </p:cNvPr>
            <p:cNvSpPr/>
            <p:nvPr/>
          </p:nvSpPr>
          <p:spPr>
            <a:xfrm rot="5400000">
              <a:off x="11445295" y="8251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椭圆 280">
              <a:extLst>
                <a:ext uri="{FF2B5EF4-FFF2-40B4-BE49-F238E27FC236}">
                  <a16:creationId xmlns:a16="http://schemas.microsoft.com/office/drawing/2014/main" id="{2D58D9DD-8F8C-4486-A8DE-3C5B1D961337}"/>
                </a:ext>
              </a:extLst>
            </p:cNvPr>
            <p:cNvSpPr/>
            <p:nvPr/>
          </p:nvSpPr>
          <p:spPr>
            <a:xfrm rot="5400000">
              <a:off x="11445295" y="10809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椭圆 281">
              <a:extLst>
                <a:ext uri="{FF2B5EF4-FFF2-40B4-BE49-F238E27FC236}">
                  <a16:creationId xmlns:a16="http://schemas.microsoft.com/office/drawing/2014/main" id="{80A11D77-EAD4-498B-A7C0-55E2F82F6494}"/>
                </a:ext>
              </a:extLst>
            </p:cNvPr>
            <p:cNvSpPr/>
            <p:nvPr/>
          </p:nvSpPr>
          <p:spPr>
            <a:xfrm rot="5400000">
              <a:off x="11445295" y="13367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3" name="椭圆 282">
              <a:extLst>
                <a:ext uri="{FF2B5EF4-FFF2-40B4-BE49-F238E27FC236}">
                  <a16:creationId xmlns:a16="http://schemas.microsoft.com/office/drawing/2014/main" id="{90A739A7-5E99-4CEF-818F-E882055FB9E7}"/>
                </a:ext>
              </a:extLst>
            </p:cNvPr>
            <p:cNvSpPr/>
            <p:nvPr/>
          </p:nvSpPr>
          <p:spPr>
            <a:xfrm rot="5400000">
              <a:off x="11445295" y="15924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4" name="椭圆 283">
              <a:extLst>
                <a:ext uri="{FF2B5EF4-FFF2-40B4-BE49-F238E27FC236}">
                  <a16:creationId xmlns:a16="http://schemas.microsoft.com/office/drawing/2014/main" id="{86CFB0E7-67F6-4D4C-9B3C-D9BDE4A17959}"/>
                </a:ext>
              </a:extLst>
            </p:cNvPr>
            <p:cNvSpPr/>
            <p:nvPr/>
          </p:nvSpPr>
          <p:spPr>
            <a:xfrm rot="5400000">
              <a:off x="11445295" y="18482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5" name="椭圆 284">
              <a:extLst>
                <a:ext uri="{FF2B5EF4-FFF2-40B4-BE49-F238E27FC236}">
                  <a16:creationId xmlns:a16="http://schemas.microsoft.com/office/drawing/2014/main" id="{47A77453-D4C0-4332-AA84-64CD297D6B19}"/>
                </a:ext>
              </a:extLst>
            </p:cNvPr>
            <p:cNvSpPr/>
            <p:nvPr/>
          </p:nvSpPr>
          <p:spPr>
            <a:xfrm rot="5400000">
              <a:off x="11180721" y="57924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椭圆 285">
              <a:extLst>
                <a:ext uri="{FF2B5EF4-FFF2-40B4-BE49-F238E27FC236}">
                  <a16:creationId xmlns:a16="http://schemas.microsoft.com/office/drawing/2014/main" id="{C645E33C-6AB0-4228-9291-535B6029FB5A}"/>
                </a:ext>
              </a:extLst>
            </p:cNvPr>
            <p:cNvSpPr/>
            <p:nvPr/>
          </p:nvSpPr>
          <p:spPr>
            <a:xfrm rot="5400000">
              <a:off x="11180721" y="3136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椭圆 286">
              <a:extLst>
                <a:ext uri="{FF2B5EF4-FFF2-40B4-BE49-F238E27FC236}">
                  <a16:creationId xmlns:a16="http://schemas.microsoft.com/office/drawing/2014/main" id="{B24070E0-37DF-42ED-92B0-C5B1EE67F2CD}"/>
                </a:ext>
              </a:extLst>
            </p:cNvPr>
            <p:cNvSpPr/>
            <p:nvPr/>
          </p:nvSpPr>
          <p:spPr>
            <a:xfrm rot="5400000">
              <a:off x="11180721" y="5694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椭圆 287">
              <a:extLst>
                <a:ext uri="{FF2B5EF4-FFF2-40B4-BE49-F238E27FC236}">
                  <a16:creationId xmlns:a16="http://schemas.microsoft.com/office/drawing/2014/main" id="{788E44A8-98B7-4808-821E-843AC4CB7573}"/>
                </a:ext>
              </a:extLst>
            </p:cNvPr>
            <p:cNvSpPr/>
            <p:nvPr/>
          </p:nvSpPr>
          <p:spPr>
            <a:xfrm rot="5400000">
              <a:off x="11180721" y="8251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椭圆 288">
              <a:extLst>
                <a:ext uri="{FF2B5EF4-FFF2-40B4-BE49-F238E27FC236}">
                  <a16:creationId xmlns:a16="http://schemas.microsoft.com/office/drawing/2014/main" id="{653430AB-30DC-4D3E-8080-263B2C24FEC2}"/>
                </a:ext>
              </a:extLst>
            </p:cNvPr>
            <p:cNvSpPr/>
            <p:nvPr/>
          </p:nvSpPr>
          <p:spPr>
            <a:xfrm rot="5400000">
              <a:off x="11180721" y="10809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椭圆 289">
              <a:extLst>
                <a:ext uri="{FF2B5EF4-FFF2-40B4-BE49-F238E27FC236}">
                  <a16:creationId xmlns:a16="http://schemas.microsoft.com/office/drawing/2014/main" id="{F3FCC955-1D0E-4C25-96DB-8C7F16D1207F}"/>
                </a:ext>
              </a:extLst>
            </p:cNvPr>
            <p:cNvSpPr/>
            <p:nvPr/>
          </p:nvSpPr>
          <p:spPr>
            <a:xfrm rot="5400000">
              <a:off x="11180721" y="13367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椭圆 290">
              <a:extLst>
                <a:ext uri="{FF2B5EF4-FFF2-40B4-BE49-F238E27FC236}">
                  <a16:creationId xmlns:a16="http://schemas.microsoft.com/office/drawing/2014/main" id="{0B109979-ABB1-420C-8F72-BDE039836264}"/>
                </a:ext>
              </a:extLst>
            </p:cNvPr>
            <p:cNvSpPr/>
            <p:nvPr/>
          </p:nvSpPr>
          <p:spPr>
            <a:xfrm rot="5400000">
              <a:off x="11180721" y="15924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2" name="椭圆 291">
              <a:extLst>
                <a:ext uri="{FF2B5EF4-FFF2-40B4-BE49-F238E27FC236}">
                  <a16:creationId xmlns:a16="http://schemas.microsoft.com/office/drawing/2014/main" id="{367DE5DE-A8E0-4CE0-ACE5-C82DB6EFB7B4}"/>
                </a:ext>
              </a:extLst>
            </p:cNvPr>
            <p:cNvSpPr/>
            <p:nvPr/>
          </p:nvSpPr>
          <p:spPr>
            <a:xfrm rot="5400000">
              <a:off x="11180721" y="18482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D3B85E0-273E-447A-A659-5CD7B3C56FB6}"/>
              </a:ext>
            </a:extLst>
          </p:cNvPr>
          <p:cNvGrpSpPr/>
          <p:nvPr/>
        </p:nvGrpSpPr>
        <p:grpSpPr>
          <a:xfrm>
            <a:off x="-5463" y="5889528"/>
            <a:ext cx="2426480" cy="926011"/>
            <a:chOff x="-5463" y="5889528"/>
            <a:chExt cx="2426480" cy="926011"/>
          </a:xfrm>
        </p:grpSpPr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A2809990-FBCC-4A37-95D0-B1DA7F3637C8}"/>
                </a:ext>
              </a:extLst>
            </p:cNvPr>
            <p:cNvSpPr/>
            <p:nvPr/>
          </p:nvSpPr>
          <p:spPr>
            <a:xfrm>
              <a:off x="-5463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2731FDFE-41A7-4B3F-9AEF-1A68D8A44B02}"/>
                </a:ext>
              </a:extLst>
            </p:cNvPr>
            <p:cNvSpPr/>
            <p:nvPr/>
          </p:nvSpPr>
          <p:spPr>
            <a:xfrm>
              <a:off x="250294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55267421-FC1A-4BB3-8A0F-EB86C11D5559}"/>
                </a:ext>
              </a:extLst>
            </p:cNvPr>
            <p:cNvSpPr/>
            <p:nvPr/>
          </p:nvSpPr>
          <p:spPr>
            <a:xfrm>
              <a:off x="-5463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5D8F7198-8A6B-4D28-81C6-A9C2056A062B}"/>
                </a:ext>
              </a:extLst>
            </p:cNvPr>
            <p:cNvSpPr/>
            <p:nvPr/>
          </p:nvSpPr>
          <p:spPr>
            <a:xfrm>
              <a:off x="250294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18C250AB-DC19-4020-B6E3-F32A86D6284A}"/>
                </a:ext>
              </a:extLst>
            </p:cNvPr>
            <p:cNvSpPr/>
            <p:nvPr/>
          </p:nvSpPr>
          <p:spPr>
            <a:xfrm>
              <a:off x="-5463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92F9C3E0-ABFE-4B70-ACC8-D284F0DE3B10}"/>
                </a:ext>
              </a:extLst>
            </p:cNvPr>
            <p:cNvSpPr/>
            <p:nvPr/>
          </p:nvSpPr>
          <p:spPr>
            <a:xfrm>
              <a:off x="250294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12BC3342-AD1E-4A4D-AFF4-442383DCDD8D}"/>
                </a:ext>
              </a:extLst>
            </p:cNvPr>
            <p:cNvSpPr/>
            <p:nvPr/>
          </p:nvSpPr>
          <p:spPr>
            <a:xfrm>
              <a:off x="-5463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7FF1F761-0F06-400C-B640-2392DAE3C4C1}"/>
                </a:ext>
              </a:extLst>
            </p:cNvPr>
            <p:cNvSpPr/>
            <p:nvPr/>
          </p:nvSpPr>
          <p:spPr>
            <a:xfrm>
              <a:off x="250294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3CA8571B-7BA8-49DF-BCEB-6DA2B608C536}"/>
                </a:ext>
              </a:extLst>
            </p:cNvPr>
            <p:cNvSpPr/>
            <p:nvPr/>
          </p:nvSpPr>
          <p:spPr>
            <a:xfrm>
              <a:off x="498431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6305F6B3-BDF7-4B67-A669-9BAF7BDE85E1}"/>
                </a:ext>
              </a:extLst>
            </p:cNvPr>
            <p:cNvSpPr/>
            <p:nvPr/>
          </p:nvSpPr>
          <p:spPr>
            <a:xfrm>
              <a:off x="754188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685D2B91-5C9D-49E8-922B-BBF7858413E1}"/>
                </a:ext>
              </a:extLst>
            </p:cNvPr>
            <p:cNvSpPr/>
            <p:nvPr/>
          </p:nvSpPr>
          <p:spPr>
            <a:xfrm>
              <a:off x="1009945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825C952D-D983-46A7-8F8E-38813E776092}"/>
                </a:ext>
              </a:extLst>
            </p:cNvPr>
            <p:cNvSpPr/>
            <p:nvPr/>
          </p:nvSpPr>
          <p:spPr>
            <a:xfrm>
              <a:off x="1265702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575AAA62-BCD9-46DB-B72B-5589A5585FF5}"/>
                </a:ext>
              </a:extLst>
            </p:cNvPr>
            <p:cNvSpPr/>
            <p:nvPr/>
          </p:nvSpPr>
          <p:spPr>
            <a:xfrm>
              <a:off x="1521458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8987F03C-1FB5-48F1-A7A0-CACAC1E4856B}"/>
                </a:ext>
              </a:extLst>
            </p:cNvPr>
            <p:cNvSpPr/>
            <p:nvPr/>
          </p:nvSpPr>
          <p:spPr>
            <a:xfrm>
              <a:off x="1777215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AF282969-F6E9-427E-9705-873A3191D4AA}"/>
                </a:ext>
              </a:extLst>
            </p:cNvPr>
            <p:cNvSpPr/>
            <p:nvPr/>
          </p:nvSpPr>
          <p:spPr>
            <a:xfrm>
              <a:off x="2032972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8CFF7FE4-F5C0-42FE-B558-2DB116064CD4}"/>
                </a:ext>
              </a:extLst>
            </p:cNvPr>
            <p:cNvSpPr/>
            <p:nvPr/>
          </p:nvSpPr>
          <p:spPr>
            <a:xfrm>
              <a:off x="2288729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814030C0-934A-47BB-8921-00F4F83D11E2}"/>
                </a:ext>
              </a:extLst>
            </p:cNvPr>
            <p:cNvSpPr/>
            <p:nvPr/>
          </p:nvSpPr>
          <p:spPr>
            <a:xfrm>
              <a:off x="498431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2D520A94-0416-45EB-9010-01BC48B85576}"/>
                </a:ext>
              </a:extLst>
            </p:cNvPr>
            <p:cNvSpPr/>
            <p:nvPr/>
          </p:nvSpPr>
          <p:spPr>
            <a:xfrm>
              <a:off x="754188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164E612C-D65D-4A1B-8CEA-73A2C59AA776}"/>
                </a:ext>
              </a:extLst>
            </p:cNvPr>
            <p:cNvSpPr/>
            <p:nvPr/>
          </p:nvSpPr>
          <p:spPr>
            <a:xfrm>
              <a:off x="1009945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671158D2-0A21-44A1-9B2E-6C4E28286D0C}"/>
                </a:ext>
              </a:extLst>
            </p:cNvPr>
            <p:cNvSpPr/>
            <p:nvPr/>
          </p:nvSpPr>
          <p:spPr>
            <a:xfrm>
              <a:off x="1265702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C91A0CAC-FAB6-439C-A946-3B555EA2C69A}"/>
                </a:ext>
              </a:extLst>
            </p:cNvPr>
            <p:cNvSpPr/>
            <p:nvPr/>
          </p:nvSpPr>
          <p:spPr>
            <a:xfrm>
              <a:off x="1521458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07B3FF0A-96D2-49C8-889F-CCF71E4AC899}"/>
                </a:ext>
              </a:extLst>
            </p:cNvPr>
            <p:cNvSpPr/>
            <p:nvPr/>
          </p:nvSpPr>
          <p:spPr>
            <a:xfrm>
              <a:off x="1777215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836CCD25-1334-47C1-B115-97F8547965B3}"/>
                </a:ext>
              </a:extLst>
            </p:cNvPr>
            <p:cNvSpPr/>
            <p:nvPr/>
          </p:nvSpPr>
          <p:spPr>
            <a:xfrm>
              <a:off x="2032972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F6F55C98-2F71-40DD-8B0E-5358182C61A2}"/>
                </a:ext>
              </a:extLst>
            </p:cNvPr>
            <p:cNvSpPr/>
            <p:nvPr/>
          </p:nvSpPr>
          <p:spPr>
            <a:xfrm>
              <a:off x="2288729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121FD336-C803-4FBF-A7DF-A70CB62094A8}"/>
                </a:ext>
              </a:extLst>
            </p:cNvPr>
            <p:cNvSpPr/>
            <p:nvPr/>
          </p:nvSpPr>
          <p:spPr>
            <a:xfrm>
              <a:off x="498431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C512252A-764C-42A4-854D-0E165A52ED01}"/>
                </a:ext>
              </a:extLst>
            </p:cNvPr>
            <p:cNvSpPr/>
            <p:nvPr/>
          </p:nvSpPr>
          <p:spPr>
            <a:xfrm>
              <a:off x="754188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E095E9EA-295A-4B6A-A2AF-5551F65AA8B1}"/>
                </a:ext>
              </a:extLst>
            </p:cNvPr>
            <p:cNvSpPr/>
            <p:nvPr/>
          </p:nvSpPr>
          <p:spPr>
            <a:xfrm>
              <a:off x="1009945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E878162A-6568-4BF7-BF0E-133BFD28BECD}"/>
                </a:ext>
              </a:extLst>
            </p:cNvPr>
            <p:cNvSpPr/>
            <p:nvPr/>
          </p:nvSpPr>
          <p:spPr>
            <a:xfrm>
              <a:off x="1265702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D177D92F-CBAE-4C13-9A51-2D0952C47A47}"/>
                </a:ext>
              </a:extLst>
            </p:cNvPr>
            <p:cNvSpPr/>
            <p:nvPr/>
          </p:nvSpPr>
          <p:spPr>
            <a:xfrm>
              <a:off x="1521458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297813A9-352F-4BE5-BFB6-62ACCDA55DCF}"/>
                </a:ext>
              </a:extLst>
            </p:cNvPr>
            <p:cNvSpPr/>
            <p:nvPr/>
          </p:nvSpPr>
          <p:spPr>
            <a:xfrm>
              <a:off x="1777215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5EC9509B-3666-4AD5-8CC6-136FA3CFBF0B}"/>
                </a:ext>
              </a:extLst>
            </p:cNvPr>
            <p:cNvSpPr/>
            <p:nvPr/>
          </p:nvSpPr>
          <p:spPr>
            <a:xfrm>
              <a:off x="2032972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DA783D9D-0055-4829-B61F-EC79C4255BEA}"/>
                </a:ext>
              </a:extLst>
            </p:cNvPr>
            <p:cNvSpPr/>
            <p:nvPr/>
          </p:nvSpPr>
          <p:spPr>
            <a:xfrm>
              <a:off x="2288729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99CEA0B8-2A86-4278-B7C5-542BB0047D93}"/>
                </a:ext>
              </a:extLst>
            </p:cNvPr>
            <p:cNvSpPr/>
            <p:nvPr/>
          </p:nvSpPr>
          <p:spPr>
            <a:xfrm>
              <a:off x="498431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2D3A280C-5203-470B-BD0E-151EC35512BC}"/>
                </a:ext>
              </a:extLst>
            </p:cNvPr>
            <p:cNvSpPr/>
            <p:nvPr/>
          </p:nvSpPr>
          <p:spPr>
            <a:xfrm>
              <a:off x="754188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2A62C2C4-207A-44B4-AA09-32212E7CFE75}"/>
                </a:ext>
              </a:extLst>
            </p:cNvPr>
            <p:cNvSpPr/>
            <p:nvPr/>
          </p:nvSpPr>
          <p:spPr>
            <a:xfrm>
              <a:off x="1009945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C69CDABC-F7C9-4BF3-908F-AD4DC0AFC9BC}"/>
                </a:ext>
              </a:extLst>
            </p:cNvPr>
            <p:cNvSpPr/>
            <p:nvPr/>
          </p:nvSpPr>
          <p:spPr>
            <a:xfrm>
              <a:off x="1265702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67BBCCDF-E5E8-48B2-A18F-29DBFB33C505}"/>
                </a:ext>
              </a:extLst>
            </p:cNvPr>
            <p:cNvSpPr/>
            <p:nvPr/>
          </p:nvSpPr>
          <p:spPr>
            <a:xfrm>
              <a:off x="1521458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794939AA-9010-47EF-9D1F-1C6374DA7667}"/>
                </a:ext>
              </a:extLst>
            </p:cNvPr>
            <p:cNvSpPr/>
            <p:nvPr/>
          </p:nvSpPr>
          <p:spPr>
            <a:xfrm>
              <a:off x="1777215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BB954434-0EB6-49CA-B37D-DB0FB50BC801}"/>
                </a:ext>
              </a:extLst>
            </p:cNvPr>
            <p:cNvSpPr/>
            <p:nvPr/>
          </p:nvSpPr>
          <p:spPr>
            <a:xfrm>
              <a:off x="2032972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9472A79C-A41B-4376-8D9A-A0C88487E74F}"/>
                </a:ext>
              </a:extLst>
            </p:cNvPr>
            <p:cNvSpPr/>
            <p:nvPr/>
          </p:nvSpPr>
          <p:spPr>
            <a:xfrm>
              <a:off x="2288729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CEF32611-C139-42B8-B582-DCEA13C896BE}"/>
              </a:ext>
            </a:extLst>
          </p:cNvPr>
          <p:cNvSpPr txBox="1"/>
          <p:nvPr/>
        </p:nvSpPr>
        <p:spPr>
          <a:xfrm>
            <a:off x="852584" y="1814385"/>
            <a:ext cx="7592473" cy="20313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6600" dirty="0">
                <a:solidFill>
                  <a:schemeClr val="accent1"/>
                </a:solidFill>
                <a:effectLst>
                  <a:outerShdw dist="63500" dir="3000000" sx="99000" sy="99000" algn="tl" rotWithShape="0">
                    <a:schemeClr val="bg1">
                      <a:alpha val="40000"/>
                    </a:schemeClr>
                  </a:outerShdw>
                </a:effectLst>
                <a:latin typeface="+mj-ea"/>
                <a:ea typeface="+mj-ea"/>
                <a:cs typeface="字魂35号-经典雅黑" panose="00000500000000000000" pitchFamily="2" charset="-122"/>
              </a:rPr>
              <a:t>粉色简约弥散风</a:t>
            </a:r>
            <a:endParaRPr lang="en-US" altLang="zh-CN" sz="6600" dirty="0">
              <a:solidFill>
                <a:schemeClr val="accent1"/>
              </a:solidFill>
              <a:effectLst>
                <a:outerShdw dist="63500" dir="3000000" sx="99000" sy="99000" algn="tl" rotWithShape="0">
                  <a:schemeClr val="bg1">
                    <a:alpha val="40000"/>
                  </a:schemeClr>
                </a:outerShdw>
              </a:effectLst>
              <a:latin typeface="+mj-ea"/>
              <a:ea typeface="+mj-ea"/>
              <a:cs typeface="字魂35号-经典雅黑" panose="00000500000000000000" pitchFamily="2" charset="-122"/>
            </a:endParaRPr>
          </a:p>
          <a:p>
            <a:r>
              <a:rPr lang="zh-CN" altLang="en-US" sz="6600" dirty="0">
                <a:solidFill>
                  <a:schemeClr val="accent1"/>
                </a:solidFill>
                <a:effectLst>
                  <a:outerShdw dist="63500" dir="3000000" sx="99000" sy="99000" algn="tl" rotWithShape="0">
                    <a:schemeClr val="bg1">
                      <a:alpha val="40000"/>
                    </a:schemeClr>
                  </a:outerShdw>
                </a:effectLst>
                <a:latin typeface="+mj-ea"/>
                <a:ea typeface="+mj-ea"/>
                <a:cs typeface="字魂35号-经典雅黑" panose="00000500000000000000" pitchFamily="2" charset="-122"/>
              </a:rPr>
              <a:t>女神节活动策划模板</a:t>
            </a:r>
          </a:p>
        </p:txBody>
      </p:sp>
      <p:sp>
        <p:nvSpPr>
          <p:cNvPr id="143" name="任意多边形: 形状 142">
            <a:extLst>
              <a:ext uri="{FF2B5EF4-FFF2-40B4-BE49-F238E27FC236}">
                <a16:creationId xmlns:a16="http://schemas.microsoft.com/office/drawing/2014/main" id="{B31E952D-7F00-493A-A5F7-C88F25BF2927}"/>
              </a:ext>
            </a:extLst>
          </p:cNvPr>
          <p:cNvSpPr/>
          <p:nvPr/>
        </p:nvSpPr>
        <p:spPr>
          <a:xfrm>
            <a:off x="8507032" y="3751664"/>
            <a:ext cx="3684968" cy="3106336"/>
          </a:xfrm>
          <a:custGeom>
            <a:avLst/>
            <a:gdLst>
              <a:gd name="connsiteX0" fmla="*/ 3684968 w 3684968"/>
              <a:gd name="connsiteY0" fmla="*/ 0 h 3106336"/>
              <a:gd name="connsiteX1" fmla="*/ 3684968 w 3684968"/>
              <a:gd name="connsiteY1" fmla="*/ 3106336 h 3106336"/>
              <a:gd name="connsiteX2" fmla="*/ 0 w 3684968"/>
              <a:gd name="connsiteY2" fmla="*/ 3106336 h 3106336"/>
              <a:gd name="connsiteX3" fmla="*/ 255018 w 3684968"/>
              <a:gd name="connsiteY3" fmla="*/ 2973732 h 3106336"/>
              <a:gd name="connsiteX4" fmla="*/ 2350091 w 3684968"/>
              <a:gd name="connsiteY4" fmla="*/ 1462586 h 3106336"/>
              <a:gd name="connsiteX5" fmla="*/ 3492135 w 3684968"/>
              <a:gd name="connsiteY5" fmla="*/ 248877 h 310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4968" h="3106336">
                <a:moveTo>
                  <a:pt x="3684968" y="0"/>
                </a:moveTo>
                <a:lnTo>
                  <a:pt x="3684968" y="3106336"/>
                </a:lnTo>
                <a:lnTo>
                  <a:pt x="0" y="3106336"/>
                </a:lnTo>
                <a:lnTo>
                  <a:pt x="255018" y="2973732"/>
                </a:lnTo>
                <a:cubicBezTo>
                  <a:pt x="960423" y="2589947"/>
                  <a:pt x="1674356" y="2082211"/>
                  <a:pt x="2350091" y="1462586"/>
                </a:cubicBezTo>
                <a:cubicBezTo>
                  <a:pt x="2774839" y="1073108"/>
                  <a:pt x="3156849" y="664770"/>
                  <a:pt x="3492135" y="2488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D81C339-1495-4E0A-B33F-CD8E15BC4B5E}"/>
              </a:ext>
            </a:extLst>
          </p:cNvPr>
          <p:cNvGrpSpPr/>
          <p:nvPr/>
        </p:nvGrpSpPr>
        <p:grpSpPr>
          <a:xfrm>
            <a:off x="852583" y="543596"/>
            <a:ext cx="1765300" cy="827880"/>
            <a:chOff x="760524" y="1305223"/>
            <a:chExt cx="816815" cy="383065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4F1FEA00-8AE1-4301-BE2D-263681CE25AD}"/>
                </a:ext>
              </a:extLst>
            </p:cNvPr>
            <p:cNvSpPr/>
            <p:nvPr/>
          </p:nvSpPr>
          <p:spPr>
            <a:xfrm flipV="1">
              <a:off x="760524" y="1305223"/>
              <a:ext cx="816815" cy="383065"/>
            </a:xfrm>
            <a:custGeom>
              <a:avLst/>
              <a:gdLst>
                <a:gd name="connsiteX0" fmla="*/ 1 w 1229959"/>
                <a:gd name="connsiteY0" fmla="*/ 636017 h 636017"/>
                <a:gd name="connsiteX1" fmla="*/ 1229959 w 1229959"/>
                <a:gd name="connsiteY1" fmla="*/ 636017 h 636017"/>
                <a:gd name="connsiteX2" fmla="*/ 1229959 w 1229959"/>
                <a:gd name="connsiteY2" fmla="*/ 147280 h 636017"/>
                <a:gd name="connsiteX3" fmla="*/ 121660 w 1229959"/>
                <a:gd name="connsiteY3" fmla="*/ 147280 h 636017"/>
                <a:gd name="connsiteX4" fmla="*/ 71203 w 1229959"/>
                <a:gd name="connsiteY4" fmla="*/ 127943 h 636017"/>
                <a:gd name="connsiteX5" fmla="*/ 0 w 1229959"/>
                <a:gd name="connsiteY5" fmla="*/ 0 h 636017"/>
                <a:gd name="connsiteX6" fmla="*/ 0 w 1229959"/>
                <a:gd name="connsiteY6" fmla="*/ 158804 h 636017"/>
                <a:gd name="connsiteX7" fmla="*/ 1 w 1229959"/>
                <a:gd name="connsiteY7" fmla="*/ 158804 h 63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9959" h="636017">
                  <a:moveTo>
                    <a:pt x="1" y="636017"/>
                  </a:moveTo>
                  <a:lnTo>
                    <a:pt x="1229959" y="636017"/>
                  </a:lnTo>
                  <a:lnTo>
                    <a:pt x="1229959" y="147280"/>
                  </a:lnTo>
                  <a:lnTo>
                    <a:pt x="121660" y="147280"/>
                  </a:lnTo>
                  <a:lnTo>
                    <a:pt x="71203" y="127943"/>
                  </a:lnTo>
                  <a:cubicBezTo>
                    <a:pt x="13714" y="95475"/>
                    <a:pt x="16502" y="56846"/>
                    <a:pt x="0" y="0"/>
                  </a:cubicBezTo>
                  <a:lnTo>
                    <a:pt x="0" y="158804"/>
                  </a:lnTo>
                  <a:lnTo>
                    <a:pt x="1" y="158804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8A7EC60-6A2B-4728-ACF6-DF8C10C5405D}"/>
                </a:ext>
              </a:extLst>
            </p:cNvPr>
            <p:cNvSpPr txBox="1"/>
            <p:nvPr/>
          </p:nvSpPr>
          <p:spPr>
            <a:xfrm>
              <a:off x="819403" y="1322679"/>
              <a:ext cx="699056" cy="25491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j-ea"/>
                  <a:ea typeface="+mj-ea"/>
                </a:rPr>
                <a:t>20XX</a:t>
              </a:r>
              <a:endParaRPr lang="zh-CN" altLang="en-US" sz="4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弧形 28">
            <a:extLst>
              <a:ext uri="{FF2B5EF4-FFF2-40B4-BE49-F238E27FC236}">
                <a16:creationId xmlns:a16="http://schemas.microsoft.com/office/drawing/2014/main" id="{924CF1CD-75E6-47C9-AD54-330A35F7DD03}"/>
              </a:ext>
            </a:extLst>
          </p:cNvPr>
          <p:cNvSpPr/>
          <p:nvPr/>
        </p:nvSpPr>
        <p:spPr>
          <a:xfrm rot="20700000">
            <a:off x="593025" y="4924283"/>
            <a:ext cx="2711642" cy="953117"/>
          </a:xfrm>
          <a:prstGeom prst="arc">
            <a:avLst>
              <a:gd name="adj1" fmla="val 14615513"/>
              <a:gd name="adj2" fmla="val 11683845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TC"/>
              <a:ea typeface="HarmonyOS Sans SC"/>
              <a:cs typeface="+mn-cs"/>
            </a:endParaRPr>
          </a:p>
        </p:txBody>
      </p:sp>
      <p:sp>
        <p:nvSpPr>
          <p:cNvPr id="31" name="图形 29">
            <a:extLst>
              <a:ext uri="{FF2B5EF4-FFF2-40B4-BE49-F238E27FC236}">
                <a16:creationId xmlns:a16="http://schemas.microsoft.com/office/drawing/2014/main" id="{BBB5EDD2-47F8-4F4B-80AD-EC29C4F6CBCD}"/>
              </a:ext>
            </a:extLst>
          </p:cNvPr>
          <p:cNvSpPr/>
          <p:nvPr/>
        </p:nvSpPr>
        <p:spPr>
          <a:xfrm rot="10800000">
            <a:off x="2575561" y="4712970"/>
            <a:ext cx="206442" cy="216912"/>
          </a:xfrm>
          <a:custGeom>
            <a:avLst/>
            <a:gdLst>
              <a:gd name="connsiteX0" fmla="*/ 376304 w 376303"/>
              <a:gd name="connsiteY0" fmla="*/ 198643 h 395388"/>
              <a:gd name="connsiteX1" fmla="*/ 187212 w 376303"/>
              <a:gd name="connsiteY1" fmla="*/ 395389 h 395388"/>
              <a:gd name="connsiteX2" fmla="*/ 0 w 376303"/>
              <a:gd name="connsiteY2" fmla="*/ 196745 h 395388"/>
              <a:gd name="connsiteX3" fmla="*/ 189092 w 376303"/>
              <a:gd name="connsiteY3" fmla="*/ 0 h 395388"/>
              <a:gd name="connsiteX4" fmla="*/ 376304 w 376303"/>
              <a:gd name="connsiteY4" fmla="*/ 198643 h 39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303" h="395388">
                <a:moveTo>
                  <a:pt x="376304" y="198643"/>
                </a:moveTo>
                <a:cubicBezTo>
                  <a:pt x="222631" y="197884"/>
                  <a:pt x="187935" y="233953"/>
                  <a:pt x="187212" y="395389"/>
                </a:cubicBezTo>
                <a:cubicBezTo>
                  <a:pt x="188007" y="233953"/>
                  <a:pt x="153673" y="197504"/>
                  <a:pt x="0" y="196745"/>
                </a:cubicBezTo>
                <a:cubicBezTo>
                  <a:pt x="153673" y="197504"/>
                  <a:pt x="188296" y="161436"/>
                  <a:pt x="189092" y="0"/>
                </a:cubicBezTo>
                <a:cubicBezTo>
                  <a:pt x="188296" y="161436"/>
                  <a:pt x="222703" y="197808"/>
                  <a:pt x="376304" y="198643"/>
                </a:cubicBezTo>
              </a:path>
            </a:pathLst>
          </a:custGeom>
          <a:solidFill>
            <a:schemeClr val="accent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C1C0748E-D286-4536-BF0C-D0CE73A57EC8}"/>
              </a:ext>
            </a:extLst>
          </p:cNvPr>
          <p:cNvGrpSpPr/>
          <p:nvPr/>
        </p:nvGrpSpPr>
        <p:grpSpPr>
          <a:xfrm>
            <a:off x="6372623" y="2086098"/>
            <a:ext cx="688230" cy="711269"/>
            <a:chOff x="6372623" y="2086098"/>
            <a:chExt cx="688230" cy="711269"/>
          </a:xfrm>
        </p:grpSpPr>
        <p:sp>
          <p:nvSpPr>
            <p:cNvPr id="42" name="星形: 五角 41">
              <a:extLst>
                <a:ext uri="{FF2B5EF4-FFF2-40B4-BE49-F238E27FC236}">
                  <a16:creationId xmlns:a16="http://schemas.microsoft.com/office/drawing/2014/main" id="{7D9A9A13-03CB-4416-B5F4-AD64FFE8BBCE}"/>
                </a:ext>
              </a:extLst>
            </p:cNvPr>
            <p:cNvSpPr/>
            <p:nvPr/>
          </p:nvSpPr>
          <p:spPr>
            <a:xfrm>
              <a:off x="6372623" y="2355723"/>
              <a:ext cx="108209" cy="108209"/>
            </a:xfrm>
            <a:custGeom>
              <a:avLst/>
              <a:gdLst>
                <a:gd name="connsiteX0" fmla="*/ 0 w 236220"/>
                <a:gd name="connsiteY0" fmla="*/ 90228 h 236220"/>
                <a:gd name="connsiteX1" fmla="*/ 81708 w 236220"/>
                <a:gd name="connsiteY1" fmla="*/ 77898 h 236220"/>
                <a:gd name="connsiteX2" fmla="*/ 118110 w 236220"/>
                <a:gd name="connsiteY2" fmla="*/ 0 h 236220"/>
                <a:gd name="connsiteX3" fmla="*/ 154512 w 236220"/>
                <a:gd name="connsiteY3" fmla="*/ 77898 h 236220"/>
                <a:gd name="connsiteX4" fmla="*/ 236220 w 236220"/>
                <a:gd name="connsiteY4" fmla="*/ 90228 h 236220"/>
                <a:gd name="connsiteX5" fmla="*/ 177009 w 236220"/>
                <a:gd name="connsiteY5" fmla="*/ 150701 h 236220"/>
                <a:gd name="connsiteX6" fmla="*/ 191106 w 236220"/>
                <a:gd name="connsiteY6" fmla="*/ 236219 h 236220"/>
                <a:gd name="connsiteX7" fmla="*/ 118110 w 236220"/>
                <a:gd name="connsiteY7" fmla="*/ 195696 h 236220"/>
                <a:gd name="connsiteX8" fmla="*/ 45114 w 236220"/>
                <a:gd name="connsiteY8" fmla="*/ 236219 h 236220"/>
                <a:gd name="connsiteX9" fmla="*/ 59211 w 236220"/>
                <a:gd name="connsiteY9" fmla="*/ 150701 h 236220"/>
                <a:gd name="connsiteX10" fmla="*/ 0 w 236220"/>
                <a:gd name="connsiteY10" fmla="*/ 90228 h 236220"/>
                <a:gd name="connsiteX0" fmla="*/ 5659120 w 5895340"/>
                <a:gd name="connsiteY0" fmla="*/ 1461704 h 1607695"/>
                <a:gd name="connsiteX1" fmla="*/ 0 w 5895340"/>
                <a:gd name="connsiteY1" fmla="*/ 0 h 1607695"/>
                <a:gd name="connsiteX2" fmla="*/ 5740828 w 5895340"/>
                <a:gd name="connsiteY2" fmla="*/ 1449374 h 1607695"/>
                <a:gd name="connsiteX3" fmla="*/ 5777230 w 5895340"/>
                <a:gd name="connsiteY3" fmla="*/ 1371476 h 1607695"/>
                <a:gd name="connsiteX4" fmla="*/ 5813632 w 5895340"/>
                <a:gd name="connsiteY4" fmla="*/ 1449374 h 1607695"/>
                <a:gd name="connsiteX5" fmla="*/ 5895340 w 5895340"/>
                <a:gd name="connsiteY5" fmla="*/ 1461704 h 1607695"/>
                <a:gd name="connsiteX6" fmla="*/ 5836129 w 5895340"/>
                <a:gd name="connsiteY6" fmla="*/ 1522177 h 1607695"/>
                <a:gd name="connsiteX7" fmla="*/ 5850226 w 5895340"/>
                <a:gd name="connsiteY7" fmla="*/ 1607695 h 1607695"/>
                <a:gd name="connsiteX8" fmla="*/ 5777230 w 5895340"/>
                <a:gd name="connsiteY8" fmla="*/ 1567172 h 1607695"/>
                <a:gd name="connsiteX9" fmla="*/ 5704234 w 5895340"/>
                <a:gd name="connsiteY9" fmla="*/ 1607695 h 1607695"/>
                <a:gd name="connsiteX10" fmla="*/ 5718331 w 5895340"/>
                <a:gd name="connsiteY10" fmla="*/ 1522177 h 1607695"/>
                <a:gd name="connsiteX11" fmla="*/ 5659120 w 5895340"/>
                <a:gd name="connsiteY11" fmla="*/ 1461704 h 1607695"/>
                <a:gd name="connsiteX0" fmla="*/ 0 w 236220"/>
                <a:gd name="connsiteY0" fmla="*/ 90228 h 236219"/>
                <a:gd name="connsiteX1" fmla="*/ 81708 w 236220"/>
                <a:gd name="connsiteY1" fmla="*/ 77898 h 236219"/>
                <a:gd name="connsiteX2" fmla="*/ 118110 w 236220"/>
                <a:gd name="connsiteY2" fmla="*/ 0 h 236219"/>
                <a:gd name="connsiteX3" fmla="*/ 154512 w 236220"/>
                <a:gd name="connsiteY3" fmla="*/ 77898 h 236219"/>
                <a:gd name="connsiteX4" fmla="*/ 236220 w 236220"/>
                <a:gd name="connsiteY4" fmla="*/ 90228 h 236219"/>
                <a:gd name="connsiteX5" fmla="*/ 177009 w 236220"/>
                <a:gd name="connsiteY5" fmla="*/ 150701 h 236219"/>
                <a:gd name="connsiteX6" fmla="*/ 191106 w 236220"/>
                <a:gd name="connsiteY6" fmla="*/ 236219 h 236219"/>
                <a:gd name="connsiteX7" fmla="*/ 118110 w 236220"/>
                <a:gd name="connsiteY7" fmla="*/ 195696 h 236219"/>
                <a:gd name="connsiteX8" fmla="*/ 45114 w 236220"/>
                <a:gd name="connsiteY8" fmla="*/ 236219 h 236219"/>
                <a:gd name="connsiteX9" fmla="*/ 59211 w 236220"/>
                <a:gd name="connsiteY9" fmla="*/ 150701 h 236219"/>
                <a:gd name="connsiteX10" fmla="*/ 0 w 236220"/>
                <a:gd name="connsiteY10" fmla="*/ 90228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20" h="236219">
                  <a:moveTo>
                    <a:pt x="0" y="90228"/>
                  </a:moveTo>
                  <a:lnTo>
                    <a:pt x="81708" y="77898"/>
                  </a:lnTo>
                  <a:lnTo>
                    <a:pt x="118110" y="0"/>
                  </a:lnTo>
                  <a:lnTo>
                    <a:pt x="154512" y="77898"/>
                  </a:lnTo>
                  <a:lnTo>
                    <a:pt x="236220" y="90228"/>
                  </a:lnTo>
                  <a:lnTo>
                    <a:pt x="177009" y="150701"/>
                  </a:lnTo>
                  <a:lnTo>
                    <a:pt x="191106" y="236219"/>
                  </a:lnTo>
                  <a:lnTo>
                    <a:pt x="118110" y="195696"/>
                  </a:lnTo>
                  <a:lnTo>
                    <a:pt x="45114" y="236219"/>
                  </a:lnTo>
                  <a:lnTo>
                    <a:pt x="59211" y="150701"/>
                  </a:lnTo>
                  <a:lnTo>
                    <a:pt x="0" y="9022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38100">
                <a:schemeClr val="bg1">
                  <a:alpha val="4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星形: 五角 41">
              <a:extLst>
                <a:ext uri="{FF2B5EF4-FFF2-40B4-BE49-F238E27FC236}">
                  <a16:creationId xmlns:a16="http://schemas.microsoft.com/office/drawing/2014/main" id="{1612DD5B-F76D-454D-A0C2-ADD3030F767B}"/>
                </a:ext>
              </a:extLst>
            </p:cNvPr>
            <p:cNvSpPr/>
            <p:nvPr/>
          </p:nvSpPr>
          <p:spPr>
            <a:xfrm rot="1545226">
              <a:off x="6842839" y="2086098"/>
              <a:ext cx="89712" cy="89712"/>
            </a:xfrm>
            <a:custGeom>
              <a:avLst/>
              <a:gdLst>
                <a:gd name="connsiteX0" fmla="*/ 0 w 236220"/>
                <a:gd name="connsiteY0" fmla="*/ 90228 h 236220"/>
                <a:gd name="connsiteX1" fmla="*/ 81708 w 236220"/>
                <a:gd name="connsiteY1" fmla="*/ 77898 h 236220"/>
                <a:gd name="connsiteX2" fmla="*/ 118110 w 236220"/>
                <a:gd name="connsiteY2" fmla="*/ 0 h 236220"/>
                <a:gd name="connsiteX3" fmla="*/ 154512 w 236220"/>
                <a:gd name="connsiteY3" fmla="*/ 77898 h 236220"/>
                <a:gd name="connsiteX4" fmla="*/ 236220 w 236220"/>
                <a:gd name="connsiteY4" fmla="*/ 90228 h 236220"/>
                <a:gd name="connsiteX5" fmla="*/ 177009 w 236220"/>
                <a:gd name="connsiteY5" fmla="*/ 150701 h 236220"/>
                <a:gd name="connsiteX6" fmla="*/ 191106 w 236220"/>
                <a:gd name="connsiteY6" fmla="*/ 236219 h 236220"/>
                <a:gd name="connsiteX7" fmla="*/ 118110 w 236220"/>
                <a:gd name="connsiteY7" fmla="*/ 195696 h 236220"/>
                <a:gd name="connsiteX8" fmla="*/ 45114 w 236220"/>
                <a:gd name="connsiteY8" fmla="*/ 236219 h 236220"/>
                <a:gd name="connsiteX9" fmla="*/ 59211 w 236220"/>
                <a:gd name="connsiteY9" fmla="*/ 150701 h 236220"/>
                <a:gd name="connsiteX10" fmla="*/ 0 w 236220"/>
                <a:gd name="connsiteY10" fmla="*/ 90228 h 236220"/>
                <a:gd name="connsiteX0" fmla="*/ 5659120 w 5895340"/>
                <a:gd name="connsiteY0" fmla="*/ 1461704 h 1607695"/>
                <a:gd name="connsiteX1" fmla="*/ 0 w 5895340"/>
                <a:gd name="connsiteY1" fmla="*/ 0 h 1607695"/>
                <a:gd name="connsiteX2" fmla="*/ 5740828 w 5895340"/>
                <a:gd name="connsiteY2" fmla="*/ 1449374 h 1607695"/>
                <a:gd name="connsiteX3" fmla="*/ 5777230 w 5895340"/>
                <a:gd name="connsiteY3" fmla="*/ 1371476 h 1607695"/>
                <a:gd name="connsiteX4" fmla="*/ 5813632 w 5895340"/>
                <a:gd name="connsiteY4" fmla="*/ 1449374 h 1607695"/>
                <a:gd name="connsiteX5" fmla="*/ 5895340 w 5895340"/>
                <a:gd name="connsiteY5" fmla="*/ 1461704 h 1607695"/>
                <a:gd name="connsiteX6" fmla="*/ 5836129 w 5895340"/>
                <a:gd name="connsiteY6" fmla="*/ 1522177 h 1607695"/>
                <a:gd name="connsiteX7" fmla="*/ 5850226 w 5895340"/>
                <a:gd name="connsiteY7" fmla="*/ 1607695 h 1607695"/>
                <a:gd name="connsiteX8" fmla="*/ 5777230 w 5895340"/>
                <a:gd name="connsiteY8" fmla="*/ 1567172 h 1607695"/>
                <a:gd name="connsiteX9" fmla="*/ 5704234 w 5895340"/>
                <a:gd name="connsiteY9" fmla="*/ 1607695 h 1607695"/>
                <a:gd name="connsiteX10" fmla="*/ 5718331 w 5895340"/>
                <a:gd name="connsiteY10" fmla="*/ 1522177 h 1607695"/>
                <a:gd name="connsiteX11" fmla="*/ 5659120 w 5895340"/>
                <a:gd name="connsiteY11" fmla="*/ 1461704 h 1607695"/>
                <a:gd name="connsiteX0" fmla="*/ 0 w 236220"/>
                <a:gd name="connsiteY0" fmla="*/ 90228 h 236219"/>
                <a:gd name="connsiteX1" fmla="*/ 81708 w 236220"/>
                <a:gd name="connsiteY1" fmla="*/ 77898 h 236219"/>
                <a:gd name="connsiteX2" fmla="*/ 118110 w 236220"/>
                <a:gd name="connsiteY2" fmla="*/ 0 h 236219"/>
                <a:gd name="connsiteX3" fmla="*/ 154512 w 236220"/>
                <a:gd name="connsiteY3" fmla="*/ 77898 h 236219"/>
                <a:gd name="connsiteX4" fmla="*/ 236220 w 236220"/>
                <a:gd name="connsiteY4" fmla="*/ 90228 h 236219"/>
                <a:gd name="connsiteX5" fmla="*/ 177009 w 236220"/>
                <a:gd name="connsiteY5" fmla="*/ 150701 h 236219"/>
                <a:gd name="connsiteX6" fmla="*/ 191106 w 236220"/>
                <a:gd name="connsiteY6" fmla="*/ 236219 h 236219"/>
                <a:gd name="connsiteX7" fmla="*/ 118110 w 236220"/>
                <a:gd name="connsiteY7" fmla="*/ 195696 h 236219"/>
                <a:gd name="connsiteX8" fmla="*/ 45114 w 236220"/>
                <a:gd name="connsiteY8" fmla="*/ 236219 h 236219"/>
                <a:gd name="connsiteX9" fmla="*/ 59211 w 236220"/>
                <a:gd name="connsiteY9" fmla="*/ 150701 h 236219"/>
                <a:gd name="connsiteX10" fmla="*/ 0 w 236220"/>
                <a:gd name="connsiteY10" fmla="*/ 90228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20" h="236219">
                  <a:moveTo>
                    <a:pt x="0" y="90228"/>
                  </a:moveTo>
                  <a:lnTo>
                    <a:pt x="81708" y="77898"/>
                  </a:lnTo>
                  <a:lnTo>
                    <a:pt x="118110" y="0"/>
                  </a:lnTo>
                  <a:lnTo>
                    <a:pt x="154512" y="77898"/>
                  </a:lnTo>
                  <a:lnTo>
                    <a:pt x="236220" y="90228"/>
                  </a:lnTo>
                  <a:lnTo>
                    <a:pt x="177009" y="150701"/>
                  </a:lnTo>
                  <a:lnTo>
                    <a:pt x="191106" y="236219"/>
                  </a:lnTo>
                  <a:lnTo>
                    <a:pt x="118110" y="195696"/>
                  </a:lnTo>
                  <a:lnTo>
                    <a:pt x="45114" y="236219"/>
                  </a:lnTo>
                  <a:lnTo>
                    <a:pt x="59211" y="150701"/>
                  </a:lnTo>
                  <a:lnTo>
                    <a:pt x="0" y="9022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38100">
                <a:schemeClr val="bg1">
                  <a:alpha val="4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星形: 五角 41">
              <a:extLst>
                <a:ext uri="{FF2B5EF4-FFF2-40B4-BE49-F238E27FC236}">
                  <a16:creationId xmlns:a16="http://schemas.microsoft.com/office/drawing/2014/main" id="{BD06A459-AC07-4013-A626-056E5F252870}"/>
                </a:ext>
              </a:extLst>
            </p:cNvPr>
            <p:cNvSpPr/>
            <p:nvPr/>
          </p:nvSpPr>
          <p:spPr>
            <a:xfrm rot="19951439">
              <a:off x="6950566" y="2687080"/>
              <a:ext cx="110287" cy="110287"/>
            </a:xfrm>
            <a:custGeom>
              <a:avLst/>
              <a:gdLst>
                <a:gd name="connsiteX0" fmla="*/ 0 w 236220"/>
                <a:gd name="connsiteY0" fmla="*/ 90228 h 236220"/>
                <a:gd name="connsiteX1" fmla="*/ 81708 w 236220"/>
                <a:gd name="connsiteY1" fmla="*/ 77898 h 236220"/>
                <a:gd name="connsiteX2" fmla="*/ 118110 w 236220"/>
                <a:gd name="connsiteY2" fmla="*/ 0 h 236220"/>
                <a:gd name="connsiteX3" fmla="*/ 154512 w 236220"/>
                <a:gd name="connsiteY3" fmla="*/ 77898 h 236220"/>
                <a:gd name="connsiteX4" fmla="*/ 236220 w 236220"/>
                <a:gd name="connsiteY4" fmla="*/ 90228 h 236220"/>
                <a:gd name="connsiteX5" fmla="*/ 177009 w 236220"/>
                <a:gd name="connsiteY5" fmla="*/ 150701 h 236220"/>
                <a:gd name="connsiteX6" fmla="*/ 191106 w 236220"/>
                <a:gd name="connsiteY6" fmla="*/ 236219 h 236220"/>
                <a:gd name="connsiteX7" fmla="*/ 118110 w 236220"/>
                <a:gd name="connsiteY7" fmla="*/ 195696 h 236220"/>
                <a:gd name="connsiteX8" fmla="*/ 45114 w 236220"/>
                <a:gd name="connsiteY8" fmla="*/ 236219 h 236220"/>
                <a:gd name="connsiteX9" fmla="*/ 59211 w 236220"/>
                <a:gd name="connsiteY9" fmla="*/ 150701 h 236220"/>
                <a:gd name="connsiteX10" fmla="*/ 0 w 236220"/>
                <a:gd name="connsiteY10" fmla="*/ 90228 h 236220"/>
                <a:gd name="connsiteX0" fmla="*/ 5659120 w 5895340"/>
                <a:gd name="connsiteY0" fmla="*/ 1461704 h 1607695"/>
                <a:gd name="connsiteX1" fmla="*/ 0 w 5895340"/>
                <a:gd name="connsiteY1" fmla="*/ 0 h 1607695"/>
                <a:gd name="connsiteX2" fmla="*/ 5740828 w 5895340"/>
                <a:gd name="connsiteY2" fmla="*/ 1449374 h 1607695"/>
                <a:gd name="connsiteX3" fmla="*/ 5777230 w 5895340"/>
                <a:gd name="connsiteY3" fmla="*/ 1371476 h 1607695"/>
                <a:gd name="connsiteX4" fmla="*/ 5813632 w 5895340"/>
                <a:gd name="connsiteY4" fmla="*/ 1449374 h 1607695"/>
                <a:gd name="connsiteX5" fmla="*/ 5895340 w 5895340"/>
                <a:gd name="connsiteY5" fmla="*/ 1461704 h 1607695"/>
                <a:gd name="connsiteX6" fmla="*/ 5836129 w 5895340"/>
                <a:gd name="connsiteY6" fmla="*/ 1522177 h 1607695"/>
                <a:gd name="connsiteX7" fmla="*/ 5850226 w 5895340"/>
                <a:gd name="connsiteY7" fmla="*/ 1607695 h 1607695"/>
                <a:gd name="connsiteX8" fmla="*/ 5777230 w 5895340"/>
                <a:gd name="connsiteY8" fmla="*/ 1567172 h 1607695"/>
                <a:gd name="connsiteX9" fmla="*/ 5704234 w 5895340"/>
                <a:gd name="connsiteY9" fmla="*/ 1607695 h 1607695"/>
                <a:gd name="connsiteX10" fmla="*/ 5718331 w 5895340"/>
                <a:gd name="connsiteY10" fmla="*/ 1522177 h 1607695"/>
                <a:gd name="connsiteX11" fmla="*/ 5659120 w 5895340"/>
                <a:gd name="connsiteY11" fmla="*/ 1461704 h 1607695"/>
                <a:gd name="connsiteX0" fmla="*/ 0 w 236220"/>
                <a:gd name="connsiteY0" fmla="*/ 90228 h 236219"/>
                <a:gd name="connsiteX1" fmla="*/ 81708 w 236220"/>
                <a:gd name="connsiteY1" fmla="*/ 77898 h 236219"/>
                <a:gd name="connsiteX2" fmla="*/ 118110 w 236220"/>
                <a:gd name="connsiteY2" fmla="*/ 0 h 236219"/>
                <a:gd name="connsiteX3" fmla="*/ 154512 w 236220"/>
                <a:gd name="connsiteY3" fmla="*/ 77898 h 236219"/>
                <a:gd name="connsiteX4" fmla="*/ 236220 w 236220"/>
                <a:gd name="connsiteY4" fmla="*/ 90228 h 236219"/>
                <a:gd name="connsiteX5" fmla="*/ 177009 w 236220"/>
                <a:gd name="connsiteY5" fmla="*/ 150701 h 236219"/>
                <a:gd name="connsiteX6" fmla="*/ 191106 w 236220"/>
                <a:gd name="connsiteY6" fmla="*/ 236219 h 236219"/>
                <a:gd name="connsiteX7" fmla="*/ 118110 w 236220"/>
                <a:gd name="connsiteY7" fmla="*/ 195696 h 236219"/>
                <a:gd name="connsiteX8" fmla="*/ 45114 w 236220"/>
                <a:gd name="connsiteY8" fmla="*/ 236219 h 236219"/>
                <a:gd name="connsiteX9" fmla="*/ 59211 w 236220"/>
                <a:gd name="connsiteY9" fmla="*/ 150701 h 236219"/>
                <a:gd name="connsiteX10" fmla="*/ 0 w 236220"/>
                <a:gd name="connsiteY10" fmla="*/ 90228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20" h="236219">
                  <a:moveTo>
                    <a:pt x="0" y="90228"/>
                  </a:moveTo>
                  <a:lnTo>
                    <a:pt x="81708" y="77898"/>
                  </a:lnTo>
                  <a:lnTo>
                    <a:pt x="118110" y="0"/>
                  </a:lnTo>
                  <a:lnTo>
                    <a:pt x="154512" y="77898"/>
                  </a:lnTo>
                  <a:lnTo>
                    <a:pt x="236220" y="90228"/>
                  </a:lnTo>
                  <a:lnTo>
                    <a:pt x="177009" y="150701"/>
                  </a:lnTo>
                  <a:lnTo>
                    <a:pt x="191106" y="236219"/>
                  </a:lnTo>
                  <a:lnTo>
                    <a:pt x="118110" y="195696"/>
                  </a:lnTo>
                  <a:lnTo>
                    <a:pt x="45114" y="236219"/>
                  </a:lnTo>
                  <a:lnTo>
                    <a:pt x="59211" y="150701"/>
                  </a:lnTo>
                  <a:lnTo>
                    <a:pt x="0" y="9022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38100">
                <a:schemeClr val="bg1">
                  <a:alpha val="4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81A30427-A2D6-4953-9332-F7E752578137}"/>
              </a:ext>
            </a:extLst>
          </p:cNvPr>
          <p:cNvGrpSpPr/>
          <p:nvPr/>
        </p:nvGrpSpPr>
        <p:grpSpPr>
          <a:xfrm>
            <a:off x="711510" y="2687079"/>
            <a:ext cx="1800593" cy="1044335"/>
            <a:chOff x="6448416" y="2687079"/>
            <a:chExt cx="1800593" cy="1044335"/>
          </a:xfrm>
        </p:grpSpPr>
        <p:sp>
          <p:nvSpPr>
            <p:cNvPr id="50" name="星形: 五角 41">
              <a:extLst>
                <a:ext uri="{FF2B5EF4-FFF2-40B4-BE49-F238E27FC236}">
                  <a16:creationId xmlns:a16="http://schemas.microsoft.com/office/drawing/2014/main" id="{0D458CC7-D351-4792-92B4-20768ABA0574}"/>
                </a:ext>
              </a:extLst>
            </p:cNvPr>
            <p:cNvSpPr/>
            <p:nvPr/>
          </p:nvSpPr>
          <p:spPr>
            <a:xfrm>
              <a:off x="7276443" y="3390443"/>
              <a:ext cx="108209" cy="108209"/>
            </a:xfrm>
            <a:custGeom>
              <a:avLst/>
              <a:gdLst>
                <a:gd name="connsiteX0" fmla="*/ 0 w 236220"/>
                <a:gd name="connsiteY0" fmla="*/ 90228 h 236220"/>
                <a:gd name="connsiteX1" fmla="*/ 81708 w 236220"/>
                <a:gd name="connsiteY1" fmla="*/ 77898 h 236220"/>
                <a:gd name="connsiteX2" fmla="*/ 118110 w 236220"/>
                <a:gd name="connsiteY2" fmla="*/ 0 h 236220"/>
                <a:gd name="connsiteX3" fmla="*/ 154512 w 236220"/>
                <a:gd name="connsiteY3" fmla="*/ 77898 h 236220"/>
                <a:gd name="connsiteX4" fmla="*/ 236220 w 236220"/>
                <a:gd name="connsiteY4" fmla="*/ 90228 h 236220"/>
                <a:gd name="connsiteX5" fmla="*/ 177009 w 236220"/>
                <a:gd name="connsiteY5" fmla="*/ 150701 h 236220"/>
                <a:gd name="connsiteX6" fmla="*/ 191106 w 236220"/>
                <a:gd name="connsiteY6" fmla="*/ 236219 h 236220"/>
                <a:gd name="connsiteX7" fmla="*/ 118110 w 236220"/>
                <a:gd name="connsiteY7" fmla="*/ 195696 h 236220"/>
                <a:gd name="connsiteX8" fmla="*/ 45114 w 236220"/>
                <a:gd name="connsiteY8" fmla="*/ 236219 h 236220"/>
                <a:gd name="connsiteX9" fmla="*/ 59211 w 236220"/>
                <a:gd name="connsiteY9" fmla="*/ 150701 h 236220"/>
                <a:gd name="connsiteX10" fmla="*/ 0 w 236220"/>
                <a:gd name="connsiteY10" fmla="*/ 90228 h 236220"/>
                <a:gd name="connsiteX0" fmla="*/ 5659120 w 5895340"/>
                <a:gd name="connsiteY0" fmla="*/ 1461704 h 1607695"/>
                <a:gd name="connsiteX1" fmla="*/ 0 w 5895340"/>
                <a:gd name="connsiteY1" fmla="*/ 0 h 1607695"/>
                <a:gd name="connsiteX2" fmla="*/ 5740828 w 5895340"/>
                <a:gd name="connsiteY2" fmla="*/ 1449374 h 1607695"/>
                <a:gd name="connsiteX3" fmla="*/ 5777230 w 5895340"/>
                <a:gd name="connsiteY3" fmla="*/ 1371476 h 1607695"/>
                <a:gd name="connsiteX4" fmla="*/ 5813632 w 5895340"/>
                <a:gd name="connsiteY4" fmla="*/ 1449374 h 1607695"/>
                <a:gd name="connsiteX5" fmla="*/ 5895340 w 5895340"/>
                <a:gd name="connsiteY5" fmla="*/ 1461704 h 1607695"/>
                <a:gd name="connsiteX6" fmla="*/ 5836129 w 5895340"/>
                <a:gd name="connsiteY6" fmla="*/ 1522177 h 1607695"/>
                <a:gd name="connsiteX7" fmla="*/ 5850226 w 5895340"/>
                <a:gd name="connsiteY7" fmla="*/ 1607695 h 1607695"/>
                <a:gd name="connsiteX8" fmla="*/ 5777230 w 5895340"/>
                <a:gd name="connsiteY8" fmla="*/ 1567172 h 1607695"/>
                <a:gd name="connsiteX9" fmla="*/ 5704234 w 5895340"/>
                <a:gd name="connsiteY9" fmla="*/ 1607695 h 1607695"/>
                <a:gd name="connsiteX10" fmla="*/ 5718331 w 5895340"/>
                <a:gd name="connsiteY10" fmla="*/ 1522177 h 1607695"/>
                <a:gd name="connsiteX11" fmla="*/ 5659120 w 5895340"/>
                <a:gd name="connsiteY11" fmla="*/ 1461704 h 1607695"/>
                <a:gd name="connsiteX0" fmla="*/ 0 w 236220"/>
                <a:gd name="connsiteY0" fmla="*/ 90228 h 236219"/>
                <a:gd name="connsiteX1" fmla="*/ 81708 w 236220"/>
                <a:gd name="connsiteY1" fmla="*/ 77898 h 236219"/>
                <a:gd name="connsiteX2" fmla="*/ 118110 w 236220"/>
                <a:gd name="connsiteY2" fmla="*/ 0 h 236219"/>
                <a:gd name="connsiteX3" fmla="*/ 154512 w 236220"/>
                <a:gd name="connsiteY3" fmla="*/ 77898 h 236219"/>
                <a:gd name="connsiteX4" fmla="*/ 236220 w 236220"/>
                <a:gd name="connsiteY4" fmla="*/ 90228 h 236219"/>
                <a:gd name="connsiteX5" fmla="*/ 177009 w 236220"/>
                <a:gd name="connsiteY5" fmla="*/ 150701 h 236219"/>
                <a:gd name="connsiteX6" fmla="*/ 191106 w 236220"/>
                <a:gd name="connsiteY6" fmla="*/ 236219 h 236219"/>
                <a:gd name="connsiteX7" fmla="*/ 118110 w 236220"/>
                <a:gd name="connsiteY7" fmla="*/ 195696 h 236219"/>
                <a:gd name="connsiteX8" fmla="*/ 45114 w 236220"/>
                <a:gd name="connsiteY8" fmla="*/ 236219 h 236219"/>
                <a:gd name="connsiteX9" fmla="*/ 59211 w 236220"/>
                <a:gd name="connsiteY9" fmla="*/ 150701 h 236219"/>
                <a:gd name="connsiteX10" fmla="*/ 0 w 236220"/>
                <a:gd name="connsiteY10" fmla="*/ 90228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20" h="236219">
                  <a:moveTo>
                    <a:pt x="0" y="90228"/>
                  </a:moveTo>
                  <a:lnTo>
                    <a:pt x="81708" y="77898"/>
                  </a:lnTo>
                  <a:lnTo>
                    <a:pt x="118110" y="0"/>
                  </a:lnTo>
                  <a:lnTo>
                    <a:pt x="154512" y="77898"/>
                  </a:lnTo>
                  <a:lnTo>
                    <a:pt x="236220" y="90228"/>
                  </a:lnTo>
                  <a:lnTo>
                    <a:pt x="177009" y="150701"/>
                  </a:lnTo>
                  <a:lnTo>
                    <a:pt x="191106" y="236219"/>
                  </a:lnTo>
                  <a:lnTo>
                    <a:pt x="118110" y="195696"/>
                  </a:lnTo>
                  <a:lnTo>
                    <a:pt x="45114" y="236219"/>
                  </a:lnTo>
                  <a:lnTo>
                    <a:pt x="59211" y="150701"/>
                  </a:lnTo>
                  <a:lnTo>
                    <a:pt x="0" y="9022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38100">
                <a:schemeClr val="bg1">
                  <a:alpha val="4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星形: 五角 41">
              <a:extLst>
                <a:ext uri="{FF2B5EF4-FFF2-40B4-BE49-F238E27FC236}">
                  <a16:creationId xmlns:a16="http://schemas.microsoft.com/office/drawing/2014/main" id="{74D86109-A5B5-40FE-96B0-29C193F344C2}"/>
                </a:ext>
              </a:extLst>
            </p:cNvPr>
            <p:cNvSpPr/>
            <p:nvPr/>
          </p:nvSpPr>
          <p:spPr>
            <a:xfrm rot="1545226">
              <a:off x="8159297" y="3641702"/>
              <a:ext cx="89712" cy="89712"/>
            </a:xfrm>
            <a:custGeom>
              <a:avLst/>
              <a:gdLst>
                <a:gd name="connsiteX0" fmla="*/ 0 w 236220"/>
                <a:gd name="connsiteY0" fmla="*/ 90228 h 236220"/>
                <a:gd name="connsiteX1" fmla="*/ 81708 w 236220"/>
                <a:gd name="connsiteY1" fmla="*/ 77898 h 236220"/>
                <a:gd name="connsiteX2" fmla="*/ 118110 w 236220"/>
                <a:gd name="connsiteY2" fmla="*/ 0 h 236220"/>
                <a:gd name="connsiteX3" fmla="*/ 154512 w 236220"/>
                <a:gd name="connsiteY3" fmla="*/ 77898 h 236220"/>
                <a:gd name="connsiteX4" fmla="*/ 236220 w 236220"/>
                <a:gd name="connsiteY4" fmla="*/ 90228 h 236220"/>
                <a:gd name="connsiteX5" fmla="*/ 177009 w 236220"/>
                <a:gd name="connsiteY5" fmla="*/ 150701 h 236220"/>
                <a:gd name="connsiteX6" fmla="*/ 191106 w 236220"/>
                <a:gd name="connsiteY6" fmla="*/ 236219 h 236220"/>
                <a:gd name="connsiteX7" fmla="*/ 118110 w 236220"/>
                <a:gd name="connsiteY7" fmla="*/ 195696 h 236220"/>
                <a:gd name="connsiteX8" fmla="*/ 45114 w 236220"/>
                <a:gd name="connsiteY8" fmla="*/ 236219 h 236220"/>
                <a:gd name="connsiteX9" fmla="*/ 59211 w 236220"/>
                <a:gd name="connsiteY9" fmla="*/ 150701 h 236220"/>
                <a:gd name="connsiteX10" fmla="*/ 0 w 236220"/>
                <a:gd name="connsiteY10" fmla="*/ 90228 h 236220"/>
                <a:gd name="connsiteX0" fmla="*/ 5659120 w 5895340"/>
                <a:gd name="connsiteY0" fmla="*/ 1461704 h 1607695"/>
                <a:gd name="connsiteX1" fmla="*/ 0 w 5895340"/>
                <a:gd name="connsiteY1" fmla="*/ 0 h 1607695"/>
                <a:gd name="connsiteX2" fmla="*/ 5740828 w 5895340"/>
                <a:gd name="connsiteY2" fmla="*/ 1449374 h 1607695"/>
                <a:gd name="connsiteX3" fmla="*/ 5777230 w 5895340"/>
                <a:gd name="connsiteY3" fmla="*/ 1371476 h 1607695"/>
                <a:gd name="connsiteX4" fmla="*/ 5813632 w 5895340"/>
                <a:gd name="connsiteY4" fmla="*/ 1449374 h 1607695"/>
                <a:gd name="connsiteX5" fmla="*/ 5895340 w 5895340"/>
                <a:gd name="connsiteY5" fmla="*/ 1461704 h 1607695"/>
                <a:gd name="connsiteX6" fmla="*/ 5836129 w 5895340"/>
                <a:gd name="connsiteY6" fmla="*/ 1522177 h 1607695"/>
                <a:gd name="connsiteX7" fmla="*/ 5850226 w 5895340"/>
                <a:gd name="connsiteY7" fmla="*/ 1607695 h 1607695"/>
                <a:gd name="connsiteX8" fmla="*/ 5777230 w 5895340"/>
                <a:gd name="connsiteY8" fmla="*/ 1567172 h 1607695"/>
                <a:gd name="connsiteX9" fmla="*/ 5704234 w 5895340"/>
                <a:gd name="connsiteY9" fmla="*/ 1607695 h 1607695"/>
                <a:gd name="connsiteX10" fmla="*/ 5718331 w 5895340"/>
                <a:gd name="connsiteY10" fmla="*/ 1522177 h 1607695"/>
                <a:gd name="connsiteX11" fmla="*/ 5659120 w 5895340"/>
                <a:gd name="connsiteY11" fmla="*/ 1461704 h 1607695"/>
                <a:gd name="connsiteX0" fmla="*/ 0 w 236220"/>
                <a:gd name="connsiteY0" fmla="*/ 90228 h 236219"/>
                <a:gd name="connsiteX1" fmla="*/ 81708 w 236220"/>
                <a:gd name="connsiteY1" fmla="*/ 77898 h 236219"/>
                <a:gd name="connsiteX2" fmla="*/ 118110 w 236220"/>
                <a:gd name="connsiteY2" fmla="*/ 0 h 236219"/>
                <a:gd name="connsiteX3" fmla="*/ 154512 w 236220"/>
                <a:gd name="connsiteY3" fmla="*/ 77898 h 236219"/>
                <a:gd name="connsiteX4" fmla="*/ 236220 w 236220"/>
                <a:gd name="connsiteY4" fmla="*/ 90228 h 236219"/>
                <a:gd name="connsiteX5" fmla="*/ 177009 w 236220"/>
                <a:gd name="connsiteY5" fmla="*/ 150701 h 236219"/>
                <a:gd name="connsiteX6" fmla="*/ 191106 w 236220"/>
                <a:gd name="connsiteY6" fmla="*/ 236219 h 236219"/>
                <a:gd name="connsiteX7" fmla="*/ 118110 w 236220"/>
                <a:gd name="connsiteY7" fmla="*/ 195696 h 236219"/>
                <a:gd name="connsiteX8" fmla="*/ 45114 w 236220"/>
                <a:gd name="connsiteY8" fmla="*/ 236219 h 236219"/>
                <a:gd name="connsiteX9" fmla="*/ 59211 w 236220"/>
                <a:gd name="connsiteY9" fmla="*/ 150701 h 236219"/>
                <a:gd name="connsiteX10" fmla="*/ 0 w 236220"/>
                <a:gd name="connsiteY10" fmla="*/ 90228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20" h="236219">
                  <a:moveTo>
                    <a:pt x="0" y="90228"/>
                  </a:moveTo>
                  <a:lnTo>
                    <a:pt x="81708" y="77898"/>
                  </a:lnTo>
                  <a:lnTo>
                    <a:pt x="118110" y="0"/>
                  </a:lnTo>
                  <a:lnTo>
                    <a:pt x="154512" y="77898"/>
                  </a:lnTo>
                  <a:lnTo>
                    <a:pt x="236220" y="90228"/>
                  </a:lnTo>
                  <a:lnTo>
                    <a:pt x="177009" y="150701"/>
                  </a:lnTo>
                  <a:lnTo>
                    <a:pt x="191106" y="236219"/>
                  </a:lnTo>
                  <a:lnTo>
                    <a:pt x="118110" y="195696"/>
                  </a:lnTo>
                  <a:lnTo>
                    <a:pt x="45114" y="236219"/>
                  </a:lnTo>
                  <a:lnTo>
                    <a:pt x="59211" y="150701"/>
                  </a:lnTo>
                  <a:lnTo>
                    <a:pt x="0" y="9022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38100">
                <a:schemeClr val="bg1">
                  <a:alpha val="4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星形: 五角 41">
              <a:extLst>
                <a:ext uri="{FF2B5EF4-FFF2-40B4-BE49-F238E27FC236}">
                  <a16:creationId xmlns:a16="http://schemas.microsoft.com/office/drawing/2014/main" id="{6DB10616-4EBC-4F4F-970A-92213FAA6C76}"/>
                </a:ext>
              </a:extLst>
            </p:cNvPr>
            <p:cNvSpPr/>
            <p:nvPr/>
          </p:nvSpPr>
          <p:spPr>
            <a:xfrm rot="19951439">
              <a:off x="6783195" y="2687079"/>
              <a:ext cx="110287" cy="110287"/>
            </a:xfrm>
            <a:custGeom>
              <a:avLst/>
              <a:gdLst>
                <a:gd name="connsiteX0" fmla="*/ 0 w 236220"/>
                <a:gd name="connsiteY0" fmla="*/ 90228 h 236220"/>
                <a:gd name="connsiteX1" fmla="*/ 81708 w 236220"/>
                <a:gd name="connsiteY1" fmla="*/ 77898 h 236220"/>
                <a:gd name="connsiteX2" fmla="*/ 118110 w 236220"/>
                <a:gd name="connsiteY2" fmla="*/ 0 h 236220"/>
                <a:gd name="connsiteX3" fmla="*/ 154512 w 236220"/>
                <a:gd name="connsiteY3" fmla="*/ 77898 h 236220"/>
                <a:gd name="connsiteX4" fmla="*/ 236220 w 236220"/>
                <a:gd name="connsiteY4" fmla="*/ 90228 h 236220"/>
                <a:gd name="connsiteX5" fmla="*/ 177009 w 236220"/>
                <a:gd name="connsiteY5" fmla="*/ 150701 h 236220"/>
                <a:gd name="connsiteX6" fmla="*/ 191106 w 236220"/>
                <a:gd name="connsiteY6" fmla="*/ 236219 h 236220"/>
                <a:gd name="connsiteX7" fmla="*/ 118110 w 236220"/>
                <a:gd name="connsiteY7" fmla="*/ 195696 h 236220"/>
                <a:gd name="connsiteX8" fmla="*/ 45114 w 236220"/>
                <a:gd name="connsiteY8" fmla="*/ 236219 h 236220"/>
                <a:gd name="connsiteX9" fmla="*/ 59211 w 236220"/>
                <a:gd name="connsiteY9" fmla="*/ 150701 h 236220"/>
                <a:gd name="connsiteX10" fmla="*/ 0 w 236220"/>
                <a:gd name="connsiteY10" fmla="*/ 90228 h 236220"/>
                <a:gd name="connsiteX0" fmla="*/ 5659120 w 5895340"/>
                <a:gd name="connsiteY0" fmla="*/ 1461704 h 1607695"/>
                <a:gd name="connsiteX1" fmla="*/ 0 w 5895340"/>
                <a:gd name="connsiteY1" fmla="*/ 0 h 1607695"/>
                <a:gd name="connsiteX2" fmla="*/ 5740828 w 5895340"/>
                <a:gd name="connsiteY2" fmla="*/ 1449374 h 1607695"/>
                <a:gd name="connsiteX3" fmla="*/ 5777230 w 5895340"/>
                <a:gd name="connsiteY3" fmla="*/ 1371476 h 1607695"/>
                <a:gd name="connsiteX4" fmla="*/ 5813632 w 5895340"/>
                <a:gd name="connsiteY4" fmla="*/ 1449374 h 1607695"/>
                <a:gd name="connsiteX5" fmla="*/ 5895340 w 5895340"/>
                <a:gd name="connsiteY5" fmla="*/ 1461704 h 1607695"/>
                <a:gd name="connsiteX6" fmla="*/ 5836129 w 5895340"/>
                <a:gd name="connsiteY6" fmla="*/ 1522177 h 1607695"/>
                <a:gd name="connsiteX7" fmla="*/ 5850226 w 5895340"/>
                <a:gd name="connsiteY7" fmla="*/ 1607695 h 1607695"/>
                <a:gd name="connsiteX8" fmla="*/ 5777230 w 5895340"/>
                <a:gd name="connsiteY8" fmla="*/ 1567172 h 1607695"/>
                <a:gd name="connsiteX9" fmla="*/ 5704234 w 5895340"/>
                <a:gd name="connsiteY9" fmla="*/ 1607695 h 1607695"/>
                <a:gd name="connsiteX10" fmla="*/ 5718331 w 5895340"/>
                <a:gd name="connsiteY10" fmla="*/ 1522177 h 1607695"/>
                <a:gd name="connsiteX11" fmla="*/ 5659120 w 5895340"/>
                <a:gd name="connsiteY11" fmla="*/ 1461704 h 1607695"/>
                <a:gd name="connsiteX0" fmla="*/ 0 w 236220"/>
                <a:gd name="connsiteY0" fmla="*/ 90228 h 236219"/>
                <a:gd name="connsiteX1" fmla="*/ 81708 w 236220"/>
                <a:gd name="connsiteY1" fmla="*/ 77898 h 236219"/>
                <a:gd name="connsiteX2" fmla="*/ 118110 w 236220"/>
                <a:gd name="connsiteY2" fmla="*/ 0 h 236219"/>
                <a:gd name="connsiteX3" fmla="*/ 154512 w 236220"/>
                <a:gd name="connsiteY3" fmla="*/ 77898 h 236219"/>
                <a:gd name="connsiteX4" fmla="*/ 236220 w 236220"/>
                <a:gd name="connsiteY4" fmla="*/ 90228 h 236219"/>
                <a:gd name="connsiteX5" fmla="*/ 177009 w 236220"/>
                <a:gd name="connsiteY5" fmla="*/ 150701 h 236219"/>
                <a:gd name="connsiteX6" fmla="*/ 191106 w 236220"/>
                <a:gd name="connsiteY6" fmla="*/ 236219 h 236219"/>
                <a:gd name="connsiteX7" fmla="*/ 118110 w 236220"/>
                <a:gd name="connsiteY7" fmla="*/ 195696 h 236219"/>
                <a:gd name="connsiteX8" fmla="*/ 45114 w 236220"/>
                <a:gd name="connsiteY8" fmla="*/ 236219 h 236219"/>
                <a:gd name="connsiteX9" fmla="*/ 59211 w 236220"/>
                <a:gd name="connsiteY9" fmla="*/ 150701 h 236219"/>
                <a:gd name="connsiteX10" fmla="*/ 0 w 236220"/>
                <a:gd name="connsiteY10" fmla="*/ 90228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20" h="236219">
                  <a:moveTo>
                    <a:pt x="0" y="90228"/>
                  </a:moveTo>
                  <a:lnTo>
                    <a:pt x="81708" y="77898"/>
                  </a:lnTo>
                  <a:lnTo>
                    <a:pt x="118110" y="0"/>
                  </a:lnTo>
                  <a:lnTo>
                    <a:pt x="154512" y="77898"/>
                  </a:lnTo>
                  <a:lnTo>
                    <a:pt x="236220" y="90228"/>
                  </a:lnTo>
                  <a:lnTo>
                    <a:pt x="177009" y="150701"/>
                  </a:lnTo>
                  <a:lnTo>
                    <a:pt x="191106" y="236219"/>
                  </a:lnTo>
                  <a:lnTo>
                    <a:pt x="118110" y="195696"/>
                  </a:lnTo>
                  <a:lnTo>
                    <a:pt x="45114" y="236219"/>
                  </a:lnTo>
                  <a:lnTo>
                    <a:pt x="59211" y="150701"/>
                  </a:lnTo>
                  <a:lnTo>
                    <a:pt x="0" y="9022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38100">
                <a:schemeClr val="bg1">
                  <a:alpha val="4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星形: 五角 41">
              <a:extLst>
                <a:ext uri="{FF2B5EF4-FFF2-40B4-BE49-F238E27FC236}">
                  <a16:creationId xmlns:a16="http://schemas.microsoft.com/office/drawing/2014/main" id="{5A23FE38-5496-45F8-A960-7000BBBB047E}"/>
                </a:ext>
              </a:extLst>
            </p:cNvPr>
            <p:cNvSpPr/>
            <p:nvPr/>
          </p:nvSpPr>
          <p:spPr>
            <a:xfrm>
              <a:off x="6448416" y="3172103"/>
              <a:ext cx="86209" cy="86209"/>
            </a:xfrm>
            <a:custGeom>
              <a:avLst/>
              <a:gdLst>
                <a:gd name="connsiteX0" fmla="*/ 0 w 236220"/>
                <a:gd name="connsiteY0" fmla="*/ 90228 h 236220"/>
                <a:gd name="connsiteX1" fmla="*/ 81708 w 236220"/>
                <a:gd name="connsiteY1" fmla="*/ 77898 h 236220"/>
                <a:gd name="connsiteX2" fmla="*/ 118110 w 236220"/>
                <a:gd name="connsiteY2" fmla="*/ 0 h 236220"/>
                <a:gd name="connsiteX3" fmla="*/ 154512 w 236220"/>
                <a:gd name="connsiteY3" fmla="*/ 77898 h 236220"/>
                <a:gd name="connsiteX4" fmla="*/ 236220 w 236220"/>
                <a:gd name="connsiteY4" fmla="*/ 90228 h 236220"/>
                <a:gd name="connsiteX5" fmla="*/ 177009 w 236220"/>
                <a:gd name="connsiteY5" fmla="*/ 150701 h 236220"/>
                <a:gd name="connsiteX6" fmla="*/ 191106 w 236220"/>
                <a:gd name="connsiteY6" fmla="*/ 236219 h 236220"/>
                <a:gd name="connsiteX7" fmla="*/ 118110 w 236220"/>
                <a:gd name="connsiteY7" fmla="*/ 195696 h 236220"/>
                <a:gd name="connsiteX8" fmla="*/ 45114 w 236220"/>
                <a:gd name="connsiteY8" fmla="*/ 236219 h 236220"/>
                <a:gd name="connsiteX9" fmla="*/ 59211 w 236220"/>
                <a:gd name="connsiteY9" fmla="*/ 150701 h 236220"/>
                <a:gd name="connsiteX10" fmla="*/ 0 w 236220"/>
                <a:gd name="connsiteY10" fmla="*/ 90228 h 236220"/>
                <a:gd name="connsiteX0" fmla="*/ 5659120 w 5895340"/>
                <a:gd name="connsiteY0" fmla="*/ 1461704 h 1607695"/>
                <a:gd name="connsiteX1" fmla="*/ 0 w 5895340"/>
                <a:gd name="connsiteY1" fmla="*/ 0 h 1607695"/>
                <a:gd name="connsiteX2" fmla="*/ 5740828 w 5895340"/>
                <a:gd name="connsiteY2" fmla="*/ 1449374 h 1607695"/>
                <a:gd name="connsiteX3" fmla="*/ 5777230 w 5895340"/>
                <a:gd name="connsiteY3" fmla="*/ 1371476 h 1607695"/>
                <a:gd name="connsiteX4" fmla="*/ 5813632 w 5895340"/>
                <a:gd name="connsiteY4" fmla="*/ 1449374 h 1607695"/>
                <a:gd name="connsiteX5" fmla="*/ 5895340 w 5895340"/>
                <a:gd name="connsiteY5" fmla="*/ 1461704 h 1607695"/>
                <a:gd name="connsiteX6" fmla="*/ 5836129 w 5895340"/>
                <a:gd name="connsiteY6" fmla="*/ 1522177 h 1607695"/>
                <a:gd name="connsiteX7" fmla="*/ 5850226 w 5895340"/>
                <a:gd name="connsiteY7" fmla="*/ 1607695 h 1607695"/>
                <a:gd name="connsiteX8" fmla="*/ 5777230 w 5895340"/>
                <a:gd name="connsiteY8" fmla="*/ 1567172 h 1607695"/>
                <a:gd name="connsiteX9" fmla="*/ 5704234 w 5895340"/>
                <a:gd name="connsiteY9" fmla="*/ 1607695 h 1607695"/>
                <a:gd name="connsiteX10" fmla="*/ 5718331 w 5895340"/>
                <a:gd name="connsiteY10" fmla="*/ 1522177 h 1607695"/>
                <a:gd name="connsiteX11" fmla="*/ 5659120 w 5895340"/>
                <a:gd name="connsiteY11" fmla="*/ 1461704 h 1607695"/>
                <a:gd name="connsiteX0" fmla="*/ 0 w 236220"/>
                <a:gd name="connsiteY0" fmla="*/ 90228 h 236219"/>
                <a:gd name="connsiteX1" fmla="*/ 81708 w 236220"/>
                <a:gd name="connsiteY1" fmla="*/ 77898 h 236219"/>
                <a:gd name="connsiteX2" fmla="*/ 118110 w 236220"/>
                <a:gd name="connsiteY2" fmla="*/ 0 h 236219"/>
                <a:gd name="connsiteX3" fmla="*/ 154512 w 236220"/>
                <a:gd name="connsiteY3" fmla="*/ 77898 h 236219"/>
                <a:gd name="connsiteX4" fmla="*/ 236220 w 236220"/>
                <a:gd name="connsiteY4" fmla="*/ 90228 h 236219"/>
                <a:gd name="connsiteX5" fmla="*/ 177009 w 236220"/>
                <a:gd name="connsiteY5" fmla="*/ 150701 h 236219"/>
                <a:gd name="connsiteX6" fmla="*/ 191106 w 236220"/>
                <a:gd name="connsiteY6" fmla="*/ 236219 h 236219"/>
                <a:gd name="connsiteX7" fmla="*/ 118110 w 236220"/>
                <a:gd name="connsiteY7" fmla="*/ 195696 h 236219"/>
                <a:gd name="connsiteX8" fmla="*/ 45114 w 236220"/>
                <a:gd name="connsiteY8" fmla="*/ 236219 h 236219"/>
                <a:gd name="connsiteX9" fmla="*/ 59211 w 236220"/>
                <a:gd name="connsiteY9" fmla="*/ 150701 h 236219"/>
                <a:gd name="connsiteX10" fmla="*/ 0 w 236220"/>
                <a:gd name="connsiteY10" fmla="*/ 90228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20" h="236219">
                  <a:moveTo>
                    <a:pt x="0" y="90228"/>
                  </a:moveTo>
                  <a:lnTo>
                    <a:pt x="81708" y="77898"/>
                  </a:lnTo>
                  <a:lnTo>
                    <a:pt x="118110" y="0"/>
                  </a:lnTo>
                  <a:lnTo>
                    <a:pt x="154512" y="77898"/>
                  </a:lnTo>
                  <a:lnTo>
                    <a:pt x="236220" y="90228"/>
                  </a:lnTo>
                  <a:lnTo>
                    <a:pt x="177009" y="150701"/>
                  </a:lnTo>
                  <a:lnTo>
                    <a:pt x="191106" y="236219"/>
                  </a:lnTo>
                  <a:lnTo>
                    <a:pt x="118110" y="195696"/>
                  </a:lnTo>
                  <a:lnTo>
                    <a:pt x="45114" y="236219"/>
                  </a:lnTo>
                  <a:lnTo>
                    <a:pt x="59211" y="150701"/>
                  </a:lnTo>
                  <a:lnTo>
                    <a:pt x="0" y="9022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38100">
                <a:schemeClr val="bg1">
                  <a:alpha val="4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65E5DCD-8851-4A78-93B1-E894A5EFFA14}"/>
              </a:ext>
            </a:extLst>
          </p:cNvPr>
          <p:cNvGrpSpPr/>
          <p:nvPr/>
        </p:nvGrpSpPr>
        <p:grpSpPr>
          <a:xfrm rot="5400000">
            <a:off x="11173140" y="5805802"/>
            <a:ext cx="502923" cy="502923"/>
            <a:chOff x="6811163" y="4117164"/>
            <a:chExt cx="851079" cy="851079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D95D862A-D218-460B-AA0A-5AA0C93FB525}"/>
                </a:ext>
              </a:extLst>
            </p:cNvPr>
            <p:cNvSpPr/>
            <p:nvPr/>
          </p:nvSpPr>
          <p:spPr>
            <a:xfrm>
              <a:off x="6811163" y="4117164"/>
              <a:ext cx="851079" cy="85107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8DEA8AB6-9CAA-46E8-94F8-76D7D3F22BB6}"/>
                </a:ext>
              </a:extLst>
            </p:cNvPr>
            <p:cNvGrpSpPr/>
            <p:nvPr/>
          </p:nvGrpSpPr>
          <p:grpSpPr>
            <a:xfrm>
              <a:off x="6908436" y="4372270"/>
              <a:ext cx="656533" cy="340866"/>
              <a:chOff x="2821112" y="4536271"/>
              <a:chExt cx="665990" cy="345776"/>
            </a:xfrm>
          </p:grpSpPr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ACD05E27-ED51-4624-8508-49DFA58E4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112" y="4709160"/>
                <a:ext cx="596918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弧形 24">
                <a:extLst>
                  <a:ext uri="{FF2B5EF4-FFF2-40B4-BE49-F238E27FC236}">
                    <a16:creationId xmlns:a16="http://schemas.microsoft.com/office/drawing/2014/main" id="{9ECEB0FA-9699-4D6E-A247-0DE6CF71EDF5}"/>
                  </a:ext>
                </a:extLst>
              </p:cNvPr>
              <p:cNvSpPr/>
              <p:nvPr/>
            </p:nvSpPr>
            <p:spPr>
              <a:xfrm flipH="1" flipV="1">
                <a:off x="3314214" y="4536271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弧形 25">
                <a:extLst>
                  <a:ext uri="{FF2B5EF4-FFF2-40B4-BE49-F238E27FC236}">
                    <a16:creationId xmlns:a16="http://schemas.microsoft.com/office/drawing/2014/main" id="{74835B7B-58CB-4479-8ED5-28B0C4BA4A2C}"/>
                  </a:ext>
                </a:extLst>
              </p:cNvPr>
              <p:cNvSpPr/>
              <p:nvPr/>
            </p:nvSpPr>
            <p:spPr>
              <a:xfrm flipH="1">
                <a:off x="3314214" y="4709159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1F941F0A-A33D-4FE4-A151-D04AFF26339E}"/>
              </a:ext>
            </a:extLst>
          </p:cNvPr>
          <p:cNvCxnSpPr/>
          <p:nvPr/>
        </p:nvCxnSpPr>
        <p:spPr>
          <a:xfrm>
            <a:off x="852584" y="4236720"/>
            <a:ext cx="6464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B2DDF62E-D4E5-4E9E-845B-2DC453E52A53}"/>
              </a:ext>
            </a:extLst>
          </p:cNvPr>
          <p:cNvSpPr txBox="1"/>
          <p:nvPr/>
        </p:nvSpPr>
        <p:spPr>
          <a:xfrm>
            <a:off x="9042939" y="473891"/>
            <a:ext cx="2633124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ACTIVITY  </a:t>
            </a:r>
          </a:p>
          <a:p>
            <a:pPr algn="r">
              <a:lnSpc>
                <a:spcPct val="130000"/>
              </a:lnSpc>
            </a:pPr>
            <a:r>
              <a:rPr lang="en-US" altLang="zh-CN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OBJECTIVES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183B4D21-BDA0-442A-A2C6-2BB0C7BC6A7A}"/>
              </a:ext>
            </a:extLst>
          </p:cNvPr>
          <p:cNvSpPr txBox="1"/>
          <p:nvPr/>
        </p:nvSpPr>
        <p:spPr>
          <a:xfrm>
            <a:off x="852584" y="5048560"/>
            <a:ext cx="2662526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汇报人：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OfficePLUS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8329F817-56C9-41A1-B19D-CFF5122845C9}"/>
              </a:ext>
            </a:extLst>
          </p:cNvPr>
          <p:cNvSpPr txBox="1"/>
          <p:nvPr/>
        </p:nvSpPr>
        <p:spPr>
          <a:xfrm>
            <a:off x="852584" y="5451785"/>
            <a:ext cx="2662526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汇报时间：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X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月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XX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日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22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0AE162-625F-4DE0-9191-EDD0DFB19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F9EBA4CF-AD41-4FF1-B9CC-38C396812CD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E9A4466-430D-4BBD-84AD-74BBDF11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82" y="365126"/>
            <a:ext cx="2168088" cy="549912"/>
          </a:xfrm>
        </p:spPr>
        <p:txBody>
          <a:bodyPr/>
          <a:lstStyle/>
          <a:p>
            <a:r>
              <a:rPr lang="zh-CN" altLang="en-US" dirty="0"/>
              <a:t>活动事项</a:t>
            </a:r>
          </a:p>
        </p:txBody>
      </p:sp>
      <p:sp>
        <p:nvSpPr>
          <p:cNvPr id="30" name="矩形: 圆顶角 29">
            <a:extLst>
              <a:ext uri="{FF2B5EF4-FFF2-40B4-BE49-F238E27FC236}">
                <a16:creationId xmlns:a16="http://schemas.microsoft.com/office/drawing/2014/main" id="{FDA91A87-3A36-47B9-934E-511D6E0749A9}"/>
              </a:ext>
            </a:extLst>
          </p:cNvPr>
          <p:cNvSpPr/>
          <p:nvPr/>
        </p:nvSpPr>
        <p:spPr>
          <a:xfrm>
            <a:off x="515939" y="1445742"/>
            <a:ext cx="2168490" cy="4862984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: 圆顶角 31">
            <a:extLst>
              <a:ext uri="{FF2B5EF4-FFF2-40B4-BE49-F238E27FC236}">
                <a16:creationId xmlns:a16="http://schemas.microsoft.com/office/drawing/2014/main" id="{1A03047F-DEA8-40D1-BDB6-71660EF17869}"/>
              </a:ext>
            </a:extLst>
          </p:cNvPr>
          <p:cNvSpPr/>
          <p:nvPr/>
        </p:nvSpPr>
        <p:spPr>
          <a:xfrm>
            <a:off x="2762817" y="1445742"/>
            <a:ext cx="2168490" cy="4862984"/>
          </a:xfrm>
          <a:prstGeom prst="round2SameRect">
            <a:avLst/>
          </a:prstGeom>
          <a:solidFill>
            <a:schemeClr val="accent3">
              <a:lumMod val="90000"/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矩形: 圆顶角 32">
            <a:extLst>
              <a:ext uri="{FF2B5EF4-FFF2-40B4-BE49-F238E27FC236}">
                <a16:creationId xmlns:a16="http://schemas.microsoft.com/office/drawing/2014/main" id="{127346DC-7753-4690-A156-79A5D073D841}"/>
              </a:ext>
            </a:extLst>
          </p:cNvPr>
          <p:cNvSpPr/>
          <p:nvPr/>
        </p:nvSpPr>
        <p:spPr>
          <a:xfrm>
            <a:off x="5009695" y="1445742"/>
            <a:ext cx="2168490" cy="4862984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: 圆顶角 33">
            <a:extLst>
              <a:ext uri="{FF2B5EF4-FFF2-40B4-BE49-F238E27FC236}">
                <a16:creationId xmlns:a16="http://schemas.microsoft.com/office/drawing/2014/main" id="{DCEB7C53-C156-4A9B-855C-C701C84D01C3}"/>
              </a:ext>
            </a:extLst>
          </p:cNvPr>
          <p:cNvSpPr/>
          <p:nvPr/>
        </p:nvSpPr>
        <p:spPr>
          <a:xfrm>
            <a:off x="7256573" y="1445742"/>
            <a:ext cx="2168490" cy="4862984"/>
          </a:xfrm>
          <a:prstGeom prst="round2SameRect">
            <a:avLst/>
          </a:prstGeom>
          <a:solidFill>
            <a:schemeClr val="accent3">
              <a:lumMod val="90000"/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矩形: 圆顶角 34">
            <a:extLst>
              <a:ext uri="{FF2B5EF4-FFF2-40B4-BE49-F238E27FC236}">
                <a16:creationId xmlns:a16="http://schemas.microsoft.com/office/drawing/2014/main" id="{ACCADF37-433B-4EC3-B3AD-A031DEC07F3D}"/>
              </a:ext>
            </a:extLst>
          </p:cNvPr>
          <p:cNvSpPr/>
          <p:nvPr/>
        </p:nvSpPr>
        <p:spPr>
          <a:xfrm>
            <a:off x="9503451" y="1445742"/>
            <a:ext cx="2168490" cy="4862984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3DC9541A-EF41-4088-8E30-3EA3E6EA33E3}"/>
              </a:ext>
            </a:extLst>
          </p:cNvPr>
          <p:cNvSpPr/>
          <p:nvPr/>
        </p:nvSpPr>
        <p:spPr>
          <a:xfrm>
            <a:off x="515938" y="2260128"/>
            <a:ext cx="11156004" cy="542083"/>
          </a:xfrm>
          <a:custGeom>
            <a:avLst/>
            <a:gdLst>
              <a:gd name="connsiteX0" fmla="*/ 0 w 12973050"/>
              <a:gd name="connsiteY0" fmla="*/ 152298 h 1505372"/>
              <a:gd name="connsiteX1" fmla="*/ 2390775 w 12973050"/>
              <a:gd name="connsiteY1" fmla="*/ 1504848 h 1505372"/>
              <a:gd name="connsiteX2" fmla="*/ 8763000 w 12973050"/>
              <a:gd name="connsiteY2" fmla="*/ 18948 h 1505372"/>
              <a:gd name="connsiteX3" fmla="*/ 12973050 w 12973050"/>
              <a:gd name="connsiteY3" fmla="*/ 799998 h 1505372"/>
              <a:gd name="connsiteX0" fmla="*/ 0 w 12973050"/>
              <a:gd name="connsiteY0" fmla="*/ 451274 h 1808854"/>
              <a:gd name="connsiteX1" fmla="*/ 2390775 w 12973050"/>
              <a:gd name="connsiteY1" fmla="*/ 1803824 h 1808854"/>
              <a:gd name="connsiteX2" fmla="*/ 8763000 w 12973050"/>
              <a:gd name="connsiteY2" fmla="*/ 12249 h 1808854"/>
              <a:gd name="connsiteX3" fmla="*/ 12973050 w 12973050"/>
              <a:gd name="connsiteY3" fmla="*/ 1098974 h 1808854"/>
              <a:gd name="connsiteX0" fmla="*/ 0 w 12973050"/>
              <a:gd name="connsiteY0" fmla="*/ 451274 h 1758245"/>
              <a:gd name="connsiteX1" fmla="*/ 2864965 w 12973050"/>
              <a:gd name="connsiteY1" fmla="*/ 1752877 h 1758245"/>
              <a:gd name="connsiteX2" fmla="*/ 8763000 w 12973050"/>
              <a:gd name="connsiteY2" fmla="*/ 12249 h 1758245"/>
              <a:gd name="connsiteX3" fmla="*/ 12973050 w 12973050"/>
              <a:gd name="connsiteY3" fmla="*/ 1098974 h 1758245"/>
              <a:gd name="connsiteX0" fmla="*/ 0 w 12973050"/>
              <a:gd name="connsiteY0" fmla="*/ 451274 h 2214728"/>
              <a:gd name="connsiteX1" fmla="*/ 2807487 w 12973050"/>
              <a:gd name="connsiteY1" fmla="*/ 2211388 h 2214728"/>
              <a:gd name="connsiteX2" fmla="*/ 8763000 w 12973050"/>
              <a:gd name="connsiteY2" fmla="*/ 12249 h 2214728"/>
              <a:gd name="connsiteX3" fmla="*/ 12973050 w 12973050"/>
              <a:gd name="connsiteY3" fmla="*/ 1098974 h 2214728"/>
              <a:gd name="connsiteX0" fmla="*/ 0 w 12973050"/>
              <a:gd name="connsiteY0" fmla="*/ 451274 h 2234951"/>
              <a:gd name="connsiteX1" fmla="*/ 2807487 w 12973050"/>
              <a:gd name="connsiteY1" fmla="*/ 2211388 h 2234951"/>
              <a:gd name="connsiteX2" fmla="*/ 8763000 w 12973050"/>
              <a:gd name="connsiteY2" fmla="*/ 12249 h 2234951"/>
              <a:gd name="connsiteX3" fmla="*/ 12973050 w 12973050"/>
              <a:gd name="connsiteY3" fmla="*/ 1098974 h 223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3050" h="2234951">
                <a:moveTo>
                  <a:pt x="0" y="451274"/>
                </a:moveTo>
                <a:cubicBezTo>
                  <a:pt x="465137" y="1138661"/>
                  <a:pt x="-18105" y="1927943"/>
                  <a:pt x="2807487" y="2211388"/>
                </a:cubicBezTo>
                <a:cubicBezTo>
                  <a:pt x="5633079" y="2494833"/>
                  <a:pt x="6999287" y="129724"/>
                  <a:pt x="8763000" y="12249"/>
                </a:cubicBezTo>
                <a:cubicBezTo>
                  <a:pt x="10526713" y="-105226"/>
                  <a:pt x="11749881" y="649711"/>
                  <a:pt x="12973050" y="1098974"/>
                </a:cubicBezTo>
              </a:path>
            </a:pathLst>
          </a:custGeom>
          <a:noFill/>
          <a:ln w="25400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11E7AFE-D5F5-4F58-8571-BB91B290C3E1}"/>
              </a:ext>
            </a:extLst>
          </p:cNvPr>
          <p:cNvGrpSpPr/>
          <p:nvPr/>
        </p:nvGrpSpPr>
        <p:grpSpPr>
          <a:xfrm>
            <a:off x="1022927" y="1958411"/>
            <a:ext cx="1153576" cy="1015708"/>
            <a:chOff x="1660948" y="1616863"/>
            <a:chExt cx="1153576" cy="1015708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59EDF92C-D5B1-45BE-ACA2-E030554918AC}"/>
                </a:ext>
              </a:extLst>
            </p:cNvPr>
            <p:cNvSpPr/>
            <p:nvPr/>
          </p:nvSpPr>
          <p:spPr>
            <a:xfrm>
              <a:off x="1828801" y="1715781"/>
              <a:ext cx="817872" cy="81787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13894DC-A1E3-4A9D-B9DB-49B85DD3067C}"/>
                </a:ext>
              </a:extLst>
            </p:cNvPr>
            <p:cNvSpPr txBox="1"/>
            <p:nvPr/>
          </p:nvSpPr>
          <p:spPr>
            <a:xfrm>
              <a:off x="1660948" y="1847717"/>
              <a:ext cx="115357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F8DD47FD-9D09-4DA7-8A76-CACF600D4A90}"/>
                </a:ext>
              </a:extLst>
            </p:cNvPr>
            <p:cNvSpPr/>
            <p:nvPr/>
          </p:nvSpPr>
          <p:spPr>
            <a:xfrm>
              <a:off x="1729883" y="1616863"/>
              <a:ext cx="1015708" cy="1015708"/>
            </a:xfrm>
            <a:prstGeom prst="arc">
              <a:avLst>
                <a:gd name="adj1" fmla="val 16200000"/>
                <a:gd name="adj2" fmla="val 2574876"/>
              </a:avLst>
            </a:prstGeom>
            <a:noFill/>
            <a:ln w="3175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  <a:head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" name="Arc 192+">
              <a:extLst>
                <a:ext uri="{FF2B5EF4-FFF2-40B4-BE49-F238E27FC236}">
                  <a16:creationId xmlns:a16="http://schemas.microsoft.com/office/drawing/2014/main" id="{ED9191D7-86DF-4D21-B784-37A0EBAAEC0F}"/>
                </a:ext>
              </a:extLst>
            </p:cNvPr>
            <p:cNvSpPr/>
            <p:nvPr/>
          </p:nvSpPr>
          <p:spPr>
            <a:xfrm>
              <a:off x="1729883" y="1616863"/>
              <a:ext cx="1015708" cy="1015708"/>
            </a:xfrm>
            <a:prstGeom prst="arc">
              <a:avLst>
                <a:gd name="adj1" fmla="val 3289502"/>
                <a:gd name="adj2" fmla="val 14895522"/>
              </a:avLst>
            </a:prstGeom>
            <a:noFill/>
            <a:ln w="3175" cap="flat" cmpd="sng" algn="ctr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3500000" scaled="1"/>
                <a:tileRect/>
              </a:gradFill>
              <a:prstDash val="solid"/>
              <a:miter lim="800000"/>
              <a:head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5B89215-2C47-4079-B869-2C32411D59F6}"/>
              </a:ext>
            </a:extLst>
          </p:cNvPr>
          <p:cNvGrpSpPr/>
          <p:nvPr/>
        </p:nvGrpSpPr>
        <p:grpSpPr>
          <a:xfrm>
            <a:off x="3271070" y="1958411"/>
            <a:ext cx="1153576" cy="1015708"/>
            <a:chOff x="1660948" y="1616863"/>
            <a:chExt cx="1153576" cy="101570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F0FA32F-CB4A-44B5-B6FC-5314A96C7E7C}"/>
                </a:ext>
              </a:extLst>
            </p:cNvPr>
            <p:cNvSpPr/>
            <p:nvPr/>
          </p:nvSpPr>
          <p:spPr>
            <a:xfrm>
              <a:off x="1828801" y="1715781"/>
              <a:ext cx="817872" cy="81787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66E4A5-7253-40A3-B5C8-E3269E4473E3}"/>
                </a:ext>
              </a:extLst>
            </p:cNvPr>
            <p:cNvSpPr txBox="1"/>
            <p:nvPr/>
          </p:nvSpPr>
          <p:spPr>
            <a:xfrm>
              <a:off x="1660948" y="1847717"/>
              <a:ext cx="115357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弧形 11">
              <a:extLst>
                <a:ext uri="{FF2B5EF4-FFF2-40B4-BE49-F238E27FC236}">
                  <a16:creationId xmlns:a16="http://schemas.microsoft.com/office/drawing/2014/main" id="{A99B46BC-0C8D-4250-B642-225AC06D0CF3}"/>
                </a:ext>
              </a:extLst>
            </p:cNvPr>
            <p:cNvSpPr/>
            <p:nvPr/>
          </p:nvSpPr>
          <p:spPr>
            <a:xfrm>
              <a:off x="1729883" y="1616863"/>
              <a:ext cx="1015708" cy="1015708"/>
            </a:xfrm>
            <a:prstGeom prst="arc">
              <a:avLst>
                <a:gd name="adj1" fmla="val 16200000"/>
                <a:gd name="adj2" fmla="val 2574876"/>
              </a:avLst>
            </a:prstGeom>
            <a:noFill/>
            <a:ln w="3175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  <a:head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Arc 192+">
              <a:extLst>
                <a:ext uri="{FF2B5EF4-FFF2-40B4-BE49-F238E27FC236}">
                  <a16:creationId xmlns:a16="http://schemas.microsoft.com/office/drawing/2014/main" id="{B5AB4983-57C9-4865-9CBF-D44BBD3CC75F}"/>
                </a:ext>
              </a:extLst>
            </p:cNvPr>
            <p:cNvSpPr/>
            <p:nvPr/>
          </p:nvSpPr>
          <p:spPr>
            <a:xfrm>
              <a:off x="1729883" y="1616863"/>
              <a:ext cx="1015708" cy="1015708"/>
            </a:xfrm>
            <a:prstGeom prst="arc">
              <a:avLst>
                <a:gd name="adj1" fmla="val 3289502"/>
                <a:gd name="adj2" fmla="val 14895522"/>
              </a:avLst>
            </a:prstGeom>
            <a:noFill/>
            <a:ln w="3175" cap="flat" cmpd="sng" algn="ctr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3500000" scaled="1"/>
                <a:tileRect/>
              </a:gradFill>
              <a:prstDash val="solid"/>
              <a:miter lim="800000"/>
              <a:head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72D3168-4D68-49C6-8647-AB3403719B55}"/>
              </a:ext>
            </a:extLst>
          </p:cNvPr>
          <p:cNvGrpSpPr/>
          <p:nvPr/>
        </p:nvGrpSpPr>
        <p:grpSpPr>
          <a:xfrm>
            <a:off x="5519213" y="1958411"/>
            <a:ext cx="1153576" cy="1015708"/>
            <a:chOff x="1660948" y="1616863"/>
            <a:chExt cx="1153576" cy="101570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D8C5E65-FD82-4F11-A64D-EF07E0DA9703}"/>
                </a:ext>
              </a:extLst>
            </p:cNvPr>
            <p:cNvSpPr/>
            <p:nvPr/>
          </p:nvSpPr>
          <p:spPr>
            <a:xfrm>
              <a:off x="1828801" y="1715781"/>
              <a:ext cx="817872" cy="81787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891FF54-4770-46DF-8670-4C2DA5D98A67}"/>
                </a:ext>
              </a:extLst>
            </p:cNvPr>
            <p:cNvSpPr txBox="1"/>
            <p:nvPr/>
          </p:nvSpPr>
          <p:spPr>
            <a:xfrm>
              <a:off x="1660948" y="1847717"/>
              <a:ext cx="115357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弧形 16">
              <a:extLst>
                <a:ext uri="{FF2B5EF4-FFF2-40B4-BE49-F238E27FC236}">
                  <a16:creationId xmlns:a16="http://schemas.microsoft.com/office/drawing/2014/main" id="{1E515605-6FF4-4535-8FCA-56E5ED1EF625}"/>
                </a:ext>
              </a:extLst>
            </p:cNvPr>
            <p:cNvSpPr/>
            <p:nvPr/>
          </p:nvSpPr>
          <p:spPr>
            <a:xfrm>
              <a:off x="1729883" y="1616863"/>
              <a:ext cx="1015708" cy="1015708"/>
            </a:xfrm>
            <a:prstGeom prst="arc">
              <a:avLst>
                <a:gd name="adj1" fmla="val 16200000"/>
                <a:gd name="adj2" fmla="val 2574876"/>
              </a:avLst>
            </a:prstGeom>
            <a:noFill/>
            <a:ln w="3175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  <a:head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Arc 192+">
              <a:extLst>
                <a:ext uri="{FF2B5EF4-FFF2-40B4-BE49-F238E27FC236}">
                  <a16:creationId xmlns:a16="http://schemas.microsoft.com/office/drawing/2014/main" id="{76DD0D10-FB90-434F-88B5-AB9A587E69A0}"/>
                </a:ext>
              </a:extLst>
            </p:cNvPr>
            <p:cNvSpPr/>
            <p:nvPr/>
          </p:nvSpPr>
          <p:spPr>
            <a:xfrm>
              <a:off x="1729883" y="1616863"/>
              <a:ext cx="1015708" cy="1015708"/>
            </a:xfrm>
            <a:prstGeom prst="arc">
              <a:avLst>
                <a:gd name="adj1" fmla="val 3289502"/>
                <a:gd name="adj2" fmla="val 14895522"/>
              </a:avLst>
            </a:prstGeom>
            <a:noFill/>
            <a:ln w="3175" cap="flat" cmpd="sng" algn="ctr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3500000" scaled="1"/>
                <a:tileRect/>
              </a:gradFill>
              <a:prstDash val="solid"/>
              <a:miter lim="800000"/>
              <a:head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FDFB5AF-82A4-4A93-92E4-14D4A2360B34}"/>
              </a:ext>
            </a:extLst>
          </p:cNvPr>
          <p:cNvGrpSpPr/>
          <p:nvPr/>
        </p:nvGrpSpPr>
        <p:grpSpPr>
          <a:xfrm>
            <a:off x="7767356" y="1958411"/>
            <a:ext cx="1153576" cy="1015708"/>
            <a:chOff x="1660948" y="1616863"/>
            <a:chExt cx="1153576" cy="1015708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9F67933-4F5E-4708-AE06-24C97428C51B}"/>
                </a:ext>
              </a:extLst>
            </p:cNvPr>
            <p:cNvSpPr/>
            <p:nvPr/>
          </p:nvSpPr>
          <p:spPr>
            <a:xfrm>
              <a:off x="1828801" y="1715781"/>
              <a:ext cx="817872" cy="81787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6B579E1-FBC7-4A62-8D3D-22BAE2AC046A}"/>
                </a:ext>
              </a:extLst>
            </p:cNvPr>
            <p:cNvSpPr txBox="1"/>
            <p:nvPr/>
          </p:nvSpPr>
          <p:spPr>
            <a:xfrm>
              <a:off x="1660948" y="1847717"/>
              <a:ext cx="115357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弧形 21">
              <a:extLst>
                <a:ext uri="{FF2B5EF4-FFF2-40B4-BE49-F238E27FC236}">
                  <a16:creationId xmlns:a16="http://schemas.microsoft.com/office/drawing/2014/main" id="{75EA68D0-1408-4929-B046-803018E23DE0}"/>
                </a:ext>
              </a:extLst>
            </p:cNvPr>
            <p:cNvSpPr/>
            <p:nvPr/>
          </p:nvSpPr>
          <p:spPr>
            <a:xfrm>
              <a:off x="1729883" y="1616863"/>
              <a:ext cx="1015708" cy="1015708"/>
            </a:xfrm>
            <a:prstGeom prst="arc">
              <a:avLst>
                <a:gd name="adj1" fmla="val 16200000"/>
                <a:gd name="adj2" fmla="val 2574876"/>
              </a:avLst>
            </a:prstGeom>
            <a:noFill/>
            <a:ln w="3175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  <a:head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Arc 192+">
              <a:extLst>
                <a:ext uri="{FF2B5EF4-FFF2-40B4-BE49-F238E27FC236}">
                  <a16:creationId xmlns:a16="http://schemas.microsoft.com/office/drawing/2014/main" id="{A1F2C6DA-E3E4-4A7F-B4AC-DF4142D5CB31}"/>
                </a:ext>
              </a:extLst>
            </p:cNvPr>
            <p:cNvSpPr/>
            <p:nvPr/>
          </p:nvSpPr>
          <p:spPr>
            <a:xfrm>
              <a:off x="1729883" y="1616863"/>
              <a:ext cx="1015708" cy="1015708"/>
            </a:xfrm>
            <a:prstGeom prst="arc">
              <a:avLst>
                <a:gd name="adj1" fmla="val 3289502"/>
                <a:gd name="adj2" fmla="val 14895522"/>
              </a:avLst>
            </a:prstGeom>
            <a:noFill/>
            <a:ln w="3175" cap="flat" cmpd="sng" algn="ctr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3500000" scaled="1"/>
                <a:tileRect/>
              </a:gradFill>
              <a:prstDash val="solid"/>
              <a:miter lim="800000"/>
              <a:head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59D0A4D-E1DA-4390-B7DD-9B7FE6DC27A7}"/>
              </a:ext>
            </a:extLst>
          </p:cNvPr>
          <p:cNvGrpSpPr/>
          <p:nvPr/>
        </p:nvGrpSpPr>
        <p:grpSpPr>
          <a:xfrm>
            <a:off x="10015498" y="1958411"/>
            <a:ext cx="1153576" cy="1015708"/>
            <a:chOff x="1660948" y="1616863"/>
            <a:chExt cx="1153576" cy="1015708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BA6B300-2057-4CD6-8D92-14EEF3387BB3}"/>
                </a:ext>
              </a:extLst>
            </p:cNvPr>
            <p:cNvSpPr/>
            <p:nvPr/>
          </p:nvSpPr>
          <p:spPr>
            <a:xfrm>
              <a:off x="1828801" y="1715781"/>
              <a:ext cx="817872" cy="81787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0A0EECD-05FA-43A2-8E43-92376FC598F7}"/>
                </a:ext>
              </a:extLst>
            </p:cNvPr>
            <p:cNvSpPr txBox="1"/>
            <p:nvPr/>
          </p:nvSpPr>
          <p:spPr>
            <a:xfrm>
              <a:off x="1660948" y="1847717"/>
              <a:ext cx="115357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弧形 26">
              <a:extLst>
                <a:ext uri="{FF2B5EF4-FFF2-40B4-BE49-F238E27FC236}">
                  <a16:creationId xmlns:a16="http://schemas.microsoft.com/office/drawing/2014/main" id="{39608376-9793-4D9F-B4F5-7D1B4574F266}"/>
                </a:ext>
              </a:extLst>
            </p:cNvPr>
            <p:cNvSpPr/>
            <p:nvPr/>
          </p:nvSpPr>
          <p:spPr>
            <a:xfrm>
              <a:off x="1729883" y="1616863"/>
              <a:ext cx="1015708" cy="1015708"/>
            </a:xfrm>
            <a:prstGeom prst="arc">
              <a:avLst>
                <a:gd name="adj1" fmla="val 16200000"/>
                <a:gd name="adj2" fmla="val 2574876"/>
              </a:avLst>
            </a:prstGeom>
            <a:noFill/>
            <a:ln w="3175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  <a:head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Arc 192+">
              <a:extLst>
                <a:ext uri="{FF2B5EF4-FFF2-40B4-BE49-F238E27FC236}">
                  <a16:creationId xmlns:a16="http://schemas.microsoft.com/office/drawing/2014/main" id="{C7C091D0-E99D-43C5-AB36-6C9C918C9056}"/>
                </a:ext>
              </a:extLst>
            </p:cNvPr>
            <p:cNvSpPr/>
            <p:nvPr/>
          </p:nvSpPr>
          <p:spPr>
            <a:xfrm>
              <a:off x="1729883" y="1616863"/>
              <a:ext cx="1015708" cy="1015708"/>
            </a:xfrm>
            <a:prstGeom prst="arc">
              <a:avLst>
                <a:gd name="adj1" fmla="val 3289502"/>
                <a:gd name="adj2" fmla="val 14895522"/>
              </a:avLst>
            </a:prstGeom>
            <a:noFill/>
            <a:ln w="3175" cap="flat" cmpd="sng" algn="ctr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13500000" scaled="1"/>
                <a:tileRect/>
              </a:gradFill>
              <a:prstDash val="solid"/>
              <a:miter lim="800000"/>
              <a:head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3F192E29-BC9B-4261-9964-C2944AA09CAB}"/>
              </a:ext>
            </a:extLst>
          </p:cNvPr>
          <p:cNvSpPr txBox="1"/>
          <p:nvPr/>
        </p:nvSpPr>
        <p:spPr>
          <a:xfrm>
            <a:off x="637504" y="3788505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活动一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598B10A-0867-4869-BDE6-ECCCE3A4D033}"/>
              </a:ext>
            </a:extLst>
          </p:cNvPr>
          <p:cNvSpPr txBox="1"/>
          <p:nvPr/>
        </p:nvSpPr>
        <p:spPr>
          <a:xfrm>
            <a:off x="678284" y="4603766"/>
            <a:ext cx="1974788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6C93173-73B8-4480-9C40-20147DE8B6BE}"/>
              </a:ext>
            </a:extLst>
          </p:cNvPr>
          <p:cNvSpPr txBox="1"/>
          <p:nvPr/>
        </p:nvSpPr>
        <p:spPr>
          <a:xfrm>
            <a:off x="2867779" y="3788505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活动二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67AA848-10B9-43FD-AADD-0FE105AC9F3B}"/>
              </a:ext>
            </a:extLst>
          </p:cNvPr>
          <p:cNvSpPr txBox="1"/>
          <p:nvPr/>
        </p:nvSpPr>
        <p:spPr>
          <a:xfrm>
            <a:off x="2908559" y="4603766"/>
            <a:ext cx="1974788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D6677B8-5D54-45E7-8D8B-67B97411CC8E}"/>
              </a:ext>
            </a:extLst>
          </p:cNvPr>
          <p:cNvSpPr txBox="1"/>
          <p:nvPr/>
        </p:nvSpPr>
        <p:spPr>
          <a:xfrm>
            <a:off x="5122011" y="3788505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活动三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74992CA-6040-4982-B27A-533419C4EED7}"/>
              </a:ext>
            </a:extLst>
          </p:cNvPr>
          <p:cNvSpPr txBox="1"/>
          <p:nvPr/>
        </p:nvSpPr>
        <p:spPr>
          <a:xfrm>
            <a:off x="5162791" y="4603766"/>
            <a:ext cx="1974788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1BFD90C-52D6-4F5E-BDF5-BFEEE529B60A}"/>
              </a:ext>
            </a:extLst>
          </p:cNvPr>
          <p:cNvSpPr txBox="1"/>
          <p:nvPr/>
        </p:nvSpPr>
        <p:spPr>
          <a:xfrm>
            <a:off x="7398861" y="3788505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活动四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05DCB804-0D3D-4FDD-AF7F-BFF16AC4E285}"/>
              </a:ext>
            </a:extLst>
          </p:cNvPr>
          <p:cNvSpPr txBox="1"/>
          <p:nvPr/>
        </p:nvSpPr>
        <p:spPr>
          <a:xfrm>
            <a:off x="7439641" y="4603766"/>
            <a:ext cx="1974788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D544F105-54DE-43D8-88A1-892FC4858583}"/>
              </a:ext>
            </a:extLst>
          </p:cNvPr>
          <p:cNvSpPr txBox="1"/>
          <p:nvPr/>
        </p:nvSpPr>
        <p:spPr>
          <a:xfrm>
            <a:off x="9628490" y="3788505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活动五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0AFE01A-2914-4DB0-B168-C0B6F1AD5491}"/>
              </a:ext>
            </a:extLst>
          </p:cNvPr>
          <p:cNvSpPr txBox="1"/>
          <p:nvPr/>
        </p:nvSpPr>
        <p:spPr>
          <a:xfrm>
            <a:off x="9669270" y="4603766"/>
            <a:ext cx="1974788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256891E9-82A4-490B-8845-B296175CFEAB}"/>
              </a:ext>
            </a:extLst>
          </p:cNvPr>
          <p:cNvCxnSpPr>
            <a:cxnSpLocks/>
          </p:cNvCxnSpPr>
          <p:nvPr/>
        </p:nvCxnSpPr>
        <p:spPr>
          <a:xfrm>
            <a:off x="1362897" y="4420166"/>
            <a:ext cx="5032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C371E2B-239E-42BF-8592-3B2BD609F988}"/>
              </a:ext>
            </a:extLst>
          </p:cNvPr>
          <p:cNvCxnSpPr>
            <a:cxnSpLocks/>
          </p:cNvCxnSpPr>
          <p:nvPr/>
        </p:nvCxnSpPr>
        <p:spPr>
          <a:xfrm>
            <a:off x="3608257" y="4420166"/>
            <a:ext cx="5032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A5FB6D13-99F1-4D83-8D72-AA5AB5C33DD1}"/>
              </a:ext>
            </a:extLst>
          </p:cNvPr>
          <p:cNvCxnSpPr>
            <a:cxnSpLocks/>
          </p:cNvCxnSpPr>
          <p:nvPr/>
        </p:nvCxnSpPr>
        <p:spPr>
          <a:xfrm>
            <a:off x="5853617" y="4420166"/>
            <a:ext cx="5032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F1732AE6-719D-4021-895D-84E826B76E52}"/>
              </a:ext>
            </a:extLst>
          </p:cNvPr>
          <p:cNvCxnSpPr>
            <a:cxnSpLocks/>
          </p:cNvCxnSpPr>
          <p:nvPr/>
        </p:nvCxnSpPr>
        <p:spPr>
          <a:xfrm>
            <a:off x="8098977" y="4420166"/>
            <a:ext cx="5032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2986E4DB-8410-4693-80FD-032524CC866C}"/>
              </a:ext>
            </a:extLst>
          </p:cNvPr>
          <p:cNvCxnSpPr>
            <a:cxnSpLocks/>
          </p:cNvCxnSpPr>
          <p:nvPr/>
        </p:nvCxnSpPr>
        <p:spPr>
          <a:xfrm>
            <a:off x="10344337" y="4420166"/>
            <a:ext cx="5032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22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511A90-9D8C-4AED-9B43-B190F7DCF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F9EBA4CF-AD41-4FF1-B9CC-38C396812CD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1D85BDC-E750-477E-B9EB-7725F22A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前期准备</a:t>
            </a:r>
          </a:p>
        </p:txBody>
      </p:sp>
      <p:sp>
        <p:nvSpPr>
          <p:cNvPr id="4" name="圆: 空心 3">
            <a:extLst>
              <a:ext uri="{FF2B5EF4-FFF2-40B4-BE49-F238E27FC236}">
                <a16:creationId xmlns:a16="http://schemas.microsoft.com/office/drawing/2014/main" id="{D76D5CBA-4E26-42F1-BCE9-3A9FA30C1E79}"/>
              </a:ext>
            </a:extLst>
          </p:cNvPr>
          <p:cNvSpPr/>
          <p:nvPr/>
        </p:nvSpPr>
        <p:spPr>
          <a:xfrm flipV="1">
            <a:off x="2545080" y="2681605"/>
            <a:ext cx="7101840" cy="7101840"/>
          </a:xfrm>
          <a:prstGeom prst="donut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FBB0EC0-49A5-4955-8B0B-E1273911D882}"/>
              </a:ext>
            </a:extLst>
          </p:cNvPr>
          <p:cNvSpPr/>
          <p:nvPr/>
        </p:nvSpPr>
        <p:spPr>
          <a:xfrm>
            <a:off x="2042159" y="5332408"/>
            <a:ext cx="1005842" cy="100584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FC749AB-3244-4DB2-A9C0-430B29190229}"/>
              </a:ext>
            </a:extLst>
          </p:cNvPr>
          <p:cNvSpPr/>
          <p:nvPr/>
        </p:nvSpPr>
        <p:spPr>
          <a:xfrm>
            <a:off x="2858244" y="3136379"/>
            <a:ext cx="1005842" cy="100584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ACD3715-9641-487F-9827-99F7F6EC32C7}"/>
              </a:ext>
            </a:extLst>
          </p:cNvPr>
          <p:cNvSpPr/>
          <p:nvPr/>
        </p:nvSpPr>
        <p:spPr>
          <a:xfrm>
            <a:off x="9143999" y="5332408"/>
            <a:ext cx="1005842" cy="100584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B9D4329-472C-4033-8025-035CE25DD76C}"/>
              </a:ext>
            </a:extLst>
          </p:cNvPr>
          <p:cNvSpPr/>
          <p:nvPr/>
        </p:nvSpPr>
        <p:spPr>
          <a:xfrm>
            <a:off x="8138157" y="3136379"/>
            <a:ext cx="1005842" cy="100584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E0462BC-54BE-479B-B88A-8E4CAF0835D9}"/>
              </a:ext>
            </a:extLst>
          </p:cNvPr>
          <p:cNvSpPr/>
          <p:nvPr/>
        </p:nvSpPr>
        <p:spPr>
          <a:xfrm>
            <a:off x="5593079" y="2133599"/>
            <a:ext cx="1005842" cy="100584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41B6597-E319-4A50-BA35-3E3DB8ED3A1B}"/>
              </a:ext>
            </a:extLst>
          </p:cNvPr>
          <p:cNvSpPr txBox="1"/>
          <p:nvPr/>
        </p:nvSpPr>
        <p:spPr>
          <a:xfrm>
            <a:off x="874860" y="4235925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人员召集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537E54C-48A5-4F77-93C5-CD5D2817728F}"/>
              </a:ext>
            </a:extLst>
          </p:cNvPr>
          <p:cNvSpPr txBox="1"/>
          <p:nvPr/>
        </p:nvSpPr>
        <p:spPr>
          <a:xfrm>
            <a:off x="561696" y="4746027"/>
            <a:ext cx="2287952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AD85AB-0844-4D6F-9F4F-4A0F9C0BF8A3}"/>
              </a:ext>
            </a:extLst>
          </p:cNvPr>
          <p:cNvSpPr txBox="1"/>
          <p:nvPr/>
        </p:nvSpPr>
        <p:spPr>
          <a:xfrm>
            <a:off x="2094292" y="1966792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场地准备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3991715-C81E-4632-94FF-61D58205CCDC}"/>
              </a:ext>
            </a:extLst>
          </p:cNvPr>
          <p:cNvSpPr txBox="1"/>
          <p:nvPr/>
        </p:nvSpPr>
        <p:spPr>
          <a:xfrm>
            <a:off x="1781128" y="2476894"/>
            <a:ext cx="2287952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6EEBC27-5A8A-4D74-96A4-63E7CDEE519F}"/>
              </a:ext>
            </a:extLst>
          </p:cNvPr>
          <p:cNvGrpSpPr/>
          <p:nvPr/>
        </p:nvGrpSpPr>
        <p:grpSpPr>
          <a:xfrm>
            <a:off x="8138157" y="1966792"/>
            <a:ext cx="2287952" cy="884628"/>
            <a:chOff x="561696" y="4235925"/>
            <a:chExt cx="2287952" cy="884628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9E24DFF-B829-4C46-B49F-D882478D0D36}"/>
                </a:ext>
              </a:extLst>
            </p:cNvPr>
            <p:cNvSpPr txBox="1"/>
            <p:nvPr/>
          </p:nvSpPr>
          <p:spPr>
            <a:xfrm>
              <a:off x="561696" y="4235925"/>
              <a:ext cx="1974788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accent1"/>
                  </a:solidFill>
                  <a:effectLst/>
                  <a:latin typeface="+mj-ea"/>
                  <a:ea typeface="+mj-ea"/>
                </a:rPr>
                <a:t>物料准备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A4B40E3-30F3-4E71-8C2D-E0D4963D0B82}"/>
                </a:ext>
              </a:extLst>
            </p:cNvPr>
            <p:cNvSpPr txBox="1"/>
            <p:nvPr/>
          </p:nvSpPr>
          <p:spPr>
            <a:xfrm>
              <a:off x="561696" y="4746027"/>
              <a:ext cx="2287952" cy="37452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rPr>
                <a:t>在这里输入你的正文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7E98A68-0F1A-474B-9AA2-23C4FD149E16}"/>
              </a:ext>
            </a:extLst>
          </p:cNvPr>
          <p:cNvGrpSpPr/>
          <p:nvPr/>
        </p:nvGrpSpPr>
        <p:grpSpPr>
          <a:xfrm>
            <a:off x="9455410" y="4235925"/>
            <a:ext cx="2287952" cy="884628"/>
            <a:chOff x="561696" y="4235925"/>
            <a:chExt cx="2287952" cy="884628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2AF0239-E564-4B4D-91A5-72D9B3CDB943}"/>
                </a:ext>
              </a:extLst>
            </p:cNvPr>
            <p:cNvSpPr txBox="1"/>
            <p:nvPr/>
          </p:nvSpPr>
          <p:spPr>
            <a:xfrm>
              <a:off x="561696" y="4235925"/>
              <a:ext cx="1974788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accent1"/>
                  </a:solidFill>
                  <a:effectLst/>
                  <a:latin typeface="+mj-ea"/>
                  <a:ea typeface="+mj-ea"/>
                </a:rPr>
                <a:t>活动物品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6BBAD73-228B-4226-A232-A0759A7704DA}"/>
                </a:ext>
              </a:extLst>
            </p:cNvPr>
            <p:cNvSpPr txBox="1"/>
            <p:nvPr/>
          </p:nvSpPr>
          <p:spPr>
            <a:xfrm>
              <a:off x="561696" y="4746027"/>
              <a:ext cx="2287952" cy="37452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rPr>
                <a:t>在这里输入你的正文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B07E85EA-48C0-4138-B2AF-F3FC6D64FCAE}"/>
              </a:ext>
            </a:extLst>
          </p:cNvPr>
          <p:cNvSpPr txBox="1"/>
          <p:nvPr/>
        </p:nvSpPr>
        <p:spPr>
          <a:xfrm>
            <a:off x="5108606" y="998601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设备准备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C5221B3-954D-4858-9309-8DA100FB8DA0}"/>
              </a:ext>
            </a:extLst>
          </p:cNvPr>
          <p:cNvSpPr txBox="1"/>
          <p:nvPr/>
        </p:nvSpPr>
        <p:spPr>
          <a:xfrm>
            <a:off x="4952024" y="1508703"/>
            <a:ext cx="2287952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FC90702-3425-4152-9435-7CD002A17A85}"/>
              </a:ext>
            </a:extLst>
          </p:cNvPr>
          <p:cNvGrpSpPr/>
          <p:nvPr/>
        </p:nvGrpSpPr>
        <p:grpSpPr>
          <a:xfrm>
            <a:off x="3061976" y="3361811"/>
            <a:ext cx="598379" cy="554978"/>
            <a:chOff x="7801478" y="3296877"/>
            <a:chExt cx="274589" cy="254673"/>
          </a:xfrm>
          <a:solidFill>
            <a:schemeClr val="bg1"/>
          </a:solidFill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1267EE91-A908-461B-91EB-20F81DC9615F}"/>
                </a:ext>
              </a:extLst>
            </p:cNvPr>
            <p:cNvSpPr/>
            <p:nvPr/>
          </p:nvSpPr>
          <p:spPr>
            <a:xfrm>
              <a:off x="7941732" y="3296877"/>
              <a:ext cx="134335" cy="134713"/>
            </a:xfrm>
            <a:custGeom>
              <a:avLst/>
              <a:gdLst>
                <a:gd name="connsiteX0" fmla="*/ 116376 w 134335"/>
                <a:gd name="connsiteY0" fmla="*/ 46692 h 134713"/>
                <a:gd name="connsiteX1" fmla="*/ 115512 w 134335"/>
                <a:gd name="connsiteY1" fmla="*/ 45469 h 134713"/>
                <a:gd name="connsiteX2" fmla="*/ 115512 w 134335"/>
                <a:gd name="connsiteY2" fmla="*/ 45469 h 134713"/>
                <a:gd name="connsiteX3" fmla="*/ 108316 w 134335"/>
                <a:gd name="connsiteY3" fmla="*/ 43310 h 134713"/>
                <a:gd name="connsiteX4" fmla="*/ 102991 w 134335"/>
                <a:gd name="connsiteY4" fmla="*/ 48708 h 134713"/>
                <a:gd name="connsiteX5" fmla="*/ 99393 w 134335"/>
                <a:gd name="connsiteY5" fmla="*/ 54609 h 134713"/>
                <a:gd name="connsiteX6" fmla="*/ 86727 w 134335"/>
                <a:gd name="connsiteY6" fmla="*/ 57271 h 134713"/>
                <a:gd name="connsiteX7" fmla="*/ 77876 w 134335"/>
                <a:gd name="connsiteY7" fmla="*/ 45469 h 134713"/>
                <a:gd name="connsiteX8" fmla="*/ 77876 w 134335"/>
                <a:gd name="connsiteY8" fmla="*/ 44606 h 134713"/>
                <a:gd name="connsiteX9" fmla="*/ 88598 w 134335"/>
                <a:gd name="connsiteY9" fmla="*/ 33163 h 134713"/>
                <a:gd name="connsiteX10" fmla="*/ 94283 w 134335"/>
                <a:gd name="connsiteY10" fmla="*/ 28270 h 134713"/>
                <a:gd name="connsiteX11" fmla="*/ 92700 w 134335"/>
                <a:gd name="connsiteY11" fmla="*/ 21074 h 134713"/>
                <a:gd name="connsiteX12" fmla="*/ 74925 w 134335"/>
                <a:gd name="connsiteY12" fmla="*/ 2004 h 134713"/>
                <a:gd name="connsiteX13" fmla="*/ 71255 w 134335"/>
                <a:gd name="connsiteY13" fmla="*/ -83 h 134713"/>
                <a:gd name="connsiteX14" fmla="*/ 70104 w 134335"/>
                <a:gd name="connsiteY14" fmla="*/ -83 h 134713"/>
                <a:gd name="connsiteX15" fmla="*/ 65354 w 134335"/>
                <a:gd name="connsiteY15" fmla="*/ 1860 h 134713"/>
                <a:gd name="connsiteX16" fmla="*/ 48371 w 134335"/>
                <a:gd name="connsiteY16" fmla="*/ 17260 h 134713"/>
                <a:gd name="connsiteX17" fmla="*/ 44341 w 134335"/>
                <a:gd name="connsiteY17" fmla="*/ 10999 h 134713"/>
                <a:gd name="connsiteX18" fmla="*/ 14117 w 134335"/>
                <a:gd name="connsiteY18" fmla="*/ 9704 h 134713"/>
                <a:gd name="connsiteX19" fmla="*/ 13110 w 134335"/>
                <a:gd name="connsiteY19" fmla="*/ 39856 h 134713"/>
                <a:gd name="connsiteX20" fmla="*/ 19010 w 134335"/>
                <a:gd name="connsiteY20" fmla="*/ 44390 h 134713"/>
                <a:gd name="connsiteX21" fmla="*/ 2244 w 134335"/>
                <a:gd name="connsiteY21" fmla="*/ 60006 h 134713"/>
                <a:gd name="connsiteX22" fmla="*/ 1452 w 134335"/>
                <a:gd name="connsiteY22" fmla="*/ 60941 h 134713"/>
                <a:gd name="connsiteX23" fmla="*/ -59 w 134335"/>
                <a:gd name="connsiteY23" fmla="*/ 64611 h 134713"/>
                <a:gd name="connsiteX24" fmla="*/ -59 w 134335"/>
                <a:gd name="connsiteY24" fmla="*/ 65763 h 134713"/>
                <a:gd name="connsiteX25" fmla="*/ 1740 w 134335"/>
                <a:gd name="connsiteY25" fmla="*/ 69576 h 134713"/>
                <a:gd name="connsiteX26" fmla="*/ 19299 w 134335"/>
                <a:gd name="connsiteY26" fmla="*/ 88863 h 134713"/>
                <a:gd name="connsiteX27" fmla="*/ 26495 w 134335"/>
                <a:gd name="connsiteY27" fmla="*/ 91021 h 134713"/>
                <a:gd name="connsiteX28" fmla="*/ 31892 w 134335"/>
                <a:gd name="connsiteY28" fmla="*/ 85768 h 134713"/>
                <a:gd name="connsiteX29" fmla="*/ 44126 w 134335"/>
                <a:gd name="connsiteY29" fmla="*/ 75981 h 134713"/>
                <a:gd name="connsiteX30" fmla="*/ 44413 w 134335"/>
                <a:gd name="connsiteY30" fmla="*/ 75981 h 134713"/>
                <a:gd name="connsiteX31" fmla="*/ 55495 w 134335"/>
                <a:gd name="connsiteY31" fmla="*/ 85768 h 134713"/>
                <a:gd name="connsiteX32" fmla="*/ 51826 w 134335"/>
                <a:gd name="connsiteY32" fmla="*/ 98218 h 134713"/>
                <a:gd name="connsiteX33" fmla="*/ 45564 w 134335"/>
                <a:gd name="connsiteY33" fmla="*/ 101240 h 134713"/>
                <a:gd name="connsiteX34" fmla="*/ 39333 w 134335"/>
                <a:gd name="connsiteY34" fmla="*/ 109285 h 134713"/>
                <a:gd name="connsiteX35" fmla="*/ 41319 w 134335"/>
                <a:gd name="connsiteY35" fmla="*/ 113402 h 134713"/>
                <a:gd name="connsiteX36" fmla="*/ 41319 w 134335"/>
                <a:gd name="connsiteY36" fmla="*/ 113402 h 134713"/>
                <a:gd name="connsiteX37" fmla="*/ 42542 w 134335"/>
                <a:gd name="connsiteY37" fmla="*/ 114337 h 134713"/>
                <a:gd name="connsiteX38" fmla="*/ 59310 w 134335"/>
                <a:gd name="connsiteY38" fmla="*/ 132328 h 134713"/>
                <a:gd name="connsiteX39" fmla="*/ 63771 w 134335"/>
                <a:gd name="connsiteY39" fmla="*/ 134630 h 134713"/>
                <a:gd name="connsiteX40" fmla="*/ 64994 w 134335"/>
                <a:gd name="connsiteY40" fmla="*/ 134630 h 134713"/>
                <a:gd name="connsiteX41" fmla="*/ 67369 w 134335"/>
                <a:gd name="connsiteY41" fmla="*/ 133839 h 134713"/>
                <a:gd name="connsiteX42" fmla="*/ 68881 w 134335"/>
                <a:gd name="connsiteY42" fmla="*/ 132759 h 134713"/>
                <a:gd name="connsiteX43" fmla="*/ 87591 w 134335"/>
                <a:gd name="connsiteY43" fmla="*/ 115992 h 134713"/>
                <a:gd name="connsiteX44" fmla="*/ 88166 w 134335"/>
                <a:gd name="connsiteY44" fmla="*/ 115273 h 134713"/>
                <a:gd name="connsiteX45" fmla="*/ 89318 w 134335"/>
                <a:gd name="connsiteY45" fmla="*/ 108868 h 134713"/>
                <a:gd name="connsiteX46" fmla="*/ 84928 w 134335"/>
                <a:gd name="connsiteY46" fmla="*/ 104190 h 134713"/>
                <a:gd name="connsiteX47" fmla="*/ 77351 w 134335"/>
                <a:gd name="connsiteY47" fmla="*/ 88301 h 134713"/>
                <a:gd name="connsiteX48" fmla="*/ 81474 w 134335"/>
                <a:gd name="connsiteY48" fmla="*/ 82601 h 134713"/>
                <a:gd name="connsiteX49" fmla="*/ 81474 w 134335"/>
                <a:gd name="connsiteY49" fmla="*/ 82601 h 134713"/>
                <a:gd name="connsiteX50" fmla="*/ 90613 w 134335"/>
                <a:gd name="connsiteY50" fmla="*/ 78860 h 134713"/>
                <a:gd name="connsiteX51" fmla="*/ 99608 w 134335"/>
                <a:gd name="connsiteY51" fmla="*/ 82818 h 134713"/>
                <a:gd name="connsiteX52" fmla="*/ 102415 w 134335"/>
                <a:gd name="connsiteY52" fmla="*/ 87855 h 134713"/>
                <a:gd name="connsiteX53" fmla="*/ 106732 w 134335"/>
                <a:gd name="connsiteY53" fmla="*/ 92532 h 134713"/>
                <a:gd name="connsiteX54" fmla="*/ 113209 w 134335"/>
                <a:gd name="connsiteY54" fmla="*/ 91957 h 134713"/>
                <a:gd name="connsiteX55" fmla="*/ 113929 w 134335"/>
                <a:gd name="connsiteY55" fmla="*/ 91381 h 134713"/>
                <a:gd name="connsiteX56" fmla="*/ 132135 w 134335"/>
                <a:gd name="connsiteY56" fmla="*/ 74470 h 134713"/>
                <a:gd name="connsiteX57" fmla="*/ 134222 w 134335"/>
                <a:gd name="connsiteY57" fmla="*/ 70800 h 134713"/>
                <a:gd name="connsiteX58" fmla="*/ 134222 w 134335"/>
                <a:gd name="connsiteY58" fmla="*/ 69576 h 134713"/>
                <a:gd name="connsiteX59" fmla="*/ 132279 w 134335"/>
                <a:gd name="connsiteY59" fmla="*/ 64899 h 134713"/>
                <a:gd name="connsiteX60" fmla="*/ 110619 w 134335"/>
                <a:gd name="connsiteY60" fmla="*/ 82674 h 134713"/>
                <a:gd name="connsiteX61" fmla="*/ 106732 w 134335"/>
                <a:gd name="connsiteY61" fmla="*/ 76773 h 134713"/>
                <a:gd name="connsiteX62" fmla="*/ 91189 w 134335"/>
                <a:gd name="connsiteY62" fmla="*/ 69576 h 134713"/>
                <a:gd name="connsiteX63" fmla="*/ 75717 w 134335"/>
                <a:gd name="connsiteY63" fmla="*/ 75909 h 134713"/>
                <a:gd name="connsiteX64" fmla="*/ 68161 w 134335"/>
                <a:gd name="connsiteY64" fmla="*/ 90877 h 134713"/>
                <a:gd name="connsiteX65" fmla="*/ 73702 w 134335"/>
                <a:gd name="connsiteY65" fmla="*/ 106853 h 134713"/>
                <a:gd name="connsiteX66" fmla="*/ 79315 w 134335"/>
                <a:gd name="connsiteY66" fmla="*/ 111243 h 134713"/>
                <a:gd name="connsiteX67" fmla="*/ 64922 w 134335"/>
                <a:gd name="connsiteY67" fmla="*/ 124268 h 134713"/>
                <a:gd name="connsiteX68" fmla="*/ 50530 w 134335"/>
                <a:gd name="connsiteY68" fmla="*/ 108796 h 134713"/>
                <a:gd name="connsiteX69" fmla="*/ 64491 w 134335"/>
                <a:gd name="connsiteY69" fmla="*/ 82962 h 134713"/>
                <a:gd name="connsiteX70" fmla="*/ 46716 w 134335"/>
                <a:gd name="connsiteY70" fmla="*/ 66626 h 134713"/>
                <a:gd name="connsiteX71" fmla="*/ 42542 w 134335"/>
                <a:gd name="connsiteY71" fmla="*/ 66626 h 134713"/>
                <a:gd name="connsiteX72" fmla="*/ 23760 w 134335"/>
                <a:gd name="connsiteY72" fmla="*/ 80083 h 134713"/>
                <a:gd name="connsiteX73" fmla="*/ 9799 w 134335"/>
                <a:gd name="connsiteY73" fmla="*/ 64755 h 134713"/>
                <a:gd name="connsiteX74" fmla="*/ 26351 w 134335"/>
                <a:gd name="connsiteY74" fmla="*/ 49211 h 134713"/>
                <a:gd name="connsiteX75" fmla="*/ 28078 w 134335"/>
                <a:gd name="connsiteY75" fmla="*/ 46909 h 134713"/>
                <a:gd name="connsiteX76" fmla="*/ 28582 w 134335"/>
                <a:gd name="connsiteY76" fmla="*/ 41008 h 134713"/>
                <a:gd name="connsiteX77" fmla="*/ 24336 w 134335"/>
                <a:gd name="connsiteY77" fmla="*/ 36546 h 134713"/>
                <a:gd name="connsiteX78" fmla="*/ 19586 w 134335"/>
                <a:gd name="connsiteY78" fmla="*/ 33308 h 134713"/>
                <a:gd name="connsiteX79" fmla="*/ 20018 w 134335"/>
                <a:gd name="connsiteY79" fmla="*/ 15965 h 134713"/>
                <a:gd name="connsiteX80" fmla="*/ 37699 w 134335"/>
                <a:gd name="connsiteY80" fmla="*/ 16958 h 134713"/>
                <a:gd name="connsiteX81" fmla="*/ 40383 w 134335"/>
                <a:gd name="connsiteY81" fmla="*/ 21794 h 134713"/>
                <a:gd name="connsiteX82" fmla="*/ 44485 w 134335"/>
                <a:gd name="connsiteY82" fmla="*/ 26399 h 134713"/>
                <a:gd name="connsiteX83" fmla="*/ 50386 w 134335"/>
                <a:gd name="connsiteY83" fmla="*/ 26399 h 134713"/>
                <a:gd name="connsiteX84" fmla="*/ 52833 w 134335"/>
                <a:gd name="connsiteY84" fmla="*/ 24960 h 134713"/>
                <a:gd name="connsiteX85" fmla="*/ 69600 w 134335"/>
                <a:gd name="connsiteY85" fmla="*/ 9632 h 134713"/>
                <a:gd name="connsiteX86" fmla="*/ 83993 w 134335"/>
                <a:gd name="connsiteY86" fmla="*/ 24816 h 134713"/>
                <a:gd name="connsiteX87" fmla="*/ 69096 w 134335"/>
                <a:gd name="connsiteY87" fmla="*/ 42447 h 134713"/>
                <a:gd name="connsiteX88" fmla="*/ 69096 w 134335"/>
                <a:gd name="connsiteY88" fmla="*/ 46620 h 134713"/>
                <a:gd name="connsiteX89" fmla="*/ 83993 w 134335"/>
                <a:gd name="connsiteY89" fmla="*/ 65619 h 134713"/>
                <a:gd name="connsiteX90" fmla="*/ 105581 w 134335"/>
                <a:gd name="connsiteY90" fmla="*/ 61013 h 134713"/>
                <a:gd name="connsiteX91" fmla="*/ 110691 w 134335"/>
                <a:gd name="connsiteY91" fmla="*/ 53817 h 134713"/>
                <a:gd name="connsiteX92" fmla="*/ 125083 w 134335"/>
                <a:gd name="connsiteY92" fmla="*/ 69433 h 13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34335" h="134713">
                  <a:moveTo>
                    <a:pt x="116376" y="46692"/>
                  </a:moveTo>
                  <a:cubicBezTo>
                    <a:pt x="116152" y="46239"/>
                    <a:pt x="115865" y="45829"/>
                    <a:pt x="115512" y="45469"/>
                  </a:cubicBezTo>
                  <a:lnTo>
                    <a:pt x="115512" y="45469"/>
                  </a:lnTo>
                  <a:cubicBezTo>
                    <a:pt x="113706" y="43454"/>
                    <a:pt x="110928" y="42620"/>
                    <a:pt x="108316" y="43310"/>
                  </a:cubicBezTo>
                  <a:cubicBezTo>
                    <a:pt x="105660" y="43951"/>
                    <a:pt x="103595" y="46045"/>
                    <a:pt x="102991" y="48708"/>
                  </a:cubicBezTo>
                  <a:cubicBezTo>
                    <a:pt x="102350" y="50967"/>
                    <a:pt x="101105" y="53004"/>
                    <a:pt x="99393" y="54609"/>
                  </a:cubicBezTo>
                  <a:cubicBezTo>
                    <a:pt x="96025" y="57839"/>
                    <a:pt x="91110" y="58869"/>
                    <a:pt x="86727" y="57271"/>
                  </a:cubicBezTo>
                  <a:cubicBezTo>
                    <a:pt x="81769" y="55342"/>
                    <a:pt x="78336" y="50766"/>
                    <a:pt x="77876" y="45469"/>
                  </a:cubicBezTo>
                  <a:cubicBezTo>
                    <a:pt x="77804" y="45189"/>
                    <a:pt x="77804" y="44886"/>
                    <a:pt x="77876" y="44606"/>
                  </a:cubicBezTo>
                  <a:cubicBezTo>
                    <a:pt x="78732" y="38935"/>
                    <a:pt x="82999" y="34387"/>
                    <a:pt x="88598" y="33163"/>
                  </a:cubicBezTo>
                  <a:cubicBezTo>
                    <a:pt x="91261" y="32725"/>
                    <a:pt x="93456" y="30839"/>
                    <a:pt x="94283" y="28270"/>
                  </a:cubicBezTo>
                  <a:cubicBezTo>
                    <a:pt x="95118" y="25766"/>
                    <a:pt x="94506" y="23003"/>
                    <a:pt x="92700" y="21074"/>
                  </a:cubicBezTo>
                  <a:lnTo>
                    <a:pt x="74925" y="2004"/>
                  </a:lnTo>
                  <a:cubicBezTo>
                    <a:pt x="73940" y="961"/>
                    <a:pt x="72658" y="234"/>
                    <a:pt x="71255" y="-83"/>
                  </a:cubicBezTo>
                  <a:lnTo>
                    <a:pt x="70104" y="-83"/>
                  </a:lnTo>
                  <a:cubicBezTo>
                    <a:pt x="68333" y="-40"/>
                    <a:pt x="66642" y="651"/>
                    <a:pt x="65354" y="1860"/>
                  </a:cubicBezTo>
                  <a:lnTo>
                    <a:pt x="48371" y="17260"/>
                  </a:lnTo>
                  <a:cubicBezTo>
                    <a:pt x="47414" y="14950"/>
                    <a:pt x="46054" y="12827"/>
                    <a:pt x="44341" y="10999"/>
                  </a:cubicBezTo>
                  <a:cubicBezTo>
                    <a:pt x="36303" y="2400"/>
                    <a:pt x="22861" y="1824"/>
                    <a:pt x="14117" y="9704"/>
                  </a:cubicBezTo>
                  <a:cubicBezTo>
                    <a:pt x="5647" y="17814"/>
                    <a:pt x="5201" y="31199"/>
                    <a:pt x="13110" y="39856"/>
                  </a:cubicBezTo>
                  <a:cubicBezTo>
                    <a:pt x="14779" y="41720"/>
                    <a:pt x="16780" y="43260"/>
                    <a:pt x="19010" y="44390"/>
                  </a:cubicBezTo>
                  <a:lnTo>
                    <a:pt x="2244" y="60006"/>
                  </a:lnTo>
                  <a:lnTo>
                    <a:pt x="1452" y="60941"/>
                  </a:lnTo>
                  <a:cubicBezTo>
                    <a:pt x="617" y="61999"/>
                    <a:pt x="92" y="63273"/>
                    <a:pt x="-59" y="64611"/>
                  </a:cubicBezTo>
                  <a:cubicBezTo>
                    <a:pt x="-95" y="64993"/>
                    <a:pt x="-95" y="65381"/>
                    <a:pt x="-59" y="65763"/>
                  </a:cubicBezTo>
                  <a:cubicBezTo>
                    <a:pt x="120" y="67194"/>
                    <a:pt x="747" y="68526"/>
                    <a:pt x="1740" y="69576"/>
                  </a:cubicBezTo>
                  <a:lnTo>
                    <a:pt x="19299" y="88863"/>
                  </a:lnTo>
                  <a:cubicBezTo>
                    <a:pt x="21105" y="90877"/>
                    <a:pt x="23882" y="91712"/>
                    <a:pt x="26495" y="91021"/>
                  </a:cubicBezTo>
                  <a:cubicBezTo>
                    <a:pt x="29143" y="90424"/>
                    <a:pt x="31223" y="88395"/>
                    <a:pt x="31892" y="85768"/>
                  </a:cubicBezTo>
                  <a:cubicBezTo>
                    <a:pt x="33547" y="80285"/>
                    <a:pt x="38412" y="76391"/>
                    <a:pt x="44126" y="75981"/>
                  </a:cubicBezTo>
                  <a:lnTo>
                    <a:pt x="44413" y="75981"/>
                  </a:lnTo>
                  <a:cubicBezTo>
                    <a:pt x="49630" y="76953"/>
                    <a:pt x="53891" y="80709"/>
                    <a:pt x="55495" y="85768"/>
                  </a:cubicBezTo>
                  <a:cubicBezTo>
                    <a:pt x="56668" y="90280"/>
                    <a:pt x="55258" y="95066"/>
                    <a:pt x="51826" y="98218"/>
                  </a:cubicBezTo>
                  <a:cubicBezTo>
                    <a:pt x="50084" y="99830"/>
                    <a:pt x="47903" y="100880"/>
                    <a:pt x="45564" y="101240"/>
                  </a:cubicBezTo>
                  <a:cubicBezTo>
                    <a:pt x="41621" y="101744"/>
                    <a:pt x="38829" y="105342"/>
                    <a:pt x="39333" y="109285"/>
                  </a:cubicBezTo>
                  <a:cubicBezTo>
                    <a:pt x="39527" y="110840"/>
                    <a:pt x="40225" y="112279"/>
                    <a:pt x="41319" y="113402"/>
                  </a:cubicBezTo>
                  <a:lnTo>
                    <a:pt x="41319" y="113402"/>
                  </a:lnTo>
                  <a:cubicBezTo>
                    <a:pt x="41679" y="113776"/>
                    <a:pt x="42089" y="114092"/>
                    <a:pt x="42542" y="114337"/>
                  </a:cubicBezTo>
                  <a:lnTo>
                    <a:pt x="59310" y="132328"/>
                  </a:lnTo>
                  <a:cubicBezTo>
                    <a:pt x="60475" y="133608"/>
                    <a:pt x="62059" y="134422"/>
                    <a:pt x="63771" y="134630"/>
                  </a:cubicBezTo>
                  <a:lnTo>
                    <a:pt x="64994" y="134630"/>
                  </a:lnTo>
                  <a:cubicBezTo>
                    <a:pt x="65815" y="134465"/>
                    <a:pt x="66614" y="134199"/>
                    <a:pt x="67369" y="133839"/>
                  </a:cubicBezTo>
                  <a:cubicBezTo>
                    <a:pt x="67902" y="133522"/>
                    <a:pt x="68413" y="133162"/>
                    <a:pt x="68881" y="132759"/>
                  </a:cubicBezTo>
                  <a:lnTo>
                    <a:pt x="87591" y="115992"/>
                  </a:lnTo>
                  <a:cubicBezTo>
                    <a:pt x="87821" y="115783"/>
                    <a:pt x="88015" y="115539"/>
                    <a:pt x="88166" y="115273"/>
                  </a:cubicBezTo>
                  <a:cubicBezTo>
                    <a:pt x="89548" y="113445"/>
                    <a:pt x="89980" y="111063"/>
                    <a:pt x="89318" y="108868"/>
                  </a:cubicBezTo>
                  <a:cubicBezTo>
                    <a:pt x="88670" y="106709"/>
                    <a:pt x="87044" y="104975"/>
                    <a:pt x="84928" y="104190"/>
                  </a:cubicBezTo>
                  <a:cubicBezTo>
                    <a:pt x="78444" y="101895"/>
                    <a:pt x="75055" y="94778"/>
                    <a:pt x="77351" y="88301"/>
                  </a:cubicBezTo>
                  <a:cubicBezTo>
                    <a:pt x="78149" y="86041"/>
                    <a:pt x="79581" y="84062"/>
                    <a:pt x="81474" y="82601"/>
                  </a:cubicBezTo>
                  <a:lnTo>
                    <a:pt x="81474" y="82601"/>
                  </a:lnTo>
                  <a:cubicBezTo>
                    <a:pt x="83899" y="80184"/>
                    <a:pt x="87187" y="78838"/>
                    <a:pt x="90613" y="78860"/>
                  </a:cubicBezTo>
                  <a:cubicBezTo>
                    <a:pt x="94031" y="78867"/>
                    <a:pt x="97298" y="80299"/>
                    <a:pt x="99608" y="82818"/>
                  </a:cubicBezTo>
                  <a:cubicBezTo>
                    <a:pt x="100939" y="84242"/>
                    <a:pt x="101904" y="85969"/>
                    <a:pt x="102415" y="87855"/>
                  </a:cubicBezTo>
                  <a:cubicBezTo>
                    <a:pt x="103048" y="89999"/>
                    <a:pt x="104646" y="91726"/>
                    <a:pt x="106732" y="92532"/>
                  </a:cubicBezTo>
                  <a:cubicBezTo>
                    <a:pt x="108870" y="93317"/>
                    <a:pt x="111245" y="93108"/>
                    <a:pt x="113209" y="91957"/>
                  </a:cubicBezTo>
                  <a:lnTo>
                    <a:pt x="113929" y="91381"/>
                  </a:lnTo>
                  <a:lnTo>
                    <a:pt x="132135" y="74470"/>
                  </a:lnTo>
                  <a:cubicBezTo>
                    <a:pt x="133186" y="73484"/>
                    <a:pt x="133913" y="72203"/>
                    <a:pt x="134222" y="70800"/>
                  </a:cubicBezTo>
                  <a:cubicBezTo>
                    <a:pt x="134258" y="70390"/>
                    <a:pt x="134258" y="69987"/>
                    <a:pt x="134222" y="69576"/>
                  </a:cubicBezTo>
                  <a:cubicBezTo>
                    <a:pt x="134128" y="67842"/>
                    <a:pt x="133445" y="66187"/>
                    <a:pt x="132279" y="64899"/>
                  </a:cubicBezTo>
                  <a:close/>
                  <a:moveTo>
                    <a:pt x="110619" y="82674"/>
                  </a:moveTo>
                  <a:cubicBezTo>
                    <a:pt x="109669" y="80500"/>
                    <a:pt x="108352" y="78507"/>
                    <a:pt x="106732" y="76773"/>
                  </a:cubicBezTo>
                  <a:cubicBezTo>
                    <a:pt x="102768" y="72332"/>
                    <a:pt x="97140" y="69727"/>
                    <a:pt x="91189" y="69576"/>
                  </a:cubicBezTo>
                  <a:cubicBezTo>
                    <a:pt x="85381" y="69469"/>
                    <a:pt x="79783" y="71757"/>
                    <a:pt x="75717" y="75909"/>
                  </a:cubicBezTo>
                  <a:cubicBezTo>
                    <a:pt x="71212" y="79615"/>
                    <a:pt x="68470" y="85048"/>
                    <a:pt x="68161" y="90877"/>
                  </a:cubicBezTo>
                  <a:cubicBezTo>
                    <a:pt x="67700" y="96742"/>
                    <a:pt x="69708" y="102535"/>
                    <a:pt x="73702" y="106853"/>
                  </a:cubicBezTo>
                  <a:cubicBezTo>
                    <a:pt x="75328" y="108609"/>
                    <a:pt x="77221" y="110091"/>
                    <a:pt x="79315" y="111243"/>
                  </a:cubicBezTo>
                  <a:lnTo>
                    <a:pt x="64922" y="124268"/>
                  </a:lnTo>
                  <a:lnTo>
                    <a:pt x="50530" y="108796"/>
                  </a:lnTo>
                  <a:cubicBezTo>
                    <a:pt x="61224" y="105162"/>
                    <a:pt x="67312" y="93900"/>
                    <a:pt x="64491" y="82962"/>
                  </a:cubicBezTo>
                  <a:cubicBezTo>
                    <a:pt x="62109" y="74607"/>
                    <a:pt x="55244" y="68296"/>
                    <a:pt x="46716" y="66626"/>
                  </a:cubicBezTo>
                  <a:cubicBezTo>
                    <a:pt x="45342" y="66338"/>
                    <a:pt x="43917" y="66338"/>
                    <a:pt x="42542" y="66626"/>
                  </a:cubicBezTo>
                  <a:cubicBezTo>
                    <a:pt x="34324" y="67418"/>
                    <a:pt x="27157" y="72556"/>
                    <a:pt x="23760" y="80083"/>
                  </a:cubicBezTo>
                  <a:lnTo>
                    <a:pt x="9799" y="64755"/>
                  </a:lnTo>
                  <a:lnTo>
                    <a:pt x="26351" y="49211"/>
                  </a:lnTo>
                  <a:cubicBezTo>
                    <a:pt x="27078" y="48571"/>
                    <a:pt x="27660" y="47787"/>
                    <a:pt x="28078" y="46909"/>
                  </a:cubicBezTo>
                  <a:cubicBezTo>
                    <a:pt x="29085" y="45102"/>
                    <a:pt x="29265" y="42958"/>
                    <a:pt x="28582" y="41008"/>
                  </a:cubicBezTo>
                  <a:cubicBezTo>
                    <a:pt x="27905" y="38956"/>
                    <a:pt x="26351" y="37323"/>
                    <a:pt x="24336" y="36546"/>
                  </a:cubicBezTo>
                  <a:cubicBezTo>
                    <a:pt x="22529" y="35841"/>
                    <a:pt x="20903" y="34732"/>
                    <a:pt x="19586" y="33308"/>
                  </a:cubicBezTo>
                  <a:cubicBezTo>
                    <a:pt x="14974" y="28378"/>
                    <a:pt x="15168" y="20664"/>
                    <a:pt x="20018" y="15965"/>
                  </a:cubicBezTo>
                  <a:cubicBezTo>
                    <a:pt x="25171" y="11359"/>
                    <a:pt x="33087" y="11798"/>
                    <a:pt x="37699" y="16958"/>
                  </a:cubicBezTo>
                  <a:cubicBezTo>
                    <a:pt x="38944" y="18347"/>
                    <a:pt x="39858" y="20002"/>
                    <a:pt x="40383" y="21794"/>
                  </a:cubicBezTo>
                  <a:cubicBezTo>
                    <a:pt x="40988" y="23866"/>
                    <a:pt x="42499" y="25557"/>
                    <a:pt x="44485" y="26399"/>
                  </a:cubicBezTo>
                  <a:cubicBezTo>
                    <a:pt x="46363" y="27241"/>
                    <a:pt x="48508" y="27241"/>
                    <a:pt x="50386" y="26399"/>
                  </a:cubicBezTo>
                  <a:cubicBezTo>
                    <a:pt x="51286" y="26075"/>
                    <a:pt x="52113" y="25593"/>
                    <a:pt x="52833" y="24960"/>
                  </a:cubicBezTo>
                  <a:lnTo>
                    <a:pt x="69600" y="9632"/>
                  </a:lnTo>
                  <a:lnTo>
                    <a:pt x="83993" y="24816"/>
                  </a:lnTo>
                  <a:cubicBezTo>
                    <a:pt x="76213" y="27572"/>
                    <a:pt x="70514" y="34315"/>
                    <a:pt x="69096" y="42447"/>
                  </a:cubicBezTo>
                  <a:cubicBezTo>
                    <a:pt x="68845" y="43828"/>
                    <a:pt x="68845" y="45239"/>
                    <a:pt x="69096" y="46620"/>
                  </a:cubicBezTo>
                  <a:cubicBezTo>
                    <a:pt x="70075" y="55256"/>
                    <a:pt x="75839" y="62603"/>
                    <a:pt x="83993" y="65619"/>
                  </a:cubicBezTo>
                  <a:cubicBezTo>
                    <a:pt x="91491" y="68159"/>
                    <a:pt x="99774" y="66388"/>
                    <a:pt x="105581" y="61013"/>
                  </a:cubicBezTo>
                  <a:cubicBezTo>
                    <a:pt x="107790" y="59020"/>
                    <a:pt x="109539" y="56559"/>
                    <a:pt x="110691" y="53817"/>
                  </a:cubicBezTo>
                  <a:lnTo>
                    <a:pt x="125083" y="69433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AEFC7D24-A853-4541-9EAC-5E2AF6FBDC37}"/>
                </a:ext>
              </a:extLst>
            </p:cNvPr>
            <p:cNvSpPr/>
            <p:nvPr/>
          </p:nvSpPr>
          <p:spPr>
            <a:xfrm>
              <a:off x="7801478" y="3336168"/>
              <a:ext cx="216561" cy="215382"/>
            </a:xfrm>
            <a:custGeom>
              <a:avLst/>
              <a:gdLst>
                <a:gd name="connsiteX0" fmla="*/ 28581 w 216561"/>
                <a:gd name="connsiteY0" fmla="*/ 208032 h 215382"/>
                <a:gd name="connsiteX1" fmla="*/ 35777 w 216561"/>
                <a:gd name="connsiteY1" fmla="*/ 215228 h 215382"/>
                <a:gd name="connsiteX2" fmla="*/ 35777 w 216561"/>
                <a:gd name="connsiteY2" fmla="*/ 215228 h 215382"/>
                <a:gd name="connsiteX3" fmla="*/ 119973 w 216561"/>
                <a:gd name="connsiteY3" fmla="*/ 214724 h 215382"/>
                <a:gd name="connsiteX4" fmla="*/ 120621 w 216561"/>
                <a:gd name="connsiteY4" fmla="*/ 214724 h 215382"/>
                <a:gd name="connsiteX5" fmla="*/ 123499 w 216561"/>
                <a:gd name="connsiteY5" fmla="*/ 215300 h 215382"/>
                <a:gd name="connsiteX6" fmla="*/ 149622 w 216561"/>
                <a:gd name="connsiteY6" fmla="*/ 215300 h 215382"/>
                <a:gd name="connsiteX7" fmla="*/ 150485 w 216561"/>
                <a:gd name="connsiteY7" fmla="*/ 215300 h 215382"/>
                <a:gd name="connsiteX8" fmla="*/ 155882 w 216561"/>
                <a:gd name="connsiteY8" fmla="*/ 211270 h 215382"/>
                <a:gd name="connsiteX9" fmla="*/ 155882 w 216561"/>
                <a:gd name="connsiteY9" fmla="*/ 204865 h 215382"/>
                <a:gd name="connsiteX10" fmla="*/ 157465 w 216561"/>
                <a:gd name="connsiteY10" fmla="*/ 190473 h 215382"/>
                <a:gd name="connsiteX11" fmla="*/ 158113 w 216561"/>
                <a:gd name="connsiteY11" fmla="*/ 189897 h 215382"/>
                <a:gd name="connsiteX12" fmla="*/ 167036 w 216561"/>
                <a:gd name="connsiteY12" fmla="*/ 186803 h 215382"/>
                <a:gd name="connsiteX13" fmla="*/ 179558 w 216561"/>
                <a:gd name="connsiteY13" fmla="*/ 199252 h 215382"/>
                <a:gd name="connsiteX14" fmla="*/ 178263 w 216561"/>
                <a:gd name="connsiteY14" fmla="*/ 204937 h 215382"/>
                <a:gd name="connsiteX15" fmla="*/ 178263 w 216561"/>
                <a:gd name="connsiteY15" fmla="*/ 211270 h 215382"/>
                <a:gd name="connsiteX16" fmla="*/ 183444 w 216561"/>
                <a:gd name="connsiteY16" fmla="*/ 215228 h 215382"/>
                <a:gd name="connsiteX17" fmla="*/ 184380 w 216561"/>
                <a:gd name="connsiteY17" fmla="*/ 215228 h 215382"/>
                <a:gd name="connsiteX18" fmla="*/ 209206 w 216561"/>
                <a:gd name="connsiteY18" fmla="*/ 215228 h 215382"/>
                <a:gd name="connsiteX19" fmla="*/ 214388 w 216561"/>
                <a:gd name="connsiteY19" fmla="*/ 213069 h 215382"/>
                <a:gd name="connsiteX20" fmla="*/ 216474 w 216561"/>
                <a:gd name="connsiteY20" fmla="*/ 207888 h 215382"/>
                <a:gd name="connsiteX21" fmla="*/ 216474 w 216561"/>
                <a:gd name="connsiteY21" fmla="*/ 181981 h 215382"/>
                <a:gd name="connsiteX22" fmla="*/ 209278 w 216561"/>
                <a:gd name="connsiteY22" fmla="*/ 174785 h 215382"/>
                <a:gd name="connsiteX23" fmla="*/ 205248 w 216561"/>
                <a:gd name="connsiteY23" fmla="*/ 176008 h 215382"/>
                <a:gd name="connsiteX24" fmla="*/ 187970 w 216561"/>
                <a:gd name="connsiteY24" fmla="*/ 172123 h 215382"/>
                <a:gd name="connsiteX25" fmla="*/ 187474 w 216561"/>
                <a:gd name="connsiteY25" fmla="*/ 171259 h 215382"/>
                <a:gd name="connsiteX26" fmla="*/ 188985 w 216561"/>
                <a:gd name="connsiteY26" fmla="*/ 156867 h 215382"/>
                <a:gd name="connsiteX27" fmla="*/ 189633 w 216561"/>
                <a:gd name="connsiteY27" fmla="*/ 156291 h 215382"/>
                <a:gd name="connsiteX28" fmla="*/ 198556 w 216561"/>
                <a:gd name="connsiteY28" fmla="*/ 153196 h 215382"/>
                <a:gd name="connsiteX29" fmla="*/ 205176 w 216561"/>
                <a:gd name="connsiteY29" fmla="*/ 155140 h 215382"/>
                <a:gd name="connsiteX30" fmla="*/ 214316 w 216561"/>
                <a:gd name="connsiteY30" fmla="*/ 154132 h 215382"/>
                <a:gd name="connsiteX31" fmla="*/ 216402 w 216561"/>
                <a:gd name="connsiteY31" fmla="*/ 149022 h 215382"/>
                <a:gd name="connsiteX32" fmla="*/ 216402 w 216561"/>
                <a:gd name="connsiteY32" fmla="*/ 122972 h 215382"/>
                <a:gd name="connsiteX33" fmla="*/ 209206 w 216561"/>
                <a:gd name="connsiteY33" fmla="*/ 115776 h 215382"/>
                <a:gd name="connsiteX34" fmla="*/ 186898 w 216561"/>
                <a:gd name="connsiteY34" fmla="*/ 115776 h 215382"/>
                <a:gd name="connsiteX35" fmla="*/ 173743 w 216561"/>
                <a:gd name="connsiteY35" fmla="*/ 88229 h 215382"/>
                <a:gd name="connsiteX36" fmla="*/ 166461 w 216561"/>
                <a:gd name="connsiteY36" fmla="*/ 86991 h 215382"/>
                <a:gd name="connsiteX37" fmla="*/ 152572 w 216561"/>
                <a:gd name="connsiteY37" fmla="*/ 91525 h 215382"/>
                <a:gd name="connsiteX38" fmla="*/ 154371 w 216561"/>
                <a:gd name="connsiteY38" fmla="*/ 88647 h 215382"/>
                <a:gd name="connsiteX39" fmla="*/ 152140 w 216561"/>
                <a:gd name="connsiteY39" fmla="*/ 64683 h 215382"/>
                <a:gd name="connsiteX40" fmla="*/ 149190 w 216561"/>
                <a:gd name="connsiteY40" fmla="*/ 61732 h 215382"/>
                <a:gd name="connsiteX41" fmla="*/ 128033 w 216561"/>
                <a:gd name="connsiteY41" fmla="*/ 58422 h 215382"/>
                <a:gd name="connsiteX42" fmla="*/ 128033 w 216561"/>
                <a:gd name="connsiteY42" fmla="*/ 36114 h 215382"/>
                <a:gd name="connsiteX43" fmla="*/ 120837 w 216561"/>
                <a:gd name="connsiteY43" fmla="*/ 28918 h 215382"/>
                <a:gd name="connsiteX44" fmla="*/ 98457 w 216561"/>
                <a:gd name="connsiteY44" fmla="*/ 28918 h 215382"/>
                <a:gd name="connsiteX45" fmla="*/ 95002 w 216561"/>
                <a:gd name="connsiteY45" fmla="*/ 7329 h 215382"/>
                <a:gd name="connsiteX46" fmla="*/ 92052 w 216561"/>
                <a:gd name="connsiteY46" fmla="*/ 4379 h 215382"/>
                <a:gd name="connsiteX47" fmla="*/ 78163 w 216561"/>
                <a:gd name="connsiteY47" fmla="*/ -83 h 215382"/>
                <a:gd name="connsiteX48" fmla="*/ 78163 w 216561"/>
                <a:gd name="connsiteY48" fmla="*/ -83 h 215382"/>
                <a:gd name="connsiteX49" fmla="*/ 56575 w 216561"/>
                <a:gd name="connsiteY49" fmla="*/ 21506 h 215382"/>
                <a:gd name="connsiteX50" fmla="*/ 57870 w 216561"/>
                <a:gd name="connsiteY50" fmla="*/ 28702 h 215382"/>
                <a:gd name="connsiteX51" fmla="*/ 35562 w 216561"/>
                <a:gd name="connsiteY51" fmla="*/ 28702 h 215382"/>
                <a:gd name="connsiteX52" fmla="*/ 30380 w 216561"/>
                <a:gd name="connsiteY52" fmla="*/ 30933 h 215382"/>
                <a:gd name="connsiteX53" fmla="*/ 28293 w 216561"/>
                <a:gd name="connsiteY53" fmla="*/ 36114 h 215382"/>
                <a:gd name="connsiteX54" fmla="*/ 28293 w 216561"/>
                <a:gd name="connsiteY54" fmla="*/ 62236 h 215382"/>
                <a:gd name="connsiteX55" fmla="*/ 28293 w 216561"/>
                <a:gd name="connsiteY55" fmla="*/ 63100 h 215382"/>
                <a:gd name="connsiteX56" fmla="*/ 35490 w 216561"/>
                <a:gd name="connsiteY56" fmla="*/ 68929 h 215382"/>
                <a:gd name="connsiteX57" fmla="*/ 38800 w 216561"/>
                <a:gd name="connsiteY57" fmla="*/ 68137 h 215382"/>
                <a:gd name="connsiteX58" fmla="*/ 53192 w 216561"/>
                <a:gd name="connsiteY58" fmla="*/ 69720 h 215382"/>
                <a:gd name="connsiteX59" fmla="*/ 53840 w 216561"/>
                <a:gd name="connsiteY59" fmla="*/ 70368 h 215382"/>
                <a:gd name="connsiteX60" fmla="*/ 55495 w 216561"/>
                <a:gd name="connsiteY60" fmla="*/ 84760 h 215382"/>
                <a:gd name="connsiteX61" fmla="*/ 44341 w 216561"/>
                <a:gd name="connsiteY61" fmla="*/ 91525 h 215382"/>
                <a:gd name="connsiteX62" fmla="*/ 38800 w 216561"/>
                <a:gd name="connsiteY62" fmla="*/ 90229 h 215382"/>
                <a:gd name="connsiteX63" fmla="*/ 35633 w 216561"/>
                <a:gd name="connsiteY63" fmla="*/ 89438 h 215382"/>
                <a:gd name="connsiteX64" fmla="*/ 28437 w 216561"/>
                <a:gd name="connsiteY64" fmla="*/ 95339 h 215382"/>
                <a:gd name="connsiteX65" fmla="*/ 28437 w 216561"/>
                <a:gd name="connsiteY65" fmla="*/ 96274 h 215382"/>
                <a:gd name="connsiteX66" fmla="*/ 28437 w 216561"/>
                <a:gd name="connsiteY66" fmla="*/ 121101 h 215382"/>
                <a:gd name="connsiteX67" fmla="*/ 28869 w 216561"/>
                <a:gd name="connsiteY67" fmla="*/ 122972 h 215382"/>
                <a:gd name="connsiteX68" fmla="*/ 28869 w 216561"/>
                <a:gd name="connsiteY68" fmla="*/ 123332 h 215382"/>
                <a:gd name="connsiteX69" fmla="*/ 28869 w 216561"/>
                <a:gd name="connsiteY69" fmla="*/ 144921 h 215382"/>
                <a:gd name="connsiteX70" fmla="*/ 7280 w 216561"/>
                <a:gd name="connsiteY70" fmla="*/ 148447 h 215382"/>
                <a:gd name="connsiteX71" fmla="*/ 4402 w 216561"/>
                <a:gd name="connsiteY71" fmla="*/ 151397 h 215382"/>
                <a:gd name="connsiteX72" fmla="*/ 2387 w 216561"/>
                <a:gd name="connsiteY72" fmla="*/ 175433 h 215382"/>
                <a:gd name="connsiteX73" fmla="*/ 21601 w 216561"/>
                <a:gd name="connsiteY73" fmla="*/ 186875 h 215382"/>
                <a:gd name="connsiteX74" fmla="*/ 28797 w 216561"/>
                <a:gd name="connsiteY74" fmla="*/ 185579 h 215382"/>
                <a:gd name="connsiteX75" fmla="*/ 154299 w 216561"/>
                <a:gd name="connsiteY75" fmla="*/ 120813 h 215382"/>
                <a:gd name="connsiteX76" fmla="*/ 154299 w 216561"/>
                <a:gd name="connsiteY76" fmla="*/ 113617 h 215382"/>
                <a:gd name="connsiteX77" fmla="*/ 155954 w 216561"/>
                <a:gd name="connsiteY77" fmla="*/ 99225 h 215382"/>
                <a:gd name="connsiteX78" fmla="*/ 156602 w 216561"/>
                <a:gd name="connsiteY78" fmla="*/ 98577 h 215382"/>
                <a:gd name="connsiteX79" fmla="*/ 165453 w 216561"/>
                <a:gd name="connsiteY79" fmla="*/ 95555 h 215382"/>
                <a:gd name="connsiteX80" fmla="*/ 177975 w 216561"/>
                <a:gd name="connsiteY80" fmla="*/ 107932 h 215382"/>
                <a:gd name="connsiteX81" fmla="*/ 177975 w 216561"/>
                <a:gd name="connsiteY81" fmla="*/ 108004 h 215382"/>
                <a:gd name="connsiteX82" fmla="*/ 176680 w 216561"/>
                <a:gd name="connsiteY82" fmla="*/ 113617 h 215382"/>
                <a:gd name="connsiteX83" fmla="*/ 179752 w 216561"/>
                <a:gd name="connsiteY83" fmla="*/ 123318 h 215382"/>
                <a:gd name="connsiteX84" fmla="*/ 183300 w 216561"/>
                <a:gd name="connsiteY84" fmla="*/ 124124 h 215382"/>
                <a:gd name="connsiteX85" fmla="*/ 206472 w 216561"/>
                <a:gd name="connsiteY85" fmla="*/ 124124 h 215382"/>
                <a:gd name="connsiteX86" fmla="*/ 206472 w 216561"/>
                <a:gd name="connsiteY86" fmla="*/ 145713 h 215382"/>
                <a:gd name="connsiteX87" fmla="*/ 183588 w 216561"/>
                <a:gd name="connsiteY87" fmla="*/ 148519 h 215382"/>
                <a:gd name="connsiteX88" fmla="*/ 180637 w 216561"/>
                <a:gd name="connsiteY88" fmla="*/ 151541 h 215382"/>
                <a:gd name="connsiteX89" fmla="*/ 178622 w 216561"/>
                <a:gd name="connsiteY89" fmla="*/ 175505 h 215382"/>
                <a:gd name="connsiteX90" fmla="*/ 197764 w 216561"/>
                <a:gd name="connsiteY90" fmla="*/ 187019 h 215382"/>
                <a:gd name="connsiteX91" fmla="*/ 206688 w 216561"/>
                <a:gd name="connsiteY91" fmla="*/ 185004 h 215382"/>
                <a:gd name="connsiteX92" fmla="*/ 206688 w 216561"/>
                <a:gd name="connsiteY92" fmla="*/ 206592 h 215382"/>
                <a:gd name="connsiteX93" fmla="*/ 186826 w 216561"/>
                <a:gd name="connsiteY93" fmla="*/ 206592 h 215382"/>
                <a:gd name="connsiteX94" fmla="*/ 187978 w 216561"/>
                <a:gd name="connsiteY94" fmla="*/ 199396 h 215382"/>
                <a:gd name="connsiteX95" fmla="*/ 166389 w 216561"/>
                <a:gd name="connsiteY95" fmla="*/ 177807 h 215382"/>
                <a:gd name="connsiteX96" fmla="*/ 152356 w 216561"/>
                <a:gd name="connsiteY96" fmla="*/ 182413 h 215382"/>
                <a:gd name="connsiteX97" fmla="*/ 149406 w 216561"/>
                <a:gd name="connsiteY97" fmla="*/ 185435 h 215382"/>
                <a:gd name="connsiteX98" fmla="*/ 146024 w 216561"/>
                <a:gd name="connsiteY98" fmla="*/ 206521 h 215382"/>
                <a:gd name="connsiteX99" fmla="*/ 124867 w 216561"/>
                <a:gd name="connsiteY99" fmla="*/ 206521 h 215382"/>
                <a:gd name="connsiteX100" fmla="*/ 124867 w 216561"/>
                <a:gd name="connsiteY100" fmla="*/ 183277 h 215382"/>
                <a:gd name="connsiteX101" fmla="*/ 117670 w 216561"/>
                <a:gd name="connsiteY101" fmla="*/ 176080 h 215382"/>
                <a:gd name="connsiteX102" fmla="*/ 114360 w 216561"/>
                <a:gd name="connsiteY102" fmla="*/ 176872 h 215382"/>
                <a:gd name="connsiteX103" fmla="*/ 97449 w 216561"/>
                <a:gd name="connsiteY103" fmla="*/ 171691 h 215382"/>
                <a:gd name="connsiteX104" fmla="*/ 98960 w 216561"/>
                <a:gd name="connsiteY104" fmla="*/ 157298 h 215382"/>
                <a:gd name="connsiteX105" fmla="*/ 99536 w 216561"/>
                <a:gd name="connsiteY105" fmla="*/ 156650 h 215382"/>
                <a:gd name="connsiteX106" fmla="*/ 113928 w 216561"/>
                <a:gd name="connsiteY106" fmla="*/ 154923 h 215382"/>
                <a:gd name="connsiteX107" fmla="*/ 123665 w 216561"/>
                <a:gd name="connsiteY107" fmla="*/ 151959 h 215382"/>
                <a:gd name="connsiteX108" fmla="*/ 124507 w 216561"/>
                <a:gd name="connsiteY108" fmla="*/ 148375 h 215382"/>
                <a:gd name="connsiteX109" fmla="*/ 124507 w 216561"/>
                <a:gd name="connsiteY109" fmla="*/ 125131 h 215382"/>
                <a:gd name="connsiteX110" fmla="*/ 147679 w 216561"/>
                <a:gd name="connsiteY110" fmla="*/ 125131 h 215382"/>
                <a:gd name="connsiteX111" fmla="*/ 154299 w 216561"/>
                <a:gd name="connsiteY111" fmla="*/ 120813 h 215382"/>
                <a:gd name="connsiteX112" fmla="*/ 145376 w 216561"/>
                <a:gd name="connsiteY112" fmla="*/ 115272 h 215382"/>
                <a:gd name="connsiteX113" fmla="*/ 127601 w 216561"/>
                <a:gd name="connsiteY113" fmla="*/ 115272 h 215382"/>
                <a:gd name="connsiteX114" fmla="*/ 127601 w 216561"/>
                <a:gd name="connsiteY114" fmla="*/ 98505 h 215382"/>
                <a:gd name="connsiteX115" fmla="*/ 134797 w 216561"/>
                <a:gd name="connsiteY115" fmla="*/ 99657 h 215382"/>
                <a:gd name="connsiteX116" fmla="*/ 148542 w 216561"/>
                <a:gd name="connsiteY116" fmla="*/ 94619 h 215382"/>
                <a:gd name="connsiteX117" fmla="*/ 145376 w 216561"/>
                <a:gd name="connsiteY117" fmla="*/ 115272 h 215382"/>
                <a:gd name="connsiteX118" fmla="*/ 43621 w 216561"/>
                <a:gd name="connsiteY118" fmla="*/ 100880 h 215382"/>
                <a:gd name="connsiteX119" fmla="*/ 62691 w 216561"/>
                <a:gd name="connsiteY119" fmla="*/ 89222 h 215382"/>
                <a:gd name="connsiteX120" fmla="*/ 60460 w 216561"/>
                <a:gd name="connsiteY120" fmla="*/ 65187 h 215382"/>
                <a:gd name="connsiteX121" fmla="*/ 57438 w 216561"/>
                <a:gd name="connsiteY121" fmla="*/ 62236 h 215382"/>
                <a:gd name="connsiteX122" fmla="*/ 36353 w 216561"/>
                <a:gd name="connsiteY122" fmla="*/ 58926 h 215382"/>
                <a:gd name="connsiteX123" fmla="*/ 36353 w 216561"/>
                <a:gd name="connsiteY123" fmla="*/ 37769 h 215382"/>
                <a:gd name="connsiteX124" fmla="*/ 59597 w 216561"/>
                <a:gd name="connsiteY124" fmla="*/ 37769 h 215382"/>
                <a:gd name="connsiteX125" fmla="*/ 65858 w 216561"/>
                <a:gd name="connsiteY125" fmla="*/ 34171 h 215382"/>
                <a:gd name="connsiteX126" fmla="*/ 65858 w 216561"/>
                <a:gd name="connsiteY126" fmla="*/ 26975 h 215382"/>
                <a:gd name="connsiteX127" fmla="*/ 64418 w 216561"/>
                <a:gd name="connsiteY127" fmla="*/ 21290 h 215382"/>
                <a:gd name="connsiteX128" fmla="*/ 68016 w 216561"/>
                <a:gd name="connsiteY128" fmla="*/ 12366 h 215382"/>
                <a:gd name="connsiteX129" fmla="*/ 76940 w 216561"/>
                <a:gd name="connsiteY129" fmla="*/ 8696 h 215382"/>
                <a:gd name="connsiteX130" fmla="*/ 76940 w 216561"/>
                <a:gd name="connsiteY130" fmla="*/ 8696 h 215382"/>
                <a:gd name="connsiteX131" fmla="*/ 85719 w 216561"/>
                <a:gd name="connsiteY131" fmla="*/ 11575 h 215382"/>
                <a:gd name="connsiteX132" fmla="*/ 86367 w 216561"/>
                <a:gd name="connsiteY132" fmla="*/ 12223 h 215382"/>
                <a:gd name="connsiteX133" fmla="*/ 88094 w 216561"/>
                <a:gd name="connsiteY133" fmla="*/ 26615 h 215382"/>
                <a:gd name="connsiteX134" fmla="*/ 91059 w 216561"/>
                <a:gd name="connsiteY134" fmla="*/ 36351 h 215382"/>
                <a:gd name="connsiteX135" fmla="*/ 94642 w 216561"/>
                <a:gd name="connsiteY135" fmla="*/ 37193 h 215382"/>
                <a:gd name="connsiteX136" fmla="*/ 117886 w 216561"/>
                <a:gd name="connsiteY136" fmla="*/ 37193 h 215382"/>
                <a:gd name="connsiteX137" fmla="*/ 117886 w 216561"/>
                <a:gd name="connsiteY137" fmla="*/ 60365 h 215382"/>
                <a:gd name="connsiteX138" fmla="*/ 125082 w 216561"/>
                <a:gd name="connsiteY138" fmla="*/ 67562 h 215382"/>
                <a:gd name="connsiteX139" fmla="*/ 128393 w 216561"/>
                <a:gd name="connsiteY139" fmla="*/ 66770 h 215382"/>
                <a:gd name="connsiteX140" fmla="*/ 142785 w 216561"/>
                <a:gd name="connsiteY140" fmla="*/ 68425 h 215382"/>
                <a:gd name="connsiteX141" fmla="*/ 143433 w 216561"/>
                <a:gd name="connsiteY141" fmla="*/ 69073 h 215382"/>
                <a:gd name="connsiteX142" fmla="*/ 145088 w 216561"/>
                <a:gd name="connsiteY142" fmla="*/ 83465 h 215382"/>
                <a:gd name="connsiteX143" fmla="*/ 133934 w 216561"/>
                <a:gd name="connsiteY143" fmla="*/ 90229 h 215382"/>
                <a:gd name="connsiteX144" fmla="*/ 128393 w 216561"/>
                <a:gd name="connsiteY144" fmla="*/ 88934 h 215382"/>
                <a:gd name="connsiteX145" fmla="*/ 120045 w 216561"/>
                <a:gd name="connsiteY145" fmla="*/ 90374 h 215382"/>
                <a:gd name="connsiteX146" fmla="*/ 117886 w 216561"/>
                <a:gd name="connsiteY146" fmla="*/ 95555 h 215382"/>
                <a:gd name="connsiteX147" fmla="*/ 117886 w 216561"/>
                <a:gd name="connsiteY147" fmla="*/ 116712 h 215382"/>
                <a:gd name="connsiteX148" fmla="*/ 116663 w 216561"/>
                <a:gd name="connsiteY148" fmla="*/ 118007 h 215382"/>
                <a:gd name="connsiteX149" fmla="*/ 116663 w 216561"/>
                <a:gd name="connsiteY149" fmla="*/ 118007 h 215382"/>
                <a:gd name="connsiteX150" fmla="*/ 116231 w 216561"/>
                <a:gd name="connsiteY150" fmla="*/ 118727 h 215382"/>
                <a:gd name="connsiteX151" fmla="*/ 93995 w 216561"/>
                <a:gd name="connsiteY151" fmla="*/ 118727 h 215382"/>
                <a:gd name="connsiteX152" fmla="*/ 91548 w 216561"/>
                <a:gd name="connsiteY152" fmla="*/ 117359 h 215382"/>
                <a:gd name="connsiteX153" fmla="*/ 91548 w 216561"/>
                <a:gd name="connsiteY153" fmla="*/ 114481 h 215382"/>
                <a:gd name="connsiteX154" fmla="*/ 90253 w 216561"/>
                <a:gd name="connsiteY154" fmla="*/ 93828 h 215382"/>
                <a:gd name="connsiteX155" fmla="*/ 88454 w 216561"/>
                <a:gd name="connsiteY155" fmla="*/ 92101 h 215382"/>
                <a:gd name="connsiteX156" fmla="*/ 77084 w 216561"/>
                <a:gd name="connsiteY156" fmla="*/ 88358 h 215382"/>
                <a:gd name="connsiteX157" fmla="*/ 60029 w 216561"/>
                <a:gd name="connsiteY157" fmla="*/ 105413 h 215382"/>
                <a:gd name="connsiteX158" fmla="*/ 60029 w 216561"/>
                <a:gd name="connsiteY158" fmla="*/ 105485 h 215382"/>
                <a:gd name="connsiteX159" fmla="*/ 62763 w 216561"/>
                <a:gd name="connsiteY159" fmla="*/ 114553 h 215382"/>
                <a:gd name="connsiteX160" fmla="*/ 62763 w 216561"/>
                <a:gd name="connsiteY160" fmla="*/ 117503 h 215382"/>
                <a:gd name="connsiteX161" fmla="*/ 60316 w 216561"/>
                <a:gd name="connsiteY161" fmla="*/ 118942 h 215382"/>
                <a:gd name="connsiteX162" fmla="*/ 35777 w 216561"/>
                <a:gd name="connsiteY162" fmla="*/ 118942 h 215382"/>
                <a:gd name="connsiteX163" fmla="*/ 35777 w 216561"/>
                <a:gd name="connsiteY163" fmla="*/ 99081 h 215382"/>
                <a:gd name="connsiteX164" fmla="*/ 43621 w 216561"/>
                <a:gd name="connsiteY164" fmla="*/ 101024 h 215382"/>
                <a:gd name="connsiteX165" fmla="*/ 21169 w 216561"/>
                <a:gd name="connsiteY165" fmla="*/ 177807 h 215382"/>
                <a:gd name="connsiteX166" fmla="*/ 10015 w 216561"/>
                <a:gd name="connsiteY166" fmla="*/ 171187 h 215382"/>
                <a:gd name="connsiteX167" fmla="*/ 11526 w 216561"/>
                <a:gd name="connsiteY167" fmla="*/ 156795 h 215382"/>
                <a:gd name="connsiteX168" fmla="*/ 12102 w 216561"/>
                <a:gd name="connsiteY168" fmla="*/ 156147 h 215382"/>
                <a:gd name="connsiteX169" fmla="*/ 26494 w 216561"/>
                <a:gd name="connsiteY169" fmla="*/ 154420 h 215382"/>
                <a:gd name="connsiteX170" fmla="*/ 36231 w 216561"/>
                <a:gd name="connsiteY170" fmla="*/ 151455 h 215382"/>
                <a:gd name="connsiteX171" fmla="*/ 37073 w 216561"/>
                <a:gd name="connsiteY171" fmla="*/ 147871 h 215382"/>
                <a:gd name="connsiteX172" fmla="*/ 37073 w 216561"/>
                <a:gd name="connsiteY172" fmla="*/ 128945 h 215382"/>
                <a:gd name="connsiteX173" fmla="*/ 61180 w 216561"/>
                <a:gd name="connsiteY173" fmla="*/ 128945 h 215382"/>
                <a:gd name="connsiteX174" fmla="*/ 71471 w 216561"/>
                <a:gd name="connsiteY174" fmla="*/ 122757 h 215382"/>
                <a:gd name="connsiteX175" fmla="*/ 71039 w 216561"/>
                <a:gd name="connsiteY175" fmla="*/ 110595 h 215382"/>
                <a:gd name="connsiteX176" fmla="*/ 69744 w 216561"/>
                <a:gd name="connsiteY176" fmla="*/ 106349 h 215382"/>
                <a:gd name="connsiteX177" fmla="*/ 72046 w 216561"/>
                <a:gd name="connsiteY177" fmla="*/ 100664 h 215382"/>
                <a:gd name="connsiteX178" fmla="*/ 83704 w 216561"/>
                <a:gd name="connsiteY178" fmla="*/ 100304 h 215382"/>
                <a:gd name="connsiteX179" fmla="*/ 84496 w 216561"/>
                <a:gd name="connsiteY179" fmla="*/ 110523 h 215382"/>
                <a:gd name="connsiteX180" fmla="*/ 84136 w 216561"/>
                <a:gd name="connsiteY180" fmla="*/ 122685 h 215382"/>
                <a:gd name="connsiteX181" fmla="*/ 94498 w 216561"/>
                <a:gd name="connsiteY181" fmla="*/ 128730 h 215382"/>
                <a:gd name="connsiteX182" fmla="*/ 116087 w 216561"/>
                <a:gd name="connsiteY182" fmla="*/ 128730 h 215382"/>
                <a:gd name="connsiteX183" fmla="*/ 116087 w 216561"/>
                <a:gd name="connsiteY183" fmla="*/ 145568 h 215382"/>
                <a:gd name="connsiteX184" fmla="*/ 94498 w 216561"/>
                <a:gd name="connsiteY184" fmla="*/ 149022 h 215382"/>
                <a:gd name="connsiteX185" fmla="*/ 91620 w 216561"/>
                <a:gd name="connsiteY185" fmla="*/ 151973 h 215382"/>
                <a:gd name="connsiteX186" fmla="*/ 89605 w 216561"/>
                <a:gd name="connsiteY186" fmla="*/ 176008 h 215382"/>
                <a:gd name="connsiteX187" fmla="*/ 108747 w 216561"/>
                <a:gd name="connsiteY187" fmla="*/ 187451 h 215382"/>
                <a:gd name="connsiteX188" fmla="*/ 115943 w 216561"/>
                <a:gd name="connsiteY188" fmla="*/ 186155 h 215382"/>
                <a:gd name="connsiteX189" fmla="*/ 115943 w 216561"/>
                <a:gd name="connsiteY189" fmla="*/ 205585 h 215382"/>
                <a:gd name="connsiteX190" fmla="*/ 115440 w 216561"/>
                <a:gd name="connsiteY190" fmla="*/ 206233 h 215382"/>
                <a:gd name="connsiteX191" fmla="*/ 37289 w 216561"/>
                <a:gd name="connsiteY191" fmla="*/ 206664 h 215382"/>
                <a:gd name="connsiteX192" fmla="*/ 37289 w 216561"/>
                <a:gd name="connsiteY192" fmla="*/ 183421 h 215382"/>
                <a:gd name="connsiteX193" fmla="*/ 33691 w 216561"/>
                <a:gd name="connsiteY193" fmla="*/ 177160 h 215382"/>
                <a:gd name="connsiteX194" fmla="*/ 26494 w 216561"/>
                <a:gd name="connsiteY194" fmla="*/ 177160 h 215382"/>
                <a:gd name="connsiteX195" fmla="*/ 21169 w 216561"/>
                <a:gd name="connsiteY195" fmla="*/ 177951 h 21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16561" h="215382">
                  <a:moveTo>
                    <a:pt x="28581" y="208032"/>
                  </a:moveTo>
                  <a:cubicBezTo>
                    <a:pt x="28581" y="212004"/>
                    <a:pt x="31805" y="215228"/>
                    <a:pt x="35777" y="215228"/>
                  </a:cubicBezTo>
                  <a:lnTo>
                    <a:pt x="35777" y="215228"/>
                  </a:lnTo>
                  <a:lnTo>
                    <a:pt x="119973" y="214724"/>
                  </a:lnTo>
                  <a:lnTo>
                    <a:pt x="120621" y="214724"/>
                  </a:lnTo>
                  <a:cubicBezTo>
                    <a:pt x="121535" y="215098"/>
                    <a:pt x="122513" y="215293"/>
                    <a:pt x="123499" y="215300"/>
                  </a:cubicBezTo>
                  <a:lnTo>
                    <a:pt x="149622" y="215300"/>
                  </a:lnTo>
                  <a:lnTo>
                    <a:pt x="150485" y="215300"/>
                  </a:lnTo>
                  <a:cubicBezTo>
                    <a:pt x="152839" y="214933"/>
                    <a:pt x="154860" y="213422"/>
                    <a:pt x="155882" y="211270"/>
                  </a:cubicBezTo>
                  <a:cubicBezTo>
                    <a:pt x="156882" y="209255"/>
                    <a:pt x="156882" y="206880"/>
                    <a:pt x="155882" y="204865"/>
                  </a:cubicBezTo>
                  <a:cubicBezTo>
                    <a:pt x="153652" y="200152"/>
                    <a:pt x="154263" y="194589"/>
                    <a:pt x="157465" y="190473"/>
                  </a:cubicBezTo>
                  <a:lnTo>
                    <a:pt x="158113" y="189897"/>
                  </a:lnTo>
                  <a:cubicBezTo>
                    <a:pt x="160704" y="187976"/>
                    <a:pt x="163813" y="186896"/>
                    <a:pt x="167036" y="186803"/>
                  </a:cubicBezTo>
                  <a:cubicBezTo>
                    <a:pt x="173909" y="186839"/>
                    <a:pt x="179479" y="192380"/>
                    <a:pt x="179558" y="199252"/>
                  </a:cubicBezTo>
                  <a:cubicBezTo>
                    <a:pt x="179565" y="201224"/>
                    <a:pt x="179126" y="203167"/>
                    <a:pt x="178263" y="204937"/>
                  </a:cubicBezTo>
                  <a:cubicBezTo>
                    <a:pt x="177284" y="206938"/>
                    <a:pt x="177284" y="209269"/>
                    <a:pt x="178263" y="211270"/>
                  </a:cubicBezTo>
                  <a:cubicBezTo>
                    <a:pt x="179256" y="213343"/>
                    <a:pt x="181184" y="214811"/>
                    <a:pt x="183444" y="215228"/>
                  </a:cubicBezTo>
                  <a:lnTo>
                    <a:pt x="184380" y="215228"/>
                  </a:lnTo>
                  <a:lnTo>
                    <a:pt x="209206" y="215228"/>
                  </a:lnTo>
                  <a:cubicBezTo>
                    <a:pt x="211157" y="215242"/>
                    <a:pt x="213020" y="214458"/>
                    <a:pt x="214388" y="213069"/>
                  </a:cubicBezTo>
                  <a:cubicBezTo>
                    <a:pt x="215755" y="211695"/>
                    <a:pt x="216503" y="209824"/>
                    <a:pt x="216474" y="207888"/>
                  </a:cubicBezTo>
                  <a:lnTo>
                    <a:pt x="216474" y="181981"/>
                  </a:lnTo>
                  <a:cubicBezTo>
                    <a:pt x="216474" y="178009"/>
                    <a:pt x="213251" y="174785"/>
                    <a:pt x="209278" y="174785"/>
                  </a:cubicBezTo>
                  <a:cubicBezTo>
                    <a:pt x="207846" y="174785"/>
                    <a:pt x="206443" y="175210"/>
                    <a:pt x="205248" y="176008"/>
                  </a:cubicBezTo>
                  <a:cubicBezTo>
                    <a:pt x="199405" y="179707"/>
                    <a:pt x="191669" y="177966"/>
                    <a:pt x="187970" y="172123"/>
                  </a:cubicBezTo>
                  <a:cubicBezTo>
                    <a:pt x="187798" y="171842"/>
                    <a:pt x="187625" y="171554"/>
                    <a:pt x="187474" y="171259"/>
                  </a:cubicBezTo>
                  <a:cubicBezTo>
                    <a:pt x="185257" y="166553"/>
                    <a:pt x="185840" y="161012"/>
                    <a:pt x="188985" y="156867"/>
                  </a:cubicBezTo>
                  <a:cubicBezTo>
                    <a:pt x="189150" y="156622"/>
                    <a:pt x="189374" y="156428"/>
                    <a:pt x="189633" y="156291"/>
                  </a:cubicBezTo>
                  <a:cubicBezTo>
                    <a:pt x="192202" y="154334"/>
                    <a:pt x="195325" y="153247"/>
                    <a:pt x="198556" y="153196"/>
                  </a:cubicBezTo>
                  <a:cubicBezTo>
                    <a:pt x="200902" y="153196"/>
                    <a:pt x="203205" y="153873"/>
                    <a:pt x="205176" y="155140"/>
                  </a:cubicBezTo>
                  <a:cubicBezTo>
                    <a:pt x="208098" y="156910"/>
                    <a:pt x="211847" y="156492"/>
                    <a:pt x="214316" y="154132"/>
                  </a:cubicBezTo>
                  <a:cubicBezTo>
                    <a:pt x="215661" y="152772"/>
                    <a:pt x="216417" y="150937"/>
                    <a:pt x="216402" y="149022"/>
                  </a:cubicBezTo>
                  <a:lnTo>
                    <a:pt x="216402" y="122972"/>
                  </a:lnTo>
                  <a:cubicBezTo>
                    <a:pt x="216402" y="119000"/>
                    <a:pt x="213179" y="115776"/>
                    <a:pt x="209206" y="115776"/>
                  </a:cubicBezTo>
                  <a:lnTo>
                    <a:pt x="186898" y="115776"/>
                  </a:lnTo>
                  <a:cubicBezTo>
                    <a:pt x="190870" y="104536"/>
                    <a:pt x="184984" y="92201"/>
                    <a:pt x="173743" y="88229"/>
                  </a:cubicBezTo>
                  <a:cubicBezTo>
                    <a:pt x="171404" y="87401"/>
                    <a:pt x="168944" y="86984"/>
                    <a:pt x="166461" y="86991"/>
                  </a:cubicBezTo>
                  <a:cubicBezTo>
                    <a:pt x="161481" y="87071"/>
                    <a:pt x="156638" y="88654"/>
                    <a:pt x="152572" y="91525"/>
                  </a:cubicBezTo>
                  <a:cubicBezTo>
                    <a:pt x="153270" y="90633"/>
                    <a:pt x="153875" y="89668"/>
                    <a:pt x="154371" y="88647"/>
                  </a:cubicBezTo>
                  <a:cubicBezTo>
                    <a:pt x="158207" y="80874"/>
                    <a:pt x="157350" y="71606"/>
                    <a:pt x="152140" y="64683"/>
                  </a:cubicBezTo>
                  <a:cubicBezTo>
                    <a:pt x="151349" y="63524"/>
                    <a:pt x="150349" y="62531"/>
                    <a:pt x="149190" y="61732"/>
                  </a:cubicBezTo>
                  <a:cubicBezTo>
                    <a:pt x="143073" y="57307"/>
                    <a:pt x="135208" y="56076"/>
                    <a:pt x="128033" y="58422"/>
                  </a:cubicBezTo>
                  <a:lnTo>
                    <a:pt x="128033" y="36114"/>
                  </a:lnTo>
                  <a:cubicBezTo>
                    <a:pt x="128033" y="32141"/>
                    <a:pt x="124809" y="28918"/>
                    <a:pt x="120837" y="28918"/>
                  </a:cubicBezTo>
                  <a:lnTo>
                    <a:pt x="98457" y="28918"/>
                  </a:lnTo>
                  <a:cubicBezTo>
                    <a:pt x="101026" y="21599"/>
                    <a:pt x="99730" y="13482"/>
                    <a:pt x="95002" y="7329"/>
                  </a:cubicBezTo>
                  <a:cubicBezTo>
                    <a:pt x="94168" y="6207"/>
                    <a:pt x="93175" y="5214"/>
                    <a:pt x="92052" y="4379"/>
                  </a:cubicBezTo>
                  <a:cubicBezTo>
                    <a:pt x="87957" y="1565"/>
                    <a:pt x="83129" y="18"/>
                    <a:pt x="78163" y="-83"/>
                  </a:cubicBezTo>
                  <a:lnTo>
                    <a:pt x="78163" y="-83"/>
                  </a:lnTo>
                  <a:cubicBezTo>
                    <a:pt x="66239" y="-83"/>
                    <a:pt x="56575" y="9582"/>
                    <a:pt x="56575" y="21506"/>
                  </a:cubicBezTo>
                  <a:cubicBezTo>
                    <a:pt x="56596" y="23960"/>
                    <a:pt x="57035" y="26392"/>
                    <a:pt x="57870" y="28702"/>
                  </a:cubicBezTo>
                  <a:lnTo>
                    <a:pt x="35562" y="28702"/>
                  </a:lnTo>
                  <a:cubicBezTo>
                    <a:pt x="33604" y="28709"/>
                    <a:pt x="31733" y="29515"/>
                    <a:pt x="30380" y="30933"/>
                  </a:cubicBezTo>
                  <a:cubicBezTo>
                    <a:pt x="29013" y="32307"/>
                    <a:pt x="28264" y="34178"/>
                    <a:pt x="28293" y="36114"/>
                  </a:cubicBezTo>
                  <a:lnTo>
                    <a:pt x="28293" y="62236"/>
                  </a:lnTo>
                  <a:cubicBezTo>
                    <a:pt x="28257" y="62524"/>
                    <a:pt x="28257" y="62812"/>
                    <a:pt x="28293" y="63100"/>
                  </a:cubicBezTo>
                  <a:cubicBezTo>
                    <a:pt x="28955" y="66533"/>
                    <a:pt x="31992" y="68994"/>
                    <a:pt x="35490" y="68929"/>
                  </a:cubicBezTo>
                  <a:cubicBezTo>
                    <a:pt x="36641" y="68914"/>
                    <a:pt x="37771" y="68641"/>
                    <a:pt x="38800" y="68137"/>
                  </a:cubicBezTo>
                  <a:cubicBezTo>
                    <a:pt x="43513" y="65928"/>
                    <a:pt x="49069" y="66533"/>
                    <a:pt x="53192" y="69720"/>
                  </a:cubicBezTo>
                  <a:lnTo>
                    <a:pt x="53840" y="70368"/>
                  </a:lnTo>
                  <a:cubicBezTo>
                    <a:pt x="56941" y="74520"/>
                    <a:pt x="57575" y="80011"/>
                    <a:pt x="55495" y="84760"/>
                  </a:cubicBezTo>
                  <a:cubicBezTo>
                    <a:pt x="53329" y="88913"/>
                    <a:pt x="49026" y="91518"/>
                    <a:pt x="44341" y="91525"/>
                  </a:cubicBezTo>
                  <a:cubicBezTo>
                    <a:pt x="42419" y="91532"/>
                    <a:pt x="40520" y="91086"/>
                    <a:pt x="38800" y="90229"/>
                  </a:cubicBezTo>
                  <a:cubicBezTo>
                    <a:pt x="37821" y="89726"/>
                    <a:pt x="36734" y="89452"/>
                    <a:pt x="35633" y="89438"/>
                  </a:cubicBezTo>
                  <a:cubicBezTo>
                    <a:pt x="32115" y="89380"/>
                    <a:pt x="29070" y="91877"/>
                    <a:pt x="28437" y="95339"/>
                  </a:cubicBezTo>
                  <a:cubicBezTo>
                    <a:pt x="28401" y="95648"/>
                    <a:pt x="28401" y="95965"/>
                    <a:pt x="28437" y="96274"/>
                  </a:cubicBezTo>
                  <a:lnTo>
                    <a:pt x="28437" y="121101"/>
                  </a:lnTo>
                  <a:cubicBezTo>
                    <a:pt x="28430" y="121749"/>
                    <a:pt x="28581" y="122389"/>
                    <a:pt x="28869" y="122972"/>
                  </a:cubicBezTo>
                  <a:cubicBezTo>
                    <a:pt x="28869" y="122972"/>
                    <a:pt x="28869" y="122972"/>
                    <a:pt x="28869" y="123332"/>
                  </a:cubicBezTo>
                  <a:lnTo>
                    <a:pt x="28869" y="144921"/>
                  </a:lnTo>
                  <a:cubicBezTo>
                    <a:pt x="21536" y="142410"/>
                    <a:pt x="13433" y="143733"/>
                    <a:pt x="7280" y="148447"/>
                  </a:cubicBezTo>
                  <a:cubicBezTo>
                    <a:pt x="6151" y="149246"/>
                    <a:pt x="5172" y="150246"/>
                    <a:pt x="4402" y="151397"/>
                  </a:cubicBezTo>
                  <a:cubicBezTo>
                    <a:pt x="-751" y="158385"/>
                    <a:pt x="-1528" y="167682"/>
                    <a:pt x="2387" y="175433"/>
                  </a:cubicBezTo>
                  <a:cubicBezTo>
                    <a:pt x="6165" y="182528"/>
                    <a:pt x="13563" y="186932"/>
                    <a:pt x="21601" y="186875"/>
                  </a:cubicBezTo>
                  <a:cubicBezTo>
                    <a:pt x="24055" y="186853"/>
                    <a:pt x="26487" y="186414"/>
                    <a:pt x="28797" y="185579"/>
                  </a:cubicBezTo>
                  <a:close/>
                  <a:moveTo>
                    <a:pt x="154299" y="120813"/>
                  </a:moveTo>
                  <a:cubicBezTo>
                    <a:pt x="155587" y="118590"/>
                    <a:pt x="155587" y="115841"/>
                    <a:pt x="154299" y="113617"/>
                  </a:cubicBezTo>
                  <a:cubicBezTo>
                    <a:pt x="152040" y="108904"/>
                    <a:pt x="152680" y="103305"/>
                    <a:pt x="155954" y="99225"/>
                  </a:cubicBezTo>
                  <a:lnTo>
                    <a:pt x="156602" y="98577"/>
                  </a:lnTo>
                  <a:cubicBezTo>
                    <a:pt x="159171" y="96677"/>
                    <a:pt x="162258" y="95627"/>
                    <a:pt x="165453" y="95555"/>
                  </a:cubicBezTo>
                  <a:cubicBezTo>
                    <a:pt x="172326" y="95519"/>
                    <a:pt x="177932" y="101060"/>
                    <a:pt x="177975" y="107932"/>
                  </a:cubicBezTo>
                  <a:cubicBezTo>
                    <a:pt x="177975" y="107954"/>
                    <a:pt x="177975" y="107982"/>
                    <a:pt x="177975" y="108004"/>
                  </a:cubicBezTo>
                  <a:cubicBezTo>
                    <a:pt x="178018" y="109955"/>
                    <a:pt x="177572" y="111883"/>
                    <a:pt x="176680" y="113617"/>
                  </a:cubicBezTo>
                  <a:cubicBezTo>
                    <a:pt x="174852" y="117143"/>
                    <a:pt x="176226" y="121490"/>
                    <a:pt x="179752" y="123318"/>
                  </a:cubicBezTo>
                  <a:cubicBezTo>
                    <a:pt x="180846" y="123886"/>
                    <a:pt x="182069" y="124167"/>
                    <a:pt x="183300" y="124124"/>
                  </a:cubicBezTo>
                  <a:lnTo>
                    <a:pt x="206472" y="124124"/>
                  </a:lnTo>
                  <a:lnTo>
                    <a:pt x="206472" y="145713"/>
                  </a:lnTo>
                  <a:cubicBezTo>
                    <a:pt x="198880" y="142575"/>
                    <a:pt x="190201" y="143640"/>
                    <a:pt x="183588" y="148519"/>
                  </a:cubicBezTo>
                  <a:cubicBezTo>
                    <a:pt x="182415" y="149318"/>
                    <a:pt x="181407" y="150347"/>
                    <a:pt x="180637" y="151541"/>
                  </a:cubicBezTo>
                  <a:cubicBezTo>
                    <a:pt x="175485" y="158508"/>
                    <a:pt x="174708" y="167776"/>
                    <a:pt x="178622" y="175505"/>
                  </a:cubicBezTo>
                  <a:cubicBezTo>
                    <a:pt x="182364" y="182600"/>
                    <a:pt x="189741" y="187040"/>
                    <a:pt x="197764" y="187019"/>
                  </a:cubicBezTo>
                  <a:cubicBezTo>
                    <a:pt x="200844" y="186976"/>
                    <a:pt x="203889" y="186292"/>
                    <a:pt x="206688" y="185004"/>
                  </a:cubicBezTo>
                  <a:lnTo>
                    <a:pt x="206688" y="206592"/>
                  </a:lnTo>
                  <a:lnTo>
                    <a:pt x="186826" y="206592"/>
                  </a:lnTo>
                  <a:cubicBezTo>
                    <a:pt x="187632" y="204282"/>
                    <a:pt x="188021" y="201843"/>
                    <a:pt x="187978" y="199396"/>
                  </a:cubicBezTo>
                  <a:cubicBezTo>
                    <a:pt x="187978" y="187472"/>
                    <a:pt x="178313" y="177807"/>
                    <a:pt x="166389" y="177807"/>
                  </a:cubicBezTo>
                  <a:cubicBezTo>
                    <a:pt x="161352" y="177879"/>
                    <a:pt x="156458" y="179484"/>
                    <a:pt x="152356" y="182413"/>
                  </a:cubicBezTo>
                  <a:cubicBezTo>
                    <a:pt x="151183" y="183212"/>
                    <a:pt x="150176" y="184241"/>
                    <a:pt x="149406" y="185435"/>
                  </a:cubicBezTo>
                  <a:cubicBezTo>
                    <a:pt x="144894" y="191487"/>
                    <a:pt x="143627" y="199360"/>
                    <a:pt x="146024" y="206521"/>
                  </a:cubicBezTo>
                  <a:lnTo>
                    <a:pt x="124867" y="206521"/>
                  </a:lnTo>
                  <a:lnTo>
                    <a:pt x="124867" y="183277"/>
                  </a:lnTo>
                  <a:cubicBezTo>
                    <a:pt x="124867" y="179304"/>
                    <a:pt x="121643" y="176080"/>
                    <a:pt x="117670" y="176080"/>
                  </a:cubicBezTo>
                  <a:cubicBezTo>
                    <a:pt x="116519" y="176073"/>
                    <a:pt x="115382" y="176347"/>
                    <a:pt x="114360" y="176872"/>
                  </a:cubicBezTo>
                  <a:cubicBezTo>
                    <a:pt x="108258" y="180060"/>
                    <a:pt x="100723" y="177750"/>
                    <a:pt x="97449" y="171691"/>
                  </a:cubicBezTo>
                  <a:cubicBezTo>
                    <a:pt x="95233" y="166985"/>
                    <a:pt x="95816" y="161443"/>
                    <a:pt x="98960" y="157298"/>
                  </a:cubicBezTo>
                  <a:lnTo>
                    <a:pt x="99536" y="156650"/>
                  </a:lnTo>
                  <a:cubicBezTo>
                    <a:pt x="103674" y="153528"/>
                    <a:pt x="109171" y="152865"/>
                    <a:pt x="113928" y="154923"/>
                  </a:cubicBezTo>
                  <a:cubicBezTo>
                    <a:pt x="117433" y="156795"/>
                    <a:pt x="121794" y="155463"/>
                    <a:pt x="123665" y="151959"/>
                  </a:cubicBezTo>
                  <a:cubicBezTo>
                    <a:pt x="124248" y="150858"/>
                    <a:pt x="124543" y="149620"/>
                    <a:pt x="124507" y="148375"/>
                  </a:cubicBezTo>
                  <a:lnTo>
                    <a:pt x="124507" y="125131"/>
                  </a:lnTo>
                  <a:lnTo>
                    <a:pt x="147679" y="125131"/>
                  </a:lnTo>
                  <a:cubicBezTo>
                    <a:pt x="150521" y="125052"/>
                    <a:pt x="153083" y="123382"/>
                    <a:pt x="154299" y="120813"/>
                  </a:cubicBezTo>
                  <a:close/>
                  <a:moveTo>
                    <a:pt x="145376" y="115272"/>
                  </a:moveTo>
                  <a:lnTo>
                    <a:pt x="127601" y="115272"/>
                  </a:lnTo>
                  <a:lnTo>
                    <a:pt x="127601" y="98505"/>
                  </a:lnTo>
                  <a:cubicBezTo>
                    <a:pt x="129919" y="99304"/>
                    <a:pt x="132351" y="99693"/>
                    <a:pt x="134797" y="99657"/>
                  </a:cubicBezTo>
                  <a:cubicBezTo>
                    <a:pt x="139827" y="99628"/>
                    <a:pt x="144685" y="97850"/>
                    <a:pt x="148542" y="94619"/>
                  </a:cubicBezTo>
                  <a:cubicBezTo>
                    <a:pt x="144210" y="100585"/>
                    <a:pt x="143030" y="108278"/>
                    <a:pt x="145376" y="115272"/>
                  </a:cubicBezTo>
                  <a:close/>
                  <a:moveTo>
                    <a:pt x="43621" y="100880"/>
                  </a:moveTo>
                  <a:cubicBezTo>
                    <a:pt x="51652" y="100844"/>
                    <a:pt x="59000" y="96354"/>
                    <a:pt x="62691" y="89222"/>
                  </a:cubicBezTo>
                  <a:cubicBezTo>
                    <a:pt x="66491" y="81421"/>
                    <a:pt x="65634" y="72153"/>
                    <a:pt x="60460" y="65187"/>
                  </a:cubicBezTo>
                  <a:cubicBezTo>
                    <a:pt x="59618" y="64043"/>
                    <a:pt x="58597" y="63050"/>
                    <a:pt x="57438" y="62236"/>
                  </a:cubicBezTo>
                  <a:cubicBezTo>
                    <a:pt x="51350" y="57818"/>
                    <a:pt x="43506" y="56580"/>
                    <a:pt x="36353" y="58926"/>
                  </a:cubicBezTo>
                  <a:lnTo>
                    <a:pt x="36353" y="37769"/>
                  </a:lnTo>
                  <a:lnTo>
                    <a:pt x="59597" y="37769"/>
                  </a:lnTo>
                  <a:cubicBezTo>
                    <a:pt x="62180" y="37776"/>
                    <a:pt x="64569" y="36409"/>
                    <a:pt x="65858" y="34171"/>
                  </a:cubicBezTo>
                  <a:cubicBezTo>
                    <a:pt x="67146" y="31947"/>
                    <a:pt x="67146" y="29198"/>
                    <a:pt x="65858" y="26975"/>
                  </a:cubicBezTo>
                  <a:cubicBezTo>
                    <a:pt x="64879" y="25240"/>
                    <a:pt x="64382" y="23276"/>
                    <a:pt x="64418" y="21290"/>
                  </a:cubicBezTo>
                  <a:cubicBezTo>
                    <a:pt x="64339" y="17951"/>
                    <a:pt x="65642" y="14720"/>
                    <a:pt x="68016" y="12366"/>
                  </a:cubicBezTo>
                  <a:cubicBezTo>
                    <a:pt x="70384" y="9999"/>
                    <a:pt x="73594" y="8682"/>
                    <a:pt x="76940" y="8696"/>
                  </a:cubicBezTo>
                  <a:lnTo>
                    <a:pt x="76940" y="8696"/>
                  </a:lnTo>
                  <a:cubicBezTo>
                    <a:pt x="80084" y="8776"/>
                    <a:pt x="83136" y="9776"/>
                    <a:pt x="85719" y="11575"/>
                  </a:cubicBezTo>
                  <a:lnTo>
                    <a:pt x="86367" y="12223"/>
                  </a:lnTo>
                  <a:cubicBezTo>
                    <a:pt x="89490" y="16360"/>
                    <a:pt x="90152" y="21858"/>
                    <a:pt x="88094" y="26615"/>
                  </a:cubicBezTo>
                  <a:cubicBezTo>
                    <a:pt x="86223" y="30120"/>
                    <a:pt x="87554" y="34480"/>
                    <a:pt x="91059" y="36351"/>
                  </a:cubicBezTo>
                  <a:cubicBezTo>
                    <a:pt x="92160" y="36934"/>
                    <a:pt x="93398" y="37229"/>
                    <a:pt x="94642" y="37193"/>
                  </a:cubicBezTo>
                  <a:lnTo>
                    <a:pt x="117886" y="37193"/>
                  </a:lnTo>
                  <a:lnTo>
                    <a:pt x="117886" y="60365"/>
                  </a:lnTo>
                  <a:cubicBezTo>
                    <a:pt x="117886" y="64337"/>
                    <a:pt x="121110" y="67562"/>
                    <a:pt x="125082" y="67562"/>
                  </a:cubicBezTo>
                  <a:cubicBezTo>
                    <a:pt x="126234" y="67569"/>
                    <a:pt x="127371" y="67295"/>
                    <a:pt x="128393" y="66770"/>
                  </a:cubicBezTo>
                  <a:cubicBezTo>
                    <a:pt x="133121" y="64596"/>
                    <a:pt x="138669" y="65230"/>
                    <a:pt x="142785" y="68425"/>
                  </a:cubicBezTo>
                  <a:lnTo>
                    <a:pt x="143433" y="69073"/>
                  </a:lnTo>
                  <a:cubicBezTo>
                    <a:pt x="146642" y="73181"/>
                    <a:pt x="147283" y="78737"/>
                    <a:pt x="145088" y="83465"/>
                  </a:cubicBezTo>
                  <a:cubicBezTo>
                    <a:pt x="142944" y="87646"/>
                    <a:pt x="138633" y="90258"/>
                    <a:pt x="133934" y="90229"/>
                  </a:cubicBezTo>
                  <a:cubicBezTo>
                    <a:pt x="132012" y="90237"/>
                    <a:pt x="130113" y="89791"/>
                    <a:pt x="128393" y="88934"/>
                  </a:cubicBezTo>
                  <a:cubicBezTo>
                    <a:pt x="125594" y="87552"/>
                    <a:pt x="122219" y="88135"/>
                    <a:pt x="120045" y="90374"/>
                  </a:cubicBezTo>
                  <a:cubicBezTo>
                    <a:pt x="118656" y="91741"/>
                    <a:pt x="117872" y="93604"/>
                    <a:pt x="117886" y="95555"/>
                  </a:cubicBezTo>
                  <a:lnTo>
                    <a:pt x="117886" y="116712"/>
                  </a:lnTo>
                  <a:cubicBezTo>
                    <a:pt x="117426" y="117093"/>
                    <a:pt x="117016" y="117525"/>
                    <a:pt x="116663" y="118007"/>
                  </a:cubicBezTo>
                  <a:lnTo>
                    <a:pt x="116663" y="118007"/>
                  </a:lnTo>
                  <a:lnTo>
                    <a:pt x="116231" y="118727"/>
                  </a:lnTo>
                  <a:lnTo>
                    <a:pt x="93995" y="118727"/>
                  </a:lnTo>
                  <a:cubicBezTo>
                    <a:pt x="92987" y="118755"/>
                    <a:pt x="92052" y="118230"/>
                    <a:pt x="91548" y="117359"/>
                  </a:cubicBezTo>
                  <a:cubicBezTo>
                    <a:pt x="91001" y="116474"/>
                    <a:pt x="91001" y="115366"/>
                    <a:pt x="91548" y="114481"/>
                  </a:cubicBezTo>
                  <a:cubicBezTo>
                    <a:pt x="95412" y="107990"/>
                    <a:pt x="94895" y="99786"/>
                    <a:pt x="90253" y="93828"/>
                  </a:cubicBezTo>
                  <a:cubicBezTo>
                    <a:pt x="89742" y="93166"/>
                    <a:pt x="89137" y="92583"/>
                    <a:pt x="88454" y="92101"/>
                  </a:cubicBezTo>
                  <a:cubicBezTo>
                    <a:pt x="85136" y="89711"/>
                    <a:pt x="81171" y="88409"/>
                    <a:pt x="77084" y="88358"/>
                  </a:cubicBezTo>
                  <a:cubicBezTo>
                    <a:pt x="67664" y="88358"/>
                    <a:pt x="60029" y="95994"/>
                    <a:pt x="60029" y="105413"/>
                  </a:cubicBezTo>
                  <a:cubicBezTo>
                    <a:pt x="60029" y="105435"/>
                    <a:pt x="60029" y="105464"/>
                    <a:pt x="60029" y="105485"/>
                  </a:cubicBezTo>
                  <a:cubicBezTo>
                    <a:pt x="60086" y="108702"/>
                    <a:pt x="61029" y="111840"/>
                    <a:pt x="62763" y="114553"/>
                  </a:cubicBezTo>
                  <a:cubicBezTo>
                    <a:pt x="63260" y="115474"/>
                    <a:pt x="63260" y="116582"/>
                    <a:pt x="62763" y="117503"/>
                  </a:cubicBezTo>
                  <a:cubicBezTo>
                    <a:pt x="62259" y="118381"/>
                    <a:pt x="61331" y="118928"/>
                    <a:pt x="60316" y="118942"/>
                  </a:cubicBezTo>
                  <a:lnTo>
                    <a:pt x="35777" y="118942"/>
                  </a:lnTo>
                  <a:lnTo>
                    <a:pt x="35777" y="99081"/>
                  </a:lnTo>
                  <a:cubicBezTo>
                    <a:pt x="38253" y="100196"/>
                    <a:pt x="40908" y="100851"/>
                    <a:pt x="43621" y="101024"/>
                  </a:cubicBezTo>
                  <a:close/>
                  <a:moveTo>
                    <a:pt x="21169" y="177807"/>
                  </a:moveTo>
                  <a:cubicBezTo>
                    <a:pt x="16528" y="177786"/>
                    <a:pt x="12260" y="175253"/>
                    <a:pt x="10015" y="171187"/>
                  </a:cubicBezTo>
                  <a:cubicBezTo>
                    <a:pt x="7798" y="166481"/>
                    <a:pt x="8381" y="160932"/>
                    <a:pt x="11526" y="156795"/>
                  </a:cubicBezTo>
                  <a:lnTo>
                    <a:pt x="12102" y="156147"/>
                  </a:lnTo>
                  <a:cubicBezTo>
                    <a:pt x="16239" y="153024"/>
                    <a:pt x="21738" y="152362"/>
                    <a:pt x="26494" y="154420"/>
                  </a:cubicBezTo>
                  <a:cubicBezTo>
                    <a:pt x="29999" y="156291"/>
                    <a:pt x="34360" y="154959"/>
                    <a:pt x="36231" y="151455"/>
                  </a:cubicBezTo>
                  <a:cubicBezTo>
                    <a:pt x="36814" y="150354"/>
                    <a:pt x="37109" y="149116"/>
                    <a:pt x="37073" y="147871"/>
                  </a:cubicBezTo>
                  <a:lnTo>
                    <a:pt x="37073" y="128945"/>
                  </a:lnTo>
                  <a:lnTo>
                    <a:pt x="61180" y="128945"/>
                  </a:lnTo>
                  <a:cubicBezTo>
                    <a:pt x="65476" y="128895"/>
                    <a:pt x="69413" y="126527"/>
                    <a:pt x="71471" y="122757"/>
                  </a:cubicBezTo>
                  <a:cubicBezTo>
                    <a:pt x="73529" y="118921"/>
                    <a:pt x="73363" y="114272"/>
                    <a:pt x="71039" y="110595"/>
                  </a:cubicBezTo>
                  <a:cubicBezTo>
                    <a:pt x="70168" y="109350"/>
                    <a:pt x="69715" y="107867"/>
                    <a:pt x="69744" y="106349"/>
                  </a:cubicBezTo>
                  <a:cubicBezTo>
                    <a:pt x="69751" y="104226"/>
                    <a:pt x="70571" y="102190"/>
                    <a:pt x="72046" y="100664"/>
                  </a:cubicBezTo>
                  <a:cubicBezTo>
                    <a:pt x="75328" y="97728"/>
                    <a:pt x="80250" y="97577"/>
                    <a:pt x="83704" y="100304"/>
                  </a:cubicBezTo>
                  <a:cubicBezTo>
                    <a:pt x="86036" y="103226"/>
                    <a:pt x="86345" y="107277"/>
                    <a:pt x="84496" y="110523"/>
                  </a:cubicBezTo>
                  <a:cubicBezTo>
                    <a:pt x="82193" y="114215"/>
                    <a:pt x="82057" y="118863"/>
                    <a:pt x="84136" y="122685"/>
                  </a:cubicBezTo>
                  <a:cubicBezTo>
                    <a:pt x="86230" y="126434"/>
                    <a:pt x="90202" y="128751"/>
                    <a:pt x="94498" y="128730"/>
                  </a:cubicBezTo>
                  <a:lnTo>
                    <a:pt x="116087" y="128730"/>
                  </a:lnTo>
                  <a:lnTo>
                    <a:pt x="116087" y="145568"/>
                  </a:lnTo>
                  <a:cubicBezTo>
                    <a:pt x="108762" y="143107"/>
                    <a:pt x="100687" y="144395"/>
                    <a:pt x="94498" y="149022"/>
                  </a:cubicBezTo>
                  <a:cubicBezTo>
                    <a:pt x="93383" y="149836"/>
                    <a:pt x="92412" y="150836"/>
                    <a:pt x="91620" y="151973"/>
                  </a:cubicBezTo>
                  <a:cubicBezTo>
                    <a:pt x="86468" y="158961"/>
                    <a:pt x="85690" y="168258"/>
                    <a:pt x="89605" y="176008"/>
                  </a:cubicBezTo>
                  <a:cubicBezTo>
                    <a:pt x="93369" y="183075"/>
                    <a:pt x="100738" y="187479"/>
                    <a:pt x="108747" y="187451"/>
                  </a:cubicBezTo>
                  <a:cubicBezTo>
                    <a:pt x="111201" y="187429"/>
                    <a:pt x="113634" y="186990"/>
                    <a:pt x="115943" y="186155"/>
                  </a:cubicBezTo>
                  <a:lnTo>
                    <a:pt x="115943" y="205585"/>
                  </a:lnTo>
                  <a:lnTo>
                    <a:pt x="115440" y="206233"/>
                  </a:lnTo>
                  <a:lnTo>
                    <a:pt x="37289" y="206664"/>
                  </a:lnTo>
                  <a:lnTo>
                    <a:pt x="37289" y="183421"/>
                  </a:lnTo>
                  <a:cubicBezTo>
                    <a:pt x="37296" y="180837"/>
                    <a:pt x="35928" y="178448"/>
                    <a:pt x="33691" y="177160"/>
                  </a:cubicBezTo>
                  <a:cubicBezTo>
                    <a:pt x="31467" y="175872"/>
                    <a:pt x="28718" y="175872"/>
                    <a:pt x="26494" y="177160"/>
                  </a:cubicBezTo>
                  <a:cubicBezTo>
                    <a:pt x="24796" y="177815"/>
                    <a:pt x="22982" y="178081"/>
                    <a:pt x="21169" y="177951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CCD995CD-16CB-4B11-840B-243200B9220D}"/>
              </a:ext>
            </a:extLst>
          </p:cNvPr>
          <p:cNvSpPr/>
          <p:nvPr/>
        </p:nvSpPr>
        <p:spPr>
          <a:xfrm>
            <a:off x="5896542" y="2263474"/>
            <a:ext cx="398916" cy="746093"/>
          </a:xfrm>
          <a:custGeom>
            <a:avLst/>
            <a:gdLst>
              <a:gd name="connsiteX0" fmla="*/ 1785 w 162562"/>
              <a:gd name="connsiteY0" fmla="*/ 281937 h 304040"/>
              <a:gd name="connsiteX1" fmla="*/ 2936 w 162562"/>
              <a:gd name="connsiteY1" fmla="*/ 281937 h 304040"/>
              <a:gd name="connsiteX2" fmla="*/ 80152 w 162562"/>
              <a:gd name="connsiteY2" fmla="*/ 303957 h 304040"/>
              <a:gd name="connsiteX3" fmla="*/ 157367 w 162562"/>
              <a:gd name="connsiteY3" fmla="*/ 281937 h 304040"/>
              <a:gd name="connsiteX4" fmla="*/ 158878 w 162562"/>
              <a:gd name="connsiteY4" fmla="*/ 281937 h 304040"/>
              <a:gd name="connsiteX5" fmla="*/ 158878 w 162562"/>
              <a:gd name="connsiteY5" fmla="*/ 179606 h 304040"/>
              <a:gd name="connsiteX6" fmla="*/ 162477 w 162562"/>
              <a:gd name="connsiteY6" fmla="*/ 170971 h 304040"/>
              <a:gd name="connsiteX7" fmla="*/ 146501 w 162562"/>
              <a:gd name="connsiteY7" fmla="*/ 154204 h 304040"/>
              <a:gd name="connsiteX8" fmla="*/ 146501 w 162562"/>
              <a:gd name="connsiteY8" fmla="*/ 10927 h 304040"/>
              <a:gd name="connsiteX9" fmla="*/ 135491 w 162562"/>
              <a:gd name="connsiteY9" fmla="*/ -83 h 304040"/>
              <a:gd name="connsiteX10" fmla="*/ 92313 w 162562"/>
              <a:gd name="connsiteY10" fmla="*/ -83 h 304040"/>
              <a:gd name="connsiteX11" fmla="*/ 81303 w 162562"/>
              <a:gd name="connsiteY11" fmla="*/ 10927 h 304040"/>
              <a:gd name="connsiteX12" fmla="*/ 81303 w 162562"/>
              <a:gd name="connsiteY12" fmla="*/ 143625 h 304040"/>
              <a:gd name="connsiteX13" fmla="*/ 81303 w 162562"/>
              <a:gd name="connsiteY13" fmla="*/ 143625 h 304040"/>
              <a:gd name="connsiteX14" fmla="*/ 70653 w 162562"/>
              <a:gd name="connsiteY14" fmla="*/ 143625 h 304040"/>
              <a:gd name="connsiteX15" fmla="*/ 62953 w 162562"/>
              <a:gd name="connsiteY15" fmla="*/ 75333 h 304040"/>
              <a:gd name="connsiteX16" fmla="*/ 60578 w 162562"/>
              <a:gd name="connsiteY16" fmla="*/ 71663 h 304040"/>
              <a:gd name="connsiteX17" fmla="*/ 43451 w 162562"/>
              <a:gd name="connsiteY17" fmla="*/ 33955 h 304040"/>
              <a:gd name="connsiteX18" fmla="*/ 39421 w 162562"/>
              <a:gd name="connsiteY18" fmla="*/ 31148 h 304040"/>
              <a:gd name="connsiteX19" fmla="*/ 36111 w 162562"/>
              <a:gd name="connsiteY19" fmla="*/ 34746 h 304040"/>
              <a:gd name="connsiteX20" fmla="*/ 27763 w 162562"/>
              <a:gd name="connsiteY20" fmla="*/ 75261 h 304040"/>
              <a:gd name="connsiteX21" fmla="*/ 26972 w 162562"/>
              <a:gd name="connsiteY21" fmla="*/ 76197 h 304040"/>
              <a:gd name="connsiteX22" fmla="*/ 26972 w 162562"/>
              <a:gd name="connsiteY22" fmla="*/ 76197 h 304040"/>
              <a:gd name="connsiteX23" fmla="*/ 26324 w 162562"/>
              <a:gd name="connsiteY23" fmla="*/ 79363 h 304040"/>
              <a:gd name="connsiteX24" fmla="*/ 34024 w 162562"/>
              <a:gd name="connsiteY24" fmla="*/ 148159 h 304040"/>
              <a:gd name="connsiteX25" fmla="*/ -86 w 162562"/>
              <a:gd name="connsiteY25" fmla="*/ 170611 h 304040"/>
              <a:gd name="connsiteX26" fmla="*/ 2289 w 162562"/>
              <a:gd name="connsiteY26" fmla="*/ 177807 h 304040"/>
              <a:gd name="connsiteX27" fmla="*/ 2289 w 162562"/>
              <a:gd name="connsiteY27" fmla="*/ 281937 h 304040"/>
              <a:gd name="connsiteX28" fmla="*/ 146213 w 162562"/>
              <a:gd name="connsiteY28" fmla="*/ 163127 h 304040"/>
              <a:gd name="connsiteX29" fmla="*/ 153985 w 162562"/>
              <a:gd name="connsiteY29" fmla="*/ 170971 h 304040"/>
              <a:gd name="connsiteX30" fmla="*/ 146213 w 162562"/>
              <a:gd name="connsiteY30" fmla="*/ 178743 h 304040"/>
              <a:gd name="connsiteX31" fmla="*/ 87420 w 162562"/>
              <a:gd name="connsiteY31" fmla="*/ 10927 h 304040"/>
              <a:gd name="connsiteX32" fmla="*/ 92097 w 162562"/>
              <a:gd name="connsiteY32" fmla="*/ 6250 h 304040"/>
              <a:gd name="connsiteX33" fmla="*/ 135275 w 162562"/>
              <a:gd name="connsiteY33" fmla="*/ 6250 h 304040"/>
              <a:gd name="connsiteX34" fmla="*/ 139952 w 162562"/>
              <a:gd name="connsiteY34" fmla="*/ 10927 h 304040"/>
              <a:gd name="connsiteX35" fmla="*/ 139952 w 162562"/>
              <a:gd name="connsiteY35" fmla="*/ 43238 h 304040"/>
              <a:gd name="connsiteX36" fmla="*/ 122538 w 162562"/>
              <a:gd name="connsiteY36" fmla="*/ 43238 h 304040"/>
              <a:gd name="connsiteX37" fmla="*/ 120595 w 162562"/>
              <a:gd name="connsiteY37" fmla="*/ 44101 h 304040"/>
              <a:gd name="connsiteX38" fmla="*/ 119947 w 162562"/>
              <a:gd name="connsiteY38" fmla="*/ 45900 h 304040"/>
              <a:gd name="connsiteX39" fmla="*/ 122387 w 162562"/>
              <a:gd name="connsiteY39" fmla="*/ 48628 h 304040"/>
              <a:gd name="connsiteX40" fmla="*/ 122538 w 162562"/>
              <a:gd name="connsiteY40" fmla="*/ 48635 h 304040"/>
              <a:gd name="connsiteX41" fmla="*/ 139952 w 162562"/>
              <a:gd name="connsiteY41" fmla="*/ 48635 h 304040"/>
              <a:gd name="connsiteX42" fmla="*/ 139952 w 162562"/>
              <a:gd name="connsiteY42" fmla="*/ 59573 h 304040"/>
              <a:gd name="connsiteX43" fmla="*/ 122538 w 162562"/>
              <a:gd name="connsiteY43" fmla="*/ 59573 h 304040"/>
              <a:gd name="connsiteX44" fmla="*/ 120595 w 162562"/>
              <a:gd name="connsiteY44" fmla="*/ 60509 h 304040"/>
              <a:gd name="connsiteX45" fmla="*/ 119947 w 162562"/>
              <a:gd name="connsiteY45" fmla="*/ 62308 h 304040"/>
              <a:gd name="connsiteX46" fmla="*/ 122387 w 162562"/>
              <a:gd name="connsiteY46" fmla="*/ 65035 h 304040"/>
              <a:gd name="connsiteX47" fmla="*/ 122538 w 162562"/>
              <a:gd name="connsiteY47" fmla="*/ 65043 h 304040"/>
              <a:gd name="connsiteX48" fmla="*/ 139952 w 162562"/>
              <a:gd name="connsiteY48" fmla="*/ 65043 h 304040"/>
              <a:gd name="connsiteX49" fmla="*/ 139952 w 162562"/>
              <a:gd name="connsiteY49" fmla="*/ 76125 h 304040"/>
              <a:gd name="connsiteX50" fmla="*/ 122538 w 162562"/>
              <a:gd name="connsiteY50" fmla="*/ 76125 h 304040"/>
              <a:gd name="connsiteX51" fmla="*/ 120595 w 162562"/>
              <a:gd name="connsiteY51" fmla="*/ 77060 h 304040"/>
              <a:gd name="connsiteX52" fmla="*/ 119947 w 162562"/>
              <a:gd name="connsiteY52" fmla="*/ 78859 h 304040"/>
              <a:gd name="connsiteX53" fmla="*/ 122387 w 162562"/>
              <a:gd name="connsiteY53" fmla="*/ 81587 h 304040"/>
              <a:gd name="connsiteX54" fmla="*/ 122538 w 162562"/>
              <a:gd name="connsiteY54" fmla="*/ 81594 h 304040"/>
              <a:gd name="connsiteX55" fmla="*/ 139952 w 162562"/>
              <a:gd name="connsiteY55" fmla="*/ 81594 h 304040"/>
              <a:gd name="connsiteX56" fmla="*/ 139952 w 162562"/>
              <a:gd name="connsiteY56" fmla="*/ 92676 h 304040"/>
              <a:gd name="connsiteX57" fmla="*/ 109944 w 162562"/>
              <a:gd name="connsiteY57" fmla="*/ 92676 h 304040"/>
              <a:gd name="connsiteX58" fmla="*/ 107929 w 162562"/>
              <a:gd name="connsiteY58" fmla="*/ 93539 h 304040"/>
              <a:gd name="connsiteX59" fmla="*/ 107282 w 162562"/>
              <a:gd name="connsiteY59" fmla="*/ 95411 h 304040"/>
              <a:gd name="connsiteX60" fmla="*/ 109721 w 162562"/>
              <a:gd name="connsiteY60" fmla="*/ 98145 h 304040"/>
              <a:gd name="connsiteX61" fmla="*/ 109944 w 162562"/>
              <a:gd name="connsiteY61" fmla="*/ 98145 h 304040"/>
              <a:gd name="connsiteX62" fmla="*/ 139880 w 162562"/>
              <a:gd name="connsiteY62" fmla="*/ 98145 h 304040"/>
              <a:gd name="connsiteX63" fmla="*/ 139880 w 162562"/>
              <a:gd name="connsiteY63" fmla="*/ 109228 h 304040"/>
              <a:gd name="connsiteX64" fmla="*/ 122466 w 162562"/>
              <a:gd name="connsiteY64" fmla="*/ 109228 h 304040"/>
              <a:gd name="connsiteX65" fmla="*/ 120522 w 162562"/>
              <a:gd name="connsiteY65" fmla="*/ 110091 h 304040"/>
              <a:gd name="connsiteX66" fmla="*/ 119875 w 162562"/>
              <a:gd name="connsiteY66" fmla="*/ 111962 h 304040"/>
              <a:gd name="connsiteX67" fmla="*/ 122314 w 162562"/>
              <a:gd name="connsiteY67" fmla="*/ 114689 h 304040"/>
              <a:gd name="connsiteX68" fmla="*/ 122466 w 162562"/>
              <a:gd name="connsiteY68" fmla="*/ 114696 h 304040"/>
              <a:gd name="connsiteX69" fmla="*/ 139880 w 162562"/>
              <a:gd name="connsiteY69" fmla="*/ 114696 h 304040"/>
              <a:gd name="connsiteX70" fmla="*/ 139880 w 162562"/>
              <a:gd name="connsiteY70" fmla="*/ 125779 h 304040"/>
              <a:gd name="connsiteX71" fmla="*/ 122466 w 162562"/>
              <a:gd name="connsiteY71" fmla="*/ 125779 h 304040"/>
              <a:gd name="connsiteX72" fmla="*/ 120522 w 162562"/>
              <a:gd name="connsiteY72" fmla="*/ 126642 h 304040"/>
              <a:gd name="connsiteX73" fmla="*/ 119875 w 162562"/>
              <a:gd name="connsiteY73" fmla="*/ 128513 h 304040"/>
              <a:gd name="connsiteX74" fmla="*/ 122314 w 162562"/>
              <a:gd name="connsiteY74" fmla="*/ 131241 h 304040"/>
              <a:gd name="connsiteX75" fmla="*/ 122466 w 162562"/>
              <a:gd name="connsiteY75" fmla="*/ 131248 h 304040"/>
              <a:gd name="connsiteX76" fmla="*/ 139880 w 162562"/>
              <a:gd name="connsiteY76" fmla="*/ 131248 h 304040"/>
              <a:gd name="connsiteX77" fmla="*/ 139880 w 162562"/>
              <a:gd name="connsiteY77" fmla="*/ 142330 h 304040"/>
              <a:gd name="connsiteX78" fmla="*/ 122466 w 162562"/>
              <a:gd name="connsiteY78" fmla="*/ 142330 h 304040"/>
              <a:gd name="connsiteX79" fmla="*/ 120522 w 162562"/>
              <a:gd name="connsiteY79" fmla="*/ 143194 h 304040"/>
              <a:gd name="connsiteX80" fmla="*/ 119875 w 162562"/>
              <a:gd name="connsiteY80" fmla="*/ 145065 h 304040"/>
              <a:gd name="connsiteX81" fmla="*/ 122314 w 162562"/>
              <a:gd name="connsiteY81" fmla="*/ 147792 h 304040"/>
              <a:gd name="connsiteX82" fmla="*/ 122466 w 162562"/>
              <a:gd name="connsiteY82" fmla="*/ 147799 h 304040"/>
              <a:gd name="connsiteX83" fmla="*/ 139880 w 162562"/>
              <a:gd name="connsiteY83" fmla="*/ 147799 h 304040"/>
              <a:gd name="connsiteX84" fmla="*/ 139880 w 162562"/>
              <a:gd name="connsiteY84" fmla="*/ 158881 h 304040"/>
              <a:gd name="connsiteX85" fmla="*/ 109944 w 162562"/>
              <a:gd name="connsiteY85" fmla="*/ 158881 h 304040"/>
              <a:gd name="connsiteX86" fmla="*/ 107929 w 162562"/>
              <a:gd name="connsiteY86" fmla="*/ 159745 h 304040"/>
              <a:gd name="connsiteX87" fmla="*/ 107282 w 162562"/>
              <a:gd name="connsiteY87" fmla="*/ 161616 h 304040"/>
              <a:gd name="connsiteX88" fmla="*/ 109721 w 162562"/>
              <a:gd name="connsiteY88" fmla="*/ 164350 h 304040"/>
              <a:gd name="connsiteX89" fmla="*/ 109944 w 162562"/>
              <a:gd name="connsiteY89" fmla="*/ 164350 h 304040"/>
              <a:gd name="connsiteX90" fmla="*/ 139880 w 162562"/>
              <a:gd name="connsiteY90" fmla="*/ 164350 h 304040"/>
              <a:gd name="connsiteX91" fmla="*/ 139880 w 162562"/>
              <a:gd name="connsiteY91" fmla="*/ 175433 h 304040"/>
              <a:gd name="connsiteX92" fmla="*/ 122466 w 162562"/>
              <a:gd name="connsiteY92" fmla="*/ 175433 h 304040"/>
              <a:gd name="connsiteX93" fmla="*/ 120522 w 162562"/>
              <a:gd name="connsiteY93" fmla="*/ 176296 h 304040"/>
              <a:gd name="connsiteX94" fmla="*/ 119875 w 162562"/>
              <a:gd name="connsiteY94" fmla="*/ 178167 h 304040"/>
              <a:gd name="connsiteX95" fmla="*/ 122314 w 162562"/>
              <a:gd name="connsiteY95" fmla="*/ 180895 h 304040"/>
              <a:gd name="connsiteX96" fmla="*/ 122466 w 162562"/>
              <a:gd name="connsiteY96" fmla="*/ 180902 h 304040"/>
              <a:gd name="connsiteX97" fmla="*/ 139880 w 162562"/>
              <a:gd name="connsiteY97" fmla="*/ 180902 h 304040"/>
              <a:gd name="connsiteX98" fmla="*/ 139880 w 162562"/>
              <a:gd name="connsiteY98" fmla="*/ 181909 h 304040"/>
              <a:gd name="connsiteX99" fmla="*/ 135419 w 162562"/>
              <a:gd name="connsiteY99" fmla="*/ 183205 h 304040"/>
              <a:gd name="connsiteX100" fmla="*/ 122969 w 162562"/>
              <a:gd name="connsiteY100" fmla="*/ 186299 h 304040"/>
              <a:gd name="connsiteX101" fmla="*/ 122969 w 162562"/>
              <a:gd name="connsiteY101" fmla="*/ 186299 h 304040"/>
              <a:gd name="connsiteX102" fmla="*/ 119659 w 162562"/>
              <a:gd name="connsiteY102" fmla="*/ 187234 h 304040"/>
              <a:gd name="connsiteX103" fmla="*/ 87420 w 162562"/>
              <a:gd name="connsiteY103" fmla="*/ 189897 h 304040"/>
              <a:gd name="connsiteX104" fmla="*/ 80800 w 162562"/>
              <a:gd name="connsiteY104" fmla="*/ 151829 h 304040"/>
              <a:gd name="connsiteX105" fmla="*/ 80800 w 162562"/>
              <a:gd name="connsiteY105" fmla="*/ 151829 h 304040"/>
              <a:gd name="connsiteX106" fmla="*/ 80800 w 162562"/>
              <a:gd name="connsiteY106" fmla="*/ 190041 h 304040"/>
              <a:gd name="connsiteX107" fmla="*/ 75042 w 162562"/>
              <a:gd name="connsiteY107" fmla="*/ 190041 h 304040"/>
              <a:gd name="connsiteX108" fmla="*/ 70797 w 162562"/>
              <a:gd name="connsiteY108" fmla="*/ 152117 h 304040"/>
              <a:gd name="connsiteX109" fmla="*/ 80800 w 162562"/>
              <a:gd name="connsiteY109" fmla="*/ 151829 h 304040"/>
              <a:gd name="connsiteX110" fmla="*/ 80800 w 162562"/>
              <a:gd name="connsiteY110" fmla="*/ 198245 h 304040"/>
              <a:gd name="connsiteX111" fmla="*/ 150387 w 162562"/>
              <a:gd name="connsiteY111" fmla="*/ 185723 h 304040"/>
              <a:gd name="connsiteX112" fmla="*/ 150387 w 162562"/>
              <a:gd name="connsiteY112" fmla="*/ 277187 h 304040"/>
              <a:gd name="connsiteX113" fmla="*/ 129877 w 162562"/>
              <a:gd name="connsiteY113" fmla="*/ 289637 h 304040"/>
              <a:gd name="connsiteX114" fmla="*/ 30498 w 162562"/>
              <a:gd name="connsiteY114" fmla="*/ 289637 h 304040"/>
              <a:gd name="connsiteX115" fmla="*/ 9989 w 162562"/>
              <a:gd name="connsiteY115" fmla="*/ 277187 h 304040"/>
              <a:gd name="connsiteX116" fmla="*/ 9989 w 162562"/>
              <a:gd name="connsiteY116" fmla="*/ 185004 h 304040"/>
              <a:gd name="connsiteX117" fmla="*/ 80800 w 162562"/>
              <a:gd name="connsiteY117" fmla="*/ 198245 h 304040"/>
              <a:gd name="connsiteX118" fmla="*/ 38701 w 162562"/>
              <a:gd name="connsiteY118" fmla="*/ 58638 h 304040"/>
              <a:gd name="connsiteX119" fmla="*/ 45178 w 162562"/>
              <a:gd name="connsiteY119" fmla="*/ 57919 h 304040"/>
              <a:gd name="connsiteX120" fmla="*/ 51007 w 162562"/>
              <a:gd name="connsiteY120" fmla="*/ 70728 h 304040"/>
              <a:gd name="connsiteX121" fmla="*/ 35823 w 162562"/>
              <a:gd name="connsiteY121" fmla="*/ 72455 h 304040"/>
              <a:gd name="connsiteX122" fmla="*/ 55397 w 162562"/>
              <a:gd name="connsiteY122" fmla="*/ 80946 h 304040"/>
              <a:gd name="connsiteX123" fmla="*/ 67558 w 162562"/>
              <a:gd name="connsiteY123" fmla="*/ 189106 h 304040"/>
              <a:gd name="connsiteX124" fmla="*/ 52518 w 162562"/>
              <a:gd name="connsiteY124" fmla="*/ 188026 h 304040"/>
              <a:gd name="connsiteX125" fmla="*/ 50072 w 162562"/>
              <a:gd name="connsiteY125" fmla="*/ 188026 h 304040"/>
              <a:gd name="connsiteX126" fmla="*/ 49496 w 162562"/>
              <a:gd name="connsiteY126" fmla="*/ 188026 h 304040"/>
              <a:gd name="connsiteX127" fmla="*/ 47769 w 162562"/>
              <a:gd name="connsiteY127" fmla="*/ 188026 h 304040"/>
              <a:gd name="connsiteX128" fmla="*/ 45538 w 162562"/>
              <a:gd name="connsiteY128" fmla="*/ 188026 h 304040"/>
              <a:gd name="connsiteX129" fmla="*/ 33808 w 162562"/>
              <a:gd name="connsiteY129" fmla="*/ 83753 h 304040"/>
              <a:gd name="connsiteX130" fmla="*/ 26612 w 162562"/>
              <a:gd name="connsiteY130" fmla="*/ 158594 h 304040"/>
              <a:gd name="connsiteX131" fmla="*/ 33808 w 162562"/>
              <a:gd name="connsiteY131" fmla="*/ 156578 h 304040"/>
              <a:gd name="connsiteX132" fmla="*/ 37118 w 162562"/>
              <a:gd name="connsiteY132" fmla="*/ 186011 h 304040"/>
              <a:gd name="connsiteX133" fmla="*/ 26324 w 162562"/>
              <a:gd name="connsiteY133" fmla="*/ 183277 h 304040"/>
              <a:gd name="connsiteX134" fmla="*/ 6966 w 162562"/>
              <a:gd name="connsiteY134" fmla="*/ 170971 h 304040"/>
              <a:gd name="connsiteX135" fmla="*/ 26900 w 162562"/>
              <a:gd name="connsiteY135" fmla="*/ 158594 h 30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62562" h="304040">
                <a:moveTo>
                  <a:pt x="1785" y="281937"/>
                </a:moveTo>
                <a:lnTo>
                  <a:pt x="2936" y="281937"/>
                </a:lnTo>
                <a:cubicBezTo>
                  <a:pt x="10133" y="297049"/>
                  <a:pt x="47913" y="303957"/>
                  <a:pt x="80152" y="303957"/>
                </a:cubicBezTo>
                <a:cubicBezTo>
                  <a:pt x="112391" y="303957"/>
                  <a:pt x="150099" y="296761"/>
                  <a:pt x="157367" y="281937"/>
                </a:cubicBezTo>
                <a:lnTo>
                  <a:pt x="158878" y="281937"/>
                </a:lnTo>
                <a:lnTo>
                  <a:pt x="158878" y="179606"/>
                </a:lnTo>
                <a:cubicBezTo>
                  <a:pt x="161102" y="177268"/>
                  <a:pt x="162383" y="174195"/>
                  <a:pt x="162477" y="170971"/>
                </a:cubicBezTo>
                <a:cubicBezTo>
                  <a:pt x="162477" y="163775"/>
                  <a:pt x="156288" y="158522"/>
                  <a:pt x="146501" y="154204"/>
                </a:cubicBezTo>
                <a:lnTo>
                  <a:pt x="146501" y="10927"/>
                </a:lnTo>
                <a:cubicBezTo>
                  <a:pt x="146465" y="4860"/>
                  <a:pt x="141557" y="-47"/>
                  <a:pt x="135491" y="-83"/>
                </a:cubicBezTo>
                <a:lnTo>
                  <a:pt x="92313" y="-83"/>
                </a:lnTo>
                <a:cubicBezTo>
                  <a:pt x="86247" y="-47"/>
                  <a:pt x="81339" y="4860"/>
                  <a:pt x="81303" y="10927"/>
                </a:cubicBezTo>
                <a:lnTo>
                  <a:pt x="81303" y="143625"/>
                </a:lnTo>
                <a:lnTo>
                  <a:pt x="81303" y="143625"/>
                </a:lnTo>
                <a:cubicBezTo>
                  <a:pt x="77705" y="143625"/>
                  <a:pt x="74107" y="143625"/>
                  <a:pt x="70653" y="143625"/>
                </a:cubicBezTo>
                <a:lnTo>
                  <a:pt x="62953" y="75333"/>
                </a:lnTo>
                <a:cubicBezTo>
                  <a:pt x="62831" y="73786"/>
                  <a:pt x="61938" y="72412"/>
                  <a:pt x="60578" y="71663"/>
                </a:cubicBezTo>
                <a:lnTo>
                  <a:pt x="43451" y="33955"/>
                </a:lnTo>
                <a:cubicBezTo>
                  <a:pt x="42897" y="32213"/>
                  <a:pt x="41249" y="31062"/>
                  <a:pt x="39421" y="31148"/>
                </a:cubicBezTo>
                <a:cubicBezTo>
                  <a:pt x="37658" y="31508"/>
                  <a:pt x="36320" y="32962"/>
                  <a:pt x="36111" y="34746"/>
                </a:cubicBezTo>
                <a:lnTo>
                  <a:pt x="27763" y="75261"/>
                </a:lnTo>
                <a:cubicBezTo>
                  <a:pt x="27447" y="75527"/>
                  <a:pt x="27180" y="75844"/>
                  <a:pt x="26972" y="76197"/>
                </a:cubicBezTo>
                <a:lnTo>
                  <a:pt x="26972" y="76197"/>
                </a:lnTo>
                <a:cubicBezTo>
                  <a:pt x="26382" y="77139"/>
                  <a:pt x="26152" y="78262"/>
                  <a:pt x="26324" y="79363"/>
                </a:cubicBezTo>
                <a:lnTo>
                  <a:pt x="34024" y="148159"/>
                </a:lnTo>
                <a:cubicBezTo>
                  <a:pt x="14235" y="152621"/>
                  <a:pt x="-86" y="160249"/>
                  <a:pt x="-86" y="170611"/>
                </a:cubicBezTo>
                <a:cubicBezTo>
                  <a:pt x="-93" y="173202"/>
                  <a:pt x="742" y="175728"/>
                  <a:pt x="2289" y="177807"/>
                </a:cubicBezTo>
                <a:lnTo>
                  <a:pt x="2289" y="281937"/>
                </a:lnTo>
                <a:close/>
                <a:moveTo>
                  <a:pt x="146213" y="163127"/>
                </a:moveTo>
                <a:cubicBezTo>
                  <a:pt x="151754" y="166078"/>
                  <a:pt x="153985" y="168884"/>
                  <a:pt x="153985" y="170971"/>
                </a:cubicBezTo>
                <a:cubicBezTo>
                  <a:pt x="153985" y="173058"/>
                  <a:pt x="151754" y="175793"/>
                  <a:pt x="146213" y="178743"/>
                </a:cubicBezTo>
                <a:close/>
                <a:moveTo>
                  <a:pt x="87420" y="10927"/>
                </a:moveTo>
                <a:cubicBezTo>
                  <a:pt x="87420" y="8343"/>
                  <a:pt x="89514" y="6250"/>
                  <a:pt x="92097" y="6250"/>
                </a:cubicBezTo>
                <a:lnTo>
                  <a:pt x="135275" y="6250"/>
                </a:lnTo>
                <a:cubicBezTo>
                  <a:pt x="137858" y="6250"/>
                  <a:pt x="139952" y="8343"/>
                  <a:pt x="139952" y="10927"/>
                </a:cubicBezTo>
                <a:lnTo>
                  <a:pt x="139952" y="43238"/>
                </a:lnTo>
                <a:lnTo>
                  <a:pt x="122538" y="43238"/>
                </a:lnTo>
                <a:cubicBezTo>
                  <a:pt x="121789" y="43202"/>
                  <a:pt x="121069" y="43526"/>
                  <a:pt x="120595" y="44101"/>
                </a:cubicBezTo>
                <a:cubicBezTo>
                  <a:pt x="120170" y="44605"/>
                  <a:pt x="119940" y="45246"/>
                  <a:pt x="119947" y="45900"/>
                </a:cubicBezTo>
                <a:cubicBezTo>
                  <a:pt x="119868" y="47325"/>
                  <a:pt x="120962" y="48549"/>
                  <a:pt x="122387" y="48628"/>
                </a:cubicBezTo>
                <a:cubicBezTo>
                  <a:pt x="122437" y="48635"/>
                  <a:pt x="122487" y="48635"/>
                  <a:pt x="122538" y="48635"/>
                </a:cubicBezTo>
                <a:lnTo>
                  <a:pt x="139952" y="48635"/>
                </a:lnTo>
                <a:lnTo>
                  <a:pt x="139952" y="59573"/>
                </a:lnTo>
                <a:lnTo>
                  <a:pt x="122538" y="59573"/>
                </a:lnTo>
                <a:cubicBezTo>
                  <a:pt x="121782" y="59566"/>
                  <a:pt x="121062" y="59912"/>
                  <a:pt x="120595" y="60509"/>
                </a:cubicBezTo>
                <a:cubicBezTo>
                  <a:pt x="120163" y="61005"/>
                  <a:pt x="119933" y="61646"/>
                  <a:pt x="119947" y="62308"/>
                </a:cubicBezTo>
                <a:cubicBezTo>
                  <a:pt x="119868" y="63733"/>
                  <a:pt x="120962" y="64956"/>
                  <a:pt x="122387" y="65035"/>
                </a:cubicBezTo>
                <a:cubicBezTo>
                  <a:pt x="122437" y="65043"/>
                  <a:pt x="122487" y="65043"/>
                  <a:pt x="122538" y="65043"/>
                </a:cubicBezTo>
                <a:lnTo>
                  <a:pt x="139952" y="65043"/>
                </a:lnTo>
                <a:lnTo>
                  <a:pt x="139952" y="76125"/>
                </a:lnTo>
                <a:lnTo>
                  <a:pt x="122538" y="76125"/>
                </a:lnTo>
                <a:cubicBezTo>
                  <a:pt x="121782" y="76118"/>
                  <a:pt x="121062" y="76463"/>
                  <a:pt x="120595" y="77060"/>
                </a:cubicBezTo>
                <a:cubicBezTo>
                  <a:pt x="120163" y="77557"/>
                  <a:pt x="119933" y="78197"/>
                  <a:pt x="119947" y="78859"/>
                </a:cubicBezTo>
                <a:cubicBezTo>
                  <a:pt x="119868" y="80284"/>
                  <a:pt x="120962" y="81507"/>
                  <a:pt x="122387" y="81587"/>
                </a:cubicBezTo>
                <a:cubicBezTo>
                  <a:pt x="122437" y="81594"/>
                  <a:pt x="122487" y="81594"/>
                  <a:pt x="122538" y="81594"/>
                </a:cubicBezTo>
                <a:lnTo>
                  <a:pt x="139952" y="81594"/>
                </a:lnTo>
                <a:lnTo>
                  <a:pt x="139952" y="92676"/>
                </a:lnTo>
                <a:lnTo>
                  <a:pt x="109944" y="92676"/>
                </a:lnTo>
                <a:cubicBezTo>
                  <a:pt x="109181" y="92654"/>
                  <a:pt x="108440" y="92971"/>
                  <a:pt x="107929" y="93539"/>
                </a:cubicBezTo>
                <a:cubicBezTo>
                  <a:pt x="107490" y="94065"/>
                  <a:pt x="107260" y="94727"/>
                  <a:pt x="107282" y="95411"/>
                </a:cubicBezTo>
                <a:cubicBezTo>
                  <a:pt x="107202" y="96835"/>
                  <a:pt x="108296" y="98059"/>
                  <a:pt x="109721" y="98145"/>
                </a:cubicBezTo>
                <a:cubicBezTo>
                  <a:pt x="109800" y="98145"/>
                  <a:pt x="109872" y="98145"/>
                  <a:pt x="109944" y="98145"/>
                </a:cubicBezTo>
                <a:lnTo>
                  <a:pt x="139880" y="98145"/>
                </a:lnTo>
                <a:lnTo>
                  <a:pt x="139880" y="109228"/>
                </a:lnTo>
                <a:lnTo>
                  <a:pt x="122466" y="109228"/>
                </a:lnTo>
                <a:cubicBezTo>
                  <a:pt x="121717" y="109192"/>
                  <a:pt x="120998" y="109515"/>
                  <a:pt x="120522" y="110091"/>
                </a:cubicBezTo>
                <a:cubicBezTo>
                  <a:pt x="120084" y="110616"/>
                  <a:pt x="119854" y="111278"/>
                  <a:pt x="119875" y="111962"/>
                </a:cubicBezTo>
                <a:cubicBezTo>
                  <a:pt x="119796" y="113394"/>
                  <a:pt x="120890" y="114610"/>
                  <a:pt x="122314" y="114689"/>
                </a:cubicBezTo>
                <a:cubicBezTo>
                  <a:pt x="122365" y="114696"/>
                  <a:pt x="122415" y="114696"/>
                  <a:pt x="122466" y="114696"/>
                </a:cubicBezTo>
                <a:lnTo>
                  <a:pt x="139880" y="114696"/>
                </a:lnTo>
                <a:lnTo>
                  <a:pt x="139880" y="125779"/>
                </a:lnTo>
                <a:lnTo>
                  <a:pt x="122466" y="125779"/>
                </a:lnTo>
                <a:cubicBezTo>
                  <a:pt x="121717" y="125743"/>
                  <a:pt x="120998" y="126067"/>
                  <a:pt x="120522" y="126642"/>
                </a:cubicBezTo>
                <a:cubicBezTo>
                  <a:pt x="120084" y="127168"/>
                  <a:pt x="119854" y="127830"/>
                  <a:pt x="119875" y="128513"/>
                </a:cubicBezTo>
                <a:cubicBezTo>
                  <a:pt x="119796" y="129945"/>
                  <a:pt x="120890" y="131162"/>
                  <a:pt x="122314" y="131241"/>
                </a:cubicBezTo>
                <a:cubicBezTo>
                  <a:pt x="122365" y="131248"/>
                  <a:pt x="122415" y="131248"/>
                  <a:pt x="122466" y="131248"/>
                </a:cubicBezTo>
                <a:lnTo>
                  <a:pt x="139880" y="131248"/>
                </a:lnTo>
                <a:lnTo>
                  <a:pt x="139880" y="142330"/>
                </a:lnTo>
                <a:lnTo>
                  <a:pt x="122466" y="142330"/>
                </a:lnTo>
                <a:cubicBezTo>
                  <a:pt x="121717" y="142294"/>
                  <a:pt x="120998" y="142618"/>
                  <a:pt x="120522" y="143194"/>
                </a:cubicBezTo>
                <a:cubicBezTo>
                  <a:pt x="120084" y="143719"/>
                  <a:pt x="119854" y="144381"/>
                  <a:pt x="119875" y="145065"/>
                </a:cubicBezTo>
                <a:cubicBezTo>
                  <a:pt x="119796" y="146489"/>
                  <a:pt x="120890" y="147713"/>
                  <a:pt x="122314" y="147792"/>
                </a:cubicBezTo>
                <a:cubicBezTo>
                  <a:pt x="122365" y="147799"/>
                  <a:pt x="122415" y="147799"/>
                  <a:pt x="122466" y="147799"/>
                </a:cubicBezTo>
                <a:lnTo>
                  <a:pt x="139880" y="147799"/>
                </a:lnTo>
                <a:lnTo>
                  <a:pt x="139880" y="158881"/>
                </a:lnTo>
                <a:lnTo>
                  <a:pt x="109944" y="158881"/>
                </a:lnTo>
                <a:cubicBezTo>
                  <a:pt x="109181" y="158860"/>
                  <a:pt x="108440" y="159176"/>
                  <a:pt x="107929" y="159745"/>
                </a:cubicBezTo>
                <a:cubicBezTo>
                  <a:pt x="107490" y="160270"/>
                  <a:pt x="107260" y="160932"/>
                  <a:pt x="107282" y="161616"/>
                </a:cubicBezTo>
                <a:cubicBezTo>
                  <a:pt x="107202" y="163041"/>
                  <a:pt x="108296" y="164264"/>
                  <a:pt x="109721" y="164350"/>
                </a:cubicBezTo>
                <a:cubicBezTo>
                  <a:pt x="109800" y="164350"/>
                  <a:pt x="109872" y="164350"/>
                  <a:pt x="109944" y="164350"/>
                </a:cubicBezTo>
                <a:lnTo>
                  <a:pt x="139880" y="164350"/>
                </a:lnTo>
                <a:lnTo>
                  <a:pt x="139880" y="175433"/>
                </a:lnTo>
                <a:lnTo>
                  <a:pt x="122466" y="175433"/>
                </a:lnTo>
                <a:cubicBezTo>
                  <a:pt x="121717" y="175396"/>
                  <a:pt x="120998" y="175721"/>
                  <a:pt x="120522" y="176296"/>
                </a:cubicBezTo>
                <a:cubicBezTo>
                  <a:pt x="120084" y="176822"/>
                  <a:pt x="119854" y="177484"/>
                  <a:pt x="119875" y="178167"/>
                </a:cubicBezTo>
                <a:cubicBezTo>
                  <a:pt x="119796" y="179592"/>
                  <a:pt x="120890" y="180816"/>
                  <a:pt x="122314" y="180895"/>
                </a:cubicBezTo>
                <a:cubicBezTo>
                  <a:pt x="122365" y="180902"/>
                  <a:pt x="122415" y="180902"/>
                  <a:pt x="122466" y="180902"/>
                </a:cubicBezTo>
                <a:lnTo>
                  <a:pt x="139880" y="180902"/>
                </a:lnTo>
                <a:lnTo>
                  <a:pt x="139880" y="181909"/>
                </a:lnTo>
                <a:cubicBezTo>
                  <a:pt x="138369" y="181909"/>
                  <a:pt x="136858" y="182773"/>
                  <a:pt x="135419" y="183205"/>
                </a:cubicBezTo>
                <a:cubicBezTo>
                  <a:pt x="131360" y="184572"/>
                  <a:pt x="127193" y="185608"/>
                  <a:pt x="122969" y="186299"/>
                </a:cubicBezTo>
                <a:lnTo>
                  <a:pt x="122969" y="186299"/>
                </a:lnTo>
                <a:cubicBezTo>
                  <a:pt x="121825" y="186457"/>
                  <a:pt x="120717" y="186774"/>
                  <a:pt x="119659" y="187234"/>
                </a:cubicBezTo>
                <a:cubicBezTo>
                  <a:pt x="108987" y="188875"/>
                  <a:pt x="98214" y="189760"/>
                  <a:pt x="87420" y="189897"/>
                </a:cubicBezTo>
                <a:close/>
                <a:moveTo>
                  <a:pt x="80800" y="151829"/>
                </a:moveTo>
                <a:lnTo>
                  <a:pt x="80800" y="151829"/>
                </a:lnTo>
                <a:lnTo>
                  <a:pt x="80800" y="190041"/>
                </a:lnTo>
                <a:lnTo>
                  <a:pt x="75042" y="190041"/>
                </a:lnTo>
                <a:lnTo>
                  <a:pt x="70797" y="152117"/>
                </a:lnTo>
                <a:cubicBezTo>
                  <a:pt x="74251" y="151973"/>
                  <a:pt x="77489" y="151829"/>
                  <a:pt x="80800" y="151829"/>
                </a:cubicBezTo>
                <a:close/>
                <a:moveTo>
                  <a:pt x="80800" y="198245"/>
                </a:moveTo>
                <a:cubicBezTo>
                  <a:pt x="109585" y="198245"/>
                  <a:pt x="135995" y="193495"/>
                  <a:pt x="150387" y="185723"/>
                </a:cubicBezTo>
                <a:lnTo>
                  <a:pt x="150387" y="277187"/>
                </a:lnTo>
                <a:cubicBezTo>
                  <a:pt x="149739" y="281433"/>
                  <a:pt x="142039" y="286110"/>
                  <a:pt x="129877" y="289637"/>
                </a:cubicBezTo>
                <a:cubicBezTo>
                  <a:pt x="97250" y="297790"/>
                  <a:pt x="63125" y="297790"/>
                  <a:pt x="30498" y="289637"/>
                </a:cubicBezTo>
                <a:cubicBezTo>
                  <a:pt x="18336" y="286110"/>
                  <a:pt x="10708" y="281433"/>
                  <a:pt x="9989" y="277187"/>
                </a:cubicBezTo>
                <a:lnTo>
                  <a:pt x="9989" y="185004"/>
                </a:lnTo>
                <a:cubicBezTo>
                  <a:pt x="23805" y="193063"/>
                  <a:pt x="51367" y="198245"/>
                  <a:pt x="80800" y="198245"/>
                </a:cubicBezTo>
                <a:close/>
                <a:moveTo>
                  <a:pt x="38701" y="58638"/>
                </a:moveTo>
                <a:lnTo>
                  <a:pt x="45178" y="57919"/>
                </a:lnTo>
                <a:lnTo>
                  <a:pt x="51007" y="70728"/>
                </a:lnTo>
                <a:lnTo>
                  <a:pt x="35823" y="72455"/>
                </a:lnTo>
                <a:close/>
                <a:moveTo>
                  <a:pt x="55397" y="80946"/>
                </a:moveTo>
                <a:lnTo>
                  <a:pt x="67558" y="189106"/>
                </a:lnTo>
                <a:cubicBezTo>
                  <a:pt x="63169" y="189106"/>
                  <a:pt x="58347" y="188530"/>
                  <a:pt x="52518" y="188026"/>
                </a:cubicBezTo>
                <a:cubicBezTo>
                  <a:pt x="51705" y="187918"/>
                  <a:pt x="50885" y="187918"/>
                  <a:pt x="50072" y="188026"/>
                </a:cubicBezTo>
                <a:lnTo>
                  <a:pt x="49496" y="188026"/>
                </a:lnTo>
                <a:lnTo>
                  <a:pt x="47769" y="188026"/>
                </a:lnTo>
                <a:lnTo>
                  <a:pt x="45538" y="188026"/>
                </a:lnTo>
                <a:lnTo>
                  <a:pt x="33808" y="83753"/>
                </a:lnTo>
                <a:close/>
                <a:moveTo>
                  <a:pt x="26612" y="158594"/>
                </a:moveTo>
                <a:cubicBezTo>
                  <a:pt x="28915" y="157874"/>
                  <a:pt x="31505" y="157226"/>
                  <a:pt x="33808" y="156578"/>
                </a:cubicBezTo>
                <a:lnTo>
                  <a:pt x="37118" y="186011"/>
                </a:lnTo>
                <a:cubicBezTo>
                  <a:pt x="33470" y="185306"/>
                  <a:pt x="29865" y="184392"/>
                  <a:pt x="26324" y="183277"/>
                </a:cubicBezTo>
                <a:cubicBezTo>
                  <a:pt x="11932" y="178959"/>
                  <a:pt x="6966" y="174065"/>
                  <a:pt x="6966" y="170971"/>
                </a:cubicBezTo>
                <a:cubicBezTo>
                  <a:pt x="6966" y="167877"/>
                  <a:pt x="12651" y="162911"/>
                  <a:pt x="26900" y="158594"/>
                </a:cubicBez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A6B1BF3-EC3A-47D3-86A5-AB92754C58B8}"/>
              </a:ext>
            </a:extLst>
          </p:cNvPr>
          <p:cNvGrpSpPr/>
          <p:nvPr/>
        </p:nvGrpSpPr>
        <p:grpSpPr>
          <a:xfrm>
            <a:off x="8364469" y="3356775"/>
            <a:ext cx="553217" cy="571681"/>
            <a:chOff x="6417886" y="6087644"/>
            <a:chExt cx="266980" cy="277990"/>
          </a:xfrm>
          <a:solidFill>
            <a:schemeClr val="bg1"/>
          </a:solidFill>
        </p:grpSpPr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95511D9F-7828-438D-B261-B5003AB4C100}"/>
                </a:ext>
              </a:extLst>
            </p:cNvPr>
            <p:cNvSpPr/>
            <p:nvPr/>
          </p:nvSpPr>
          <p:spPr>
            <a:xfrm>
              <a:off x="6417886" y="6087644"/>
              <a:ext cx="266980" cy="277990"/>
            </a:xfrm>
            <a:custGeom>
              <a:avLst/>
              <a:gdLst>
                <a:gd name="connsiteX0" fmla="*/ 33305 w 266980"/>
                <a:gd name="connsiteY0" fmla="*/ 139956 h 277990"/>
                <a:gd name="connsiteX1" fmla="*/ 31434 w 266980"/>
                <a:gd name="connsiteY1" fmla="*/ 139956 h 277990"/>
                <a:gd name="connsiteX2" fmla="*/ 9269 w 266980"/>
                <a:gd name="connsiteY2" fmla="*/ 172339 h 277990"/>
                <a:gd name="connsiteX3" fmla="*/ 2865 w 266980"/>
                <a:gd name="connsiteY3" fmla="*/ 217531 h 277990"/>
                <a:gd name="connsiteX4" fmla="*/ -86 w 266980"/>
                <a:gd name="connsiteY4" fmla="*/ 226814 h 277990"/>
                <a:gd name="connsiteX5" fmla="*/ 15962 w 266980"/>
                <a:gd name="connsiteY5" fmla="*/ 243150 h 277990"/>
                <a:gd name="connsiteX6" fmla="*/ 15962 w 266980"/>
                <a:gd name="connsiteY6" fmla="*/ 243150 h 277990"/>
                <a:gd name="connsiteX7" fmla="*/ 47769 w 266980"/>
                <a:gd name="connsiteY7" fmla="*/ 243150 h 277990"/>
                <a:gd name="connsiteX8" fmla="*/ 47769 w 266980"/>
                <a:gd name="connsiteY8" fmla="*/ 259125 h 277990"/>
                <a:gd name="connsiteX9" fmla="*/ 73028 w 266980"/>
                <a:gd name="connsiteY9" fmla="*/ 277907 h 277990"/>
                <a:gd name="connsiteX10" fmla="*/ 98287 w 266980"/>
                <a:gd name="connsiteY10" fmla="*/ 259125 h 277990"/>
                <a:gd name="connsiteX11" fmla="*/ 98287 w 266980"/>
                <a:gd name="connsiteY11" fmla="*/ 243221 h 277990"/>
                <a:gd name="connsiteX12" fmla="*/ 167011 w 266980"/>
                <a:gd name="connsiteY12" fmla="*/ 243221 h 277990"/>
                <a:gd name="connsiteX13" fmla="*/ 167011 w 266980"/>
                <a:gd name="connsiteY13" fmla="*/ 259125 h 277990"/>
                <a:gd name="connsiteX14" fmla="*/ 192269 w 266980"/>
                <a:gd name="connsiteY14" fmla="*/ 277907 h 277990"/>
                <a:gd name="connsiteX15" fmla="*/ 217456 w 266980"/>
                <a:gd name="connsiteY15" fmla="*/ 259125 h 277990"/>
                <a:gd name="connsiteX16" fmla="*/ 217456 w 266980"/>
                <a:gd name="connsiteY16" fmla="*/ 243221 h 277990"/>
                <a:gd name="connsiteX17" fmla="*/ 250847 w 266980"/>
                <a:gd name="connsiteY17" fmla="*/ 243221 h 277990"/>
                <a:gd name="connsiteX18" fmla="*/ 266894 w 266980"/>
                <a:gd name="connsiteY18" fmla="*/ 226886 h 277990"/>
                <a:gd name="connsiteX19" fmla="*/ 266894 w 266980"/>
                <a:gd name="connsiteY19" fmla="*/ 226886 h 277990"/>
                <a:gd name="connsiteX20" fmla="*/ 261641 w 266980"/>
                <a:gd name="connsiteY20" fmla="*/ 214868 h 277990"/>
                <a:gd name="connsiteX21" fmla="*/ 255236 w 266980"/>
                <a:gd name="connsiteY21" fmla="*/ 172411 h 277990"/>
                <a:gd name="connsiteX22" fmla="*/ 233072 w 266980"/>
                <a:gd name="connsiteY22" fmla="*/ 140028 h 277990"/>
                <a:gd name="connsiteX23" fmla="*/ 231201 w 266980"/>
                <a:gd name="connsiteY23" fmla="*/ 140028 h 277990"/>
                <a:gd name="connsiteX24" fmla="*/ 215873 w 266980"/>
                <a:gd name="connsiteY24" fmla="*/ 140028 h 277990"/>
                <a:gd name="connsiteX25" fmla="*/ 214290 w 266980"/>
                <a:gd name="connsiteY25" fmla="*/ 129449 h 277990"/>
                <a:gd name="connsiteX26" fmla="*/ 221990 w 266980"/>
                <a:gd name="connsiteY26" fmla="*/ 129449 h 277990"/>
                <a:gd name="connsiteX27" fmla="*/ 227891 w 266980"/>
                <a:gd name="connsiteY27" fmla="*/ 123620 h 277990"/>
                <a:gd name="connsiteX28" fmla="*/ 221990 w 266980"/>
                <a:gd name="connsiteY28" fmla="*/ 117719 h 277990"/>
                <a:gd name="connsiteX29" fmla="*/ 212563 w 266980"/>
                <a:gd name="connsiteY29" fmla="*/ 117719 h 277990"/>
                <a:gd name="connsiteX30" fmla="*/ 202920 w 266980"/>
                <a:gd name="connsiteY30" fmla="*/ 52953 h 277990"/>
                <a:gd name="connsiteX31" fmla="*/ 198242 w 266980"/>
                <a:gd name="connsiteY31" fmla="*/ 48923 h 277990"/>
                <a:gd name="connsiteX32" fmla="*/ 183850 w 266980"/>
                <a:gd name="connsiteY32" fmla="*/ 48923 h 277990"/>
                <a:gd name="connsiteX33" fmla="*/ 183850 w 266980"/>
                <a:gd name="connsiteY33" fmla="*/ 3443 h 277990"/>
                <a:gd name="connsiteX34" fmla="*/ 180324 w 266980"/>
                <a:gd name="connsiteY34" fmla="*/ -83 h 277990"/>
                <a:gd name="connsiteX35" fmla="*/ 119588 w 266980"/>
                <a:gd name="connsiteY35" fmla="*/ -83 h 277990"/>
                <a:gd name="connsiteX36" fmla="*/ 116061 w 266980"/>
                <a:gd name="connsiteY36" fmla="*/ 3443 h 277990"/>
                <a:gd name="connsiteX37" fmla="*/ 116061 w 266980"/>
                <a:gd name="connsiteY37" fmla="*/ 21650 h 277990"/>
                <a:gd name="connsiteX38" fmla="*/ 90875 w 266980"/>
                <a:gd name="connsiteY38" fmla="*/ 21650 h 277990"/>
                <a:gd name="connsiteX39" fmla="*/ 87349 w 266980"/>
                <a:gd name="connsiteY39" fmla="*/ 25176 h 277990"/>
                <a:gd name="connsiteX40" fmla="*/ 87349 w 266980"/>
                <a:gd name="connsiteY40" fmla="*/ 48780 h 277990"/>
                <a:gd name="connsiteX41" fmla="*/ 66264 w 266980"/>
                <a:gd name="connsiteY41" fmla="*/ 48780 h 277990"/>
                <a:gd name="connsiteX42" fmla="*/ 61586 w 266980"/>
                <a:gd name="connsiteY42" fmla="*/ 52809 h 277990"/>
                <a:gd name="connsiteX43" fmla="*/ 51727 w 266980"/>
                <a:gd name="connsiteY43" fmla="*/ 118943 h 277990"/>
                <a:gd name="connsiteX44" fmla="*/ 40717 w 266980"/>
                <a:gd name="connsiteY44" fmla="*/ 118943 h 277990"/>
                <a:gd name="connsiteX45" fmla="*/ 36039 w 266980"/>
                <a:gd name="connsiteY45" fmla="*/ 123692 h 277990"/>
                <a:gd name="connsiteX46" fmla="*/ 40717 w 266980"/>
                <a:gd name="connsiteY46" fmla="*/ 128370 h 277990"/>
                <a:gd name="connsiteX47" fmla="*/ 50360 w 266980"/>
                <a:gd name="connsiteY47" fmla="*/ 128370 h 277990"/>
                <a:gd name="connsiteX48" fmla="*/ 48633 w 266980"/>
                <a:gd name="connsiteY48" fmla="*/ 140100 h 277990"/>
                <a:gd name="connsiteX49" fmla="*/ 94401 w 266980"/>
                <a:gd name="connsiteY49" fmla="*/ 28846 h 277990"/>
                <a:gd name="connsiteX50" fmla="*/ 150603 w 266980"/>
                <a:gd name="connsiteY50" fmla="*/ 28846 h 277990"/>
                <a:gd name="connsiteX51" fmla="*/ 150603 w 266980"/>
                <a:gd name="connsiteY51" fmla="*/ 49499 h 277990"/>
                <a:gd name="connsiteX52" fmla="*/ 94688 w 266980"/>
                <a:gd name="connsiteY52" fmla="*/ 49499 h 277990"/>
                <a:gd name="connsiteX53" fmla="*/ 176654 w 266980"/>
                <a:gd name="connsiteY53" fmla="*/ 7257 h 277990"/>
                <a:gd name="connsiteX54" fmla="*/ 176654 w 266980"/>
                <a:gd name="connsiteY54" fmla="*/ 50435 h 277990"/>
                <a:gd name="connsiteX55" fmla="*/ 157368 w 266980"/>
                <a:gd name="connsiteY55" fmla="*/ 50435 h 277990"/>
                <a:gd name="connsiteX56" fmla="*/ 157368 w 266980"/>
                <a:gd name="connsiteY56" fmla="*/ 25032 h 277990"/>
                <a:gd name="connsiteX57" fmla="*/ 153842 w 266980"/>
                <a:gd name="connsiteY57" fmla="*/ 21506 h 277990"/>
                <a:gd name="connsiteX58" fmla="*/ 122970 w 266980"/>
                <a:gd name="connsiteY58" fmla="*/ 21506 h 277990"/>
                <a:gd name="connsiteX59" fmla="*/ 122970 w 266980"/>
                <a:gd name="connsiteY59" fmla="*/ 6681 h 277990"/>
                <a:gd name="connsiteX60" fmla="*/ 194212 w 266980"/>
                <a:gd name="connsiteY60" fmla="*/ 58638 h 277990"/>
                <a:gd name="connsiteX61" fmla="*/ 207165 w 266980"/>
                <a:gd name="connsiteY61" fmla="*/ 145929 h 277990"/>
                <a:gd name="connsiteX62" fmla="*/ 211843 w 266980"/>
                <a:gd name="connsiteY62" fmla="*/ 149886 h 277990"/>
                <a:gd name="connsiteX63" fmla="*/ 229762 w 266980"/>
                <a:gd name="connsiteY63" fmla="*/ 149886 h 277990"/>
                <a:gd name="connsiteX64" fmla="*/ 245737 w 266980"/>
                <a:gd name="connsiteY64" fmla="*/ 175145 h 277990"/>
                <a:gd name="connsiteX65" fmla="*/ 251854 w 266980"/>
                <a:gd name="connsiteY65" fmla="*/ 211558 h 277990"/>
                <a:gd name="connsiteX66" fmla="*/ 15962 w 266980"/>
                <a:gd name="connsiteY66" fmla="*/ 211558 h 277990"/>
                <a:gd name="connsiteX67" fmla="*/ 12364 w 266980"/>
                <a:gd name="connsiteY67" fmla="*/ 211990 h 277990"/>
                <a:gd name="connsiteX68" fmla="*/ 18409 w 266980"/>
                <a:gd name="connsiteY68" fmla="*/ 175217 h 277990"/>
                <a:gd name="connsiteX69" fmla="*/ 34456 w 266980"/>
                <a:gd name="connsiteY69" fmla="*/ 149958 h 277990"/>
                <a:gd name="connsiteX70" fmla="*/ 52663 w 266980"/>
                <a:gd name="connsiteY70" fmla="*/ 149958 h 277990"/>
                <a:gd name="connsiteX71" fmla="*/ 57340 w 266980"/>
                <a:gd name="connsiteY71" fmla="*/ 146001 h 277990"/>
                <a:gd name="connsiteX72" fmla="*/ 70294 w 266980"/>
                <a:gd name="connsiteY72" fmla="*/ 58710 h 277990"/>
                <a:gd name="connsiteX73" fmla="*/ 250847 w 266980"/>
                <a:gd name="connsiteY73" fmla="*/ 234658 h 277990"/>
                <a:gd name="connsiteX74" fmla="*/ 15962 w 266980"/>
                <a:gd name="connsiteY74" fmla="*/ 234658 h 277990"/>
                <a:gd name="connsiteX75" fmla="*/ 11068 w 266980"/>
                <a:gd name="connsiteY75" fmla="*/ 225734 h 277990"/>
                <a:gd name="connsiteX76" fmla="*/ 15962 w 266980"/>
                <a:gd name="connsiteY76" fmla="*/ 220841 h 277990"/>
                <a:gd name="connsiteX77" fmla="*/ 250847 w 266980"/>
                <a:gd name="connsiteY77" fmla="*/ 220841 h 277990"/>
                <a:gd name="connsiteX78" fmla="*/ 255740 w 266980"/>
                <a:gd name="connsiteY78" fmla="*/ 229764 h 277990"/>
                <a:gd name="connsiteX79" fmla="*/ 250847 w 266980"/>
                <a:gd name="connsiteY79" fmla="*/ 234658 h 277990"/>
                <a:gd name="connsiteX80" fmla="*/ 192269 w 266980"/>
                <a:gd name="connsiteY80" fmla="*/ 269344 h 277990"/>
                <a:gd name="connsiteX81" fmla="*/ 176366 w 266980"/>
                <a:gd name="connsiteY81" fmla="*/ 259989 h 277990"/>
                <a:gd name="connsiteX82" fmla="*/ 176366 w 266980"/>
                <a:gd name="connsiteY82" fmla="*/ 244085 h 277990"/>
                <a:gd name="connsiteX83" fmla="*/ 208173 w 266980"/>
                <a:gd name="connsiteY83" fmla="*/ 244085 h 277990"/>
                <a:gd name="connsiteX84" fmla="*/ 208173 w 266980"/>
                <a:gd name="connsiteY84" fmla="*/ 259125 h 277990"/>
                <a:gd name="connsiteX85" fmla="*/ 192269 w 266980"/>
                <a:gd name="connsiteY85" fmla="*/ 268768 h 277990"/>
                <a:gd name="connsiteX86" fmla="*/ 73028 w 266980"/>
                <a:gd name="connsiteY86" fmla="*/ 269344 h 277990"/>
                <a:gd name="connsiteX87" fmla="*/ 57196 w 266980"/>
                <a:gd name="connsiteY87" fmla="*/ 259989 h 277990"/>
                <a:gd name="connsiteX88" fmla="*/ 57196 w 266980"/>
                <a:gd name="connsiteY88" fmla="*/ 244085 h 277990"/>
                <a:gd name="connsiteX89" fmla="*/ 88860 w 266980"/>
                <a:gd name="connsiteY89" fmla="*/ 244085 h 277990"/>
                <a:gd name="connsiteX90" fmla="*/ 88860 w 266980"/>
                <a:gd name="connsiteY90" fmla="*/ 259125 h 277990"/>
                <a:gd name="connsiteX91" fmla="*/ 73028 w 266980"/>
                <a:gd name="connsiteY91" fmla="*/ 268768 h 27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66980" h="277990">
                  <a:moveTo>
                    <a:pt x="33305" y="139956"/>
                  </a:moveTo>
                  <a:cubicBezTo>
                    <a:pt x="32686" y="139848"/>
                    <a:pt x="32053" y="139848"/>
                    <a:pt x="31434" y="139956"/>
                  </a:cubicBezTo>
                  <a:cubicBezTo>
                    <a:pt x="19402" y="146706"/>
                    <a:pt x="11205" y="158680"/>
                    <a:pt x="9269" y="172339"/>
                  </a:cubicBezTo>
                  <a:cubicBezTo>
                    <a:pt x="3584" y="199540"/>
                    <a:pt x="2937" y="202923"/>
                    <a:pt x="2865" y="217531"/>
                  </a:cubicBezTo>
                  <a:cubicBezTo>
                    <a:pt x="929" y="220237"/>
                    <a:pt x="-100" y="223489"/>
                    <a:pt x="-86" y="226814"/>
                  </a:cubicBezTo>
                  <a:cubicBezTo>
                    <a:pt x="-165" y="235759"/>
                    <a:pt x="7017" y="243070"/>
                    <a:pt x="15962" y="243150"/>
                  </a:cubicBezTo>
                  <a:cubicBezTo>
                    <a:pt x="15962" y="243150"/>
                    <a:pt x="15962" y="243150"/>
                    <a:pt x="15962" y="243150"/>
                  </a:cubicBezTo>
                  <a:lnTo>
                    <a:pt x="47769" y="243150"/>
                  </a:lnTo>
                  <a:lnTo>
                    <a:pt x="47769" y="259125"/>
                  </a:lnTo>
                  <a:cubicBezTo>
                    <a:pt x="47769" y="269632"/>
                    <a:pt x="58851" y="277907"/>
                    <a:pt x="73028" y="277907"/>
                  </a:cubicBezTo>
                  <a:cubicBezTo>
                    <a:pt x="87205" y="277907"/>
                    <a:pt x="98287" y="269632"/>
                    <a:pt x="98287" y="259125"/>
                  </a:cubicBezTo>
                  <a:lnTo>
                    <a:pt x="98287" y="243221"/>
                  </a:lnTo>
                  <a:lnTo>
                    <a:pt x="167011" y="243221"/>
                  </a:lnTo>
                  <a:lnTo>
                    <a:pt x="167011" y="259125"/>
                  </a:lnTo>
                  <a:cubicBezTo>
                    <a:pt x="167011" y="269632"/>
                    <a:pt x="178093" y="277907"/>
                    <a:pt x="192269" y="277907"/>
                  </a:cubicBezTo>
                  <a:cubicBezTo>
                    <a:pt x="206446" y="277907"/>
                    <a:pt x="217456" y="269632"/>
                    <a:pt x="217456" y="259125"/>
                  </a:cubicBezTo>
                  <a:lnTo>
                    <a:pt x="217456" y="243221"/>
                  </a:lnTo>
                  <a:lnTo>
                    <a:pt x="250847" y="243221"/>
                  </a:lnTo>
                  <a:cubicBezTo>
                    <a:pt x="259791" y="243142"/>
                    <a:pt x="266973" y="235831"/>
                    <a:pt x="266894" y="226886"/>
                  </a:cubicBezTo>
                  <a:cubicBezTo>
                    <a:pt x="266894" y="226886"/>
                    <a:pt x="266894" y="226886"/>
                    <a:pt x="266894" y="226886"/>
                  </a:cubicBezTo>
                  <a:cubicBezTo>
                    <a:pt x="266865" y="222331"/>
                    <a:pt x="264966" y="217984"/>
                    <a:pt x="261641" y="214868"/>
                  </a:cubicBezTo>
                  <a:cubicBezTo>
                    <a:pt x="261181" y="200512"/>
                    <a:pt x="259029" y="186263"/>
                    <a:pt x="255236" y="172411"/>
                  </a:cubicBezTo>
                  <a:cubicBezTo>
                    <a:pt x="253300" y="158752"/>
                    <a:pt x="245104" y="146778"/>
                    <a:pt x="233072" y="140028"/>
                  </a:cubicBezTo>
                  <a:cubicBezTo>
                    <a:pt x="232453" y="139920"/>
                    <a:pt x="231820" y="139920"/>
                    <a:pt x="231201" y="140028"/>
                  </a:cubicBezTo>
                  <a:lnTo>
                    <a:pt x="215873" y="140028"/>
                  </a:lnTo>
                  <a:lnTo>
                    <a:pt x="214290" y="129449"/>
                  </a:lnTo>
                  <a:lnTo>
                    <a:pt x="221990" y="129449"/>
                  </a:lnTo>
                  <a:cubicBezTo>
                    <a:pt x="225221" y="129449"/>
                    <a:pt x="227848" y="126851"/>
                    <a:pt x="227891" y="123620"/>
                  </a:cubicBezTo>
                  <a:cubicBezTo>
                    <a:pt x="227891" y="120360"/>
                    <a:pt x="225250" y="117719"/>
                    <a:pt x="221990" y="117719"/>
                  </a:cubicBezTo>
                  <a:lnTo>
                    <a:pt x="212563" y="117719"/>
                  </a:lnTo>
                  <a:lnTo>
                    <a:pt x="202920" y="52953"/>
                  </a:lnTo>
                  <a:cubicBezTo>
                    <a:pt x="202567" y="50643"/>
                    <a:pt x="200581" y="48931"/>
                    <a:pt x="198242" y="48923"/>
                  </a:cubicBezTo>
                  <a:lnTo>
                    <a:pt x="183850" y="48923"/>
                  </a:lnTo>
                  <a:lnTo>
                    <a:pt x="183850" y="3443"/>
                  </a:lnTo>
                  <a:cubicBezTo>
                    <a:pt x="183850" y="1493"/>
                    <a:pt x="182274" y="-83"/>
                    <a:pt x="180324" y="-83"/>
                  </a:cubicBezTo>
                  <a:lnTo>
                    <a:pt x="119588" y="-83"/>
                  </a:lnTo>
                  <a:cubicBezTo>
                    <a:pt x="117637" y="-83"/>
                    <a:pt x="116061" y="1493"/>
                    <a:pt x="116061" y="3443"/>
                  </a:cubicBezTo>
                  <a:lnTo>
                    <a:pt x="116061" y="21650"/>
                  </a:lnTo>
                  <a:lnTo>
                    <a:pt x="90875" y="21650"/>
                  </a:lnTo>
                  <a:cubicBezTo>
                    <a:pt x="88925" y="21650"/>
                    <a:pt x="87349" y="23226"/>
                    <a:pt x="87349" y="25176"/>
                  </a:cubicBezTo>
                  <a:lnTo>
                    <a:pt x="87349" y="48780"/>
                  </a:lnTo>
                  <a:lnTo>
                    <a:pt x="66264" y="48780"/>
                  </a:lnTo>
                  <a:cubicBezTo>
                    <a:pt x="63925" y="48787"/>
                    <a:pt x="61939" y="50499"/>
                    <a:pt x="61586" y="52809"/>
                  </a:cubicBezTo>
                  <a:lnTo>
                    <a:pt x="51727" y="118943"/>
                  </a:lnTo>
                  <a:lnTo>
                    <a:pt x="40717" y="118943"/>
                  </a:lnTo>
                  <a:cubicBezTo>
                    <a:pt x="38119" y="118986"/>
                    <a:pt x="36039" y="121094"/>
                    <a:pt x="36039" y="123692"/>
                  </a:cubicBezTo>
                  <a:cubicBezTo>
                    <a:pt x="36039" y="126276"/>
                    <a:pt x="38133" y="128370"/>
                    <a:pt x="40717" y="128370"/>
                  </a:cubicBezTo>
                  <a:lnTo>
                    <a:pt x="50360" y="128370"/>
                  </a:lnTo>
                  <a:lnTo>
                    <a:pt x="48633" y="140100"/>
                  </a:lnTo>
                  <a:close/>
                  <a:moveTo>
                    <a:pt x="94401" y="28846"/>
                  </a:moveTo>
                  <a:lnTo>
                    <a:pt x="150603" y="28846"/>
                  </a:lnTo>
                  <a:lnTo>
                    <a:pt x="150603" y="49499"/>
                  </a:lnTo>
                  <a:lnTo>
                    <a:pt x="94688" y="49499"/>
                  </a:lnTo>
                  <a:close/>
                  <a:moveTo>
                    <a:pt x="176654" y="7257"/>
                  </a:moveTo>
                  <a:lnTo>
                    <a:pt x="176654" y="50435"/>
                  </a:lnTo>
                  <a:lnTo>
                    <a:pt x="157368" y="50435"/>
                  </a:lnTo>
                  <a:lnTo>
                    <a:pt x="157368" y="25032"/>
                  </a:lnTo>
                  <a:cubicBezTo>
                    <a:pt x="157368" y="23082"/>
                    <a:pt x="155792" y="21506"/>
                    <a:pt x="153842" y="21506"/>
                  </a:cubicBezTo>
                  <a:lnTo>
                    <a:pt x="122970" y="21506"/>
                  </a:lnTo>
                  <a:lnTo>
                    <a:pt x="122970" y="6681"/>
                  </a:lnTo>
                  <a:close/>
                  <a:moveTo>
                    <a:pt x="194212" y="58638"/>
                  </a:moveTo>
                  <a:lnTo>
                    <a:pt x="207165" y="145929"/>
                  </a:lnTo>
                  <a:cubicBezTo>
                    <a:pt x="207525" y="148224"/>
                    <a:pt x="209519" y="149915"/>
                    <a:pt x="211843" y="149886"/>
                  </a:cubicBezTo>
                  <a:lnTo>
                    <a:pt x="229762" y="149886"/>
                  </a:lnTo>
                  <a:cubicBezTo>
                    <a:pt x="238498" y="155593"/>
                    <a:pt x="244327" y="164804"/>
                    <a:pt x="245737" y="175145"/>
                  </a:cubicBezTo>
                  <a:cubicBezTo>
                    <a:pt x="248810" y="187084"/>
                    <a:pt x="250861" y="199267"/>
                    <a:pt x="251854" y="211558"/>
                  </a:cubicBezTo>
                  <a:lnTo>
                    <a:pt x="15962" y="211558"/>
                  </a:lnTo>
                  <a:cubicBezTo>
                    <a:pt x="14746" y="211551"/>
                    <a:pt x="13537" y="211695"/>
                    <a:pt x="12364" y="211990"/>
                  </a:cubicBezTo>
                  <a:cubicBezTo>
                    <a:pt x="13278" y="199576"/>
                    <a:pt x="15300" y="187271"/>
                    <a:pt x="18409" y="175217"/>
                  </a:cubicBezTo>
                  <a:cubicBezTo>
                    <a:pt x="19891" y="164891"/>
                    <a:pt x="25734" y="155686"/>
                    <a:pt x="34456" y="149958"/>
                  </a:cubicBezTo>
                  <a:lnTo>
                    <a:pt x="52663" y="149958"/>
                  </a:lnTo>
                  <a:cubicBezTo>
                    <a:pt x="54980" y="149958"/>
                    <a:pt x="56952" y="148282"/>
                    <a:pt x="57340" y="146001"/>
                  </a:cubicBezTo>
                  <a:lnTo>
                    <a:pt x="70294" y="58710"/>
                  </a:lnTo>
                  <a:close/>
                  <a:moveTo>
                    <a:pt x="250847" y="234658"/>
                  </a:moveTo>
                  <a:lnTo>
                    <a:pt x="15962" y="234658"/>
                  </a:lnTo>
                  <a:cubicBezTo>
                    <a:pt x="12148" y="233543"/>
                    <a:pt x="9953" y="229549"/>
                    <a:pt x="11068" y="225734"/>
                  </a:cubicBezTo>
                  <a:cubicBezTo>
                    <a:pt x="11759" y="223374"/>
                    <a:pt x="13601" y="221532"/>
                    <a:pt x="15962" y="220841"/>
                  </a:cubicBezTo>
                  <a:lnTo>
                    <a:pt x="250847" y="220841"/>
                  </a:lnTo>
                  <a:cubicBezTo>
                    <a:pt x="254661" y="221957"/>
                    <a:pt x="256856" y="225951"/>
                    <a:pt x="255740" y="229764"/>
                  </a:cubicBezTo>
                  <a:cubicBezTo>
                    <a:pt x="255049" y="232125"/>
                    <a:pt x="253207" y="233967"/>
                    <a:pt x="250847" y="234658"/>
                  </a:cubicBezTo>
                  <a:close/>
                  <a:moveTo>
                    <a:pt x="192269" y="269344"/>
                  </a:moveTo>
                  <a:cubicBezTo>
                    <a:pt x="182914" y="269344"/>
                    <a:pt x="176366" y="264378"/>
                    <a:pt x="176366" y="259989"/>
                  </a:cubicBezTo>
                  <a:lnTo>
                    <a:pt x="176366" y="244085"/>
                  </a:lnTo>
                  <a:lnTo>
                    <a:pt x="208173" y="244085"/>
                  </a:lnTo>
                  <a:lnTo>
                    <a:pt x="208173" y="259125"/>
                  </a:lnTo>
                  <a:cubicBezTo>
                    <a:pt x="208173" y="263803"/>
                    <a:pt x="201553" y="268768"/>
                    <a:pt x="192269" y="268768"/>
                  </a:cubicBezTo>
                  <a:close/>
                  <a:moveTo>
                    <a:pt x="73028" y="269344"/>
                  </a:moveTo>
                  <a:cubicBezTo>
                    <a:pt x="63673" y="269344"/>
                    <a:pt x="57196" y="264378"/>
                    <a:pt x="57196" y="259989"/>
                  </a:cubicBezTo>
                  <a:lnTo>
                    <a:pt x="57196" y="244085"/>
                  </a:lnTo>
                  <a:lnTo>
                    <a:pt x="88860" y="244085"/>
                  </a:lnTo>
                  <a:lnTo>
                    <a:pt x="88860" y="259125"/>
                  </a:lnTo>
                  <a:cubicBezTo>
                    <a:pt x="88860" y="263803"/>
                    <a:pt x="82383" y="268768"/>
                    <a:pt x="73028" y="268768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ED6AA540-77B9-460D-884F-D82D2BED453D}"/>
                </a:ext>
              </a:extLst>
            </p:cNvPr>
            <p:cNvSpPr/>
            <p:nvPr/>
          </p:nvSpPr>
          <p:spPr>
            <a:xfrm>
              <a:off x="6487590" y="6157447"/>
              <a:ext cx="126277" cy="73261"/>
            </a:xfrm>
            <a:custGeom>
              <a:avLst/>
              <a:gdLst>
                <a:gd name="connsiteX0" fmla="*/ 4763 w 126277"/>
                <a:gd name="connsiteY0" fmla="*/ 73174 h 73261"/>
                <a:gd name="connsiteX1" fmla="*/ 121486 w 126277"/>
                <a:gd name="connsiteY1" fmla="*/ 73174 h 73261"/>
                <a:gd name="connsiteX2" fmla="*/ 125012 w 126277"/>
                <a:gd name="connsiteY2" fmla="*/ 71592 h 73261"/>
                <a:gd name="connsiteX3" fmla="*/ 126163 w 126277"/>
                <a:gd name="connsiteY3" fmla="*/ 67921 h 73261"/>
                <a:gd name="connsiteX4" fmla="*/ 118967 w 126277"/>
                <a:gd name="connsiteY4" fmla="*/ 4091 h 73261"/>
                <a:gd name="connsiteX5" fmla="*/ 114290 w 126277"/>
                <a:gd name="connsiteY5" fmla="*/ -83 h 73261"/>
                <a:gd name="connsiteX6" fmla="*/ 11744 w 126277"/>
                <a:gd name="connsiteY6" fmla="*/ -83 h 73261"/>
                <a:gd name="connsiteX7" fmla="*/ 7138 w 126277"/>
                <a:gd name="connsiteY7" fmla="*/ 4091 h 73261"/>
                <a:gd name="connsiteX8" fmla="*/ -58 w 126277"/>
                <a:gd name="connsiteY8" fmla="*/ 67921 h 73261"/>
                <a:gd name="connsiteX9" fmla="*/ 1093 w 126277"/>
                <a:gd name="connsiteY9" fmla="*/ 71592 h 73261"/>
                <a:gd name="connsiteX10" fmla="*/ 4763 w 126277"/>
                <a:gd name="connsiteY10" fmla="*/ 73174 h 73261"/>
                <a:gd name="connsiteX11" fmla="*/ 61397 w 126277"/>
                <a:gd name="connsiteY11" fmla="*/ 22801 h 73261"/>
                <a:gd name="connsiteX12" fmla="*/ 80899 w 126277"/>
                <a:gd name="connsiteY12" fmla="*/ 22801 h 73261"/>
                <a:gd name="connsiteX13" fmla="*/ 80899 w 126277"/>
                <a:gd name="connsiteY13" fmla="*/ 27694 h 73261"/>
                <a:gd name="connsiteX14" fmla="*/ 48084 w 126277"/>
                <a:gd name="connsiteY14" fmla="*/ 27694 h 73261"/>
                <a:gd name="connsiteX15" fmla="*/ 48084 w 126277"/>
                <a:gd name="connsiteY15" fmla="*/ 22801 h 73261"/>
                <a:gd name="connsiteX16" fmla="*/ 66003 w 126277"/>
                <a:gd name="connsiteY16" fmla="*/ 18124 h 73261"/>
                <a:gd name="connsiteX17" fmla="*/ 63700 w 126277"/>
                <a:gd name="connsiteY17" fmla="*/ 18124 h 73261"/>
                <a:gd name="connsiteX18" fmla="*/ 63700 w 126277"/>
                <a:gd name="connsiteY18" fmla="*/ 10496 h 73261"/>
                <a:gd name="connsiteX19" fmla="*/ 66003 w 126277"/>
                <a:gd name="connsiteY19" fmla="*/ 10496 h 73261"/>
                <a:gd name="connsiteX20" fmla="*/ 59310 w 126277"/>
                <a:gd name="connsiteY20" fmla="*/ 9416 h 73261"/>
                <a:gd name="connsiteX21" fmla="*/ 59310 w 126277"/>
                <a:gd name="connsiteY21" fmla="*/ 18483 h 73261"/>
                <a:gd name="connsiteX22" fmla="*/ 46213 w 126277"/>
                <a:gd name="connsiteY22" fmla="*/ 18483 h 73261"/>
                <a:gd name="connsiteX23" fmla="*/ 43910 w 126277"/>
                <a:gd name="connsiteY23" fmla="*/ 20786 h 73261"/>
                <a:gd name="connsiteX24" fmla="*/ 43910 w 126277"/>
                <a:gd name="connsiteY24" fmla="*/ 20858 h 73261"/>
                <a:gd name="connsiteX25" fmla="*/ 43910 w 126277"/>
                <a:gd name="connsiteY25" fmla="*/ 30429 h 73261"/>
                <a:gd name="connsiteX26" fmla="*/ 46141 w 126277"/>
                <a:gd name="connsiteY26" fmla="*/ 32804 h 73261"/>
                <a:gd name="connsiteX27" fmla="*/ 46213 w 126277"/>
                <a:gd name="connsiteY27" fmla="*/ 32804 h 73261"/>
                <a:gd name="connsiteX28" fmla="*/ 83778 w 126277"/>
                <a:gd name="connsiteY28" fmla="*/ 32804 h 73261"/>
                <a:gd name="connsiteX29" fmla="*/ 86152 w 126277"/>
                <a:gd name="connsiteY29" fmla="*/ 30429 h 73261"/>
                <a:gd name="connsiteX30" fmla="*/ 86152 w 126277"/>
                <a:gd name="connsiteY30" fmla="*/ 20858 h 73261"/>
                <a:gd name="connsiteX31" fmla="*/ 83778 w 126277"/>
                <a:gd name="connsiteY31" fmla="*/ 18483 h 73261"/>
                <a:gd name="connsiteX32" fmla="*/ 70968 w 126277"/>
                <a:gd name="connsiteY32" fmla="*/ 18483 h 73261"/>
                <a:gd name="connsiteX33" fmla="*/ 70968 w 126277"/>
                <a:gd name="connsiteY33" fmla="*/ 9416 h 73261"/>
                <a:gd name="connsiteX34" fmla="*/ 110547 w 126277"/>
                <a:gd name="connsiteY34" fmla="*/ 9416 h 73261"/>
                <a:gd name="connsiteX35" fmla="*/ 116520 w 126277"/>
                <a:gd name="connsiteY35" fmla="*/ 63892 h 73261"/>
                <a:gd name="connsiteX36" fmla="*/ 9944 w 126277"/>
                <a:gd name="connsiteY36" fmla="*/ 63892 h 73261"/>
                <a:gd name="connsiteX37" fmla="*/ 16133 w 126277"/>
                <a:gd name="connsiteY37" fmla="*/ 9416 h 7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6277" h="73261">
                  <a:moveTo>
                    <a:pt x="4763" y="73174"/>
                  </a:moveTo>
                  <a:lnTo>
                    <a:pt x="121486" y="73174"/>
                  </a:lnTo>
                  <a:cubicBezTo>
                    <a:pt x="122832" y="73167"/>
                    <a:pt x="124112" y="72592"/>
                    <a:pt x="125012" y="71592"/>
                  </a:cubicBezTo>
                  <a:cubicBezTo>
                    <a:pt x="125890" y="70584"/>
                    <a:pt x="126307" y="69253"/>
                    <a:pt x="126163" y="67921"/>
                  </a:cubicBezTo>
                  <a:lnTo>
                    <a:pt x="118967" y="4091"/>
                  </a:lnTo>
                  <a:cubicBezTo>
                    <a:pt x="118679" y="1724"/>
                    <a:pt x="116679" y="-61"/>
                    <a:pt x="114290" y="-83"/>
                  </a:cubicBezTo>
                  <a:lnTo>
                    <a:pt x="11744" y="-83"/>
                  </a:lnTo>
                  <a:cubicBezTo>
                    <a:pt x="9362" y="-90"/>
                    <a:pt x="7361" y="1716"/>
                    <a:pt x="7138" y="4091"/>
                  </a:cubicBezTo>
                  <a:lnTo>
                    <a:pt x="-58" y="67921"/>
                  </a:lnTo>
                  <a:cubicBezTo>
                    <a:pt x="-202" y="69253"/>
                    <a:pt x="215" y="70584"/>
                    <a:pt x="1093" y="71592"/>
                  </a:cubicBezTo>
                  <a:cubicBezTo>
                    <a:pt x="2014" y="72649"/>
                    <a:pt x="3360" y="73232"/>
                    <a:pt x="4763" y="73174"/>
                  </a:cubicBezTo>
                  <a:close/>
                  <a:moveTo>
                    <a:pt x="61397" y="22801"/>
                  </a:moveTo>
                  <a:lnTo>
                    <a:pt x="80899" y="22801"/>
                  </a:lnTo>
                  <a:lnTo>
                    <a:pt x="80899" y="27694"/>
                  </a:lnTo>
                  <a:lnTo>
                    <a:pt x="48084" y="27694"/>
                  </a:lnTo>
                  <a:lnTo>
                    <a:pt x="48084" y="22801"/>
                  </a:lnTo>
                  <a:close/>
                  <a:moveTo>
                    <a:pt x="66003" y="18124"/>
                  </a:moveTo>
                  <a:lnTo>
                    <a:pt x="63700" y="18124"/>
                  </a:lnTo>
                  <a:lnTo>
                    <a:pt x="63700" y="10496"/>
                  </a:lnTo>
                  <a:lnTo>
                    <a:pt x="66003" y="10496"/>
                  </a:lnTo>
                  <a:close/>
                  <a:moveTo>
                    <a:pt x="59310" y="9416"/>
                  </a:moveTo>
                  <a:lnTo>
                    <a:pt x="59310" y="18483"/>
                  </a:lnTo>
                  <a:lnTo>
                    <a:pt x="46213" y="18483"/>
                  </a:lnTo>
                  <a:cubicBezTo>
                    <a:pt x="44940" y="18483"/>
                    <a:pt x="43910" y="19512"/>
                    <a:pt x="43910" y="20786"/>
                  </a:cubicBezTo>
                  <a:cubicBezTo>
                    <a:pt x="43910" y="20808"/>
                    <a:pt x="43910" y="20836"/>
                    <a:pt x="43910" y="20858"/>
                  </a:cubicBezTo>
                  <a:lnTo>
                    <a:pt x="43910" y="30429"/>
                  </a:lnTo>
                  <a:cubicBezTo>
                    <a:pt x="43867" y="31703"/>
                    <a:pt x="44867" y="32761"/>
                    <a:pt x="46141" y="32804"/>
                  </a:cubicBezTo>
                  <a:cubicBezTo>
                    <a:pt x="46163" y="32804"/>
                    <a:pt x="46192" y="32804"/>
                    <a:pt x="46213" y="32804"/>
                  </a:cubicBezTo>
                  <a:lnTo>
                    <a:pt x="83778" y="32804"/>
                  </a:lnTo>
                  <a:cubicBezTo>
                    <a:pt x="85087" y="32804"/>
                    <a:pt x="86152" y="31739"/>
                    <a:pt x="86152" y="30429"/>
                  </a:cubicBezTo>
                  <a:lnTo>
                    <a:pt x="86152" y="20858"/>
                  </a:lnTo>
                  <a:cubicBezTo>
                    <a:pt x="86152" y="19548"/>
                    <a:pt x="85087" y="18483"/>
                    <a:pt x="83778" y="18483"/>
                  </a:cubicBezTo>
                  <a:lnTo>
                    <a:pt x="70968" y="18483"/>
                  </a:lnTo>
                  <a:lnTo>
                    <a:pt x="70968" y="9416"/>
                  </a:lnTo>
                  <a:lnTo>
                    <a:pt x="110547" y="9416"/>
                  </a:lnTo>
                  <a:lnTo>
                    <a:pt x="116520" y="63892"/>
                  </a:lnTo>
                  <a:lnTo>
                    <a:pt x="9944" y="63892"/>
                  </a:lnTo>
                  <a:lnTo>
                    <a:pt x="16133" y="9416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DD185500-D729-495B-ADBE-ABA758325B5E}"/>
                </a:ext>
              </a:extLst>
            </p:cNvPr>
            <p:cNvSpPr/>
            <p:nvPr/>
          </p:nvSpPr>
          <p:spPr>
            <a:xfrm>
              <a:off x="6593474" y="6243298"/>
              <a:ext cx="47350" cy="47351"/>
            </a:xfrm>
            <a:custGeom>
              <a:avLst/>
              <a:gdLst>
                <a:gd name="connsiteX0" fmla="*/ -86 w 47350"/>
                <a:gd name="connsiteY0" fmla="*/ 23593 h 47351"/>
                <a:gd name="connsiteX1" fmla="*/ 23589 w 47350"/>
                <a:gd name="connsiteY1" fmla="*/ 47268 h 47351"/>
                <a:gd name="connsiteX2" fmla="*/ 47264 w 47350"/>
                <a:gd name="connsiteY2" fmla="*/ 23593 h 47351"/>
                <a:gd name="connsiteX3" fmla="*/ 23589 w 47350"/>
                <a:gd name="connsiteY3" fmla="*/ -83 h 47351"/>
                <a:gd name="connsiteX4" fmla="*/ 23517 w 47350"/>
                <a:gd name="connsiteY4" fmla="*/ -83 h 47351"/>
                <a:gd name="connsiteX5" fmla="*/ -86 w 47350"/>
                <a:gd name="connsiteY5" fmla="*/ 23521 h 47351"/>
                <a:gd name="connsiteX6" fmla="*/ -86 w 47350"/>
                <a:gd name="connsiteY6" fmla="*/ 23593 h 47351"/>
                <a:gd name="connsiteX7" fmla="*/ 23517 w 47350"/>
                <a:gd name="connsiteY7" fmla="*/ 9200 h 47351"/>
                <a:gd name="connsiteX8" fmla="*/ 37909 w 47350"/>
                <a:gd name="connsiteY8" fmla="*/ 23593 h 47351"/>
                <a:gd name="connsiteX9" fmla="*/ 23517 w 47350"/>
                <a:gd name="connsiteY9" fmla="*/ 37985 h 47351"/>
                <a:gd name="connsiteX10" fmla="*/ 9125 w 47350"/>
                <a:gd name="connsiteY10" fmla="*/ 23593 h 47351"/>
                <a:gd name="connsiteX11" fmla="*/ 23517 w 47350"/>
                <a:gd name="connsiteY11" fmla="*/ 9344 h 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50" h="47351">
                  <a:moveTo>
                    <a:pt x="-86" y="23593"/>
                  </a:moveTo>
                  <a:cubicBezTo>
                    <a:pt x="-86" y="36668"/>
                    <a:pt x="10513" y="47268"/>
                    <a:pt x="23589" y="47268"/>
                  </a:cubicBezTo>
                  <a:cubicBezTo>
                    <a:pt x="36665" y="47268"/>
                    <a:pt x="47264" y="36668"/>
                    <a:pt x="47264" y="23593"/>
                  </a:cubicBezTo>
                  <a:cubicBezTo>
                    <a:pt x="47264" y="10517"/>
                    <a:pt x="36665" y="-83"/>
                    <a:pt x="23589" y="-83"/>
                  </a:cubicBezTo>
                  <a:cubicBezTo>
                    <a:pt x="23568" y="-83"/>
                    <a:pt x="23539" y="-83"/>
                    <a:pt x="23517" y="-83"/>
                  </a:cubicBezTo>
                  <a:cubicBezTo>
                    <a:pt x="10477" y="-83"/>
                    <a:pt x="-86" y="10481"/>
                    <a:pt x="-86" y="23521"/>
                  </a:cubicBezTo>
                  <a:cubicBezTo>
                    <a:pt x="-86" y="23542"/>
                    <a:pt x="-86" y="23571"/>
                    <a:pt x="-86" y="23593"/>
                  </a:cubicBezTo>
                  <a:close/>
                  <a:moveTo>
                    <a:pt x="23517" y="9200"/>
                  </a:moveTo>
                  <a:cubicBezTo>
                    <a:pt x="31469" y="9200"/>
                    <a:pt x="37909" y="15641"/>
                    <a:pt x="37909" y="23593"/>
                  </a:cubicBezTo>
                  <a:cubicBezTo>
                    <a:pt x="37909" y="31545"/>
                    <a:pt x="31469" y="37985"/>
                    <a:pt x="23517" y="37985"/>
                  </a:cubicBezTo>
                  <a:cubicBezTo>
                    <a:pt x="15565" y="37985"/>
                    <a:pt x="9125" y="31545"/>
                    <a:pt x="9125" y="23593"/>
                  </a:cubicBezTo>
                  <a:cubicBezTo>
                    <a:pt x="9204" y="15698"/>
                    <a:pt x="15623" y="9344"/>
                    <a:pt x="23517" y="9344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DE80C054-F350-45C6-9AFF-DC3665312752}"/>
                </a:ext>
              </a:extLst>
            </p:cNvPr>
            <p:cNvSpPr/>
            <p:nvPr/>
          </p:nvSpPr>
          <p:spPr>
            <a:xfrm>
              <a:off x="6464950" y="6243298"/>
              <a:ext cx="47351" cy="47351"/>
            </a:xfrm>
            <a:custGeom>
              <a:avLst/>
              <a:gdLst>
                <a:gd name="connsiteX0" fmla="*/ 23590 w 47351"/>
                <a:gd name="connsiteY0" fmla="*/ -83 h 47351"/>
                <a:gd name="connsiteX1" fmla="*/ -86 w 47351"/>
                <a:gd name="connsiteY1" fmla="*/ 23593 h 47351"/>
                <a:gd name="connsiteX2" fmla="*/ 23590 w 47351"/>
                <a:gd name="connsiteY2" fmla="*/ 47268 h 47351"/>
                <a:gd name="connsiteX3" fmla="*/ 47265 w 47351"/>
                <a:gd name="connsiteY3" fmla="*/ 23593 h 47351"/>
                <a:gd name="connsiteX4" fmla="*/ 23590 w 47351"/>
                <a:gd name="connsiteY4" fmla="*/ -83 h 47351"/>
                <a:gd name="connsiteX5" fmla="*/ 23590 w 47351"/>
                <a:gd name="connsiteY5" fmla="*/ 37841 h 47351"/>
                <a:gd name="connsiteX6" fmla="*/ 9197 w 47351"/>
                <a:gd name="connsiteY6" fmla="*/ 23449 h 47351"/>
                <a:gd name="connsiteX7" fmla="*/ 23590 w 47351"/>
                <a:gd name="connsiteY7" fmla="*/ 9056 h 47351"/>
                <a:gd name="connsiteX8" fmla="*/ 37982 w 47351"/>
                <a:gd name="connsiteY8" fmla="*/ 23449 h 47351"/>
                <a:gd name="connsiteX9" fmla="*/ 23590 w 47351"/>
                <a:gd name="connsiteY9" fmla="*/ 37841 h 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51" h="47351">
                  <a:moveTo>
                    <a:pt x="23590" y="-83"/>
                  </a:moveTo>
                  <a:cubicBezTo>
                    <a:pt x="10514" y="-83"/>
                    <a:pt x="-86" y="10517"/>
                    <a:pt x="-86" y="23593"/>
                  </a:cubicBezTo>
                  <a:cubicBezTo>
                    <a:pt x="-86" y="36668"/>
                    <a:pt x="10514" y="47268"/>
                    <a:pt x="23590" y="47268"/>
                  </a:cubicBezTo>
                  <a:cubicBezTo>
                    <a:pt x="36665" y="47268"/>
                    <a:pt x="47265" y="36668"/>
                    <a:pt x="47265" y="23593"/>
                  </a:cubicBezTo>
                  <a:cubicBezTo>
                    <a:pt x="47265" y="10517"/>
                    <a:pt x="36665" y="-83"/>
                    <a:pt x="23590" y="-83"/>
                  </a:cubicBezTo>
                  <a:close/>
                  <a:moveTo>
                    <a:pt x="23590" y="37841"/>
                  </a:moveTo>
                  <a:cubicBezTo>
                    <a:pt x="15637" y="37841"/>
                    <a:pt x="9197" y="31400"/>
                    <a:pt x="9197" y="23449"/>
                  </a:cubicBezTo>
                  <a:cubicBezTo>
                    <a:pt x="9197" y="15497"/>
                    <a:pt x="15637" y="9056"/>
                    <a:pt x="23590" y="9056"/>
                  </a:cubicBezTo>
                  <a:cubicBezTo>
                    <a:pt x="31541" y="9056"/>
                    <a:pt x="37982" y="15497"/>
                    <a:pt x="37982" y="23449"/>
                  </a:cubicBezTo>
                  <a:cubicBezTo>
                    <a:pt x="37982" y="31400"/>
                    <a:pt x="31541" y="37841"/>
                    <a:pt x="23590" y="37841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1DF806A-0905-4232-90B4-71F17C3941CD}"/>
              </a:ext>
            </a:extLst>
          </p:cNvPr>
          <p:cNvGrpSpPr/>
          <p:nvPr/>
        </p:nvGrpSpPr>
        <p:grpSpPr>
          <a:xfrm>
            <a:off x="2267458" y="5608068"/>
            <a:ext cx="555244" cy="454523"/>
            <a:chOff x="2719172" y="5651481"/>
            <a:chExt cx="264605" cy="216606"/>
          </a:xfrm>
          <a:solidFill>
            <a:schemeClr val="bg1"/>
          </a:solidFill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0D6AE978-E736-43CF-B002-7729CAE49FF5}"/>
                </a:ext>
              </a:extLst>
            </p:cNvPr>
            <p:cNvSpPr/>
            <p:nvPr/>
          </p:nvSpPr>
          <p:spPr>
            <a:xfrm>
              <a:off x="2719172" y="5651481"/>
              <a:ext cx="264605" cy="216606"/>
            </a:xfrm>
            <a:custGeom>
              <a:avLst/>
              <a:gdLst>
                <a:gd name="connsiteX0" fmla="*/ -86 w 264605"/>
                <a:gd name="connsiteY0" fmla="*/ 3011 h 216606"/>
                <a:gd name="connsiteX1" fmla="*/ -86 w 264605"/>
                <a:gd name="connsiteY1" fmla="*/ 15245 h 216606"/>
                <a:gd name="connsiteX2" fmla="*/ 3224 w 264605"/>
                <a:gd name="connsiteY2" fmla="*/ 18627 h 216606"/>
                <a:gd name="connsiteX3" fmla="*/ 12363 w 264605"/>
                <a:gd name="connsiteY3" fmla="*/ 18627 h 216606"/>
                <a:gd name="connsiteX4" fmla="*/ 12363 w 264605"/>
                <a:gd name="connsiteY4" fmla="*/ 25823 h 216606"/>
                <a:gd name="connsiteX5" fmla="*/ 3224 w 264605"/>
                <a:gd name="connsiteY5" fmla="*/ 25823 h 216606"/>
                <a:gd name="connsiteX6" fmla="*/ -86 w 264605"/>
                <a:gd name="connsiteY6" fmla="*/ 29206 h 216606"/>
                <a:gd name="connsiteX7" fmla="*/ -86 w 264605"/>
                <a:gd name="connsiteY7" fmla="*/ 41655 h 216606"/>
                <a:gd name="connsiteX8" fmla="*/ 3224 w 264605"/>
                <a:gd name="connsiteY8" fmla="*/ 45037 h 216606"/>
                <a:gd name="connsiteX9" fmla="*/ 28483 w 264605"/>
                <a:gd name="connsiteY9" fmla="*/ 45037 h 216606"/>
                <a:gd name="connsiteX10" fmla="*/ 28483 w 264605"/>
                <a:gd name="connsiteY10" fmla="*/ 170323 h 216606"/>
                <a:gd name="connsiteX11" fmla="*/ 3224 w 264605"/>
                <a:gd name="connsiteY11" fmla="*/ 170323 h 216606"/>
                <a:gd name="connsiteX12" fmla="*/ -86 w 264605"/>
                <a:gd name="connsiteY12" fmla="*/ 173706 h 216606"/>
                <a:gd name="connsiteX13" fmla="*/ -86 w 264605"/>
                <a:gd name="connsiteY13" fmla="*/ 185939 h 216606"/>
                <a:gd name="connsiteX14" fmla="*/ 3224 w 264605"/>
                <a:gd name="connsiteY14" fmla="*/ 189322 h 216606"/>
                <a:gd name="connsiteX15" fmla="*/ 12363 w 264605"/>
                <a:gd name="connsiteY15" fmla="*/ 189322 h 216606"/>
                <a:gd name="connsiteX16" fmla="*/ 12363 w 264605"/>
                <a:gd name="connsiteY16" fmla="*/ 196518 h 216606"/>
                <a:gd name="connsiteX17" fmla="*/ 3224 w 264605"/>
                <a:gd name="connsiteY17" fmla="*/ 196518 h 216606"/>
                <a:gd name="connsiteX18" fmla="*/ -86 w 264605"/>
                <a:gd name="connsiteY18" fmla="*/ 199828 h 216606"/>
                <a:gd name="connsiteX19" fmla="*/ -86 w 264605"/>
                <a:gd name="connsiteY19" fmla="*/ 213141 h 216606"/>
                <a:gd name="connsiteX20" fmla="*/ 3224 w 264605"/>
                <a:gd name="connsiteY20" fmla="*/ 216523 h 216606"/>
                <a:gd name="connsiteX21" fmla="*/ 261137 w 264605"/>
                <a:gd name="connsiteY21" fmla="*/ 216523 h 216606"/>
                <a:gd name="connsiteX22" fmla="*/ 264519 w 264605"/>
                <a:gd name="connsiteY22" fmla="*/ 213141 h 216606"/>
                <a:gd name="connsiteX23" fmla="*/ 264519 w 264605"/>
                <a:gd name="connsiteY23" fmla="*/ 200620 h 216606"/>
                <a:gd name="connsiteX24" fmla="*/ 261137 w 264605"/>
                <a:gd name="connsiteY24" fmla="*/ 197309 h 216606"/>
                <a:gd name="connsiteX25" fmla="*/ 250414 w 264605"/>
                <a:gd name="connsiteY25" fmla="*/ 197309 h 216606"/>
                <a:gd name="connsiteX26" fmla="*/ 250414 w 264605"/>
                <a:gd name="connsiteY26" fmla="*/ 190113 h 216606"/>
                <a:gd name="connsiteX27" fmla="*/ 261137 w 264605"/>
                <a:gd name="connsiteY27" fmla="*/ 190113 h 216606"/>
                <a:gd name="connsiteX28" fmla="*/ 264519 w 264605"/>
                <a:gd name="connsiteY28" fmla="*/ 186731 h 216606"/>
                <a:gd name="connsiteX29" fmla="*/ 264519 w 264605"/>
                <a:gd name="connsiteY29" fmla="*/ 174497 h 216606"/>
                <a:gd name="connsiteX30" fmla="*/ 261137 w 264605"/>
                <a:gd name="connsiteY30" fmla="*/ 171115 h 216606"/>
                <a:gd name="connsiteX31" fmla="*/ 232352 w 264605"/>
                <a:gd name="connsiteY31" fmla="*/ 171115 h 216606"/>
                <a:gd name="connsiteX32" fmla="*/ 232352 w 264605"/>
                <a:gd name="connsiteY32" fmla="*/ 45325 h 216606"/>
                <a:gd name="connsiteX33" fmla="*/ 261137 w 264605"/>
                <a:gd name="connsiteY33" fmla="*/ 45325 h 216606"/>
                <a:gd name="connsiteX34" fmla="*/ 264519 w 264605"/>
                <a:gd name="connsiteY34" fmla="*/ 41943 h 216606"/>
                <a:gd name="connsiteX35" fmla="*/ 264519 w 264605"/>
                <a:gd name="connsiteY35" fmla="*/ 29493 h 216606"/>
                <a:gd name="connsiteX36" fmla="*/ 261137 w 264605"/>
                <a:gd name="connsiteY36" fmla="*/ 26111 h 216606"/>
                <a:gd name="connsiteX37" fmla="*/ 250414 w 264605"/>
                <a:gd name="connsiteY37" fmla="*/ 26111 h 216606"/>
                <a:gd name="connsiteX38" fmla="*/ 250414 w 264605"/>
                <a:gd name="connsiteY38" fmla="*/ 18915 h 216606"/>
                <a:gd name="connsiteX39" fmla="*/ 261137 w 264605"/>
                <a:gd name="connsiteY39" fmla="*/ 18915 h 216606"/>
                <a:gd name="connsiteX40" fmla="*/ 264519 w 264605"/>
                <a:gd name="connsiteY40" fmla="*/ 15533 h 216606"/>
                <a:gd name="connsiteX41" fmla="*/ 264519 w 264605"/>
                <a:gd name="connsiteY41" fmla="*/ 3299 h 216606"/>
                <a:gd name="connsiteX42" fmla="*/ 261137 w 264605"/>
                <a:gd name="connsiteY42" fmla="*/ -83 h 216606"/>
                <a:gd name="connsiteX43" fmla="*/ 3224 w 264605"/>
                <a:gd name="connsiteY43" fmla="*/ -83 h 216606"/>
                <a:gd name="connsiteX44" fmla="*/ -86 w 264605"/>
                <a:gd name="connsiteY44" fmla="*/ 3011 h 216606"/>
                <a:gd name="connsiteX45" fmla="*/ 6606 w 264605"/>
                <a:gd name="connsiteY45" fmla="*/ 6394 h 216606"/>
                <a:gd name="connsiteX46" fmla="*/ 257754 w 264605"/>
                <a:gd name="connsiteY46" fmla="*/ 6394 h 216606"/>
                <a:gd name="connsiteX47" fmla="*/ 257754 w 264605"/>
                <a:gd name="connsiteY47" fmla="*/ 11647 h 216606"/>
                <a:gd name="connsiteX48" fmla="*/ 247032 w 264605"/>
                <a:gd name="connsiteY48" fmla="*/ 11647 h 216606"/>
                <a:gd name="connsiteX49" fmla="*/ 243650 w 264605"/>
                <a:gd name="connsiteY49" fmla="*/ 15029 h 216606"/>
                <a:gd name="connsiteX50" fmla="*/ 243650 w 264605"/>
                <a:gd name="connsiteY50" fmla="*/ 29421 h 216606"/>
                <a:gd name="connsiteX51" fmla="*/ 246960 w 264605"/>
                <a:gd name="connsiteY51" fmla="*/ 32732 h 216606"/>
                <a:gd name="connsiteX52" fmla="*/ 247032 w 264605"/>
                <a:gd name="connsiteY52" fmla="*/ 32732 h 216606"/>
                <a:gd name="connsiteX53" fmla="*/ 257754 w 264605"/>
                <a:gd name="connsiteY53" fmla="*/ 32732 h 216606"/>
                <a:gd name="connsiteX54" fmla="*/ 257754 w 264605"/>
                <a:gd name="connsiteY54" fmla="*/ 38489 h 216606"/>
                <a:gd name="connsiteX55" fmla="*/ 6534 w 264605"/>
                <a:gd name="connsiteY55" fmla="*/ 38489 h 216606"/>
                <a:gd name="connsiteX56" fmla="*/ 6534 w 264605"/>
                <a:gd name="connsiteY56" fmla="*/ 32732 h 216606"/>
                <a:gd name="connsiteX57" fmla="*/ 15673 w 264605"/>
                <a:gd name="connsiteY57" fmla="*/ 32732 h 216606"/>
                <a:gd name="connsiteX58" fmla="*/ 19055 w 264605"/>
                <a:gd name="connsiteY58" fmla="*/ 29493 h 216606"/>
                <a:gd name="connsiteX59" fmla="*/ 19056 w 264605"/>
                <a:gd name="connsiteY59" fmla="*/ 29421 h 216606"/>
                <a:gd name="connsiteX60" fmla="*/ 19056 w 264605"/>
                <a:gd name="connsiteY60" fmla="*/ 15029 h 216606"/>
                <a:gd name="connsiteX61" fmla="*/ 15673 w 264605"/>
                <a:gd name="connsiteY61" fmla="*/ 11647 h 216606"/>
                <a:gd name="connsiteX62" fmla="*/ 6534 w 264605"/>
                <a:gd name="connsiteY62" fmla="*/ 11647 h 216606"/>
                <a:gd name="connsiteX63" fmla="*/ 225947 w 264605"/>
                <a:gd name="connsiteY63" fmla="*/ 169028 h 216606"/>
                <a:gd name="connsiteX64" fmla="*/ 212346 w 264605"/>
                <a:gd name="connsiteY64" fmla="*/ 169028 h 216606"/>
                <a:gd name="connsiteX65" fmla="*/ 212346 w 264605"/>
                <a:gd name="connsiteY65" fmla="*/ 45181 h 216606"/>
                <a:gd name="connsiteX66" fmla="*/ 225947 w 264605"/>
                <a:gd name="connsiteY66" fmla="*/ 45181 h 216606"/>
                <a:gd name="connsiteX67" fmla="*/ 257754 w 264605"/>
                <a:gd name="connsiteY67" fmla="*/ 182845 h 216606"/>
                <a:gd name="connsiteX68" fmla="*/ 247032 w 264605"/>
                <a:gd name="connsiteY68" fmla="*/ 182845 h 216606"/>
                <a:gd name="connsiteX69" fmla="*/ 243650 w 264605"/>
                <a:gd name="connsiteY69" fmla="*/ 186227 h 216606"/>
                <a:gd name="connsiteX70" fmla="*/ 243650 w 264605"/>
                <a:gd name="connsiteY70" fmla="*/ 200620 h 216606"/>
                <a:gd name="connsiteX71" fmla="*/ 247032 w 264605"/>
                <a:gd name="connsiteY71" fmla="*/ 204002 h 216606"/>
                <a:gd name="connsiteX72" fmla="*/ 257754 w 264605"/>
                <a:gd name="connsiteY72" fmla="*/ 204002 h 216606"/>
                <a:gd name="connsiteX73" fmla="*/ 257754 w 264605"/>
                <a:gd name="connsiteY73" fmla="*/ 209759 h 216606"/>
                <a:gd name="connsiteX74" fmla="*/ 6534 w 264605"/>
                <a:gd name="connsiteY74" fmla="*/ 209759 h 216606"/>
                <a:gd name="connsiteX75" fmla="*/ 6534 w 264605"/>
                <a:gd name="connsiteY75" fmla="*/ 204002 h 216606"/>
                <a:gd name="connsiteX76" fmla="*/ 15673 w 264605"/>
                <a:gd name="connsiteY76" fmla="*/ 204002 h 216606"/>
                <a:gd name="connsiteX77" fmla="*/ 19056 w 264605"/>
                <a:gd name="connsiteY77" fmla="*/ 200620 h 216606"/>
                <a:gd name="connsiteX78" fmla="*/ 19056 w 264605"/>
                <a:gd name="connsiteY78" fmla="*/ 186227 h 216606"/>
                <a:gd name="connsiteX79" fmla="*/ 15673 w 264605"/>
                <a:gd name="connsiteY79" fmla="*/ 182845 h 216606"/>
                <a:gd name="connsiteX80" fmla="*/ 6534 w 264605"/>
                <a:gd name="connsiteY80" fmla="*/ 182845 h 216606"/>
                <a:gd name="connsiteX81" fmla="*/ 6534 w 264605"/>
                <a:gd name="connsiteY81" fmla="*/ 177160 h 216606"/>
                <a:gd name="connsiteX82" fmla="*/ 257682 w 264605"/>
                <a:gd name="connsiteY82" fmla="*/ 177160 h 216606"/>
                <a:gd name="connsiteX83" fmla="*/ 35319 w 264605"/>
                <a:gd name="connsiteY83" fmla="*/ 45181 h 216606"/>
                <a:gd name="connsiteX84" fmla="*/ 51151 w 264605"/>
                <a:gd name="connsiteY84" fmla="*/ 45181 h 216606"/>
                <a:gd name="connsiteX85" fmla="*/ 51151 w 264605"/>
                <a:gd name="connsiteY85" fmla="*/ 169028 h 216606"/>
                <a:gd name="connsiteX86" fmla="*/ 35319 w 264605"/>
                <a:gd name="connsiteY86" fmla="*/ 169028 h 216606"/>
                <a:gd name="connsiteX87" fmla="*/ 58851 w 264605"/>
                <a:gd name="connsiteY87" fmla="*/ 170612 h 216606"/>
                <a:gd name="connsiteX88" fmla="*/ 58851 w 264605"/>
                <a:gd name="connsiteY88" fmla="*/ 45325 h 216606"/>
                <a:gd name="connsiteX89" fmla="*/ 205726 w 264605"/>
                <a:gd name="connsiteY89" fmla="*/ 45325 h 216606"/>
                <a:gd name="connsiteX90" fmla="*/ 205726 w 264605"/>
                <a:gd name="connsiteY90" fmla="*/ 170612 h 21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605" h="216606">
                  <a:moveTo>
                    <a:pt x="-86" y="3011"/>
                  </a:moveTo>
                  <a:lnTo>
                    <a:pt x="-86" y="15245"/>
                  </a:lnTo>
                  <a:cubicBezTo>
                    <a:pt x="-87" y="17087"/>
                    <a:pt x="1384" y="18591"/>
                    <a:pt x="3224" y="18627"/>
                  </a:cubicBezTo>
                  <a:lnTo>
                    <a:pt x="12363" y="18627"/>
                  </a:lnTo>
                  <a:lnTo>
                    <a:pt x="12363" y="25823"/>
                  </a:lnTo>
                  <a:lnTo>
                    <a:pt x="3224" y="25823"/>
                  </a:lnTo>
                  <a:cubicBezTo>
                    <a:pt x="1384" y="25859"/>
                    <a:pt x="-87" y="27364"/>
                    <a:pt x="-86" y="29206"/>
                  </a:cubicBezTo>
                  <a:lnTo>
                    <a:pt x="-86" y="41655"/>
                  </a:lnTo>
                  <a:cubicBezTo>
                    <a:pt x="-87" y="43498"/>
                    <a:pt x="1384" y="45001"/>
                    <a:pt x="3224" y="45037"/>
                  </a:cubicBezTo>
                  <a:lnTo>
                    <a:pt x="28483" y="45037"/>
                  </a:lnTo>
                  <a:lnTo>
                    <a:pt x="28483" y="170323"/>
                  </a:lnTo>
                  <a:lnTo>
                    <a:pt x="3224" y="170323"/>
                  </a:lnTo>
                  <a:cubicBezTo>
                    <a:pt x="1384" y="170359"/>
                    <a:pt x="-87" y="171863"/>
                    <a:pt x="-86" y="173706"/>
                  </a:cubicBezTo>
                  <a:lnTo>
                    <a:pt x="-86" y="185939"/>
                  </a:lnTo>
                  <a:cubicBezTo>
                    <a:pt x="-87" y="187782"/>
                    <a:pt x="1384" y="189286"/>
                    <a:pt x="3224" y="189322"/>
                  </a:cubicBezTo>
                  <a:lnTo>
                    <a:pt x="12363" y="189322"/>
                  </a:lnTo>
                  <a:lnTo>
                    <a:pt x="12363" y="196518"/>
                  </a:lnTo>
                  <a:lnTo>
                    <a:pt x="3224" y="196518"/>
                  </a:lnTo>
                  <a:cubicBezTo>
                    <a:pt x="1412" y="196554"/>
                    <a:pt x="-48" y="198015"/>
                    <a:pt x="-86" y="199828"/>
                  </a:cubicBezTo>
                  <a:lnTo>
                    <a:pt x="-86" y="213141"/>
                  </a:lnTo>
                  <a:cubicBezTo>
                    <a:pt x="-87" y="214983"/>
                    <a:pt x="1384" y="216488"/>
                    <a:pt x="3224" y="216523"/>
                  </a:cubicBezTo>
                  <a:lnTo>
                    <a:pt x="261137" y="216523"/>
                  </a:lnTo>
                  <a:cubicBezTo>
                    <a:pt x="263008" y="216523"/>
                    <a:pt x="264519" y="215012"/>
                    <a:pt x="264519" y="213141"/>
                  </a:cubicBezTo>
                  <a:lnTo>
                    <a:pt x="264519" y="200620"/>
                  </a:lnTo>
                  <a:cubicBezTo>
                    <a:pt x="264483" y="198778"/>
                    <a:pt x="262979" y="197309"/>
                    <a:pt x="261137" y="197309"/>
                  </a:cubicBezTo>
                  <a:lnTo>
                    <a:pt x="250414" y="197309"/>
                  </a:lnTo>
                  <a:lnTo>
                    <a:pt x="250414" y="190113"/>
                  </a:lnTo>
                  <a:lnTo>
                    <a:pt x="261137" y="190113"/>
                  </a:lnTo>
                  <a:cubicBezTo>
                    <a:pt x="263008" y="190113"/>
                    <a:pt x="264519" y="188602"/>
                    <a:pt x="264519" y="186731"/>
                  </a:cubicBezTo>
                  <a:lnTo>
                    <a:pt x="264519" y="174497"/>
                  </a:lnTo>
                  <a:cubicBezTo>
                    <a:pt x="264519" y="172626"/>
                    <a:pt x="263008" y="171115"/>
                    <a:pt x="261137" y="171115"/>
                  </a:cubicBezTo>
                  <a:lnTo>
                    <a:pt x="232352" y="171115"/>
                  </a:lnTo>
                  <a:lnTo>
                    <a:pt x="232352" y="45325"/>
                  </a:lnTo>
                  <a:lnTo>
                    <a:pt x="261137" y="45325"/>
                  </a:lnTo>
                  <a:cubicBezTo>
                    <a:pt x="263008" y="45325"/>
                    <a:pt x="264519" y="43814"/>
                    <a:pt x="264519" y="41943"/>
                  </a:cubicBezTo>
                  <a:lnTo>
                    <a:pt x="264519" y="29493"/>
                  </a:lnTo>
                  <a:cubicBezTo>
                    <a:pt x="264519" y="27622"/>
                    <a:pt x="263008" y="26111"/>
                    <a:pt x="261137" y="26111"/>
                  </a:cubicBezTo>
                  <a:lnTo>
                    <a:pt x="250414" y="26111"/>
                  </a:lnTo>
                  <a:lnTo>
                    <a:pt x="250414" y="18915"/>
                  </a:lnTo>
                  <a:lnTo>
                    <a:pt x="261137" y="18915"/>
                  </a:lnTo>
                  <a:cubicBezTo>
                    <a:pt x="263008" y="18915"/>
                    <a:pt x="264519" y="17404"/>
                    <a:pt x="264519" y="15533"/>
                  </a:cubicBezTo>
                  <a:lnTo>
                    <a:pt x="264519" y="3299"/>
                  </a:lnTo>
                  <a:cubicBezTo>
                    <a:pt x="264519" y="1428"/>
                    <a:pt x="263008" y="-83"/>
                    <a:pt x="261137" y="-83"/>
                  </a:cubicBezTo>
                  <a:lnTo>
                    <a:pt x="3224" y="-83"/>
                  </a:lnTo>
                  <a:cubicBezTo>
                    <a:pt x="1490" y="-54"/>
                    <a:pt x="61" y="1284"/>
                    <a:pt x="-86" y="3011"/>
                  </a:cubicBezTo>
                  <a:close/>
                  <a:moveTo>
                    <a:pt x="6606" y="6394"/>
                  </a:moveTo>
                  <a:lnTo>
                    <a:pt x="257754" y="6394"/>
                  </a:lnTo>
                  <a:lnTo>
                    <a:pt x="257754" y="11647"/>
                  </a:lnTo>
                  <a:lnTo>
                    <a:pt x="247032" y="11647"/>
                  </a:lnTo>
                  <a:cubicBezTo>
                    <a:pt x="245161" y="11647"/>
                    <a:pt x="243650" y="13158"/>
                    <a:pt x="243650" y="15029"/>
                  </a:cubicBezTo>
                  <a:lnTo>
                    <a:pt x="243650" y="29421"/>
                  </a:lnTo>
                  <a:cubicBezTo>
                    <a:pt x="243650" y="31249"/>
                    <a:pt x="245132" y="32732"/>
                    <a:pt x="246960" y="32732"/>
                  </a:cubicBezTo>
                  <a:cubicBezTo>
                    <a:pt x="246982" y="32732"/>
                    <a:pt x="247010" y="32732"/>
                    <a:pt x="247032" y="32732"/>
                  </a:cubicBezTo>
                  <a:lnTo>
                    <a:pt x="257754" y="32732"/>
                  </a:lnTo>
                  <a:lnTo>
                    <a:pt x="257754" y="38489"/>
                  </a:lnTo>
                  <a:lnTo>
                    <a:pt x="6534" y="38489"/>
                  </a:lnTo>
                  <a:lnTo>
                    <a:pt x="6534" y="32732"/>
                  </a:lnTo>
                  <a:lnTo>
                    <a:pt x="15673" y="32732"/>
                  </a:lnTo>
                  <a:cubicBezTo>
                    <a:pt x="17501" y="32768"/>
                    <a:pt x="19015" y="31321"/>
                    <a:pt x="19055" y="29493"/>
                  </a:cubicBezTo>
                  <a:cubicBezTo>
                    <a:pt x="19056" y="29472"/>
                    <a:pt x="19056" y="29443"/>
                    <a:pt x="19056" y="29421"/>
                  </a:cubicBezTo>
                  <a:lnTo>
                    <a:pt x="19056" y="15029"/>
                  </a:lnTo>
                  <a:cubicBezTo>
                    <a:pt x="19056" y="13158"/>
                    <a:pt x="17542" y="11647"/>
                    <a:pt x="15673" y="11647"/>
                  </a:cubicBezTo>
                  <a:lnTo>
                    <a:pt x="6534" y="11647"/>
                  </a:lnTo>
                  <a:close/>
                  <a:moveTo>
                    <a:pt x="225947" y="169028"/>
                  </a:moveTo>
                  <a:lnTo>
                    <a:pt x="212346" y="169028"/>
                  </a:lnTo>
                  <a:lnTo>
                    <a:pt x="212346" y="45181"/>
                  </a:lnTo>
                  <a:lnTo>
                    <a:pt x="225947" y="45181"/>
                  </a:lnTo>
                  <a:close/>
                  <a:moveTo>
                    <a:pt x="257754" y="182845"/>
                  </a:moveTo>
                  <a:lnTo>
                    <a:pt x="247032" y="182845"/>
                  </a:lnTo>
                  <a:cubicBezTo>
                    <a:pt x="245161" y="182845"/>
                    <a:pt x="243650" y="184356"/>
                    <a:pt x="243650" y="186227"/>
                  </a:cubicBezTo>
                  <a:lnTo>
                    <a:pt x="243650" y="200620"/>
                  </a:lnTo>
                  <a:cubicBezTo>
                    <a:pt x="243650" y="202491"/>
                    <a:pt x="245161" y="204002"/>
                    <a:pt x="247032" y="204002"/>
                  </a:cubicBezTo>
                  <a:lnTo>
                    <a:pt x="257754" y="204002"/>
                  </a:lnTo>
                  <a:lnTo>
                    <a:pt x="257754" y="209759"/>
                  </a:lnTo>
                  <a:lnTo>
                    <a:pt x="6534" y="209759"/>
                  </a:lnTo>
                  <a:lnTo>
                    <a:pt x="6534" y="204002"/>
                  </a:lnTo>
                  <a:lnTo>
                    <a:pt x="15673" y="204002"/>
                  </a:lnTo>
                  <a:cubicBezTo>
                    <a:pt x="17542" y="204002"/>
                    <a:pt x="19056" y="202491"/>
                    <a:pt x="19056" y="200620"/>
                  </a:cubicBezTo>
                  <a:lnTo>
                    <a:pt x="19056" y="186227"/>
                  </a:lnTo>
                  <a:cubicBezTo>
                    <a:pt x="19056" y="184356"/>
                    <a:pt x="17542" y="182845"/>
                    <a:pt x="15673" y="182845"/>
                  </a:cubicBezTo>
                  <a:lnTo>
                    <a:pt x="6534" y="182845"/>
                  </a:lnTo>
                  <a:lnTo>
                    <a:pt x="6534" y="177160"/>
                  </a:lnTo>
                  <a:lnTo>
                    <a:pt x="257682" y="177160"/>
                  </a:lnTo>
                  <a:close/>
                  <a:moveTo>
                    <a:pt x="35319" y="45181"/>
                  </a:moveTo>
                  <a:lnTo>
                    <a:pt x="51151" y="45181"/>
                  </a:lnTo>
                  <a:lnTo>
                    <a:pt x="51151" y="169028"/>
                  </a:lnTo>
                  <a:lnTo>
                    <a:pt x="35319" y="169028"/>
                  </a:lnTo>
                  <a:close/>
                  <a:moveTo>
                    <a:pt x="58851" y="170612"/>
                  </a:moveTo>
                  <a:lnTo>
                    <a:pt x="58851" y="45325"/>
                  </a:lnTo>
                  <a:lnTo>
                    <a:pt x="205726" y="45325"/>
                  </a:lnTo>
                  <a:lnTo>
                    <a:pt x="205726" y="170612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9C2D18EB-1B71-4D2A-8379-6993D9AAA94E}"/>
                </a:ext>
              </a:extLst>
            </p:cNvPr>
            <p:cNvSpPr/>
            <p:nvPr/>
          </p:nvSpPr>
          <p:spPr>
            <a:xfrm>
              <a:off x="2877344" y="5663211"/>
              <a:ext cx="31737" cy="21163"/>
            </a:xfrm>
            <a:custGeom>
              <a:avLst/>
              <a:gdLst>
                <a:gd name="connsiteX0" fmla="*/ 3441 w 31737"/>
                <a:gd name="connsiteY0" fmla="*/ 21074 h 21163"/>
                <a:gd name="connsiteX1" fmla="*/ 28268 w 31737"/>
                <a:gd name="connsiteY1" fmla="*/ 21074 h 21163"/>
                <a:gd name="connsiteX2" fmla="*/ 31650 w 31737"/>
                <a:gd name="connsiteY2" fmla="*/ 17835 h 21163"/>
                <a:gd name="connsiteX3" fmla="*/ 31650 w 31737"/>
                <a:gd name="connsiteY3" fmla="*/ 17763 h 21163"/>
                <a:gd name="connsiteX4" fmla="*/ 31650 w 31737"/>
                <a:gd name="connsiteY4" fmla="*/ 3371 h 21163"/>
                <a:gd name="connsiteX5" fmla="*/ 28340 w 31737"/>
                <a:gd name="connsiteY5" fmla="*/ -83 h 21163"/>
                <a:gd name="connsiteX6" fmla="*/ 28268 w 31737"/>
                <a:gd name="connsiteY6" fmla="*/ -83 h 21163"/>
                <a:gd name="connsiteX7" fmla="*/ 3297 w 31737"/>
                <a:gd name="connsiteY7" fmla="*/ -83 h 21163"/>
                <a:gd name="connsiteX8" fmla="*/ -85 w 31737"/>
                <a:gd name="connsiteY8" fmla="*/ 3299 h 21163"/>
                <a:gd name="connsiteX9" fmla="*/ -85 w 31737"/>
                <a:gd name="connsiteY9" fmla="*/ 17691 h 21163"/>
                <a:gd name="connsiteX10" fmla="*/ 3146 w 31737"/>
                <a:gd name="connsiteY10" fmla="*/ 21081 h 21163"/>
                <a:gd name="connsiteX11" fmla="*/ 3441 w 31737"/>
                <a:gd name="connsiteY11" fmla="*/ 21074 h 21163"/>
                <a:gd name="connsiteX12" fmla="*/ 6823 w 31737"/>
                <a:gd name="connsiteY12" fmla="*/ 6681 h 21163"/>
                <a:gd name="connsiteX13" fmla="*/ 25029 w 31737"/>
                <a:gd name="connsiteY13" fmla="*/ 6681 h 21163"/>
                <a:gd name="connsiteX14" fmla="*/ 25029 w 31737"/>
                <a:gd name="connsiteY14" fmla="*/ 13878 h 21163"/>
                <a:gd name="connsiteX15" fmla="*/ 6679 w 31737"/>
                <a:gd name="connsiteY15" fmla="*/ 13878 h 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37" h="21163">
                  <a:moveTo>
                    <a:pt x="3441" y="21074"/>
                  </a:moveTo>
                  <a:lnTo>
                    <a:pt x="28268" y="21074"/>
                  </a:lnTo>
                  <a:cubicBezTo>
                    <a:pt x="30096" y="21110"/>
                    <a:pt x="31607" y="19664"/>
                    <a:pt x="31650" y="17835"/>
                  </a:cubicBezTo>
                  <a:cubicBezTo>
                    <a:pt x="31650" y="17814"/>
                    <a:pt x="31650" y="17785"/>
                    <a:pt x="31650" y="17763"/>
                  </a:cubicBezTo>
                  <a:lnTo>
                    <a:pt x="31650" y="3371"/>
                  </a:lnTo>
                  <a:cubicBezTo>
                    <a:pt x="31693" y="1500"/>
                    <a:pt x="30211" y="-40"/>
                    <a:pt x="28340" y="-83"/>
                  </a:cubicBezTo>
                  <a:cubicBezTo>
                    <a:pt x="28318" y="-83"/>
                    <a:pt x="28289" y="-83"/>
                    <a:pt x="28268" y="-83"/>
                  </a:cubicBezTo>
                  <a:lnTo>
                    <a:pt x="3297" y="-83"/>
                  </a:lnTo>
                  <a:cubicBezTo>
                    <a:pt x="1426" y="-83"/>
                    <a:pt x="-85" y="1428"/>
                    <a:pt x="-85" y="3299"/>
                  </a:cubicBezTo>
                  <a:lnTo>
                    <a:pt x="-85" y="17691"/>
                  </a:lnTo>
                  <a:cubicBezTo>
                    <a:pt x="-129" y="19519"/>
                    <a:pt x="1318" y="21038"/>
                    <a:pt x="3146" y="21081"/>
                  </a:cubicBezTo>
                  <a:cubicBezTo>
                    <a:pt x="3246" y="21081"/>
                    <a:pt x="3340" y="21081"/>
                    <a:pt x="3441" y="21074"/>
                  </a:cubicBezTo>
                  <a:close/>
                  <a:moveTo>
                    <a:pt x="6823" y="6681"/>
                  </a:moveTo>
                  <a:lnTo>
                    <a:pt x="25029" y="6681"/>
                  </a:lnTo>
                  <a:lnTo>
                    <a:pt x="25029" y="13878"/>
                  </a:lnTo>
                  <a:lnTo>
                    <a:pt x="6679" y="13878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A7134F96-89EE-4EA4-9221-C5DD57012A11}"/>
                </a:ext>
              </a:extLst>
            </p:cNvPr>
            <p:cNvSpPr/>
            <p:nvPr/>
          </p:nvSpPr>
          <p:spPr>
            <a:xfrm>
              <a:off x="2834816" y="5663283"/>
              <a:ext cx="31663" cy="21084"/>
            </a:xfrm>
            <a:custGeom>
              <a:avLst/>
              <a:gdLst>
                <a:gd name="connsiteX0" fmla="*/ 3224 w 31663"/>
                <a:gd name="connsiteY0" fmla="*/ 21002 h 21084"/>
                <a:gd name="connsiteX1" fmla="*/ 28267 w 31663"/>
                <a:gd name="connsiteY1" fmla="*/ 21002 h 21084"/>
                <a:gd name="connsiteX2" fmla="*/ 31577 w 31663"/>
                <a:gd name="connsiteY2" fmla="*/ 17691 h 21084"/>
                <a:gd name="connsiteX3" fmla="*/ 31577 w 31663"/>
                <a:gd name="connsiteY3" fmla="*/ 3299 h 21084"/>
                <a:gd name="connsiteX4" fmla="*/ 28267 w 31663"/>
                <a:gd name="connsiteY4" fmla="*/ -83 h 21084"/>
                <a:gd name="connsiteX5" fmla="*/ 3224 w 31663"/>
                <a:gd name="connsiteY5" fmla="*/ -83 h 21084"/>
                <a:gd name="connsiteX6" fmla="*/ -86 w 31663"/>
                <a:gd name="connsiteY6" fmla="*/ 3299 h 21084"/>
                <a:gd name="connsiteX7" fmla="*/ -86 w 31663"/>
                <a:gd name="connsiteY7" fmla="*/ 17691 h 21084"/>
                <a:gd name="connsiteX8" fmla="*/ 3224 w 31663"/>
                <a:gd name="connsiteY8" fmla="*/ 21002 h 21084"/>
                <a:gd name="connsiteX9" fmla="*/ 6606 w 31663"/>
                <a:gd name="connsiteY9" fmla="*/ 6609 h 21084"/>
                <a:gd name="connsiteX10" fmla="*/ 24885 w 31663"/>
                <a:gd name="connsiteY10" fmla="*/ 6609 h 21084"/>
                <a:gd name="connsiteX11" fmla="*/ 24885 w 31663"/>
                <a:gd name="connsiteY11" fmla="*/ 13806 h 21084"/>
                <a:gd name="connsiteX12" fmla="*/ 6606 w 31663"/>
                <a:gd name="connsiteY12" fmla="*/ 13806 h 2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63" h="21084">
                  <a:moveTo>
                    <a:pt x="3224" y="21002"/>
                  </a:moveTo>
                  <a:lnTo>
                    <a:pt x="28267" y="21002"/>
                  </a:lnTo>
                  <a:cubicBezTo>
                    <a:pt x="30095" y="21002"/>
                    <a:pt x="31577" y="19519"/>
                    <a:pt x="31577" y="17691"/>
                  </a:cubicBezTo>
                  <a:lnTo>
                    <a:pt x="31577" y="3299"/>
                  </a:lnTo>
                  <a:cubicBezTo>
                    <a:pt x="31577" y="1457"/>
                    <a:pt x="30109" y="-47"/>
                    <a:pt x="28267" y="-83"/>
                  </a:cubicBezTo>
                  <a:lnTo>
                    <a:pt x="3224" y="-83"/>
                  </a:lnTo>
                  <a:cubicBezTo>
                    <a:pt x="1382" y="-47"/>
                    <a:pt x="-86" y="1457"/>
                    <a:pt x="-86" y="3299"/>
                  </a:cubicBezTo>
                  <a:lnTo>
                    <a:pt x="-86" y="17691"/>
                  </a:lnTo>
                  <a:cubicBezTo>
                    <a:pt x="-86" y="19519"/>
                    <a:pt x="1396" y="21002"/>
                    <a:pt x="3224" y="21002"/>
                  </a:cubicBezTo>
                  <a:close/>
                  <a:moveTo>
                    <a:pt x="6606" y="6609"/>
                  </a:moveTo>
                  <a:lnTo>
                    <a:pt x="24885" y="6609"/>
                  </a:lnTo>
                  <a:lnTo>
                    <a:pt x="24885" y="13806"/>
                  </a:lnTo>
                  <a:lnTo>
                    <a:pt x="6606" y="13806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8775F6A1-1602-4275-A3C6-848AF63938BF}"/>
                </a:ext>
              </a:extLst>
            </p:cNvPr>
            <p:cNvSpPr/>
            <p:nvPr/>
          </p:nvSpPr>
          <p:spPr>
            <a:xfrm>
              <a:off x="2920522" y="5663211"/>
              <a:ext cx="31665" cy="21156"/>
            </a:xfrm>
            <a:custGeom>
              <a:avLst/>
              <a:gdLst>
                <a:gd name="connsiteX0" fmla="*/ 2937 w 31665"/>
                <a:gd name="connsiteY0" fmla="*/ 21074 h 21156"/>
                <a:gd name="connsiteX1" fmla="*/ 28268 w 31665"/>
                <a:gd name="connsiteY1" fmla="*/ 21074 h 21156"/>
                <a:gd name="connsiteX2" fmla="*/ 31578 w 31665"/>
                <a:gd name="connsiteY2" fmla="*/ 17763 h 21156"/>
                <a:gd name="connsiteX3" fmla="*/ 31578 w 31665"/>
                <a:gd name="connsiteY3" fmla="*/ 3371 h 21156"/>
                <a:gd name="connsiteX4" fmla="*/ 28268 w 31665"/>
                <a:gd name="connsiteY4" fmla="*/ -83 h 21156"/>
                <a:gd name="connsiteX5" fmla="*/ 28268 w 31665"/>
                <a:gd name="connsiteY5" fmla="*/ -83 h 21156"/>
                <a:gd name="connsiteX6" fmla="*/ 3225 w 31665"/>
                <a:gd name="connsiteY6" fmla="*/ -83 h 21156"/>
                <a:gd name="connsiteX7" fmla="*/ -85 w 31665"/>
                <a:gd name="connsiteY7" fmla="*/ 3299 h 21156"/>
                <a:gd name="connsiteX8" fmla="*/ -85 w 31665"/>
                <a:gd name="connsiteY8" fmla="*/ 17691 h 21156"/>
                <a:gd name="connsiteX9" fmla="*/ 2937 w 31665"/>
                <a:gd name="connsiteY9" fmla="*/ 21074 h 21156"/>
                <a:gd name="connsiteX10" fmla="*/ 6319 w 31665"/>
                <a:gd name="connsiteY10" fmla="*/ 6681 h 21156"/>
                <a:gd name="connsiteX11" fmla="*/ 24598 w 31665"/>
                <a:gd name="connsiteY11" fmla="*/ 6681 h 21156"/>
                <a:gd name="connsiteX12" fmla="*/ 24598 w 31665"/>
                <a:gd name="connsiteY12" fmla="*/ 13878 h 21156"/>
                <a:gd name="connsiteX13" fmla="*/ 6679 w 31665"/>
                <a:gd name="connsiteY13" fmla="*/ 13878 h 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5" h="21156">
                  <a:moveTo>
                    <a:pt x="2937" y="21074"/>
                  </a:moveTo>
                  <a:lnTo>
                    <a:pt x="28268" y="21074"/>
                  </a:lnTo>
                  <a:cubicBezTo>
                    <a:pt x="30096" y="21074"/>
                    <a:pt x="31578" y="19592"/>
                    <a:pt x="31578" y="17763"/>
                  </a:cubicBezTo>
                  <a:lnTo>
                    <a:pt x="31578" y="3371"/>
                  </a:lnTo>
                  <a:cubicBezTo>
                    <a:pt x="31621" y="1500"/>
                    <a:pt x="30139" y="-40"/>
                    <a:pt x="28268" y="-83"/>
                  </a:cubicBezTo>
                  <a:cubicBezTo>
                    <a:pt x="28268" y="-83"/>
                    <a:pt x="28268" y="-83"/>
                    <a:pt x="28268" y="-83"/>
                  </a:cubicBezTo>
                  <a:lnTo>
                    <a:pt x="3225" y="-83"/>
                  </a:lnTo>
                  <a:cubicBezTo>
                    <a:pt x="1383" y="-47"/>
                    <a:pt x="-85" y="1457"/>
                    <a:pt x="-85" y="3299"/>
                  </a:cubicBezTo>
                  <a:lnTo>
                    <a:pt x="-85" y="17691"/>
                  </a:lnTo>
                  <a:cubicBezTo>
                    <a:pt x="-128" y="19440"/>
                    <a:pt x="1196" y="20923"/>
                    <a:pt x="2937" y="21074"/>
                  </a:cubicBezTo>
                  <a:close/>
                  <a:moveTo>
                    <a:pt x="6319" y="6681"/>
                  </a:moveTo>
                  <a:lnTo>
                    <a:pt x="24598" y="6681"/>
                  </a:lnTo>
                  <a:lnTo>
                    <a:pt x="24598" y="13878"/>
                  </a:lnTo>
                  <a:lnTo>
                    <a:pt x="6679" y="13878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630C7DE0-AFF5-4167-AB6C-B8C3C4C3A424}"/>
                </a:ext>
              </a:extLst>
            </p:cNvPr>
            <p:cNvSpPr/>
            <p:nvPr/>
          </p:nvSpPr>
          <p:spPr>
            <a:xfrm>
              <a:off x="2747741" y="5663211"/>
              <a:ext cx="31808" cy="21157"/>
            </a:xfrm>
            <a:custGeom>
              <a:avLst/>
              <a:gdLst>
                <a:gd name="connsiteX0" fmla="*/ 3297 w 31808"/>
                <a:gd name="connsiteY0" fmla="*/ 21074 h 21157"/>
                <a:gd name="connsiteX1" fmla="*/ 28340 w 31808"/>
                <a:gd name="connsiteY1" fmla="*/ 21074 h 21157"/>
                <a:gd name="connsiteX2" fmla="*/ 31721 w 31808"/>
                <a:gd name="connsiteY2" fmla="*/ 17835 h 21157"/>
                <a:gd name="connsiteX3" fmla="*/ 31722 w 31808"/>
                <a:gd name="connsiteY3" fmla="*/ 17763 h 21157"/>
                <a:gd name="connsiteX4" fmla="*/ 31722 w 31808"/>
                <a:gd name="connsiteY4" fmla="*/ 3371 h 21157"/>
                <a:gd name="connsiteX5" fmla="*/ 28412 w 31808"/>
                <a:gd name="connsiteY5" fmla="*/ -83 h 21157"/>
                <a:gd name="connsiteX6" fmla="*/ 28340 w 31808"/>
                <a:gd name="connsiteY6" fmla="*/ -83 h 21157"/>
                <a:gd name="connsiteX7" fmla="*/ 3297 w 31808"/>
                <a:gd name="connsiteY7" fmla="*/ -83 h 21157"/>
                <a:gd name="connsiteX8" fmla="*/ -86 w 31808"/>
                <a:gd name="connsiteY8" fmla="*/ 3299 h 21157"/>
                <a:gd name="connsiteX9" fmla="*/ -86 w 31808"/>
                <a:gd name="connsiteY9" fmla="*/ 17691 h 21157"/>
                <a:gd name="connsiteX10" fmla="*/ 3151 w 31808"/>
                <a:gd name="connsiteY10" fmla="*/ 21074 h 21157"/>
                <a:gd name="connsiteX11" fmla="*/ 3297 w 31808"/>
                <a:gd name="connsiteY11" fmla="*/ 21074 h 21157"/>
                <a:gd name="connsiteX12" fmla="*/ 6679 w 31808"/>
                <a:gd name="connsiteY12" fmla="*/ 6681 h 21157"/>
                <a:gd name="connsiteX13" fmla="*/ 24885 w 31808"/>
                <a:gd name="connsiteY13" fmla="*/ 6681 h 21157"/>
                <a:gd name="connsiteX14" fmla="*/ 24885 w 31808"/>
                <a:gd name="connsiteY14" fmla="*/ 13878 h 21157"/>
                <a:gd name="connsiteX15" fmla="*/ 6751 w 31808"/>
                <a:gd name="connsiteY15" fmla="*/ 13878 h 2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08" h="21157">
                  <a:moveTo>
                    <a:pt x="3297" y="21074"/>
                  </a:moveTo>
                  <a:lnTo>
                    <a:pt x="28340" y="21074"/>
                  </a:lnTo>
                  <a:cubicBezTo>
                    <a:pt x="30167" y="21110"/>
                    <a:pt x="31681" y="19664"/>
                    <a:pt x="31721" y="17835"/>
                  </a:cubicBezTo>
                  <a:cubicBezTo>
                    <a:pt x="31722" y="17814"/>
                    <a:pt x="31722" y="17785"/>
                    <a:pt x="31722" y="17763"/>
                  </a:cubicBezTo>
                  <a:lnTo>
                    <a:pt x="31722" y="3371"/>
                  </a:lnTo>
                  <a:cubicBezTo>
                    <a:pt x="31761" y="1500"/>
                    <a:pt x="30280" y="-40"/>
                    <a:pt x="28412" y="-83"/>
                  </a:cubicBezTo>
                  <a:cubicBezTo>
                    <a:pt x="28388" y="-83"/>
                    <a:pt x="28364" y="-83"/>
                    <a:pt x="28340" y="-83"/>
                  </a:cubicBezTo>
                  <a:lnTo>
                    <a:pt x="3297" y="-83"/>
                  </a:lnTo>
                  <a:cubicBezTo>
                    <a:pt x="1429" y="-83"/>
                    <a:pt x="-86" y="1428"/>
                    <a:pt x="-86" y="3299"/>
                  </a:cubicBezTo>
                  <a:lnTo>
                    <a:pt x="-86" y="17691"/>
                  </a:lnTo>
                  <a:cubicBezTo>
                    <a:pt x="-126" y="19519"/>
                    <a:pt x="1323" y="21031"/>
                    <a:pt x="3151" y="21074"/>
                  </a:cubicBezTo>
                  <a:cubicBezTo>
                    <a:pt x="3200" y="21074"/>
                    <a:pt x="3248" y="21074"/>
                    <a:pt x="3297" y="21074"/>
                  </a:cubicBezTo>
                  <a:close/>
                  <a:moveTo>
                    <a:pt x="6679" y="6681"/>
                  </a:moveTo>
                  <a:lnTo>
                    <a:pt x="24885" y="6681"/>
                  </a:lnTo>
                  <a:lnTo>
                    <a:pt x="24885" y="13878"/>
                  </a:lnTo>
                  <a:lnTo>
                    <a:pt x="6751" y="13878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72ACBD29-E543-49C8-9E6A-FD2126F84EF2}"/>
                </a:ext>
              </a:extLst>
            </p:cNvPr>
            <p:cNvSpPr/>
            <p:nvPr/>
          </p:nvSpPr>
          <p:spPr>
            <a:xfrm>
              <a:off x="2790487" y="5663283"/>
              <a:ext cx="31664" cy="21085"/>
            </a:xfrm>
            <a:custGeom>
              <a:avLst/>
              <a:gdLst>
                <a:gd name="connsiteX0" fmla="*/ 3224 w 31664"/>
                <a:gd name="connsiteY0" fmla="*/ 21002 h 21085"/>
                <a:gd name="connsiteX1" fmla="*/ 28267 w 31664"/>
                <a:gd name="connsiteY1" fmla="*/ 21002 h 21085"/>
                <a:gd name="connsiteX2" fmla="*/ 31577 w 31664"/>
                <a:gd name="connsiteY2" fmla="*/ 17835 h 21085"/>
                <a:gd name="connsiteX3" fmla="*/ 31577 w 31664"/>
                <a:gd name="connsiteY3" fmla="*/ 17691 h 21085"/>
                <a:gd name="connsiteX4" fmla="*/ 31577 w 31664"/>
                <a:gd name="connsiteY4" fmla="*/ 3299 h 21085"/>
                <a:gd name="connsiteX5" fmla="*/ 28339 w 31664"/>
                <a:gd name="connsiteY5" fmla="*/ -83 h 21085"/>
                <a:gd name="connsiteX6" fmla="*/ 28267 w 31664"/>
                <a:gd name="connsiteY6" fmla="*/ -83 h 21085"/>
                <a:gd name="connsiteX7" fmla="*/ 3224 w 31664"/>
                <a:gd name="connsiteY7" fmla="*/ -83 h 21085"/>
                <a:gd name="connsiteX8" fmla="*/ -86 w 31664"/>
                <a:gd name="connsiteY8" fmla="*/ 3299 h 21085"/>
                <a:gd name="connsiteX9" fmla="*/ -86 w 31664"/>
                <a:gd name="connsiteY9" fmla="*/ 17691 h 21085"/>
                <a:gd name="connsiteX10" fmla="*/ 3224 w 31664"/>
                <a:gd name="connsiteY10" fmla="*/ 21002 h 21085"/>
                <a:gd name="connsiteX11" fmla="*/ 6606 w 31664"/>
                <a:gd name="connsiteY11" fmla="*/ 6609 h 21085"/>
                <a:gd name="connsiteX12" fmla="*/ 24885 w 31664"/>
                <a:gd name="connsiteY12" fmla="*/ 6609 h 21085"/>
                <a:gd name="connsiteX13" fmla="*/ 24885 w 31664"/>
                <a:gd name="connsiteY13" fmla="*/ 13806 h 21085"/>
                <a:gd name="connsiteX14" fmla="*/ 6606 w 31664"/>
                <a:gd name="connsiteY14" fmla="*/ 13806 h 2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64" h="21085">
                  <a:moveTo>
                    <a:pt x="3224" y="21002"/>
                  </a:moveTo>
                  <a:lnTo>
                    <a:pt x="28267" y="21002"/>
                  </a:lnTo>
                  <a:cubicBezTo>
                    <a:pt x="30051" y="21045"/>
                    <a:pt x="31534" y="19628"/>
                    <a:pt x="31577" y="17835"/>
                  </a:cubicBezTo>
                  <a:cubicBezTo>
                    <a:pt x="31577" y="17792"/>
                    <a:pt x="31577" y="17742"/>
                    <a:pt x="31577" y="17691"/>
                  </a:cubicBezTo>
                  <a:lnTo>
                    <a:pt x="31577" y="3299"/>
                  </a:lnTo>
                  <a:cubicBezTo>
                    <a:pt x="31620" y="1471"/>
                    <a:pt x="30167" y="-40"/>
                    <a:pt x="28339" y="-83"/>
                  </a:cubicBezTo>
                  <a:cubicBezTo>
                    <a:pt x="28317" y="-83"/>
                    <a:pt x="28288" y="-83"/>
                    <a:pt x="28267" y="-83"/>
                  </a:cubicBezTo>
                  <a:lnTo>
                    <a:pt x="3224" y="-83"/>
                  </a:lnTo>
                  <a:cubicBezTo>
                    <a:pt x="1382" y="-47"/>
                    <a:pt x="-87" y="1457"/>
                    <a:pt x="-86" y="3299"/>
                  </a:cubicBezTo>
                  <a:lnTo>
                    <a:pt x="-86" y="17691"/>
                  </a:lnTo>
                  <a:cubicBezTo>
                    <a:pt x="-86" y="19519"/>
                    <a:pt x="1396" y="21002"/>
                    <a:pt x="3224" y="21002"/>
                  </a:cubicBezTo>
                  <a:close/>
                  <a:moveTo>
                    <a:pt x="6606" y="6609"/>
                  </a:moveTo>
                  <a:lnTo>
                    <a:pt x="24885" y="6609"/>
                  </a:lnTo>
                  <a:lnTo>
                    <a:pt x="24885" y="13806"/>
                  </a:lnTo>
                  <a:lnTo>
                    <a:pt x="6606" y="13806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C28BFA6E-952B-4C3A-A8B8-6958093DC699}"/>
                </a:ext>
              </a:extLst>
            </p:cNvPr>
            <p:cNvSpPr/>
            <p:nvPr/>
          </p:nvSpPr>
          <p:spPr>
            <a:xfrm>
              <a:off x="2747741" y="5834409"/>
              <a:ext cx="31807" cy="21156"/>
            </a:xfrm>
            <a:custGeom>
              <a:avLst/>
              <a:gdLst>
                <a:gd name="connsiteX0" fmla="*/ 28339 w 31807"/>
                <a:gd name="connsiteY0" fmla="*/ -83 h 21156"/>
                <a:gd name="connsiteX1" fmla="*/ 3296 w 31807"/>
                <a:gd name="connsiteY1" fmla="*/ -83 h 21156"/>
                <a:gd name="connsiteX2" fmla="*/ -86 w 31807"/>
                <a:gd name="connsiteY2" fmla="*/ 3299 h 21156"/>
                <a:gd name="connsiteX3" fmla="*/ -86 w 31807"/>
                <a:gd name="connsiteY3" fmla="*/ 17692 h 21156"/>
                <a:gd name="connsiteX4" fmla="*/ 3296 w 31807"/>
                <a:gd name="connsiteY4" fmla="*/ 21074 h 21156"/>
                <a:gd name="connsiteX5" fmla="*/ 28339 w 31807"/>
                <a:gd name="connsiteY5" fmla="*/ 21074 h 21156"/>
                <a:gd name="connsiteX6" fmla="*/ 31721 w 31807"/>
                <a:gd name="connsiteY6" fmla="*/ 17692 h 21156"/>
                <a:gd name="connsiteX7" fmla="*/ 31721 w 31807"/>
                <a:gd name="connsiteY7" fmla="*/ 3299 h 21156"/>
                <a:gd name="connsiteX8" fmla="*/ 28339 w 31807"/>
                <a:gd name="connsiteY8" fmla="*/ -83 h 21156"/>
                <a:gd name="connsiteX9" fmla="*/ 24956 w 31807"/>
                <a:gd name="connsiteY9" fmla="*/ 14309 h 21156"/>
                <a:gd name="connsiteX10" fmla="*/ 6750 w 31807"/>
                <a:gd name="connsiteY10" fmla="*/ 14309 h 21156"/>
                <a:gd name="connsiteX11" fmla="*/ 6750 w 31807"/>
                <a:gd name="connsiteY11" fmla="*/ 7113 h 21156"/>
                <a:gd name="connsiteX12" fmla="*/ 24956 w 31807"/>
                <a:gd name="connsiteY12" fmla="*/ 7113 h 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7" h="21156">
                  <a:moveTo>
                    <a:pt x="28339" y="-83"/>
                  </a:moveTo>
                  <a:lnTo>
                    <a:pt x="3296" y="-83"/>
                  </a:lnTo>
                  <a:cubicBezTo>
                    <a:pt x="1428" y="-83"/>
                    <a:pt x="-86" y="1428"/>
                    <a:pt x="-86" y="3299"/>
                  </a:cubicBezTo>
                  <a:lnTo>
                    <a:pt x="-86" y="17692"/>
                  </a:lnTo>
                  <a:cubicBezTo>
                    <a:pt x="-86" y="19563"/>
                    <a:pt x="1428" y="21074"/>
                    <a:pt x="3296" y="21074"/>
                  </a:cubicBezTo>
                  <a:lnTo>
                    <a:pt x="28339" y="21074"/>
                  </a:lnTo>
                  <a:cubicBezTo>
                    <a:pt x="30207" y="21074"/>
                    <a:pt x="31721" y="19563"/>
                    <a:pt x="31721" y="17692"/>
                  </a:cubicBezTo>
                  <a:lnTo>
                    <a:pt x="31721" y="3299"/>
                  </a:lnTo>
                  <a:cubicBezTo>
                    <a:pt x="31721" y="1428"/>
                    <a:pt x="30207" y="-83"/>
                    <a:pt x="28339" y="-83"/>
                  </a:cubicBezTo>
                  <a:close/>
                  <a:moveTo>
                    <a:pt x="24956" y="14309"/>
                  </a:moveTo>
                  <a:lnTo>
                    <a:pt x="6750" y="14309"/>
                  </a:lnTo>
                  <a:lnTo>
                    <a:pt x="6750" y="7113"/>
                  </a:lnTo>
                  <a:lnTo>
                    <a:pt x="24956" y="7113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4CC88C4F-CEC8-4AE2-BC70-5AC2A1A6C130}"/>
                </a:ext>
              </a:extLst>
            </p:cNvPr>
            <p:cNvSpPr/>
            <p:nvPr/>
          </p:nvSpPr>
          <p:spPr>
            <a:xfrm>
              <a:off x="2834816" y="5834409"/>
              <a:ext cx="31663" cy="21156"/>
            </a:xfrm>
            <a:custGeom>
              <a:avLst/>
              <a:gdLst>
                <a:gd name="connsiteX0" fmla="*/ 28267 w 31663"/>
                <a:gd name="connsiteY0" fmla="*/ -83 h 21156"/>
                <a:gd name="connsiteX1" fmla="*/ 3224 w 31663"/>
                <a:gd name="connsiteY1" fmla="*/ -83 h 21156"/>
                <a:gd name="connsiteX2" fmla="*/ -86 w 31663"/>
                <a:gd name="connsiteY2" fmla="*/ 3299 h 21156"/>
                <a:gd name="connsiteX3" fmla="*/ -86 w 31663"/>
                <a:gd name="connsiteY3" fmla="*/ 17692 h 21156"/>
                <a:gd name="connsiteX4" fmla="*/ 3224 w 31663"/>
                <a:gd name="connsiteY4" fmla="*/ 21074 h 21156"/>
                <a:gd name="connsiteX5" fmla="*/ 28267 w 31663"/>
                <a:gd name="connsiteY5" fmla="*/ 21074 h 21156"/>
                <a:gd name="connsiteX6" fmla="*/ 31577 w 31663"/>
                <a:gd name="connsiteY6" fmla="*/ 17692 h 21156"/>
                <a:gd name="connsiteX7" fmla="*/ 31577 w 31663"/>
                <a:gd name="connsiteY7" fmla="*/ 3299 h 21156"/>
                <a:gd name="connsiteX8" fmla="*/ 28267 w 31663"/>
                <a:gd name="connsiteY8" fmla="*/ -83 h 21156"/>
                <a:gd name="connsiteX9" fmla="*/ 24885 w 31663"/>
                <a:gd name="connsiteY9" fmla="*/ 14309 h 21156"/>
                <a:gd name="connsiteX10" fmla="*/ 6606 w 31663"/>
                <a:gd name="connsiteY10" fmla="*/ 14309 h 21156"/>
                <a:gd name="connsiteX11" fmla="*/ 6606 w 31663"/>
                <a:gd name="connsiteY11" fmla="*/ 7113 h 21156"/>
                <a:gd name="connsiteX12" fmla="*/ 24885 w 31663"/>
                <a:gd name="connsiteY12" fmla="*/ 7113 h 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63" h="21156">
                  <a:moveTo>
                    <a:pt x="28267" y="-83"/>
                  </a:moveTo>
                  <a:lnTo>
                    <a:pt x="3224" y="-83"/>
                  </a:lnTo>
                  <a:cubicBezTo>
                    <a:pt x="1382" y="-47"/>
                    <a:pt x="-86" y="1457"/>
                    <a:pt x="-86" y="3299"/>
                  </a:cubicBezTo>
                  <a:lnTo>
                    <a:pt x="-86" y="17692"/>
                  </a:lnTo>
                  <a:cubicBezTo>
                    <a:pt x="-86" y="19534"/>
                    <a:pt x="1382" y="21038"/>
                    <a:pt x="3224" y="21074"/>
                  </a:cubicBezTo>
                  <a:lnTo>
                    <a:pt x="28267" y="21074"/>
                  </a:lnTo>
                  <a:cubicBezTo>
                    <a:pt x="30109" y="21038"/>
                    <a:pt x="31577" y="19534"/>
                    <a:pt x="31577" y="17692"/>
                  </a:cubicBezTo>
                  <a:lnTo>
                    <a:pt x="31577" y="3299"/>
                  </a:lnTo>
                  <a:cubicBezTo>
                    <a:pt x="31577" y="1457"/>
                    <a:pt x="30109" y="-47"/>
                    <a:pt x="28267" y="-83"/>
                  </a:cubicBezTo>
                  <a:close/>
                  <a:moveTo>
                    <a:pt x="24885" y="14309"/>
                  </a:moveTo>
                  <a:lnTo>
                    <a:pt x="6606" y="14309"/>
                  </a:lnTo>
                  <a:lnTo>
                    <a:pt x="6606" y="7113"/>
                  </a:lnTo>
                  <a:lnTo>
                    <a:pt x="24885" y="7113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79A2E829-3E92-476E-A182-D432A2452D96}"/>
                </a:ext>
              </a:extLst>
            </p:cNvPr>
            <p:cNvSpPr/>
            <p:nvPr/>
          </p:nvSpPr>
          <p:spPr>
            <a:xfrm>
              <a:off x="2920091" y="5834389"/>
              <a:ext cx="32095" cy="21176"/>
            </a:xfrm>
            <a:custGeom>
              <a:avLst/>
              <a:gdLst>
                <a:gd name="connsiteX0" fmla="*/ -86 w 32095"/>
                <a:gd name="connsiteY0" fmla="*/ 3319 h 21176"/>
                <a:gd name="connsiteX1" fmla="*/ -86 w 32095"/>
                <a:gd name="connsiteY1" fmla="*/ 17712 h 21176"/>
                <a:gd name="connsiteX2" fmla="*/ 3224 w 32095"/>
                <a:gd name="connsiteY2" fmla="*/ 21094 h 21176"/>
                <a:gd name="connsiteX3" fmla="*/ 28699 w 32095"/>
                <a:gd name="connsiteY3" fmla="*/ 21094 h 21176"/>
                <a:gd name="connsiteX4" fmla="*/ 32009 w 32095"/>
                <a:gd name="connsiteY4" fmla="*/ 17712 h 21176"/>
                <a:gd name="connsiteX5" fmla="*/ 32009 w 32095"/>
                <a:gd name="connsiteY5" fmla="*/ 3319 h 21176"/>
                <a:gd name="connsiteX6" fmla="*/ 28699 w 32095"/>
                <a:gd name="connsiteY6" fmla="*/ -63 h 21176"/>
                <a:gd name="connsiteX7" fmla="*/ 3656 w 32095"/>
                <a:gd name="connsiteY7" fmla="*/ -63 h 21176"/>
                <a:gd name="connsiteX8" fmla="*/ -65 w 32095"/>
                <a:gd name="connsiteY8" fmla="*/ 2938 h 21176"/>
                <a:gd name="connsiteX9" fmla="*/ -86 w 32095"/>
                <a:gd name="connsiteY9" fmla="*/ 3319 h 21176"/>
                <a:gd name="connsiteX10" fmla="*/ 24885 w 32095"/>
                <a:gd name="connsiteY10" fmla="*/ 14186 h 21176"/>
                <a:gd name="connsiteX11" fmla="*/ 7110 w 32095"/>
                <a:gd name="connsiteY11" fmla="*/ 14186 h 21176"/>
                <a:gd name="connsiteX12" fmla="*/ 7110 w 32095"/>
                <a:gd name="connsiteY12" fmla="*/ 6989 h 21176"/>
                <a:gd name="connsiteX13" fmla="*/ 25388 w 32095"/>
                <a:gd name="connsiteY13" fmla="*/ 6989 h 2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095" h="21176">
                  <a:moveTo>
                    <a:pt x="-86" y="3319"/>
                  </a:moveTo>
                  <a:lnTo>
                    <a:pt x="-86" y="17712"/>
                  </a:lnTo>
                  <a:cubicBezTo>
                    <a:pt x="-86" y="19554"/>
                    <a:pt x="1382" y="21058"/>
                    <a:pt x="3224" y="21094"/>
                  </a:cubicBezTo>
                  <a:lnTo>
                    <a:pt x="28699" y="21094"/>
                  </a:lnTo>
                  <a:cubicBezTo>
                    <a:pt x="30541" y="21058"/>
                    <a:pt x="32009" y="19554"/>
                    <a:pt x="32009" y="17712"/>
                  </a:cubicBezTo>
                  <a:lnTo>
                    <a:pt x="32009" y="3319"/>
                  </a:lnTo>
                  <a:cubicBezTo>
                    <a:pt x="32009" y="1477"/>
                    <a:pt x="30541" y="-27"/>
                    <a:pt x="28699" y="-63"/>
                  </a:cubicBezTo>
                  <a:lnTo>
                    <a:pt x="3656" y="-63"/>
                  </a:lnTo>
                  <a:cubicBezTo>
                    <a:pt x="1799" y="-264"/>
                    <a:pt x="130" y="1081"/>
                    <a:pt x="-65" y="2938"/>
                  </a:cubicBezTo>
                  <a:cubicBezTo>
                    <a:pt x="-79" y="3067"/>
                    <a:pt x="-86" y="3190"/>
                    <a:pt x="-86" y="3319"/>
                  </a:cubicBezTo>
                  <a:close/>
                  <a:moveTo>
                    <a:pt x="24885" y="14186"/>
                  </a:moveTo>
                  <a:lnTo>
                    <a:pt x="7110" y="14186"/>
                  </a:lnTo>
                  <a:lnTo>
                    <a:pt x="7110" y="6989"/>
                  </a:lnTo>
                  <a:lnTo>
                    <a:pt x="25388" y="6989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5B8B1D57-3800-45C8-9698-DB8AF78C93BC}"/>
                </a:ext>
              </a:extLst>
            </p:cNvPr>
            <p:cNvSpPr/>
            <p:nvPr/>
          </p:nvSpPr>
          <p:spPr>
            <a:xfrm>
              <a:off x="2790487" y="5834409"/>
              <a:ext cx="31664" cy="21156"/>
            </a:xfrm>
            <a:custGeom>
              <a:avLst/>
              <a:gdLst>
                <a:gd name="connsiteX0" fmla="*/ 28267 w 31664"/>
                <a:gd name="connsiteY0" fmla="*/ -83 h 21156"/>
                <a:gd name="connsiteX1" fmla="*/ 3224 w 31664"/>
                <a:gd name="connsiteY1" fmla="*/ -83 h 21156"/>
                <a:gd name="connsiteX2" fmla="*/ -86 w 31664"/>
                <a:gd name="connsiteY2" fmla="*/ 3299 h 21156"/>
                <a:gd name="connsiteX3" fmla="*/ -86 w 31664"/>
                <a:gd name="connsiteY3" fmla="*/ 17692 h 21156"/>
                <a:gd name="connsiteX4" fmla="*/ 3224 w 31664"/>
                <a:gd name="connsiteY4" fmla="*/ 21074 h 21156"/>
                <a:gd name="connsiteX5" fmla="*/ 28267 w 31664"/>
                <a:gd name="connsiteY5" fmla="*/ 21074 h 21156"/>
                <a:gd name="connsiteX6" fmla="*/ 31577 w 31664"/>
                <a:gd name="connsiteY6" fmla="*/ 17764 h 21156"/>
                <a:gd name="connsiteX7" fmla="*/ 31577 w 31664"/>
                <a:gd name="connsiteY7" fmla="*/ 17692 h 21156"/>
                <a:gd name="connsiteX8" fmla="*/ 31577 w 31664"/>
                <a:gd name="connsiteY8" fmla="*/ 3299 h 21156"/>
                <a:gd name="connsiteX9" fmla="*/ 28339 w 31664"/>
                <a:gd name="connsiteY9" fmla="*/ -83 h 21156"/>
                <a:gd name="connsiteX10" fmla="*/ 28267 w 31664"/>
                <a:gd name="connsiteY10" fmla="*/ -83 h 21156"/>
                <a:gd name="connsiteX11" fmla="*/ 24885 w 31664"/>
                <a:gd name="connsiteY11" fmla="*/ 14309 h 21156"/>
                <a:gd name="connsiteX12" fmla="*/ 6606 w 31664"/>
                <a:gd name="connsiteY12" fmla="*/ 14309 h 21156"/>
                <a:gd name="connsiteX13" fmla="*/ 6606 w 31664"/>
                <a:gd name="connsiteY13" fmla="*/ 7113 h 21156"/>
                <a:gd name="connsiteX14" fmla="*/ 24885 w 31664"/>
                <a:gd name="connsiteY14" fmla="*/ 7113 h 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64" h="21156">
                  <a:moveTo>
                    <a:pt x="28267" y="-83"/>
                  </a:moveTo>
                  <a:lnTo>
                    <a:pt x="3224" y="-83"/>
                  </a:lnTo>
                  <a:cubicBezTo>
                    <a:pt x="1382" y="-47"/>
                    <a:pt x="-87" y="1457"/>
                    <a:pt x="-86" y="3299"/>
                  </a:cubicBezTo>
                  <a:lnTo>
                    <a:pt x="-86" y="17692"/>
                  </a:lnTo>
                  <a:cubicBezTo>
                    <a:pt x="-87" y="19534"/>
                    <a:pt x="1382" y="21038"/>
                    <a:pt x="3224" y="21074"/>
                  </a:cubicBezTo>
                  <a:lnTo>
                    <a:pt x="28267" y="21074"/>
                  </a:lnTo>
                  <a:cubicBezTo>
                    <a:pt x="30095" y="21074"/>
                    <a:pt x="31577" y="19592"/>
                    <a:pt x="31577" y="17764"/>
                  </a:cubicBezTo>
                  <a:cubicBezTo>
                    <a:pt x="31577" y="17742"/>
                    <a:pt x="31577" y="17713"/>
                    <a:pt x="31577" y="17692"/>
                  </a:cubicBezTo>
                  <a:lnTo>
                    <a:pt x="31577" y="3299"/>
                  </a:lnTo>
                  <a:cubicBezTo>
                    <a:pt x="31620" y="1471"/>
                    <a:pt x="30167" y="-40"/>
                    <a:pt x="28339" y="-83"/>
                  </a:cubicBezTo>
                  <a:cubicBezTo>
                    <a:pt x="28317" y="-83"/>
                    <a:pt x="28288" y="-83"/>
                    <a:pt x="28267" y="-83"/>
                  </a:cubicBezTo>
                  <a:close/>
                  <a:moveTo>
                    <a:pt x="24885" y="14309"/>
                  </a:moveTo>
                  <a:lnTo>
                    <a:pt x="6606" y="14309"/>
                  </a:lnTo>
                  <a:lnTo>
                    <a:pt x="6606" y="7113"/>
                  </a:lnTo>
                  <a:lnTo>
                    <a:pt x="24885" y="7113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F00F2A23-B0EE-4398-9218-8E065F3B4850}"/>
                </a:ext>
              </a:extLst>
            </p:cNvPr>
            <p:cNvSpPr/>
            <p:nvPr/>
          </p:nvSpPr>
          <p:spPr>
            <a:xfrm>
              <a:off x="2877345" y="5834409"/>
              <a:ext cx="31735" cy="21156"/>
            </a:xfrm>
            <a:custGeom>
              <a:avLst/>
              <a:gdLst>
                <a:gd name="connsiteX0" fmla="*/ 28267 w 31735"/>
                <a:gd name="connsiteY0" fmla="*/ -83 h 21156"/>
                <a:gd name="connsiteX1" fmla="*/ 3296 w 31735"/>
                <a:gd name="connsiteY1" fmla="*/ -83 h 21156"/>
                <a:gd name="connsiteX2" fmla="*/ -86 w 31735"/>
                <a:gd name="connsiteY2" fmla="*/ 3299 h 21156"/>
                <a:gd name="connsiteX3" fmla="*/ -86 w 31735"/>
                <a:gd name="connsiteY3" fmla="*/ 17692 h 21156"/>
                <a:gd name="connsiteX4" fmla="*/ 3296 w 31735"/>
                <a:gd name="connsiteY4" fmla="*/ 21074 h 21156"/>
                <a:gd name="connsiteX5" fmla="*/ 28267 w 31735"/>
                <a:gd name="connsiteY5" fmla="*/ 21074 h 21156"/>
                <a:gd name="connsiteX6" fmla="*/ 31649 w 31735"/>
                <a:gd name="connsiteY6" fmla="*/ 17692 h 21156"/>
                <a:gd name="connsiteX7" fmla="*/ 31649 w 31735"/>
                <a:gd name="connsiteY7" fmla="*/ 3299 h 21156"/>
                <a:gd name="connsiteX8" fmla="*/ 28267 w 31735"/>
                <a:gd name="connsiteY8" fmla="*/ -83 h 21156"/>
                <a:gd name="connsiteX9" fmla="*/ 24885 w 31735"/>
                <a:gd name="connsiteY9" fmla="*/ 14309 h 21156"/>
                <a:gd name="connsiteX10" fmla="*/ 6678 w 31735"/>
                <a:gd name="connsiteY10" fmla="*/ 14309 h 21156"/>
                <a:gd name="connsiteX11" fmla="*/ 6678 w 31735"/>
                <a:gd name="connsiteY11" fmla="*/ 7113 h 21156"/>
                <a:gd name="connsiteX12" fmla="*/ 24885 w 31735"/>
                <a:gd name="connsiteY12" fmla="*/ 7113 h 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35" h="21156">
                  <a:moveTo>
                    <a:pt x="28267" y="-83"/>
                  </a:moveTo>
                  <a:lnTo>
                    <a:pt x="3296" y="-83"/>
                  </a:lnTo>
                  <a:cubicBezTo>
                    <a:pt x="1425" y="-83"/>
                    <a:pt x="-86" y="1428"/>
                    <a:pt x="-86" y="3299"/>
                  </a:cubicBezTo>
                  <a:lnTo>
                    <a:pt x="-86" y="17692"/>
                  </a:lnTo>
                  <a:cubicBezTo>
                    <a:pt x="-86" y="19563"/>
                    <a:pt x="1425" y="21074"/>
                    <a:pt x="3296" y="21074"/>
                  </a:cubicBezTo>
                  <a:lnTo>
                    <a:pt x="28267" y="21074"/>
                  </a:lnTo>
                  <a:cubicBezTo>
                    <a:pt x="30138" y="21074"/>
                    <a:pt x="31649" y="19563"/>
                    <a:pt x="31649" y="17692"/>
                  </a:cubicBezTo>
                  <a:lnTo>
                    <a:pt x="31649" y="3299"/>
                  </a:lnTo>
                  <a:cubicBezTo>
                    <a:pt x="31649" y="1428"/>
                    <a:pt x="30138" y="-83"/>
                    <a:pt x="28267" y="-83"/>
                  </a:cubicBezTo>
                  <a:close/>
                  <a:moveTo>
                    <a:pt x="24885" y="14309"/>
                  </a:moveTo>
                  <a:lnTo>
                    <a:pt x="6678" y="14309"/>
                  </a:lnTo>
                  <a:lnTo>
                    <a:pt x="6678" y="7113"/>
                  </a:lnTo>
                  <a:lnTo>
                    <a:pt x="24885" y="7113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CC2F02D9-C0C8-4C52-BE26-5CB8EF38D9AE}"/>
                </a:ext>
              </a:extLst>
            </p:cNvPr>
            <p:cNvSpPr/>
            <p:nvPr/>
          </p:nvSpPr>
          <p:spPr>
            <a:xfrm>
              <a:off x="2822006" y="5705875"/>
              <a:ext cx="77648" cy="102137"/>
            </a:xfrm>
            <a:custGeom>
              <a:avLst/>
              <a:gdLst>
                <a:gd name="connsiteX0" fmla="*/ 76410 w 77648"/>
                <a:gd name="connsiteY0" fmla="*/ 48285 h 102137"/>
                <a:gd name="connsiteX1" fmla="*/ 5168 w 77648"/>
                <a:gd name="connsiteY1" fmla="*/ 430 h 102137"/>
                <a:gd name="connsiteX2" fmla="*/ 1714 w 77648"/>
                <a:gd name="connsiteY2" fmla="*/ 430 h 102137"/>
                <a:gd name="connsiteX3" fmla="*/ -85 w 77648"/>
                <a:gd name="connsiteY3" fmla="*/ 3380 h 102137"/>
                <a:gd name="connsiteX4" fmla="*/ -85 w 77648"/>
                <a:gd name="connsiteY4" fmla="*/ 98946 h 102137"/>
                <a:gd name="connsiteX5" fmla="*/ 1714 w 77648"/>
                <a:gd name="connsiteY5" fmla="*/ 101968 h 102137"/>
                <a:gd name="connsiteX6" fmla="*/ 3297 w 77648"/>
                <a:gd name="connsiteY6" fmla="*/ 101968 h 102137"/>
                <a:gd name="connsiteX7" fmla="*/ 5168 w 77648"/>
                <a:gd name="connsiteY7" fmla="*/ 101393 h 102137"/>
                <a:gd name="connsiteX8" fmla="*/ 76051 w 77648"/>
                <a:gd name="connsiteY8" fmla="*/ 53610 h 102137"/>
                <a:gd name="connsiteX9" fmla="*/ 77562 w 77648"/>
                <a:gd name="connsiteY9" fmla="*/ 50803 h 102137"/>
                <a:gd name="connsiteX10" fmla="*/ 76410 w 77648"/>
                <a:gd name="connsiteY10" fmla="*/ 48285 h 102137"/>
                <a:gd name="connsiteX11" fmla="*/ 6967 w 77648"/>
                <a:gd name="connsiteY11" fmla="*/ 92541 h 102137"/>
                <a:gd name="connsiteX12" fmla="*/ 6967 w 77648"/>
                <a:gd name="connsiteY12" fmla="*/ 9641 h 102137"/>
                <a:gd name="connsiteX13" fmla="*/ 68495 w 77648"/>
                <a:gd name="connsiteY13" fmla="*/ 51091 h 10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648" h="102137">
                  <a:moveTo>
                    <a:pt x="76410" y="48285"/>
                  </a:moveTo>
                  <a:lnTo>
                    <a:pt x="5168" y="430"/>
                  </a:lnTo>
                  <a:cubicBezTo>
                    <a:pt x="4117" y="-254"/>
                    <a:pt x="2764" y="-254"/>
                    <a:pt x="1714" y="430"/>
                  </a:cubicBezTo>
                  <a:cubicBezTo>
                    <a:pt x="598" y="984"/>
                    <a:pt x="-107" y="2135"/>
                    <a:pt x="-85" y="3380"/>
                  </a:cubicBezTo>
                  <a:lnTo>
                    <a:pt x="-85" y="98946"/>
                  </a:lnTo>
                  <a:cubicBezTo>
                    <a:pt x="-114" y="100213"/>
                    <a:pt x="584" y="101393"/>
                    <a:pt x="1714" y="101968"/>
                  </a:cubicBezTo>
                  <a:cubicBezTo>
                    <a:pt x="2232" y="102083"/>
                    <a:pt x="2779" y="102083"/>
                    <a:pt x="3297" y="101968"/>
                  </a:cubicBezTo>
                  <a:cubicBezTo>
                    <a:pt x="3959" y="101954"/>
                    <a:pt x="4606" y="101752"/>
                    <a:pt x="5168" y="101393"/>
                  </a:cubicBezTo>
                  <a:lnTo>
                    <a:pt x="76051" y="53610"/>
                  </a:lnTo>
                  <a:cubicBezTo>
                    <a:pt x="76993" y="52983"/>
                    <a:pt x="77555" y="51933"/>
                    <a:pt x="77562" y="50803"/>
                  </a:cubicBezTo>
                  <a:cubicBezTo>
                    <a:pt x="77547" y="49839"/>
                    <a:pt x="77130" y="48925"/>
                    <a:pt x="76410" y="48285"/>
                  </a:cubicBezTo>
                  <a:close/>
                  <a:moveTo>
                    <a:pt x="6967" y="92541"/>
                  </a:moveTo>
                  <a:lnTo>
                    <a:pt x="6967" y="9641"/>
                  </a:lnTo>
                  <a:lnTo>
                    <a:pt x="68495" y="51091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4ADF88A-96CC-4EDA-91B0-211DC5469245}"/>
              </a:ext>
            </a:extLst>
          </p:cNvPr>
          <p:cNvGrpSpPr/>
          <p:nvPr/>
        </p:nvGrpSpPr>
        <p:grpSpPr>
          <a:xfrm>
            <a:off x="9335611" y="5518339"/>
            <a:ext cx="622618" cy="613024"/>
            <a:chOff x="7914798" y="581881"/>
            <a:chExt cx="753935" cy="742318"/>
          </a:xfrm>
          <a:solidFill>
            <a:schemeClr val="bg1"/>
          </a:solidFill>
        </p:grpSpPr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B37ED989-43CE-4C05-A9B2-1D794763B2E6}"/>
                </a:ext>
              </a:extLst>
            </p:cNvPr>
            <p:cNvSpPr/>
            <p:nvPr/>
          </p:nvSpPr>
          <p:spPr>
            <a:xfrm>
              <a:off x="7914798" y="1072191"/>
              <a:ext cx="753935" cy="252008"/>
            </a:xfrm>
            <a:custGeom>
              <a:avLst/>
              <a:gdLst>
                <a:gd name="connsiteX0" fmla="*/ 728086 w 753935"/>
                <a:gd name="connsiteY0" fmla="*/ 251833 h 252008"/>
                <a:gd name="connsiteX1" fmla="*/ 23236 w 753935"/>
                <a:gd name="connsiteY1" fmla="*/ 251833 h 252008"/>
                <a:gd name="connsiteX2" fmla="*/ 17902 w 753935"/>
                <a:gd name="connsiteY2" fmla="*/ 248785 h 252008"/>
                <a:gd name="connsiteX3" fmla="*/ -101 w 753935"/>
                <a:gd name="connsiteY3" fmla="*/ 183920 h 252008"/>
                <a:gd name="connsiteX4" fmla="*/ 1805 w 753935"/>
                <a:gd name="connsiteY4" fmla="*/ 162108 h 252008"/>
                <a:gd name="connsiteX5" fmla="*/ 147309 w 753935"/>
                <a:gd name="connsiteY5" fmla="*/ 59447 h 252008"/>
                <a:gd name="connsiteX6" fmla="*/ 173255 w 753935"/>
                <a:gd name="connsiteY6" fmla="*/ 66858 h 252008"/>
                <a:gd name="connsiteX7" fmla="*/ 294965 w 753935"/>
                <a:gd name="connsiteY7" fmla="*/ 4564 h 252008"/>
                <a:gd name="connsiteX8" fmla="*/ 350801 w 753935"/>
                <a:gd name="connsiteY8" fmla="*/ 51522 h 252008"/>
                <a:gd name="connsiteX9" fmla="*/ 479007 w 753935"/>
                <a:gd name="connsiteY9" fmla="*/ 56952 h 252008"/>
                <a:gd name="connsiteX10" fmla="*/ 707188 w 753935"/>
                <a:gd name="connsiteY10" fmla="*/ 58190 h 252008"/>
                <a:gd name="connsiteX11" fmla="*/ 734467 w 753935"/>
                <a:gd name="connsiteY11" fmla="*/ 248309 h 252008"/>
                <a:gd name="connsiteX12" fmla="*/ 728086 w 753935"/>
                <a:gd name="connsiteY12" fmla="*/ 251833 h 252008"/>
                <a:gd name="connsiteX13" fmla="*/ 26093 w 753935"/>
                <a:gd name="connsiteY13" fmla="*/ 239451 h 252008"/>
                <a:gd name="connsiteX14" fmla="*/ 724276 w 753935"/>
                <a:gd name="connsiteY14" fmla="*/ 239451 h 252008"/>
                <a:gd name="connsiteX15" fmla="*/ 659173 w 753935"/>
                <a:gd name="connsiteY15" fmla="*/ 39083 h 252008"/>
                <a:gd name="connsiteX16" fmla="*/ 482531 w 753935"/>
                <a:gd name="connsiteY16" fmla="*/ 70287 h 252008"/>
                <a:gd name="connsiteX17" fmla="*/ 478055 w 753935"/>
                <a:gd name="connsiteY17" fmla="*/ 72192 h 252008"/>
                <a:gd name="connsiteX18" fmla="*/ 478055 w 753935"/>
                <a:gd name="connsiteY18" fmla="*/ 72192 h 252008"/>
                <a:gd name="connsiteX19" fmla="*/ 473483 w 753935"/>
                <a:gd name="connsiteY19" fmla="*/ 70191 h 252008"/>
                <a:gd name="connsiteX20" fmla="*/ 410999 w 753935"/>
                <a:gd name="connsiteY20" fmla="*/ 42378 h 252008"/>
                <a:gd name="connsiteX21" fmla="*/ 352229 w 753935"/>
                <a:gd name="connsiteY21" fmla="*/ 66286 h 252008"/>
                <a:gd name="connsiteX22" fmla="*/ 343343 w 753935"/>
                <a:gd name="connsiteY22" fmla="*/ 66096 h 252008"/>
                <a:gd name="connsiteX23" fmla="*/ 342133 w 753935"/>
                <a:gd name="connsiteY23" fmla="*/ 64286 h 252008"/>
                <a:gd name="connsiteX24" fmla="*/ 232052 w 753935"/>
                <a:gd name="connsiteY24" fmla="*/ 18880 h 252008"/>
                <a:gd name="connsiteX25" fmla="*/ 182494 w 753935"/>
                <a:gd name="connsiteY25" fmla="*/ 77049 h 252008"/>
                <a:gd name="connsiteX26" fmla="*/ 179160 w 753935"/>
                <a:gd name="connsiteY26" fmla="*/ 81145 h 252008"/>
                <a:gd name="connsiteX27" fmla="*/ 173826 w 753935"/>
                <a:gd name="connsiteY27" fmla="*/ 81145 h 252008"/>
                <a:gd name="connsiteX28" fmla="*/ 22845 w 753935"/>
                <a:gd name="connsiteY28" fmla="*/ 135390 h 252008"/>
                <a:gd name="connsiteX29" fmla="*/ 13711 w 753935"/>
                <a:gd name="connsiteY29" fmla="*/ 164203 h 252008"/>
                <a:gd name="connsiteX30" fmla="*/ 11996 w 753935"/>
                <a:gd name="connsiteY30" fmla="*/ 183920 h 252008"/>
                <a:gd name="connsiteX31" fmla="*/ 26284 w 753935"/>
                <a:gd name="connsiteY31" fmla="*/ 239736 h 25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53935" h="252008">
                  <a:moveTo>
                    <a:pt x="728086" y="251833"/>
                  </a:moveTo>
                  <a:lnTo>
                    <a:pt x="23236" y="251833"/>
                  </a:lnTo>
                  <a:cubicBezTo>
                    <a:pt x="21045" y="251833"/>
                    <a:pt x="19016" y="250671"/>
                    <a:pt x="17902" y="248785"/>
                  </a:cubicBezTo>
                  <a:cubicBezTo>
                    <a:pt x="6119" y="229202"/>
                    <a:pt x="-101" y="206780"/>
                    <a:pt x="-101" y="183920"/>
                  </a:cubicBezTo>
                  <a:cubicBezTo>
                    <a:pt x="-72" y="176605"/>
                    <a:pt x="566" y="169318"/>
                    <a:pt x="1805" y="162108"/>
                  </a:cubicBezTo>
                  <a:cubicBezTo>
                    <a:pt x="13635" y="93575"/>
                    <a:pt x="78785" y="47617"/>
                    <a:pt x="147309" y="59447"/>
                  </a:cubicBezTo>
                  <a:cubicBezTo>
                    <a:pt x="156195" y="60981"/>
                    <a:pt x="164901" y="63467"/>
                    <a:pt x="173255" y="66858"/>
                  </a:cubicBezTo>
                  <a:cubicBezTo>
                    <a:pt x="189666" y="16051"/>
                    <a:pt x="244149" y="-11847"/>
                    <a:pt x="294965" y="4564"/>
                  </a:cubicBezTo>
                  <a:cubicBezTo>
                    <a:pt x="318997" y="12327"/>
                    <a:pt x="339038" y="29177"/>
                    <a:pt x="350801" y="51522"/>
                  </a:cubicBezTo>
                  <a:cubicBezTo>
                    <a:pt x="388748" y="20623"/>
                    <a:pt x="443803" y="22957"/>
                    <a:pt x="479007" y="56952"/>
                  </a:cubicBezTo>
                  <a:cubicBezTo>
                    <a:pt x="542358" y="-5713"/>
                    <a:pt x="644523" y="-5161"/>
                    <a:pt x="707188" y="58190"/>
                  </a:cubicBezTo>
                  <a:cubicBezTo>
                    <a:pt x="757118" y="108663"/>
                    <a:pt x="768186" y="185834"/>
                    <a:pt x="734467" y="248309"/>
                  </a:cubicBezTo>
                  <a:cubicBezTo>
                    <a:pt x="733287" y="250700"/>
                    <a:pt x="730743" y="252109"/>
                    <a:pt x="728086" y="251833"/>
                  </a:cubicBezTo>
                  <a:close/>
                  <a:moveTo>
                    <a:pt x="26093" y="239451"/>
                  </a:moveTo>
                  <a:lnTo>
                    <a:pt x="724276" y="239451"/>
                  </a:lnTo>
                  <a:cubicBezTo>
                    <a:pt x="761623" y="166146"/>
                    <a:pt x="732477" y="76440"/>
                    <a:pt x="659173" y="39083"/>
                  </a:cubicBezTo>
                  <a:cubicBezTo>
                    <a:pt x="599927" y="8898"/>
                    <a:pt x="527852" y="21633"/>
                    <a:pt x="482531" y="70287"/>
                  </a:cubicBezTo>
                  <a:cubicBezTo>
                    <a:pt x="481379" y="71525"/>
                    <a:pt x="479750" y="72220"/>
                    <a:pt x="478055" y="72192"/>
                  </a:cubicBezTo>
                  <a:lnTo>
                    <a:pt x="478055" y="72192"/>
                  </a:lnTo>
                  <a:cubicBezTo>
                    <a:pt x="476321" y="72163"/>
                    <a:pt x="474683" y="71439"/>
                    <a:pt x="473483" y="70191"/>
                  </a:cubicBezTo>
                  <a:cubicBezTo>
                    <a:pt x="457490" y="52551"/>
                    <a:pt x="434811" y="42454"/>
                    <a:pt x="410999" y="42378"/>
                  </a:cubicBezTo>
                  <a:cubicBezTo>
                    <a:pt x="389034" y="42321"/>
                    <a:pt x="367917" y="50903"/>
                    <a:pt x="352229" y="66286"/>
                  </a:cubicBezTo>
                  <a:cubicBezTo>
                    <a:pt x="349724" y="68686"/>
                    <a:pt x="345743" y="68601"/>
                    <a:pt x="343343" y="66096"/>
                  </a:cubicBezTo>
                  <a:cubicBezTo>
                    <a:pt x="342838" y="65562"/>
                    <a:pt x="342428" y="64953"/>
                    <a:pt x="342133" y="64286"/>
                  </a:cubicBezTo>
                  <a:cubicBezTo>
                    <a:pt x="324273" y="21347"/>
                    <a:pt x="274991" y="1021"/>
                    <a:pt x="232052" y="18880"/>
                  </a:cubicBezTo>
                  <a:cubicBezTo>
                    <a:pt x="207183" y="29224"/>
                    <a:pt x="188761" y="50846"/>
                    <a:pt x="182494" y="77049"/>
                  </a:cubicBezTo>
                  <a:cubicBezTo>
                    <a:pt x="182075" y="78859"/>
                    <a:pt x="180846" y="80364"/>
                    <a:pt x="179160" y="81145"/>
                  </a:cubicBezTo>
                  <a:cubicBezTo>
                    <a:pt x="177474" y="81955"/>
                    <a:pt x="175512" y="81955"/>
                    <a:pt x="173826" y="81145"/>
                  </a:cubicBezTo>
                  <a:cubicBezTo>
                    <a:pt x="117152" y="54427"/>
                    <a:pt x="49553" y="78716"/>
                    <a:pt x="22845" y="135390"/>
                  </a:cubicBezTo>
                  <a:cubicBezTo>
                    <a:pt x="18530" y="144543"/>
                    <a:pt x="15454" y="154230"/>
                    <a:pt x="13711" y="164203"/>
                  </a:cubicBezTo>
                  <a:cubicBezTo>
                    <a:pt x="12587" y="170718"/>
                    <a:pt x="12016" y="177309"/>
                    <a:pt x="11996" y="183920"/>
                  </a:cubicBezTo>
                  <a:cubicBezTo>
                    <a:pt x="11910" y="203437"/>
                    <a:pt x="16835" y="222658"/>
                    <a:pt x="26284" y="239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46429BE4-99F6-4ED9-B75A-6AA0F1EF4E52}"/>
                </a:ext>
              </a:extLst>
            </p:cNvPr>
            <p:cNvSpPr/>
            <p:nvPr/>
          </p:nvSpPr>
          <p:spPr>
            <a:xfrm>
              <a:off x="7916131" y="1229200"/>
              <a:ext cx="537591" cy="12382"/>
            </a:xfrm>
            <a:custGeom>
              <a:avLst/>
              <a:gdLst>
                <a:gd name="connsiteX0" fmla="*/ 531299 w 537591"/>
                <a:gd name="connsiteY0" fmla="*/ 12242 h 12382"/>
                <a:gd name="connsiteX1" fmla="*/ 6091 w 537591"/>
                <a:gd name="connsiteY1" fmla="*/ 12242 h 12382"/>
                <a:gd name="connsiteX2" fmla="*/ -101 w 537591"/>
                <a:gd name="connsiteY2" fmla="*/ 6050 h 12382"/>
                <a:gd name="connsiteX3" fmla="*/ 6091 w 537591"/>
                <a:gd name="connsiteY3" fmla="*/ -141 h 12382"/>
                <a:gd name="connsiteX4" fmla="*/ 531299 w 537591"/>
                <a:gd name="connsiteY4" fmla="*/ -141 h 12382"/>
                <a:gd name="connsiteX5" fmla="*/ 537491 w 537591"/>
                <a:gd name="connsiteY5" fmla="*/ 6050 h 12382"/>
                <a:gd name="connsiteX6" fmla="*/ 531299 w 537591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591" h="12382">
                  <a:moveTo>
                    <a:pt x="531299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531299" y="-141"/>
                  </a:lnTo>
                  <a:cubicBezTo>
                    <a:pt x="534719" y="-141"/>
                    <a:pt x="537491" y="2631"/>
                    <a:pt x="537491" y="6050"/>
                  </a:cubicBezTo>
                  <a:cubicBezTo>
                    <a:pt x="537491" y="9470"/>
                    <a:pt x="534719" y="12242"/>
                    <a:pt x="531299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E44ABC9C-54C2-489E-A587-12008F1C904B}"/>
                </a:ext>
              </a:extLst>
            </p:cNvPr>
            <p:cNvSpPr/>
            <p:nvPr/>
          </p:nvSpPr>
          <p:spPr>
            <a:xfrm>
              <a:off x="8289120" y="780858"/>
              <a:ext cx="258317" cy="258508"/>
            </a:xfrm>
            <a:custGeom>
              <a:avLst/>
              <a:gdLst>
                <a:gd name="connsiteX0" fmla="*/ 82587 w 258317"/>
                <a:gd name="connsiteY0" fmla="*/ 258368 h 258508"/>
                <a:gd name="connsiteX1" fmla="*/ 12293 w 258317"/>
                <a:gd name="connsiteY1" fmla="*/ 250938 h 258508"/>
                <a:gd name="connsiteX2" fmla="*/ 7435 w 258317"/>
                <a:gd name="connsiteY2" fmla="*/ 246081 h 258508"/>
                <a:gd name="connsiteX3" fmla="*/ 46202 w 258317"/>
                <a:gd name="connsiteY3" fmla="*/ 46056 h 258508"/>
                <a:gd name="connsiteX4" fmla="*/ 175646 w 258317"/>
                <a:gd name="connsiteY4" fmla="*/ -141 h 258508"/>
                <a:gd name="connsiteX5" fmla="*/ 245940 w 258317"/>
                <a:gd name="connsiteY5" fmla="*/ 7289 h 258508"/>
                <a:gd name="connsiteX6" fmla="*/ 250798 w 258317"/>
                <a:gd name="connsiteY6" fmla="*/ 12147 h 258508"/>
                <a:gd name="connsiteX7" fmla="*/ 212032 w 258317"/>
                <a:gd name="connsiteY7" fmla="*/ 212172 h 258508"/>
                <a:gd name="connsiteX8" fmla="*/ 82587 w 258317"/>
                <a:gd name="connsiteY8" fmla="*/ 258368 h 258508"/>
                <a:gd name="connsiteX9" fmla="*/ 18769 w 258317"/>
                <a:gd name="connsiteY9" fmla="*/ 239318 h 258508"/>
                <a:gd name="connsiteX10" fmla="*/ 82587 w 258317"/>
                <a:gd name="connsiteY10" fmla="*/ 245699 h 258508"/>
                <a:gd name="connsiteX11" fmla="*/ 203269 w 258317"/>
                <a:gd name="connsiteY11" fmla="*/ 203123 h 258508"/>
                <a:gd name="connsiteX12" fmla="*/ 239464 w 258317"/>
                <a:gd name="connsiteY12" fmla="*/ 18624 h 258508"/>
                <a:gd name="connsiteX13" fmla="*/ 175646 w 258317"/>
                <a:gd name="connsiteY13" fmla="*/ 12242 h 258508"/>
                <a:gd name="connsiteX14" fmla="*/ 54964 w 258317"/>
                <a:gd name="connsiteY14" fmla="*/ 54819 h 258508"/>
                <a:gd name="connsiteX15" fmla="*/ 18769 w 258317"/>
                <a:gd name="connsiteY15" fmla="*/ 239603 h 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8317" h="258508">
                  <a:moveTo>
                    <a:pt x="82587" y="258368"/>
                  </a:moveTo>
                  <a:cubicBezTo>
                    <a:pt x="58965" y="258196"/>
                    <a:pt x="35428" y="255710"/>
                    <a:pt x="12293" y="250938"/>
                  </a:cubicBezTo>
                  <a:cubicBezTo>
                    <a:pt x="9825" y="250472"/>
                    <a:pt x="7902" y="248548"/>
                    <a:pt x="7435" y="246081"/>
                  </a:cubicBezTo>
                  <a:cubicBezTo>
                    <a:pt x="-10187" y="158260"/>
                    <a:pt x="3244" y="89204"/>
                    <a:pt x="46202" y="46056"/>
                  </a:cubicBezTo>
                  <a:cubicBezTo>
                    <a:pt x="76872" y="15385"/>
                    <a:pt x="120496" y="-141"/>
                    <a:pt x="175646" y="-141"/>
                  </a:cubicBezTo>
                  <a:cubicBezTo>
                    <a:pt x="199268" y="40"/>
                    <a:pt x="222804" y="2526"/>
                    <a:pt x="245940" y="7289"/>
                  </a:cubicBezTo>
                  <a:cubicBezTo>
                    <a:pt x="248408" y="7756"/>
                    <a:pt x="250331" y="9680"/>
                    <a:pt x="250798" y="12147"/>
                  </a:cubicBezTo>
                  <a:cubicBezTo>
                    <a:pt x="268229" y="99967"/>
                    <a:pt x="254799" y="169023"/>
                    <a:pt x="212032" y="212172"/>
                  </a:cubicBezTo>
                  <a:cubicBezTo>
                    <a:pt x="181266" y="242842"/>
                    <a:pt x="137737" y="258368"/>
                    <a:pt x="82587" y="258368"/>
                  </a:cubicBezTo>
                  <a:close/>
                  <a:moveTo>
                    <a:pt x="18769" y="239318"/>
                  </a:moveTo>
                  <a:cubicBezTo>
                    <a:pt x="39801" y="243433"/>
                    <a:pt x="61165" y="245566"/>
                    <a:pt x="82587" y="245699"/>
                  </a:cubicBezTo>
                  <a:cubicBezTo>
                    <a:pt x="134308" y="245699"/>
                    <a:pt x="174979" y="231412"/>
                    <a:pt x="203269" y="203123"/>
                  </a:cubicBezTo>
                  <a:cubicBezTo>
                    <a:pt x="242321" y="163975"/>
                    <a:pt x="254894" y="100253"/>
                    <a:pt x="239464" y="18624"/>
                  </a:cubicBezTo>
                  <a:cubicBezTo>
                    <a:pt x="218432" y="14509"/>
                    <a:pt x="197068" y="12375"/>
                    <a:pt x="175646" y="12242"/>
                  </a:cubicBezTo>
                  <a:cubicBezTo>
                    <a:pt x="123830" y="12242"/>
                    <a:pt x="83253" y="26529"/>
                    <a:pt x="54964" y="54819"/>
                  </a:cubicBezTo>
                  <a:cubicBezTo>
                    <a:pt x="15721" y="94252"/>
                    <a:pt x="3244" y="157974"/>
                    <a:pt x="18769" y="239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BBEB6397-94A6-4504-AB8D-BF3CCC74F1A1}"/>
                </a:ext>
              </a:extLst>
            </p:cNvPr>
            <p:cNvSpPr/>
            <p:nvPr/>
          </p:nvSpPr>
          <p:spPr>
            <a:xfrm>
              <a:off x="8116064" y="860202"/>
              <a:ext cx="180855" cy="180784"/>
            </a:xfrm>
            <a:custGeom>
              <a:avLst/>
              <a:gdLst>
                <a:gd name="connsiteX0" fmla="*/ 122198 w 180855"/>
                <a:gd name="connsiteY0" fmla="*/ 180644 h 180784"/>
                <a:gd name="connsiteX1" fmla="*/ 122198 w 180855"/>
                <a:gd name="connsiteY1" fmla="*/ 180644 h 180784"/>
                <a:gd name="connsiteX2" fmla="*/ 32186 w 180855"/>
                <a:gd name="connsiteY2" fmla="*/ 148354 h 180784"/>
                <a:gd name="connsiteX3" fmla="*/ 5040 w 180855"/>
                <a:gd name="connsiteY3" fmla="*/ 9861 h 180784"/>
                <a:gd name="connsiteX4" fmla="*/ 9898 w 180855"/>
                <a:gd name="connsiteY4" fmla="*/ 4907 h 180784"/>
                <a:gd name="connsiteX5" fmla="*/ 58380 w 180855"/>
                <a:gd name="connsiteY5" fmla="*/ -141 h 180784"/>
                <a:gd name="connsiteX6" fmla="*/ 148391 w 180855"/>
                <a:gd name="connsiteY6" fmla="*/ 32054 h 180784"/>
                <a:gd name="connsiteX7" fmla="*/ 175633 w 180855"/>
                <a:gd name="connsiteY7" fmla="*/ 170643 h 180784"/>
                <a:gd name="connsiteX8" fmla="*/ 170775 w 180855"/>
                <a:gd name="connsiteY8" fmla="*/ 175500 h 180784"/>
                <a:gd name="connsiteX9" fmla="*/ 122198 w 180855"/>
                <a:gd name="connsiteY9" fmla="*/ 180644 h 180784"/>
                <a:gd name="connsiteX10" fmla="*/ 16374 w 180855"/>
                <a:gd name="connsiteY10" fmla="*/ 16337 h 180784"/>
                <a:gd name="connsiteX11" fmla="*/ 40949 w 180855"/>
                <a:gd name="connsiteY11" fmla="*/ 139591 h 180784"/>
                <a:gd name="connsiteX12" fmla="*/ 122198 w 180855"/>
                <a:gd name="connsiteY12" fmla="*/ 168166 h 180784"/>
                <a:gd name="connsiteX13" fmla="*/ 122198 w 180855"/>
                <a:gd name="connsiteY13" fmla="*/ 168166 h 180784"/>
                <a:gd name="connsiteX14" fmla="*/ 164203 w 180855"/>
                <a:gd name="connsiteY14" fmla="*/ 164070 h 180784"/>
                <a:gd name="connsiteX15" fmla="*/ 139723 w 180855"/>
                <a:gd name="connsiteY15" fmla="*/ 40722 h 180784"/>
                <a:gd name="connsiteX16" fmla="*/ 16374 w 180855"/>
                <a:gd name="connsiteY16" fmla="*/ 16337 h 18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855" h="180784">
                  <a:moveTo>
                    <a:pt x="122198" y="180644"/>
                  </a:moveTo>
                  <a:lnTo>
                    <a:pt x="122198" y="180644"/>
                  </a:lnTo>
                  <a:cubicBezTo>
                    <a:pt x="84098" y="180644"/>
                    <a:pt x="53522" y="169785"/>
                    <a:pt x="32186" y="148354"/>
                  </a:cubicBezTo>
                  <a:cubicBezTo>
                    <a:pt x="2278" y="118541"/>
                    <a:pt x="-7057" y="70630"/>
                    <a:pt x="5040" y="9861"/>
                  </a:cubicBezTo>
                  <a:cubicBezTo>
                    <a:pt x="5516" y="7384"/>
                    <a:pt x="7431" y="5431"/>
                    <a:pt x="9898" y="4907"/>
                  </a:cubicBezTo>
                  <a:cubicBezTo>
                    <a:pt x="25862" y="1688"/>
                    <a:pt x="42092" y="-7"/>
                    <a:pt x="58380" y="-141"/>
                  </a:cubicBezTo>
                  <a:cubicBezTo>
                    <a:pt x="96480" y="-141"/>
                    <a:pt x="127055" y="10623"/>
                    <a:pt x="148391" y="32054"/>
                  </a:cubicBezTo>
                  <a:cubicBezTo>
                    <a:pt x="178299" y="61867"/>
                    <a:pt x="187730" y="109873"/>
                    <a:pt x="175633" y="170643"/>
                  </a:cubicBezTo>
                  <a:cubicBezTo>
                    <a:pt x="175147" y="173090"/>
                    <a:pt x="173223" y="175015"/>
                    <a:pt x="170775" y="175500"/>
                  </a:cubicBezTo>
                  <a:cubicBezTo>
                    <a:pt x="154792" y="178805"/>
                    <a:pt x="138523" y="180529"/>
                    <a:pt x="122198" y="180644"/>
                  </a:cubicBezTo>
                  <a:close/>
                  <a:moveTo>
                    <a:pt x="16374" y="16337"/>
                  </a:moveTo>
                  <a:cubicBezTo>
                    <a:pt x="6849" y="70916"/>
                    <a:pt x="14755" y="113493"/>
                    <a:pt x="40949" y="139591"/>
                  </a:cubicBezTo>
                  <a:cubicBezTo>
                    <a:pt x="59999" y="158641"/>
                    <a:pt x="87240" y="168166"/>
                    <a:pt x="122198" y="168166"/>
                  </a:cubicBezTo>
                  <a:lnTo>
                    <a:pt x="122198" y="168166"/>
                  </a:lnTo>
                  <a:cubicBezTo>
                    <a:pt x="136294" y="168099"/>
                    <a:pt x="150353" y="166728"/>
                    <a:pt x="164203" y="164070"/>
                  </a:cubicBezTo>
                  <a:cubicBezTo>
                    <a:pt x="174299" y="109492"/>
                    <a:pt x="165822" y="66820"/>
                    <a:pt x="139723" y="40722"/>
                  </a:cubicBezTo>
                  <a:cubicBezTo>
                    <a:pt x="113625" y="14623"/>
                    <a:pt x="70858" y="6336"/>
                    <a:pt x="16374" y="16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86F5679E-89C2-4585-A6BD-A8154A8B22FA}"/>
                </a:ext>
              </a:extLst>
            </p:cNvPr>
            <p:cNvSpPr/>
            <p:nvPr/>
          </p:nvSpPr>
          <p:spPr>
            <a:xfrm>
              <a:off x="8296415" y="857306"/>
              <a:ext cx="167859" cy="174731"/>
            </a:xfrm>
            <a:custGeom>
              <a:avLst/>
              <a:gdLst>
                <a:gd name="connsiteX0" fmla="*/ 6140 w 167859"/>
                <a:gd name="connsiteY0" fmla="*/ 174587 h 174731"/>
                <a:gd name="connsiteX1" fmla="*/ -99 w 167859"/>
                <a:gd name="connsiteY1" fmla="*/ 168633 h 174731"/>
                <a:gd name="connsiteX2" fmla="*/ 1758 w 167859"/>
                <a:gd name="connsiteY2" fmla="*/ 164109 h 174731"/>
                <a:gd name="connsiteX3" fmla="*/ 156730 w 167859"/>
                <a:gd name="connsiteY3" fmla="*/ 2184 h 174731"/>
                <a:gd name="connsiteX4" fmla="*/ 165436 w 167859"/>
                <a:gd name="connsiteY4" fmla="*/ 1212 h 174731"/>
                <a:gd name="connsiteX5" fmla="*/ 166398 w 167859"/>
                <a:gd name="connsiteY5" fmla="*/ 9918 h 174731"/>
                <a:gd name="connsiteX6" fmla="*/ 165589 w 167859"/>
                <a:gd name="connsiteY6" fmla="*/ 10756 h 174731"/>
                <a:gd name="connsiteX7" fmla="*/ 10617 w 167859"/>
                <a:gd name="connsiteY7" fmla="*/ 172681 h 174731"/>
                <a:gd name="connsiteX8" fmla="*/ 6140 w 167859"/>
                <a:gd name="connsiteY8" fmla="*/ 174587 h 1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59" h="174731">
                  <a:moveTo>
                    <a:pt x="6140" y="174587"/>
                  </a:moveTo>
                  <a:cubicBezTo>
                    <a:pt x="2778" y="174663"/>
                    <a:pt x="-23" y="172005"/>
                    <a:pt x="-99" y="168633"/>
                  </a:cubicBezTo>
                  <a:cubicBezTo>
                    <a:pt x="-137" y="166938"/>
                    <a:pt x="530" y="165290"/>
                    <a:pt x="1758" y="164109"/>
                  </a:cubicBezTo>
                  <a:lnTo>
                    <a:pt x="156730" y="2184"/>
                  </a:lnTo>
                  <a:cubicBezTo>
                    <a:pt x="158864" y="-483"/>
                    <a:pt x="162760" y="-921"/>
                    <a:pt x="165436" y="1212"/>
                  </a:cubicBezTo>
                  <a:cubicBezTo>
                    <a:pt x="168103" y="3346"/>
                    <a:pt x="168541" y="7242"/>
                    <a:pt x="166398" y="9918"/>
                  </a:cubicBezTo>
                  <a:cubicBezTo>
                    <a:pt x="166160" y="10223"/>
                    <a:pt x="165884" y="10499"/>
                    <a:pt x="165589" y="10756"/>
                  </a:cubicBezTo>
                  <a:lnTo>
                    <a:pt x="10617" y="172681"/>
                  </a:lnTo>
                  <a:cubicBezTo>
                    <a:pt x="9483" y="173948"/>
                    <a:pt x="7845" y="174653"/>
                    <a:pt x="6140" y="174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E0350CD9-DAD3-48AB-A89C-F1494517CDA8}"/>
                </a:ext>
              </a:extLst>
            </p:cNvPr>
            <p:cNvSpPr/>
            <p:nvPr/>
          </p:nvSpPr>
          <p:spPr>
            <a:xfrm>
              <a:off x="8286368" y="748569"/>
              <a:ext cx="12382" cy="368712"/>
            </a:xfrm>
            <a:custGeom>
              <a:avLst/>
              <a:gdLst>
                <a:gd name="connsiteX0" fmla="*/ 6091 w 12382"/>
                <a:gd name="connsiteY0" fmla="*/ 368572 h 368712"/>
                <a:gd name="connsiteX1" fmla="*/ -101 w 12382"/>
                <a:gd name="connsiteY1" fmla="*/ 362381 h 368712"/>
                <a:gd name="connsiteX2" fmla="*/ -101 w 12382"/>
                <a:gd name="connsiteY2" fmla="*/ 6051 h 368712"/>
                <a:gd name="connsiteX3" fmla="*/ 6091 w 12382"/>
                <a:gd name="connsiteY3" fmla="*/ -141 h 368712"/>
                <a:gd name="connsiteX4" fmla="*/ 12282 w 12382"/>
                <a:gd name="connsiteY4" fmla="*/ 6051 h 368712"/>
                <a:gd name="connsiteX5" fmla="*/ 12282 w 12382"/>
                <a:gd name="connsiteY5" fmla="*/ 362381 h 368712"/>
                <a:gd name="connsiteX6" fmla="*/ 6091 w 12382"/>
                <a:gd name="connsiteY6" fmla="*/ 368572 h 36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" h="368712">
                  <a:moveTo>
                    <a:pt x="6091" y="368572"/>
                  </a:moveTo>
                  <a:cubicBezTo>
                    <a:pt x="2671" y="368572"/>
                    <a:pt x="-101" y="365800"/>
                    <a:pt x="-101" y="362381"/>
                  </a:cubicBezTo>
                  <a:lnTo>
                    <a:pt x="-101" y="6051"/>
                  </a:lnTo>
                  <a:cubicBezTo>
                    <a:pt x="-101" y="2631"/>
                    <a:pt x="2671" y="-141"/>
                    <a:pt x="6091" y="-141"/>
                  </a:cubicBezTo>
                  <a:cubicBezTo>
                    <a:pt x="9510" y="-141"/>
                    <a:pt x="12282" y="2631"/>
                    <a:pt x="12282" y="6051"/>
                  </a:cubicBezTo>
                  <a:lnTo>
                    <a:pt x="12282" y="362381"/>
                  </a:lnTo>
                  <a:cubicBezTo>
                    <a:pt x="12282" y="365800"/>
                    <a:pt x="9510" y="368572"/>
                    <a:pt x="6091" y="36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343646F9-1536-4B4F-B52F-47752C4CE469}"/>
                </a:ext>
              </a:extLst>
            </p:cNvPr>
            <p:cNvSpPr/>
            <p:nvPr/>
          </p:nvSpPr>
          <p:spPr>
            <a:xfrm>
              <a:off x="8385216" y="831176"/>
              <a:ext cx="19578" cy="100844"/>
            </a:xfrm>
            <a:custGeom>
              <a:avLst/>
              <a:gdLst>
                <a:gd name="connsiteX0" fmla="*/ 13352 w 19578"/>
                <a:gd name="connsiteY0" fmla="*/ 100703 h 100844"/>
                <a:gd name="connsiteX1" fmla="*/ 7161 w 19578"/>
                <a:gd name="connsiteY1" fmla="*/ 94988 h 100844"/>
                <a:gd name="connsiteX2" fmla="*/ -78 w 19578"/>
                <a:gd name="connsiteY2" fmla="*/ 6596 h 100844"/>
                <a:gd name="connsiteX3" fmla="*/ 5589 w 19578"/>
                <a:gd name="connsiteY3" fmla="*/ -119 h 100844"/>
                <a:gd name="connsiteX4" fmla="*/ 12304 w 19578"/>
                <a:gd name="connsiteY4" fmla="*/ 5549 h 100844"/>
                <a:gd name="connsiteX5" fmla="*/ 19448 w 19578"/>
                <a:gd name="connsiteY5" fmla="*/ 93941 h 100844"/>
                <a:gd name="connsiteX6" fmla="*/ 13885 w 19578"/>
                <a:gd name="connsiteY6" fmla="*/ 100694 h 100844"/>
                <a:gd name="connsiteX7" fmla="*/ 13828 w 19578"/>
                <a:gd name="connsiteY7" fmla="*/ 100703 h 10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78" h="100844">
                  <a:moveTo>
                    <a:pt x="13352" y="100703"/>
                  </a:moveTo>
                  <a:cubicBezTo>
                    <a:pt x="10113" y="100713"/>
                    <a:pt x="7408" y="98217"/>
                    <a:pt x="7161" y="94988"/>
                  </a:cubicBezTo>
                  <a:lnTo>
                    <a:pt x="-78" y="6596"/>
                  </a:lnTo>
                  <a:cubicBezTo>
                    <a:pt x="-365" y="3177"/>
                    <a:pt x="2170" y="167"/>
                    <a:pt x="5589" y="-119"/>
                  </a:cubicBezTo>
                  <a:cubicBezTo>
                    <a:pt x="9008" y="-405"/>
                    <a:pt x="12018" y="2129"/>
                    <a:pt x="12304" y="5549"/>
                  </a:cubicBezTo>
                  <a:lnTo>
                    <a:pt x="19448" y="93941"/>
                  </a:lnTo>
                  <a:cubicBezTo>
                    <a:pt x="19781" y="97341"/>
                    <a:pt x="17286" y="100370"/>
                    <a:pt x="13885" y="100694"/>
                  </a:cubicBezTo>
                  <a:cubicBezTo>
                    <a:pt x="13866" y="100703"/>
                    <a:pt x="13847" y="100703"/>
                    <a:pt x="13828" y="1007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FEC56D3E-38D1-4F6F-895D-1BD928E14A57}"/>
                </a:ext>
              </a:extLst>
            </p:cNvPr>
            <p:cNvSpPr/>
            <p:nvPr/>
          </p:nvSpPr>
          <p:spPr>
            <a:xfrm>
              <a:off x="8333258" y="966579"/>
              <a:ext cx="107002" cy="27353"/>
            </a:xfrm>
            <a:custGeom>
              <a:avLst/>
              <a:gdLst>
                <a:gd name="connsiteX0" fmla="*/ 5968 w 107002"/>
                <a:gd name="connsiteY0" fmla="*/ 27213 h 27353"/>
                <a:gd name="connsiteX1" fmla="*/ -99 w 107002"/>
                <a:gd name="connsiteY1" fmla="*/ 20897 h 27353"/>
                <a:gd name="connsiteX2" fmla="*/ 5016 w 107002"/>
                <a:gd name="connsiteY2" fmla="*/ 14925 h 27353"/>
                <a:gd name="connsiteX3" fmla="*/ 100266 w 107002"/>
                <a:gd name="connsiteY3" fmla="*/ -124 h 27353"/>
                <a:gd name="connsiteX4" fmla="*/ 106886 w 107002"/>
                <a:gd name="connsiteY4" fmla="*/ 5610 h 27353"/>
                <a:gd name="connsiteX5" fmla="*/ 102171 w 107002"/>
                <a:gd name="connsiteY5" fmla="*/ 12068 h 27353"/>
                <a:gd name="connsiteX6" fmla="*/ 6921 w 107002"/>
                <a:gd name="connsiteY6" fmla="*/ 27117 h 2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002" h="27353">
                  <a:moveTo>
                    <a:pt x="5968" y="27213"/>
                  </a:moveTo>
                  <a:cubicBezTo>
                    <a:pt x="2549" y="27146"/>
                    <a:pt x="-166" y="24317"/>
                    <a:pt x="-99" y="20897"/>
                  </a:cubicBezTo>
                  <a:cubicBezTo>
                    <a:pt x="-42" y="17945"/>
                    <a:pt x="2101" y="15440"/>
                    <a:pt x="5016" y="14925"/>
                  </a:cubicBezTo>
                  <a:lnTo>
                    <a:pt x="100266" y="-124"/>
                  </a:lnTo>
                  <a:cubicBezTo>
                    <a:pt x="103676" y="-372"/>
                    <a:pt x="106638" y="2190"/>
                    <a:pt x="106886" y="5610"/>
                  </a:cubicBezTo>
                  <a:cubicBezTo>
                    <a:pt x="107105" y="8620"/>
                    <a:pt x="105114" y="11353"/>
                    <a:pt x="102171" y="12068"/>
                  </a:cubicBezTo>
                  <a:lnTo>
                    <a:pt x="6921" y="27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D50D2E29-C208-42CE-8AE1-E3B3C05A3DDC}"/>
                </a:ext>
              </a:extLst>
            </p:cNvPr>
            <p:cNvSpPr/>
            <p:nvPr/>
          </p:nvSpPr>
          <p:spPr>
            <a:xfrm>
              <a:off x="8172534" y="912008"/>
              <a:ext cx="119840" cy="123874"/>
            </a:xfrm>
            <a:custGeom>
              <a:avLst/>
              <a:gdLst>
                <a:gd name="connsiteX0" fmla="*/ 113066 w 119840"/>
                <a:gd name="connsiteY0" fmla="*/ 123694 h 123874"/>
                <a:gd name="connsiteX1" fmla="*/ 108590 w 119840"/>
                <a:gd name="connsiteY1" fmla="*/ 121789 h 123874"/>
                <a:gd name="connsiteX2" fmla="*/ 1624 w 119840"/>
                <a:gd name="connsiteY2" fmla="*/ 10347 h 123874"/>
                <a:gd name="connsiteX3" fmla="*/ 1814 w 119840"/>
                <a:gd name="connsiteY3" fmla="*/ 1583 h 123874"/>
                <a:gd name="connsiteX4" fmla="*/ 10577 w 119840"/>
                <a:gd name="connsiteY4" fmla="*/ 1774 h 123874"/>
                <a:gd name="connsiteX5" fmla="*/ 117924 w 119840"/>
                <a:gd name="connsiteY5" fmla="*/ 113407 h 123874"/>
                <a:gd name="connsiteX6" fmla="*/ 117933 w 119840"/>
                <a:gd name="connsiteY6" fmla="*/ 122161 h 123874"/>
                <a:gd name="connsiteX7" fmla="*/ 117924 w 119840"/>
                <a:gd name="connsiteY7" fmla="*/ 122170 h 123874"/>
                <a:gd name="connsiteX8" fmla="*/ 113066 w 119840"/>
                <a:gd name="connsiteY8" fmla="*/ 123694 h 12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840" h="123874">
                  <a:moveTo>
                    <a:pt x="113066" y="123694"/>
                  </a:moveTo>
                  <a:cubicBezTo>
                    <a:pt x="111380" y="123675"/>
                    <a:pt x="109771" y="122989"/>
                    <a:pt x="108590" y="121789"/>
                  </a:cubicBezTo>
                  <a:lnTo>
                    <a:pt x="1624" y="10347"/>
                  </a:lnTo>
                  <a:cubicBezTo>
                    <a:pt x="-748" y="7870"/>
                    <a:pt x="-662" y="3955"/>
                    <a:pt x="1814" y="1583"/>
                  </a:cubicBezTo>
                  <a:cubicBezTo>
                    <a:pt x="4291" y="-788"/>
                    <a:pt x="8206" y="-702"/>
                    <a:pt x="10577" y="1774"/>
                  </a:cubicBezTo>
                  <a:lnTo>
                    <a:pt x="117924" y="113407"/>
                  </a:lnTo>
                  <a:cubicBezTo>
                    <a:pt x="120344" y="115826"/>
                    <a:pt x="120344" y="119741"/>
                    <a:pt x="117933" y="122161"/>
                  </a:cubicBezTo>
                  <a:cubicBezTo>
                    <a:pt x="117924" y="122161"/>
                    <a:pt x="117924" y="122170"/>
                    <a:pt x="117924" y="122170"/>
                  </a:cubicBezTo>
                  <a:cubicBezTo>
                    <a:pt x="116590" y="123342"/>
                    <a:pt x="114828" y="123894"/>
                    <a:pt x="113066" y="123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635F63BF-5DEB-4606-BF85-70D8385A2794}"/>
                </a:ext>
              </a:extLst>
            </p:cNvPr>
            <p:cNvSpPr/>
            <p:nvPr/>
          </p:nvSpPr>
          <p:spPr>
            <a:xfrm>
              <a:off x="8160516" y="944383"/>
              <a:ext cx="51862" cy="27356"/>
            </a:xfrm>
            <a:custGeom>
              <a:avLst/>
              <a:gdLst>
                <a:gd name="connsiteX0" fmla="*/ 6117 w 51862"/>
                <a:gd name="connsiteY0" fmla="*/ 27216 h 27356"/>
                <a:gd name="connsiteX1" fmla="*/ 307 w 51862"/>
                <a:gd name="connsiteY1" fmla="*/ 23216 h 27356"/>
                <a:gd name="connsiteX2" fmla="*/ 3888 w 51862"/>
                <a:gd name="connsiteY2" fmla="*/ 15224 h 27356"/>
                <a:gd name="connsiteX3" fmla="*/ 3927 w 51862"/>
                <a:gd name="connsiteY3" fmla="*/ 15214 h 27356"/>
                <a:gd name="connsiteX4" fmla="*/ 43360 w 51862"/>
                <a:gd name="connsiteY4" fmla="*/ 260 h 27356"/>
                <a:gd name="connsiteX5" fmla="*/ 51361 w 51862"/>
                <a:gd name="connsiteY5" fmla="*/ 3880 h 27356"/>
                <a:gd name="connsiteX6" fmla="*/ 47741 w 51862"/>
                <a:gd name="connsiteY6" fmla="*/ 11881 h 27356"/>
                <a:gd name="connsiteX7" fmla="*/ 8308 w 51862"/>
                <a:gd name="connsiteY7" fmla="*/ 26835 h 27356"/>
                <a:gd name="connsiteX8" fmla="*/ 6117 w 51862"/>
                <a:gd name="connsiteY8" fmla="*/ 27216 h 2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62" h="27356">
                  <a:moveTo>
                    <a:pt x="6117" y="27216"/>
                  </a:moveTo>
                  <a:cubicBezTo>
                    <a:pt x="3545" y="27197"/>
                    <a:pt x="1240" y="25616"/>
                    <a:pt x="307" y="23216"/>
                  </a:cubicBezTo>
                  <a:cubicBezTo>
                    <a:pt x="-912" y="20015"/>
                    <a:pt x="698" y="16443"/>
                    <a:pt x="3888" y="15224"/>
                  </a:cubicBezTo>
                  <a:cubicBezTo>
                    <a:pt x="3907" y="15224"/>
                    <a:pt x="3917" y="15214"/>
                    <a:pt x="3927" y="15214"/>
                  </a:cubicBezTo>
                  <a:lnTo>
                    <a:pt x="43360" y="260"/>
                  </a:lnTo>
                  <a:cubicBezTo>
                    <a:pt x="46570" y="-949"/>
                    <a:pt x="50151" y="670"/>
                    <a:pt x="51361" y="3880"/>
                  </a:cubicBezTo>
                  <a:cubicBezTo>
                    <a:pt x="52571" y="7090"/>
                    <a:pt x="50951" y="10671"/>
                    <a:pt x="47741" y="11881"/>
                  </a:cubicBezTo>
                  <a:lnTo>
                    <a:pt x="8308" y="26835"/>
                  </a:lnTo>
                  <a:cubicBezTo>
                    <a:pt x="7594" y="27054"/>
                    <a:pt x="6860" y="27178"/>
                    <a:pt x="6117" y="272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1CC849B6-BB41-45D3-B3DD-8BF372C02D4C}"/>
                </a:ext>
              </a:extLst>
            </p:cNvPr>
            <p:cNvSpPr/>
            <p:nvPr/>
          </p:nvSpPr>
          <p:spPr>
            <a:xfrm>
              <a:off x="8244451" y="927523"/>
              <a:ext cx="16220" cy="71565"/>
            </a:xfrm>
            <a:custGeom>
              <a:avLst/>
              <a:gdLst>
                <a:gd name="connsiteX0" fmla="*/ 5717 w 16220"/>
                <a:gd name="connsiteY0" fmla="*/ 71412 h 71565"/>
                <a:gd name="connsiteX1" fmla="*/ 5717 w 16220"/>
                <a:gd name="connsiteY1" fmla="*/ 71412 h 71565"/>
                <a:gd name="connsiteX2" fmla="*/ -93 w 16220"/>
                <a:gd name="connsiteY2" fmla="*/ 64840 h 71565"/>
                <a:gd name="connsiteX3" fmla="*/ 3812 w 16220"/>
                <a:gd name="connsiteY3" fmla="*/ 5595 h 71565"/>
                <a:gd name="connsiteX4" fmla="*/ 10261 w 16220"/>
                <a:gd name="connsiteY4" fmla="*/ -130 h 71565"/>
                <a:gd name="connsiteX5" fmla="*/ 10385 w 16220"/>
                <a:gd name="connsiteY5" fmla="*/ -120 h 71565"/>
                <a:gd name="connsiteX6" fmla="*/ 16109 w 16220"/>
                <a:gd name="connsiteY6" fmla="*/ 6328 h 71565"/>
                <a:gd name="connsiteX7" fmla="*/ 16099 w 16220"/>
                <a:gd name="connsiteY7" fmla="*/ 6452 h 71565"/>
                <a:gd name="connsiteX8" fmla="*/ 12290 w 16220"/>
                <a:gd name="connsiteY8" fmla="*/ 65602 h 71565"/>
                <a:gd name="connsiteX9" fmla="*/ 5736 w 16220"/>
                <a:gd name="connsiteY9" fmla="*/ 71412 h 71565"/>
                <a:gd name="connsiteX10" fmla="*/ 5717 w 16220"/>
                <a:gd name="connsiteY10" fmla="*/ 71412 h 7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20" h="71565">
                  <a:moveTo>
                    <a:pt x="5717" y="71412"/>
                  </a:moveTo>
                  <a:lnTo>
                    <a:pt x="5717" y="71412"/>
                  </a:lnTo>
                  <a:cubicBezTo>
                    <a:pt x="2317" y="71155"/>
                    <a:pt x="-255" y="68241"/>
                    <a:pt x="-93" y="64840"/>
                  </a:cubicBezTo>
                  <a:lnTo>
                    <a:pt x="3812" y="5595"/>
                  </a:lnTo>
                  <a:cubicBezTo>
                    <a:pt x="4012" y="2232"/>
                    <a:pt x="6898" y="-330"/>
                    <a:pt x="10261" y="-130"/>
                  </a:cubicBezTo>
                  <a:cubicBezTo>
                    <a:pt x="10299" y="-130"/>
                    <a:pt x="10346" y="-120"/>
                    <a:pt x="10385" y="-120"/>
                  </a:cubicBezTo>
                  <a:cubicBezTo>
                    <a:pt x="13747" y="80"/>
                    <a:pt x="16309" y="2966"/>
                    <a:pt x="16109" y="6328"/>
                  </a:cubicBezTo>
                  <a:cubicBezTo>
                    <a:pt x="16109" y="6366"/>
                    <a:pt x="16099" y="6414"/>
                    <a:pt x="16099" y="6452"/>
                  </a:cubicBezTo>
                  <a:lnTo>
                    <a:pt x="12290" y="65602"/>
                  </a:lnTo>
                  <a:cubicBezTo>
                    <a:pt x="12090" y="69012"/>
                    <a:pt x="9156" y="71622"/>
                    <a:pt x="5736" y="71412"/>
                  </a:cubicBezTo>
                  <a:cubicBezTo>
                    <a:pt x="5736" y="71412"/>
                    <a:pt x="5727" y="71412"/>
                    <a:pt x="5717" y="71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845C4568-B856-40A5-9BDB-BADED80251CB}"/>
                </a:ext>
              </a:extLst>
            </p:cNvPr>
            <p:cNvSpPr/>
            <p:nvPr/>
          </p:nvSpPr>
          <p:spPr>
            <a:xfrm>
              <a:off x="8202929" y="581881"/>
              <a:ext cx="179069" cy="179070"/>
            </a:xfrm>
            <a:custGeom>
              <a:avLst/>
              <a:gdLst>
                <a:gd name="connsiteX0" fmla="*/ 89530 w 179069"/>
                <a:gd name="connsiteY0" fmla="*/ 178929 h 179070"/>
                <a:gd name="connsiteX1" fmla="*/ -100 w 179069"/>
                <a:gd name="connsiteY1" fmla="*/ 89490 h 179070"/>
                <a:gd name="connsiteX2" fmla="*/ 89339 w 179069"/>
                <a:gd name="connsiteY2" fmla="*/ -141 h 179070"/>
                <a:gd name="connsiteX3" fmla="*/ 178969 w 179069"/>
                <a:gd name="connsiteY3" fmla="*/ 89299 h 179070"/>
                <a:gd name="connsiteX4" fmla="*/ 178969 w 179069"/>
                <a:gd name="connsiteY4" fmla="*/ 89490 h 179070"/>
                <a:gd name="connsiteX5" fmla="*/ 89530 w 179069"/>
                <a:gd name="connsiteY5" fmla="*/ 178929 h 179070"/>
                <a:gd name="connsiteX6" fmla="*/ 89530 w 179069"/>
                <a:gd name="connsiteY6" fmla="*/ 12337 h 179070"/>
                <a:gd name="connsiteX7" fmla="*/ 12282 w 179069"/>
                <a:gd name="connsiteY7" fmla="*/ 89394 h 179070"/>
                <a:gd name="connsiteX8" fmla="*/ 89339 w 179069"/>
                <a:gd name="connsiteY8" fmla="*/ 166642 h 179070"/>
                <a:gd name="connsiteX9" fmla="*/ 166587 w 179069"/>
                <a:gd name="connsiteY9" fmla="*/ 89585 h 179070"/>
                <a:gd name="connsiteX10" fmla="*/ 166587 w 179069"/>
                <a:gd name="connsiteY10" fmla="*/ 89490 h 179070"/>
                <a:gd name="connsiteX11" fmla="*/ 89530 w 179069"/>
                <a:gd name="connsiteY11" fmla="*/ 12337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069" h="179070">
                  <a:moveTo>
                    <a:pt x="89530" y="178929"/>
                  </a:moveTo>
                  <a:cubicBezTo>
                    <a:pt x="40085" y="178986"/>
                    <a:pt x="-43" y="138934"/>
                    <a:pt x="-100" y="89490"/>
                  </a:cubicBezTo>
                  <a:cubicBezTo>
                    <a:pt x="-148" y="40045"/>
                    <a:pt x="39895" y="-84"/>
                    <a:pt x="89339" y="-141"/>
                  </a:cubicBezTo>
                  <a:cubicBezTo>
                    <a:pt x="138793" y="-198"/>
                    <a:pt x="178922" y="39855"/>
                    <a:pt x="178969" y="89299"/>
                  </a:cubicBezTo>
                  <a:cubicBezTo>
                    <a:pt x="178969" y="89366"/>
                    <a:pt x="178969" y="89423"/>
                    <a:pt x="178969" y="89490"/>
                  </a:cubicBezTo>
                  <a:cubicBezTo>
                    <a:pt x="178922" y="138867"/>
                    <a:pt x="138907" y="178872"/>
                    <a:pt x="89530" y="178929"/>
                  </a:cubicBezTo>
                  <a:close/>
                  <a:moveTo>
                    <a:pt x="89530" y="12337"/>
                  </a:moveTo>
                  <a:cubicBezTo>
                    <a:pt x="46925" y="12280"/>
                    <a:pt x="12339" y="46780"/>
                    <a:pt x="12282" y="89394"/>
                  </a:cubicBezTo>
                  <a:cubicBezTo>
                    <a:pt x="12234" y="132000"/>
                    <a:pt x="46734" y="166585"/>
                    <a:pt x="89339" y="166642"/>
                  </a:cubicBezTo>
                  <a:cubicBezTo>
                    <a:pt x="131954" y="166699"/>
                    <a:pt x="166530" y="132200"/>
                    <a:pt x="166587" y="89585"/>
                  </a:cubicBezTo>
                  <a:cubicBezTo>
                    <a:pt x="166587" y="89556"/>
                    <a:pt x="166587" y="89518"/>
                    <a:pt x="166587" y="89490"/>
                  </a:cubicBezTo>
                  <a:cubicBezTo>
                    <a:pt x="166587" y="46913"/>
                    <a:pt x="132107" y="12394"/>
                    <a:pt x="89530" y="12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F4BF964C-38E6-415D-8692-792A039410A3}"/>
                </a:ext>
              </a:extLst>
            </p:cNvPr>
            <p:cNvSpPr/>
            <p:nvPr/>
          </p:nvSpPr>
          <p:spPr>
            <a:xfrm>
              <a:off x="8259412" y="611980"/>
              <a:ext cx="65833" cy="119062"/>
            </a:xfrm>
            <a:custGeom>
              <a:avLst/>
              <a:gdLst>
                <a:gd name="connsiteX0" fmla="*/ 37904 w 65833"/>
                <a:gd name="connsiteY0" fmla="*/ 91775 h 119062"/>
                <a:gd name="connsiteX1" fmla="*/ 46096 w 65833"/>
                <a:gd name="connsiteY1" fmla="*/ 87013 h 119062"/>
                <a:gd name="connsiteX2" fmla="*/ 49334 w 65833"/>
                <a:gd name="connsiteY2" fmla="*/ 78250 h 119062"/>
                <a:gd name="connsiteX3" fmla="*/ 46572 w 65833"/>
                <a:gd name="connsiteY3" fmla="*/ 70630 h 119062"/>
                <a:gd name="connsiteX4" fmla="*/ 37904 w 65833"/>
                <a:gd name="connsiteY4" fmla="*/ 65677 h 119062"/>
                <a:gd name="connsiteX5" fmla="*/ 28379 w 65833"/>
                <a:gd name="connsiteY5" fmla="*/ 20814 h 119062"/>
                <a:gd name="connsiteX6" fmla="*/ 22188 w 65833"/>
                <a:gd name="connsiteY6" fmla="*/ 25386 h 119062"/>
                <a:gd name="connsiteX7" fmla="*/ 19902 w 65833"/>
                <a:gd name="connsiteY7" fmla="*/ 32530 h 119062"/>
                <a:gd name="connsiteX8" fmla="*/ 21998 w 65833"/>
                <a:gd name="connsiteY8" fmla="*/ 39007 h 119062"/>
                <a:gd name="connsiteX9" fmla="*/ 28379 w 65833"/>
                <a:gd name="connsiteY9" fmla="*/ 43865 h 119062"/>
                <a:gd name="connsiteX10" fmla="*/ 28379 w 65833"/>
                <a:gd name="connsiteY10" fmla="*/ 90728 h 119062"/>
                <a:gd name="connsiteX11" fmla="*/ 28379 w 65833"/>
                <a:gd name="connsiteY11" fmla="*/ 62820 h 119062"/>
                <a:gd name="connsiteX12" fmla="*/ 9329 w 65833"/>
                <a:gd name="connsiteY12" fmla="*/ 51580 h 119062"/>
                <a:gd name="connsiteX13" fmla="*/ 3329 w 65833"/>
                <a:gd name="connsiteY13" fmla="*/ 33292 h 119062"/>
                <a:gd name="connsiteX14" fmla="*/ 10187 w 65833"/>
                <a:gd name="connsiteY14" fmla="*/ 14909 h 119062"/>
                <a:gd name="connsiteX15" fmla="*/ 28475 w 65833"/>
                <a:gd name="connsiteY15" fmla="*/ 6432 h 119062"/>
                <a:gd name="connsiteX16" fmla="*/ 28475 w 65833"/>
                <a:gd name="connsiteY16" fmla="*/ -141 h 119062"/>
                <a:gd name="connsiteX17" fmla="*/ 38000 w 65833"/>
                <a:gd name="connsiteY17" fmla="*/ -141 h 119062"/>
                <a:gd name="connsiteX18" fmla="*/ 38000 w 65833"/>
                <a:gd name="connsiteY18" fmla="*/ 6432 h 119062"/>
                <a:gd name="connsiteX19" fmla="*/ 54954 w 65833"/>
                <a:gd name="connsiteY19" fmla="*/ 13575 h 119062"/>
                <a:gd name="connsiteX20" fmla="*/ 63050 w 65833"/>
                <a:gd name="connsiteY20" fmla="*/ 29577 h 119062"/>
                <a:gd name="connsiteX21" fmla="*/ 46096 w 65833"/>
                <a:gd name="connsiteY21" fmla="*/ 31768 h 119062"/>
                <a:gd name="connsiteX22" fmla="*/ 38000 w 65833"/>
                <a:gd name="connsiteY22" fmla="*/ 21100 h 119062"/>
                <a:gd name="connsiteX23" fmla="*/ 38000 w 65833"/>
                <a:gd name="connsiteY23" fmla="*/ 47103 h 119062"/>
                <a:gd name="connsiteX24" fmla="*/ 59907 w 65833"/>
                <a:gd name="connsiteY24" fmla="*/ 58248 h 119062"/>
                <a:gd name="connsiteX25" fmla="*/ 65718 w 65833"/>
                <a:gd name="connsiteY25" fmla="*/ 75964 h 119062"/>
                <a:gd name="connsiteX26" fmla="*/ 58383 w 65833"/>
                <a:gd name="connsiteY26" fmla="*/ 96252 h 119062"/>
                <a:gd name="connsiteX27" fmla="*/ 38000 w 65833"/>
                <a:gd name="connsiteY27" fmla="*/ 106444 h 119062"/>
                <a:gd name="connsiteX28" fmla="*/ 38000 w 65833"/>
                <a:gd name="connsiteY28" fmla="*/ 118922 h 119062"/>
                <a:gd name="connsiteX29" fmla="*/ 28475 w 65833"/>
                <a:gd name="connsiteY29" fmla="*/ 118922 h 119062"/>
                <a:gd name="connsiteX30" fmla="*/ 28475 w 65833"/>
                <a:gd name="connsiteY30" fmla="*/ 106635 h 119062"/>
                <a:gd name="connsiteX31" fmla="*/ 9425 w 65833"/>
                <a:gd name="connsiteY31" fmla="*/ 98157 h 119062"/>
                <a:gd name="connsiteX32" fmla="*/ -101 w 65833"/>
                <a:gd name="connsiteY32" fmla="*/ 77964 h 119062"/>
                <a:gd name="connsiteX33" fmla="*/ 17140 w 65833"/>
                <a:gd name="connsiteY33" fmla="*/ 75964 h 119062"/>
                <a:gd name="connsiteX34" fmla="*/ 21141 w 65833"/>
                <a:gd name="connsiteY34" fmla="*/ 85489 h 119062"/>
                <a:gd name="connsiteX35" fmla="*/ 28284 w 65833"/>
                <a:gd name="connsiteY35" fmla="*/ 90347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5833" h="119062">
                  <a:moveTo>
                    <a:pt x="37904" y="91775"/>
                  </a:moveTo>
                  <a:cubicBezTo>
                    <a:pt x="41114" y="91204"/>
                    <a:pt x="44010" y="89518"/>
                    <a:pt x="46096" y="87013"/>
                  </a:cubicBezTo>
                  <a:cubicBezTo>
                    <a:pt x="48249" y="84613"/>
                    <a:pt x="49410" y="81479"/>
                    <a:pt x="49334" y="78250"/>
                  </a:cubicBezTo>
                  <a:cubicBezTo>
                    <a:pt x="49363" y="75459"/>
                    <a:pt x="48382" y="72754"/>
                    <a:pt x="46572" y="70630"/>
                  </a:cubicBezTo>
                  <a:cubicBezTo>
                    <a:pt x="44258" y="68134"/>
                    <a:pt x="41228" y="66401"/>
                    <a:pt x="37904" y="65677"/>
                  </a:cubicBezTo>
                  <a:close/>
                  <a:moveTo>
                    <a:pt x="28379" y="20814"/>
                  </a:moveTo>
                  <a:cubicBezTo>
                    <a:pt x="25874" y="21633"/>
                    <a:pt x="23703" y="23234"/>
                    <a:pt x="22188" y="25386"/>
                  </a:cubicBezTo>
                  <a:cubicBezTo>
                    <a:pt x="20683" y="27463"/>
                    <a:pt x="19883" y="29968"/>
                    <a:pt x="19902" y="32530"/>
                  </a:cubicBezTo>
                  <a:cubicBezTo>
                    <a:pt x="19892" y="34854"/>
                    <a:pt x="20626" y="37121"/>
                    <a:pt x="21998" y="39007"/>
                  </a:cubicBezTo>
                  <a:cubicBezTo>
                    <a:pt x="23588" y="41226"/>
                    <a:pt x="25817" y="42922"/>
                    <a:pt x="28379" y="43865"/>
                  </a:cubicBezTo>
                  <a:close/>
                  <a:moveTo>
                    <a:pt x="28379" y="90728"/>
                  </a:moveTo>
                  <a:lnTo>
                    <a:pt x="28379" y="62820"/>
                  </a:lnTo>
                  <a:cubicBezTo>
                    <a:pt x="21045" y="61076"/>
                    <a:pt x="14406" y="57162"/>
                    <a:pt x="9329" y="51580"/>
                  </a:cubicBezTo>
                  <a:cubicBezTo>
                    <a:pt x="5310" y="46341"/>
                    <a:pt x="3195" y="39893"/>
                    <a:pt x="3329" y="33292"/>
                  </a:cubicBezTo>
                  <a:cubicBezTo>
                    <a:pt x="3128" y="26501"/>
                    <a:pt x="5586" y="19909"/>
                    <a:pt x="10187" y="14909"/>
                  </a:cubicBezTo>
                  <a:cubicBezTo>
                    <a:pt x="14978" y="9861"/>
                    <a:pt x="21521" y="6822"/>
                    <a:pt x="28475" y="6432"/>
                  </a:cubicBezTo>
                  <a:lnTo>
                    <a:pt x="28475" y="-141"/>
                  </a:lnTo>
                  <a:lnTo>
                    <a:pt x="38000" y="-141"/>
                  </a:lnTo>
                  <a:lnTo>
                    <a:pt x="38000" y="6432"/>
                  </a:lnTo>
                  <a:cubicBezTo>
                    <a:pt x="44296" y="6831"/>
                    <a:pt x="50268" y="9356"/>
                    <a:pt x="54954" y="13575"/>
                  </a:cubicBezTo>
                  <a:cubicBezTo>
                    <a:pt x="59298" y="17900"/>
                    <a:pt x="62136" y="23510"/>
                    <a:pt x="63050" y="29577"/>
                  </a:cubicBezTo>
                  <a:lnTo>
                    <a:pt x="46096" y="31768"/>
                  </a:lnTo>
                  <a:cubicBezTo>
                    <a:pt x="45467" y="27034"/>
                    <a:pt x="42391" y="22976"/>
                    <a:pt x="38000" y="21100"/>
                  </a:cubicBezTo>
                  <a:lnTo>
                    <a:pt x="38000" y="47103"/>
                  </a:lnTo>
                  <a:cubicBezTo>
                    <a:pt x="46239" y="48599"/>
                    <a:pt x="53849" y="52466"/>
                    <a:pt x="59907" y="58248"/>
                  </a:cubicBezTo>
                  <a:cubicBezTo>
                    <a:pt x="63879" y="63286"/>
                    <a:pt x="65937" y="69554"/>
                    <a:pt x="65718" y="75964"/>
                  </a:cubicBezTo>
                  <a:cubicBezTo>
                    <a:pt x="65946" y="83413"/>
                    <a:pt x="63326" y="90671"/>
                    <a:pt x="58383" y="96252"/>
                  </a:cubicBezTo>
                  <a:cubicBezTo>
                    <a:pt x="53021" y="101967"/>
                    <a:pt x="45791" y="105577"/>
                    <a:pt x="38000" y="106444"/>
                  </a:cubicBezTo>
                  <a:lnTo>
                    <a:pt x="38000" y="118922"/>
                  </a:lnTo>
                  <a:lnTo>
                    <a:pt x="28475" y="118922"/>
                  </a:lnTo>
                  <a:lnTo>
                    <a:pt x="28475" y="106635"/>
                  </a:lnTo>
                  <a:cubicBezTo>
                    <a:pt x="21341" y="106073"/>
                    <a:pt x="14616" y="103082"/>
                    <a:pt x="9425" y="98157"/>
                  </a:cubicBezTo>
                  <a:cubicBezTo>
                    <a:pt x="4110" y="92661"/>
                    <a:pt x="757" y="85565"/>
                    <a:pt x="-101" y="77964"/>
                  </a:cubicBezTo>
                  <a:lnTo>
                    <a:pt x="17140" y="75964"/>
                  </a:lnTo>
                  <a:cubicBezTo>
                    <a:pt x="17750" y="79393"/>
                    <a:pt x="19121" y="82651"/>
                    <a:pt x="21141" y="85489"/>
                  </a:cubicBezTo>
                  <a:cubicBezTo>
                    <a:pt x="23141" y="87613"/>
                    <a:pt x="25579" y="89270"/>
                    <a:pt x="28284" y="903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64E15820-4DA6-4CF9-8B3F-F3A43476F23D}"/>
                </a:ext>
              </a:extLst>
            </p:cNvPr>
            <p:cNvSpPr/>
            <p:nvPr/>
          </p:nvSpPr>
          <p:spPr>
            <a:xfrm>
              <a:off x="8031289" y="749045"/>
              <a:ext cx="57150" cy="57150"/>
            </a:xfrm>
            <a:custGeom>
              <a:avLst/>
              <a:gdLst>
                <a:gd name="connsiteX0" fmla="*/ 28475 w 57150"/>
                <a:gd name="connsiteY0" fmla="*/ 57009 h 57150"/>
                <a:gd name="connsiteX1" fmla="*/ -101 w 57150"/>
                <a:gd name="connsiteY1" fmla="*/ 28434 h 57150"/>
                <a:gd name="connsiteX2" fmla="*/ 28475 w 57150"/>
                <a:gd name="connsiteY2" fmla="*/ -141 h 57150"/>
                <a:gd name="connsiteX3" fmla="*/ 57050 w 57150"/>
                <a:gd name="connsiteY3" fmla="*/ 28434 h 57150"/>
                <a:gd name="connsiteX4" fmla="*/ 28475 w 57150"/>
                <a:gd name="connsiteY4" fmla="*/ 57009 h 57150"/>
                <a:gd name="connsiteX5" fmla="*/ 28475 w 57150"/>
                <a:gd name="connsiteY5" fmla="*/ 12337 h 57150"/>
                <a:gd name="connsiteX6" fmla="*/ 12282 w 57150"/>
                <a:gd name="connsiteY6" fmla="*/ 28529 h 57150"/>
                <a:gd name="connsiteX7" fmla="*/ 28475 w 57150"/>
                <a:gd name="connsiteY7" fmla="*/ 44722 h 57150"/>
                <a:gd name="connsiteX8" fmla="*/ 44667 w 57150"/>
                <a:gd name="connsiteY8" fmla="*/ 28529 h 57150"/>
                <a:gd name="connsiteX9" fmla="*/ 44667 w 57150"/>
                <a:gd name="connsiteY9" fmla="*/ 28434 h 57150"/>
                <a:gd name="connsiteX10" fmla="*/ 28569 w 57150"/>
                <a:gd name="connsiteY10" fmla="*/ 12337 h 57150"/>
                <a:gd name="connsiteX11" fmla="*/ 28475 w 57150"/>
                <a:gd name="connsiteY11" fmla="*/ 1233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57150">
                  <a:moveTo>
                    <a:pt x="28475" y="57009"/>
                  </a:moveTo>
                  <a:cubicBezTo>
                    <a:pt x="12691" y="57009"/>
                    <a:pt x="-101" y="44217"/>
                    <a:pt x="-101" y="28434"/>
                  </a:cubicBezTo>
                  <a:cubicBezTo>
                    <a:pt x="-101" y="12651"/>
                    <a:pt x="12691" y="-141"/>
                    <a:pt x="28475" y="-141"/>
                  </a:cubicBezTo>
                  <a:cubicBezTo>
                    <a:pt x="44257" y="-141"/>
                    <a:pt x="57050" y="12651"/>
                    <a:pt x="57050" y="28434"/>
                  </a:cubicBezTo>
                  <a:cubicBezTo>
                    <a:pt x="57050" y="44217"/>
                    <a:pt x="44257" y="57009"/>
                    <a:pt x="28475" y="57009"/>
                  </a:cubicBezTo>
                  <a:close/>
                  <a:moveTo>
                    <a:pt x="28475" y="12337"/>
                  </a:moveTo>
                  <a:cubicBezTo>
                    <a:pt x="19530" y="12337"/>
                    <a:pt x="12282" y="19586"/>
                    <a:pt x="12282" y="28529"/>
                  </a:cubicBezTo>
                  <a:cubicBezTo>
                    <a:pt x="12282" y="37474"/>
                    <a:pt x="19530" y="44722"/>
                    <a:pt x="28475" y="44722"/>
                  </a:cubicBezTo>
                  <a:cubicBezTo>
                    <a:pt x="37418" y="44722"/>
                    <a:pt x="44667" y="37474"/>
                    <a:pt x="44667" y="28529"/>
                  </a:cubicBezTo>
                  <a:cubicBezTo>
                    <a:pt x="44667" y="28501"/>
                    <a:pt x="44667" y="28463"/>
                    <a:pt x="44667" y="28434"/>
                  </a:cubicBezTo>
                  <a:cubicBezTo>
                    <a:pt x="44667" y="19547"/>
                    <a:pt x="37457" y="12337"/>
                    <a:pt x="28569" y="12337"/>
                  </a:cubicBezTo>
                  <a:cubicBezTo>
                    <a:pt x="28541" y="12337"/>
                    <a:pt x="28503" y="12337"/>
                    <a:pt x="28475" y="12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52CE1B7C-41FE-440E-BE08-8CD94D54D2E8}"/>
                </a:ext>
              </a:extLst>
            </p:cNvPr>
            <p:cNvSpPr/>
            <p:nvPr/>
          </p:nvSpPr>
          <p:spPr>
            <a:xfrm>
              <a:off x="8488203" y="654843"/>
              <a:ext cx="57150" cy="57150"/>
            </a:xfrm>
            <a:custGeom>
              <a:avLst/>
              <a:gdLst>
                <a:gd name="connsiteX0" fmla="*/ 28475 w 57150"/>
                <a:gd name="connsiteY0" fmla="*/ 57009 h 57150"/>
                <a:gd name="connsiteX1" fmla="*/ -101 w 57150"/>
                <a:gd name="connsiteY1" fmla="*/ 28434 h 57150"/>
                <a:gd name="connsiteX2" fmla="*/ 28475 w 57150"/>
                <a:gd name="connsiteY2" fmla="*/ -141 h 57150"/>
                <a:gd name="connsiteX3" fmla="*/ 57050 w 57150"/>
                <a:gd name="connsiteY3" fmla="*/ 28434 h 57150"/>
                <a:gd name="connsiteX4" fmla="*/ 28475 w 57150"/>
                <a:gd name="connsiteY4" fmla="*/ 57009 h 57150"/>
                <a:gd name="connsiteX5" fmla="*/ 28475 w 57150"/>
                <a:gd name="connsiteY5" fmla="*/ 12432 h 57150"/>
                <a:gd name="connsiteX6" fmla="*/ 12377 w 57150"/>
                <a:gd name="connsiteY6" fmla="*/ 28529 h 57150"/>
                <a:gd name="connsiteX7" fmla="*/ 28475 w 57150"/>
                <a:gd name="connsiteY7" fmla="*/ 44627 h 57150"/>
                <a:gd name="connsiteX8" fmla="*/ 44572 w 57150"/>
                <a:gd name="connsiteY8" fmla="*/ 28529 h 57150"/>
                <a:gd name="connsiteX9" fmla="*/ 28475 w 57150"/>
                <a:gd name="connsiteY9" fmla="*/ 12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28475" y="57009"/>
                  </a:moveTo>
                  <a:cubicBezTo>
                    <a:pt x="12692" y="57009"/>
                    <a:pt x="-101" y="44217"/>
                    <a:pt x="-101" y="28434"/>
                  </a:cubicBezTo>
                  <a:cubicBezTo>
                    <a:pt x="-101" y="12651"/>
                    <a:pt x="12692" y="-141"/>
                    <a:pt x="28475" y="-141"/>
                  </a:cubicBezTo>
                  <a:cubicBezTo>
                    <a:pt x="44257" y="-141"/>
                    <a:pt x="57050" y="12651"/>
                    <a:pt x="57050" y="28434"/>
                  </a:cubicBezTo>
                  <a:cubicBezTo>
                    <a:pt x="57050" y="44217"/>
                    <a:pt x="44257" y="57009"/>
                    <a:pt x="28475" y="57009"/>
                  </a:cubicBezTo>
                  <a:close/>
                  <a:moveTo>
                    <a:pt x="28475" y="12432"/>
                  </a:moveTo>
                  <a:cubicBezTo>
                    <a:pt x="19588" y="12432"/>
                    <a:pt x="12377" y="19643"/>
                    <a:pt x="12377" y="28529"/>
                  </a:cubicBezTo>
                  <a:cubicBezTo>
                    <a:pt x="12377" y="37416"/>
                    <a:pt x="19588" y="44627"/>
                    <a:pt x="28475" y="44627"/>
                  </a:cubicBezTo>
                  <a:cubicBezTo>
                    <a:pt x="37361" y="44627"/>
                    <a:pt x="44572" y="37416"/>
                    <a:pt x="44572" y="28529"/>
                  </a:cubicBezTo>
                  <a:cubicBezTo>
                    <a:pt x="44572" y="19643"/>
                    <a:pt x="37361" y="12432"/>
                    <a:pt x="28475" y="12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77" name="弧形 76">
            <a:extLst>
              <a:ext uri="{FF2B5EF4-FFF2-40B4-BE49-F238E27FC236}">
                <a16:creationId xmlns:a16="http://schemas.microsoft.com/office/drawing/2014/main" id="{3254767E-1D1E-4DB7-9D9C-54F0C1EB87A2}"/>
              </a:ext>
            </a:extLst>
          </p:cNvPr>
          <p:cNvSpPr/>
          <p:nvPr/>
        </p:nvSpPr>
        <p:spPr>
          <a:xfrm flipV="1">
            <a:off x="3449822" y="3586347"/>
            <a:ext cx="5292356" cy="5292356"/>
          </a:xfrm>
          <a:prstGeom prst="arc">
            <a:avLst>
              <a:gd name="adj1" fmla="val 133623"/>
              <a:gd name="adj2" fmla="val 6055134"/>
            </a:avLst>
          </a:prstGeom>
          <a:noFill/>
          <a:ln w="12700" cap="flat" cmpd="sng" algn="ctr">
            <a:gradFill>
              <a:gsLst>
                <a:gs pos="3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lgDash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弧形 77">
            <a:extLst>
              <a:ext uri="{FF2B5EF4-FFF2-40B4-BE49-F238E27FC236}">
                <a16:creationId xmlns:a16="http://schemas.microsoft.com/office/drawing/2014/main" id="{9D77112A-94CA-4967-9146-04671D5E9D23}"/>
              </a:ext>
            </a:extLst>
          </p:cNvPr>
          <p:cNvSpPr/>
          <p:nvPr/>
        </p:nvSpPr>
        <p:spPr>
          <a:xfrm flipV="1">
            <a:off x="3449822" y="3586347"/>
            <a:ext cx="5292356" cy="5292356"/>
          </a:xfrm>
          <a:prstGeom prst="arc">
            <a:avLst>
              <a:gd name="adj1" fmla="val 7200416"/>
              <a:gd name="adj2" fmla="val 11345462"/>
            </a:avLst>
          </a:prstGeom>
          <a:noFill/>
          <a:ln w="12700" cap="flat" cmpd="sng" algn="ctr">
            <a:gradFill>
              <a:gsLst>
                <a:gs pos="100000">
                  <a:schemeClr val="bg1"/>
                </a:gs>
                <a:gs pos="31000">
                  <a:schemeClr val="bg1">
                    <a:alpha val="0"/>
                  </a:schemeClr>
                </a:gs>
              </a:gsLst>
              <a:lin ang="5400000" scaled="1"/>
            </a:gradFill>
            <a:prstDash val="lgDash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53DB4D0C-3BA2-4D1D-936E-CF002FA2B42A}"/>
              </a:ext>
            </a:extLst>
          </p:cNvPr>
          <p:cNvGrpSpPr/>
          <p:nvPr/>
        </p:nvGrpSpPr>
        <p:grpSpPr>
          <a:xfrm rot="16200000" flipV="1">
            <a:off x="5844538" y="5897479"/>
            <a:ext cx="502923" cy="502923"/>
            <a:chOff x="6811163" y="4117164"/>
            <a:chExt cx="851079" cy="851079"/>
          </a:xfrm>
        </p:grpSpPr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2B82DE16-EB55-4C1D-9F5F-3DF3120AF76F}"/>
                </a:ext>
              </a:extLst>
            </p:cNvPr>
            <p:cNvSpPr/>
            <p:nvPr/>
          </p:nvSpPr>
          <p:spPr>
            <a:xfrm>
              <a:off x="6811163" y="4117164"/>
              <a:ext cx="851079" cy="85107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720BF4CB-7C15-45C3-8730-52EAA5888359}"/>
                </a:ext>
              </a:extLst>
            </p:cNvPr>
            <p:cNvGrpSpPr/>
            <p:nvPr/>
          </p:nvGrpSpPr>
          <p:grpSpPr>
            <a:xfrm>
              <a:off x="6908436" y="4372270"/>
              <a:ext cx="656533" cy="340866"/>
              <a:chOff x="2821112" y="4536271"/>
              <a:chExt cx="665990" cy="345776"/>
            </a:xfrm>
          </p:grpSpPr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B95222B6-5BEC-432C-B5C0-746C6E93E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112" y="4709160"/>
                <a:ext cx="596918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弧形 92">
                <a:extLst>
                  <a:ext uri="{FF2B5EF4-FFF2-40B4-BE49-F238E27FC236}">
                    <a16:creationId xmlns:a16="http://schemas.microsoft.com/office/drawing/2014/main" id="{6CDF33D3-2868-4625-85C3-EBFAF017924B}"/>
                  </a:ext>
                </a:extLst>
              </p:cNvPr>
              <p:cNvSpPr/>
              <p:nvPr/>
            </p:nvSpPr>
            <p:spPr>
              <a:xfrm flipH="1" flipV="1">
                <a:off x="3314214" y="4536271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弧形 93">
                <a:extLst>
                  <a:ext uri="{FF2B5EF4-FFF2-40B4-BE49-F238E27FC236}">
                    <a16:creationId xmlns:a16="http://schemas.microsoft.com/office/drawing/2014/main" id="{73D71456-F9A0-4C11-B080-40D96DFC2C6E}"/>
                  </a:ext>
                </a:extLst>
              </p:cNvPr>
              <p:cNvSpPr/>
              <p:nvPr/>
            </p:nvSpPr>
            <p:spPr>
              <a:xfrm flipH="1">
                <a:off x="3314214" y="4709159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320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706F1F3-B26C-4F20-84CD-83DBDA0A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进度管理</a:t>
            </a:r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3CAA4468-5849-455F-81F4-C725C7E54862}"/>
              </a:ext>
            </a:extLst>
          </p:cNvPr>
          <p:cNvGrpSpPr/>
          <p:nvPr/>
        </p:nvGrpSpPr>
        <p:grpSpPr>
          <a:xfrm>
            <a:off x="1177787" y="1225936"/>
            <a:ext cx="720000" cy="720000"/>
            <a:chOff x="515938" y="1225936"/>
            <a:chExt cx="720000" cy="720000"/>
          </a:xfrm>
        </p:grpSpPr>
        <p:sp>
          <p:nvSpPr>
            <p:cNvPr id="49" name="矩形: 圆顶角 48">
              <a:extLst>
                <a:ext uri="{FF2B5EF4-FFF2-40B4-BE49-F238E27FC236}">
                  <a16:creationId xmlns:a16="http://schemas.microsoft.com/office/drawing/2014/main" id="{CB589592-3EFD-4462-96E2-83FBAC984A78}"/>
                </a:ext>
              </a:extLst>
            </p:cNvPr>
            <p:cNvSpPr/>
            <p:nvPr/>
          </p:nvSpPr>
          <p:spPr>
            <a:xfrm>
              <a:off x="515938" y="1225936"/>
              <a:ext cx="720000" cy="72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2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1270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5A28566D-BD8F-4C82-9903-EDECCB8967A4}"/>
                </a:ext>
              </a:extLst>
            </p:cNvPr>
            <p:cNvSpPr txBox="1"/>
            <p:nvPr/>
          </p:nvSpPr>
          <p:spPr>
            <a:xfrm>
              <a:off x="819637" y="1363534"/>
              <a:ext cx="11260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1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79E9E73E-FD9B-4401-BCD8-235F5690ECFE}"/>
                </a:ext>
              </a:extLst>
            </p:cNvPr>
            <p:cNvSpPr txBox="1"/>
            <p:nvPr/>
          </p:nvSpPr>
          <p:spPr>
            <a:xfrm>
              <a:off x="710871" y="1701187"/>
              <a:ext cx="37585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Mon.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EB5DC131-EB8F-4084-A686-C3A477D3C692}"/>
              </a:ext>
            </a:extLst>
          </p:cNvPr>
          <p:cNvGrpSpPr/>
          <p:nvPr/>
        </p:nvGrpSpPr>
        <p:grpSpPr>
          <a:xfrm>
            <a:off x="2006553" y="1225936"/>
            <a:ext cx="720000" cy="720000"/>
            <a:chOff x="1344704" y="1225936"/>
            <a:chExt cx="720000" cy="720000"/>
          </a:xfrm>
        </p:grpSpPr>
        <p:sp>
          <p:nvSpPr>
            <p:cNvPr id="66" name="矩形: 圆顶角 65">
              <a:extLst>
                <a:ext uri="{FF2B5EF4-FFF2-40B4-BE49-F238E27FC236}">
                  <a16:creationId xmlns:a16="http://schemas.microsoft.com/office/drawing/2014/main" id="{5FA64331-2443-438C-9D7E-FC616A7E6F8A}"/>
                </a:ext>
              </a:extLst>
            </p:cNvPr>
            <p:cNvSpPr/>
            <p:nvPr/>
          </p:nvSpPr>
          <p:spPr>
            <a:xfrm>
              <a:off x="1344704" y="1225936"/>
              <a:ext cx="720000" cy="72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2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1270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064464A2-B55D-4066-A7DB-F357F2203960}"/>
                </a:ext>
              </a:extLst>
            </p:cNvPr>
            <p:cNvSpPr txBox="1"/>
            <p:nvPr/>
          </p:nvSpPr>
          <p:spPr>
            <a:xfrm>
              <a:off x="1648403" y="1363534"/>
              <a:ext cx="11260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2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D86968D5-0737-4856-B687-7D4D36022170}"/>
                </a:ext>
              </a:extLst>
            </p:cNvPr>
            <p:cNvSpPr txBox="1"/>
            <p:nvPr/>
          </p:nvSpPr>
          <p:spPr>
            <a:xfrm>
              <a:off x="1539637" y="1701187"/>
              <a:ext cx="37585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Tues.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E0136673-1BFF-4446-8DA6-E64DDF41CFF9}"/>
              </a:ext>
            </a:extLst>
          </p:cNvPr>
          <p:cNvGrpSpPr/>
          <p:nvPr/>
        </p:nvGrpSpPr>
        <p:grpSpPr>
          <a:xfrm>
            <a:off x="2835319" y="1225936"/>
            <a:ext cx="720000" cy="720000"/>
            <a:chOff x="2173470" y="1225936"/>
            <a:chExt cx="720000" cy="720000"/>
          </a:xfrm>
        </p:grpSpPr>
        <p:sp>
          <p:nvSpPr>
            <p:cNvPr id="69" name="矩形: 圆顶角 68">
              <a:extLst>
                <a:ext uri="{FF2B5EF4-FFF2-40B4-BE49-F238E27FC236}">
                  <a16:creationId xmlns:a16="http://schemas.microsoft.com/office/drawing/2014/main" id="{794FE129-92C4-4D67-AAE0-73A98099D628}"/>
                </a:ext>
              </a:extLst>
            </p:cNvPr>
            <p:cNvSpPr/>
            <p:nvPr/>
          </p:nvSpPr>
          <p:spPr>
            <a:xfrm>
              <a:off x="2173470" y="1225936"/>
              <a:ext cx="720000" cy="72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2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1270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D1EA9755-F758-4294-A11A-3F5A7A435F79}"/>
                </a:ext>
              </a:extLst>
            </p:cNvPr>
            <p:cNvSpPr txBox="1"/>
            <p:nvPr/>
          </p:nvSpPr>
          <p:spPr>
            <a:xfrm>
              <a:off x="2477169" y="1363534"/>
              <a:ext cx="11260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3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F828A928-BAEC-4FEC-9E9A-F56E641018A7}"/>
                </a:ext>
              </a:extLst>
            </p:cNvPr>
            <p:cNvSpPr txBox="1"/>
            <p:nvPr/>
          </p:nvSpPr>
          <p:spPr>
            <a:xfrm>
              <a:off x="2368403" y="1701187"/>
              <a:ext cx="37585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Wed.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B5863114-7C08-43EC-8D75-A5AC49C2A906}"/>
              </a:ext>
            </a:extLst>
          </p:cNvPr>
          <p:cNvGrpSpPr/>
          <p:nvPr/>
        </p:nvGrpSpPr>
        <p:grpSpPr>
          <a:xfrm>
            <a:off x="3664085" y="1225936"/>
            <a:ext cx="720000" cy="720000"/>
            <a:chOff x="3002236" y="1225936"/>
            <a:chExt cx="720000" cy="720000"/>
          </a:xfrm>
        </p:grpSpPr>
        <p:sp>
          <p:nvSpPr>
            <p:cNvPr id="72" name="矩形: 圆顶角 71">
              <a:extLst>
                <a:ext uri="{FF2B5EF4-FFF2-40B4-BE49-F238E27FC236}">
                  <a16:creationId xmlns:a16="http://schemas.microsoft.com/office/drawing/2014/main" id="{30870A5E-5ED0-4903-BD48-57321FCF1CE2}"/>
                </a:ext>
              </a:extLst>
            </p:cNvPr>
            <p:cNvSpPr/>
            <p:nvPr/>
          </p:nvSpPr>
          <p:spPr>
            <a:xfrm>
              <a:off x="3002236" y="1225936"/>
              <a:ext cx="720000" cy="72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2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1270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8FE24F76-AABB-45A0-95B1-B13BA3F2DF03}"/>
                </a:ext>
              </a:extLst>
            </p:cNvPr>
            <p:cNvSpPr txBox="1"/>
            <p:nvPr/>
          </p:nvSpPr>
          <p:spPr>
            <a:xfrm>
              <a:off x="3305935" y="1363534"/>
              <a:ext cx="11260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4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C8014B7F-D915-4DCB-9FF5-62FB002376C9}"/>
                </a:ext>
              </a:extLst>
            </p:cNvPr>
            <p:cNvSpPr txBox="1"/>
            <p:nvPr/>
          </p:nvSpPr>
          <p:spPr>
            <a:xfrm>
              <a:off x="3197169" y="1701187"/>
              <a:ext cx="37585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Thur.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6DC8186B-2B11-4C90-8A87-83CE13372C57}"/>
              </a:ext>
            </a:extLst>
          </p:cNvPr>
          <p:cNvGrpSpPr/>
          <p:nvPr/>
        </p:nvGrpSpPr>
        <p:grpSpPr>
          <a:xfrm>
            <a:off x="4492851" y="1225936"/>
            <a:ext cx="720000" cy="720000"/>
            <a:chOff x="3831002" y="1225936"/>
            <a:chExt cx="720000" cy="720000"/>
          </a:xfrm>
        </p:grpSpPr>
        <p:sp>
          <p:nvSpPr>
            <p:cNvPr id="75" name="矩形: 圆顶角 74">
              <a:extLst>
                <a:ext uri="{FF2B5EF4-FFF2-40B4-BE49-F238E27FC236}">
                  <a16:creationId xmlns:a16="http://schemas.microsoft.com/office/drawing/2014/main" id="{F8E4420C-8937-4CB2-A14E-B2B44883075D}"/>
                </a:ext>
              </a:extLst>
            </p:cNvPr>
            <p:cNvSpPr/>
            <p:nvPr/>
          </p:nvSpPr>
          <p:spPr>
            <a:xfrm>
              <a:off x="3831002" y="1225936"/>
              <a:ext cx="720000" cy="72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2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1270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6DFE091B-BB2A-48F8-81A9-6271506E8A56}"/>
                </a:ext>
              </a:extLst>
            </p:cNvPr>
            <p:cNvSpPr txBox="1"/>
            <p:nvPr/>
          </p:nvSpPr>
          <p:spPr>
            <a:xfrm>
              <a:off x="4134701" y="1363534"/>
              <a:ext cx="11260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5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7D41EBCB-80F9-40DA-9E49-83A1A4F38D86}"/>
                </a:ext>
              </a:extLst>
            </p:cNvPr>
            <p:cNvSpPr txBox="1"/>
            <p:nvPr/>
          </p:nvSpPr>
          <p:spPr>
            <a:xfrm>
              <a:off x="4025935" y="1701187"/>
              <a:ext cx="37585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Fri.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E883D2E9-9E49-4A82-90A5-3FF2D3B16175}"/>
              </a:ext>
            </a:extLst>
          </p:cNvPr>
          <p:cNvGrpSpPr/>
          <p:nvPr/>
        </p:nvGrpSpPr>
        <p:grpSpPr>
          <a:xfrm>
            <a:off x="5321617" y="1225936"/>
            <a:ext cx="720000" cy="720000"/>
            <a:chOff x="4659768" y="1225936"/>
            <a:chExt cx="720000" cy="720000"/>
          </a:xfrm>
        </p:grpSpPr>
        <p:sp>
          <p:nvSpPr>
            <p:cNvPr id="78" name="矩形: 圆顶角 77">
              <a:extLst>
                <a:ext uri="{FF2B5EF4-FFF2-40B4-BE49-F238E27FC236}">
                  <a16:creationId xmlns:a16="http://schemas.microsoft.com/office/drawing/2014/main" id="{385D06FF-A4F3-4490-BA85-0D92DE2AECBC}"/>
                </a:ext>
              </a:extLst>
            </p:cNvPr>
            <p:cNvSpPr/>
            <p:nvPr/>
          </p:nvSpPr>
          <p:spPr>
            <a:xfrm>
              <a:off x="4659768" y="1225936"/>
              <a:ext cx="720000" cy="72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2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1270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4A0FCF9C-325E-4650-A984-6E805288F438}"/>
                </a:ext>
              </a:extLst>
            </p:cNvPr>
            <p:cNvSpPr txBox="1"/>
            <p:nvPr/>
          </p:nvSpPr>
          <p:spPr>
            <a:xfrm>
              <a:off x="4963467" y="1363534"/>
              <a:ext cx="11260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6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595B3B41-7547-4FFE-BE94-56CCF776A489}"/>
                </a:ext>
              </a:extLst>
            </p:cNvPr>
            <p:cNvSpPr txBox="1"/>
            <p:nvPr/>
          </p:nvSpPr>
          <p:spPr>
            <a:xfrm>
              <a:off x="4854701" y="1701187"/>
              <a:ext cx="37585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Sat.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7B744A32-B3D0-4335-8118-8CD5FF2B63D6}"/>
              </a:ext>
            </a:extLst>
          </p:cNvPr>
          <p:cNvGrpSpPr/>
          <p:nvPr/>
        </p:nvGrpSpPr>
        <p:grpSpPr>
          <a:xfrm>
            <a:off x="6150383" y="1225936"/>
            <a:ext cx="720000" cy="720000"/>
            <a:chOff x="5488534" y="1225936"/>
            <a:chExt cx="720000" cy="720000"/>
          </a:xfrm>
        </p:grpSpPr>
        <p:sp>
          <p:nvSpPr>
            <p:cNvPr id="81" name="矩形: 圆顶角 80">
              <a:extLst>
                <a:ext uri="{FF2B5EF4-FFF2-40B4-BE49-F238E27FC236}">
                  <a16:creationId xmlns:a16="http://schemas.microsoft.com/office/drawing/2014/main" id="{F07F5757-6120-4178-B9D9-C66531CD6A79}"/>
                </a:ext>
              </a:extLst>
            </p:cNvPr>
            <p:cNvSpPr/>
            <p:nvPr/>
          </p:nvSpPr>
          <p:spPr>
            <a:xfrm>
              <a:off x="5488534" y="1225936"/>
              <a:ext cx="720000" cy="72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2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1270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F2DC5C82-0F21-4479-96DE-F5B7B454E84C}"/>
                </a:ext>
              </a:extLst>
            </p:cNvPr>
            <p:cNvSpPr txBox="1"/>
            <p:nvPr/>
          </p:nvSpPr>
          <p:spPr>
            <a:xfrm>
              <a:off x="5792233" y="1363534"/>
              <a:ext cx="11260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7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284E9E0C-A016-4218-9B39-DCE1427F03F0}"/>
                </a:ext>
              </a:extLst>
            </p:cNvPr>
            <p:cNvSpPr txBox="1"/>
            <p:nvPr/>
          </p:nvSpPr>
          <p:spPr>
            <a:xfrm>
              <a:off x="5683467" y="1701187"/>
              <a:ext cx="37585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Sun.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5983EF1E-78FE-41AE-94B4-D8A585294757}"/>
              </a:ext>
            </a:extLst>
          </p:cNvPr>
          <p:cNvGrpSpPr/>
          <p:nvPr/>
        </p:nvGrpSpPr>
        <p:grpSpPr>
          <a:xfrm>
            <a:off x="6979149" y="1225936"/>
            <a:ext cx="720000" cy="720000"/>
            <a:chOff x="6317300" y="1225936"/>
            <a:chExt cx="720000" cy="720000"/>
          </a:xfrm>
        </p:grpSpPr>
        <p:sp>
          <p:nvSpPr>
            <p:cNvPr id="84" name="矩形: 圆顶角 83">
              <a:extLst>
                <a:ext uri="{FF2B5EF4-FFF2-40B4-BE49-F238E27FC236}">
                  <a16:creationId xmlns:a16="http://schemas.microsoft.com/office/drawing/2014/main" id="{E010FE17-28F7-4F13-9AA4-DFC2A67EDD31}"/>
                </a:ext>
              </a:extLst>
            </p:cNvPr>
            <p:cNvSpPr/>
            <p:nvPr/>
          </p:nvSpPr>
          <p:spPr>
            <a:xfrm>
              <a:off x="6317300" y="1225936"/>
              <a:ext cx="720000" cy="72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2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1270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E6273B4B-529B-46C8-A1F8-3A944964F0EF}"/>
                </a:ext>
              </a:extLst>
            </p:cNvPr>
            <p:cNvSpPr txBox="1"/>
            <p:nvPr/>
          </p:nvSpPr>
          <p:spPr>
            <a:xfrm>
              <a:off x="6620999" y="1363534"/>
              <a:ext cx="11260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8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107A0A45-39C6-48A7-BF56-B4D7C2461265}"/>
                </a:ext>
              </a:extLst>
            </p:cNvPr>
            <p:cNvSpPr txBox="1"/>
            <p:nvPr/>
          </p:nvSpPr>
          <p:spPr>
            <a:xfrm>
              <a:off x="6512233" y="1701187"/>
              <a:ext cx="37585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Mon.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5A1BA182-EFA8-4206-8DA3-1E64B615B498}"/>
              </a:ext>
            </a:extLst>
          </p:cNvPr>
          <p:cNvGrpSpPr/>
          <p:nvPr/>
        </p:nvGrpSpPr>
        <p:grpSpPr>
          <a:xfrm>
            <a:off x="7807915" y="1225936"/>
            <a:ext cx="720000" cy="720000"/>
            <a:chOff x="7146066" y="1225936"/>
            <a:chExt cx="720000" cy="720000"/>
          </a:xfrm>
        </p:grpSpPr>
        <p:sp>
          <p:nvSpPr>
            <p:cNvPr id="87" name="矩形: 圆顶角 86">
              <a:extLst>
                <a:ext uri="{FF2B5EF4-FFF2-40B4-BE49-F238E27FC236}">
                  <a16:creationId xmlns:a16="http://schemas.microsoft.com/office/drawing/2014/main" id="{3B49E6FE-43E8-455F-9B78-E594944F357A}"/>
                </a:ext>
              </a:extLst>
            </p:cNvPr>
            <p:cNvSpPr/>
            <p:nvPr/>
          </p:nvSpPr>
          <p:spPr>
            <a:xfrm>
              <a:off x="7146066" y="1225936"/>
              <a:ext cx="720000" cy="72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2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1270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6A952BCB-CDEC-4900-AC07-E8F918C882EB}"/>
                </a:ext>
              </a:extLst>
            </p:cNvPr>
            <p:cNvSpPr txBox="1"/>
            <p:nvPr/>
          </p:nvSpPr>
          <p:spPr>
            <a:xfrm>
              <a:off x="7449765" y="1363534"/>
              <a:ext cx="11260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9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F570026C-3E60-4A26-961F-195816EDE814}"/>
                </a:ext>
              </a:extLst>
            </p:cNvPr>
            <p:cNvSpPr txBox="1"/>
            <p:nvPr/>
          </p:nvSpPr>
          <p:spPr>
            <a:xfrm>
              <a:off x="7340999" y="1701187"/>
              <a:ext cx="37585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Tues.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A51960AC-A8EA-4B3B-B1FC-DB4B2B715DEF}"/>
              </a:ext>
            </a:extLst>
          </p:cNvPr>
          <p:cNvGrpSpPr/>
          <p:nvPr/>
        </p:nvGrpSpPr>
        <p:grpSpPr>
          <a:xfrm>
            <a:off x="8636681" y="1225936"/>
            <a:ext cx="720000" cy="720000"/>
            <a:chOff x="7974832" y="1225936"/>
            <a:chExt cx="720000" cy="720000"/>
          </a:xfrm>
        </p:grpSpPr>
        <p:sp>
          <p:nvSpPr>
            <p:cNvPr id="90" name="矩形: 圆顶角 89">
              <a:extLst>
                <a:ext uri="{FF2B5EF4-FFF2-40B4-BE49-F238E27FC236}">
                  <a16:creationId xmlns:a16="http://schemas.microsoft.com/office/drawing/2014/main" id="{05E322BE-DAB3-4EEC-B823-83466BBB87F0}"/>
                </a:ext>
              </a:extLst>
            </p:cNvPr>
            <p:cNvSpPr/>
            <p:nvPr/>
          </p:nvSpPr>
          <p:spPr>
            <a:xfrm>
              <a:off x="7974832" y="1225936"/>
              <a:ext cx="720000" cy="72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2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1270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768CAE61-4520-417C-B24D-B34BA1133F41}"/>
                </a:ext>
              </a:extLst>
            </p:cNvPr>
            <p:cNvSpPr txBox="1"/>
            <p:nvPr/>
          </p:nvSpPr>
          <p:spPr>
            <a:xfrm>
              <a:off x="8164685" y="1371536"/>
              <a:ext cx="37585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10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428AE807-9DE3-40F1-AEE7-B25558BFAE4D}"/>
                </a:ext>
              </a:extLst>
            </p:cNvPr>
            <p:cNvSpPr txBox="1"/>
            <p:nvPr/>
          </p:nvSpPr>
          <p:spPr>
            <a:xfrm>
              <a:off x="8169765" y="1701187"/>
              <a:ext cx="37585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Wed.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36DB886B-1D32-4704-B077-0566C259F465}"/>
              </a:ext>
            </a:extLst>
          </p:cNvPr>
          <p:cNvGrpSpPr/>
          <p:nvPr/>
        </p:nvGrpSpPr>
        <p:grpSpPr>
          <a:xfrm>
            <a:off x="9465447" y="1225936"/>
            <a:ext cx="720000" cy="720000"/>
            <a:chOff x="8803598" y="1225936"/>
            <a:chExt cx="720000" cy="720000"/>
          </a:xfrm>
        </p:grpSpPr>
        <p:sp>
          <p:nvSpPr>
            <p:cNvPr id="93" name="矩形: 圆顶角 92">
              <a:extLst>
                <a:ext uri="{FF2B5EF4-FFF2-40B4-BE49-F238E27FC236}">
                  <a16:creationId xmlns:a16="http://schemas.microsoft.com/office/drawing/2014/main" id="{F4DCCF96-AFCA-4AAC-A5B7-AF52D1F51FF9}"/>
                </a:ext>
              </a:extLst>
            </p:cNvPr>
            <p:cNvSpPr/>
            <p:nvPr/>
          </p:nvSpPr>
          <p:spPr>
            <a:xfrm>
              <a:off x="8803598" y="1225936"/>
              <a:ext cx="720000" cy="72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2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1270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876B3755-5E65-482C-94FF-7970008258E2}"/>
                </a:ext>
              </a:extLst>
            </p:cNvPr>
            <p:cNvSpPr txBox="1"/>
            <p:nvPr/>
          </p:nvSpPr>
          <p:spPr>
            <a:xfrm>
              <a:off x="9053580" y="1371536"/>
              <a:ext cx="2602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11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B6FB7869-F5CE-4AC2-B95D-30AD0D654A4C}"/>
                </a:ext>
              </a:extLst>
            </p:cNvPr>
            <p:cNvSpPr txBox="1"/>
            <p:nvPr/>
          </p:nvSpPr>
          <p:spPr>
            <a:xfrm>
              <a:off x="8998531" y="1701187"/>
              <a:ext cx="37585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Thur.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186D3228-7DA7-4FAB-A0FC-9A2BAF3243CE}"/>
              </a:ext>
            </a:extLst>
          </p:cNvPr>
          <p:cNvGrpSpPr/>
          <p:nvPr/>
        </p:nvGrpSpPr>
        <p:grpSpPr>
          <a:xfrm>
            <a:off x="10294213" y="1225936"/>
            <a:ext cx="720000" cy="720000"/>
            <a:chOff x="9632364" y="1225936"/>
            <a:chExt cx="720000" cy="720000"/>
          </a:xfrm>
        </p:grpSpPr>
        <p:sp>
          <p:nvSpPr>
            <p:cNvPr id="96" name="矩形: 圆顶角 95">
              <a:extLst>
                <a:ext uri="{FF2B5EF4-FFF2-40B4-BE49-F238E27FC236}">
                  <a16:creationId xmlns:a16="http://schemas.microsoft.com/office/drawing/2014/main" id="{BDFA0144-20BF-4A59-B659-318447431A4C}"/>
                </a:ext>
              </a:extLst>
            </p:cNvPr>
            <p:cNvSpPr/>
            <p:nvPr/>
          </p:nvSpPr>
          <p:spPr>
            <a:xfrm>
              <a:off x="9632364" y="1225936"/>
              <a:ext cx="720000" cy="72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2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1270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09F27BA3-2537-4AF6-A571-3AEF003E03B5}"/>
                </a:ext>
              </a:extLst>
            </p:cNvPr>
            <p:cNvSpPr txBox="1"/>
            <p:nvPr/>
          </p:nvSpPr>
          <p:spPr>
            <a:xfrm>
              <a:off x="9800438" y="1363534"/>
              <a:ext cx="38385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12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D2FDF013-D21B-494C-90D5-417C7676D786}"/>
                </a:ext>
              </a:extLst>
            </p:cNvPr>
            <p:cNvSpPr txBox="1"/>
            <p:nvPr/>
          </p:nvSpPr>
          <p:spPr>
            <a:xfrm>
              <a:off x="9827297" y="1701187"/>
              <a:ext cx="37585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Fri.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120" name="矩形: 圆顶角 119">
            <a:extLst>
              <a:ext uri="{FF2B5EF4-FFF2-40B4-BE49-F238E27FC236}">
                <a16:creationId xmlns:a16="http://schemas.microsoft.com/office/drawing/2014/main" id="{15592013-81F2-44D0-98A9-36B317D69D3F}"/>
              </a:ext>
            </a:extLst>
          </p:cNvPr>
          <p:cNvSpPr/>
          <p:nvPr/>
        </p:nvSpPr>
        <p:spPr>
          <a:xfrm>
            <a:off x="736922" y="2107123"/>
            <a:ext cx="10718157" cy="4201602"/>
          </a:xfrm>
          <a:prstGeom prst="round2SameRect">
            <a:avLst>
              <a:gd name="adj1" fmla="val 7622"/>
              <a:gd name="adj2" fmla="val 0"/>
            </a:avLst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71BD93B8-CFBD-49A3-A89F-40CD16D83115}"/>
              </a:ext>
            </a:extLst>
          </p:cNvPr>
          <p:cNvSpPr/>
          <p:nvPr/>
        </p:nvSpPr>
        <p:spPr>
          <a:xfrm>
            <a:off x="1210502" y="2373375"/>
            <a:ext cx="4111115" cy="382153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461CF8F3-C930-4DA2-8F82-0EA040B0B9C6}"/>
              </a:ext>
            </a:extLst>
          </p:cNvPr>
          <p:cNvCxnSpPr/>
          <p:nvPr/>
        </p:nvCxnSpPr>
        <p:spPr>
          <a:xfrm>
            <a:off x="736921" y="2947443"/>
            <a:ext cx="10718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8CDFE00B-98D7-431F-A288-820337E9D25A}"/>
              </a:ext>
            </a:extLst>
          </p:cNvPr>
          <p:cNvCxnSpPr/>
          <p:nvPr/>
        </p:nvCxnSpPr>
        <p:spPr>
          <a:xfrm>
            <a:off x="736921" y="3787763"/>
            <a:ext cx="10718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16E9C68A-46B8-4F4B-A5C5-FE9DC27F36F5}"/>
              </a:ext>
            </a:extLst>
          </p:cNvPr>
          <p:cNvCxnSpPr/>
          <p:nvPr/>
        </p:nvCxnSpPr>
        <p:spPr>
          <a:xfrm>
            <a:off x="736921" y="4628083"/>
            <a:ext cx="10718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E690494E-A757-4048-BEDD-D1A3D55482D3}"/>
              </a:ext>
            </a:extLst>
          </p:cNvPr>
          <p:cNvCxnSpPr/>
          <p:nvPr/>
        </p:nvCxnSpPr>
        <p:spPr>
          <a:xfrm>
            <a:off x="736921" y="5468403"/>
            <a:ext cx="10718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4C802C34-35FE-41D2-8212-306BC55E8AD5}"/>
              </a:ext>
            </a:extLst>
          </p:cNvPr>
          <p:cNvCxnSpPr/>
          <p:nvPr/>
        </p:nvCxnSpPr>
        <p:spPr>
          <a:xfrm>
            <a:off x="736921" y="6308725"/>
            <a:ext cx="10718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矩形 132">
            <a:extLst>
              <a:ext uri="{FF2B5EF4-FFF2-40B4-BE49-F238E27FC236}">
                <a16:creationId xmlns:a16="http://schemas.microsoft.com/office/drawing/2014/main" id="{B5662065-B73A-4186-8C55-3079004F83AF}"/>
              </a:ext>
            </a:extLst>
          </p:cNvPr>
          <p:cNvSpPr/>
          <p:nvPr/>
        </p:nvSpPr>
        <p:spPr>
          <a:xfrm>
            <a:off x="3682361" y="3237923"/>
            <a:ext cx="4111115" cy="382153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AD4BB7B5-C5B0-4502-A974-FFDDF23533C5}"/>
              </a:ext>
            </a:extLst>
          </p:cNvPr>
          <p:cNvSpPr/>
          <p:nvPr/>
        </p:nvSpPr>
        <p:spPr>
          <a:xfrm>
            <a:off x="4509418" y="4016847"/>
            <a:ext cx="4018498" cy="3821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26406BC6-215D-4929-8842-0B55E08881E7}"/>
              </a:ext>
            </a:extLst>
          </p:cNvPr>
          <p:cNvSpPr/>
          <p:nvPr/>
        </p:nvSpPr>
        <p:spPr>
          <a:xfrm>
            <a:off x="4520476" y="4858850"/>
            <a:ext cx="4738306" cy="382153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E4201560-1D45-4990-9ADF-57C24DB12B08}"/>
              </a:ext>
            </a:extLst>
          </p:cNvPr>
          <p:cNvSpPr/>
          <p:nvPr/>
        </p:nvSpPr>
        <p:spPr>
          <a:xfrm>
            <a:off x="7001118" y="5660319"/>
            <a:ext cx="4026685" cy="382153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7670E722-5B65-48AE-92C3-379B2EB272B4}"/>
              </a:ext>
            </a:extLst>
          </p:cNvPr>
          <p:cNvSpPr txBox="1"/>
          <p:nvPr/>
        </p:nvSpPr>
        <p:spPr>
          <a:xfrm>
            <a:off x="1276833" y="2352815"/>
            <a:ext cx="197478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bg1"/>
                </a:solidFill>
                <a:effectLst/>
                <a:latin typeface="+mj-ea"/>
                <a:ea typeface="+mj-ea"/>
              </a:rPr>
              <a:t>关键词标题</a:t>
            </a: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92808653-6602-46D0-B5C5-DF4490B195CA}"/>
              </a:ext>
            </a:extLst>
          </p:cNvPr>
          <p:cNvSpPr txBox="1"/>
          <p:nvPr/>
        </p:nvSpPr>
        <p:spPr>
          <a:xfrm>
            <a:off x="3784480" y="3225960"/>
            <a:ext cx="197478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bg1"/>
                </a:solidFill>
                <a:effectLst/>
                <a:latin typeface="+mj-ea"/>
                <a:ea typeface="+mj-ea"/>
              </a:rPr>
              <a:t>关键词标题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AF6790C9-88D9-4512-9F4B-BEEE57AC6F4E}"/>
              </a:ext>
            </a:extLst>
          </p:cNvPr>
          <p:cNvSpPr txBox="1"/>
          <p:nvPr/>
        </p:nvSpPr>
        <p:spPr>
          <a:xfrm>
            <a:off x="4607245" y="4005023"/>
            <a:ext cx="197478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bg1"/>
                </a:solidFill>
                <a:effectLst/>
                <a:latin typeface="+mj-ea"/>
                <a:ea typeface="+mj-ea"/>
              </a:rPr>
              <a:t>关键词标题</a:t>
            </a: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97025C93-F619-4A36-877D-9F3F07300A60}"/>
              </a:ext>
            </a:extLst>
          </p:cNvPr>
          <p:cNvSpPr txBox="1"/>
          <p:nvPr/>
        </p:nvSpPr>
        <p:spPr>
          <a:xfrm>
            <a:off x="4607245" y="4832843"/>
            <a:ext cx="197478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bg1"/>
                </a:solidFill>
                <a:effectLst/>
                <a:latin typeface="+mj-ea"/>
                <a:ea typeface="+mj-ea"/>
              </a:rPr>
              <a:t>关键词标题</a:t>
            </a: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243E61F3-5276-4458-AE24-8B86950C08A6}"/>
              </a:ext>
            </a:extLst>
          </p:cNvPr>
          <p:cNvSpPr txBox="1"/>
          <p:nvPr/>
        </p:nvSpPr>
        <p:spPr>
          <a:xfrm>
            <a:off x="7180521" y="5642343"/>
            <a:ext cx="197478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bg1"/>
                </a:solidFill>
                <a:effectLst/>
                <a:latin typeface="+mj-ea"/>
                <a:ea typeface="+mj-ea"/>
              </a:rPr>
              <a:t>关键词标题</a:t>
            </a:r>
          </a:p>
        </p:txBody>
      </p:sp>
    </p:spTree>
    <p:extLst>
      <p:ext uri="{BB962C8B-B14F-4D97-AF65-F5344CB8AC3E}">
        <p14:creationId xmlns:p14="http://schemas.microsoft.com/office/powerpoint/2010/main" val="191055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0AE162-625F-4DE0-9191-EDD0DFB19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F9EBA4CF-AD41-4FF1-B9CC-38C396812CD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E9A4466-430D-4BBD-84AD-74BBDF11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现场推进</a:t>
            </a: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849928B3-1F13-4E25-9F53-D19F078F63D5}"/>
              </a:ext>
            </a:extLst>
          </p:cNvPr>
          <p:cNvSpPr/>
          <p:nvPr/>
        </p:nvSpPr>
        <p:spPr>
          <a:xfrm>
            <a:off x="1" y="3107978"/>
            <a:ext cx="11676063" cy="1645920"/>
          </a:xfrm>
          <a:custGeom>
            <a:avLst/>
            <a:gdLst>
              <a:gd name="connsiteX0" fmla="*/ 0 w 11676063"/>
              <a:gd name="connsiteY0" fmla="*/ 0 h 1645920"/>
              <a:gd name="connsiteX1" fmla="*/ 10853103 w 11676063"/>
              <a:gd name="connsiteY1" fmla="*/ 0 h 1645920"/>
              <a:gd name="connsiteX2" fmla="*/ 11676063 w 11676063"/>
              <a:gd name="connsiteY2" fmla="*/ 822960 h 1645920"/>
              <a:gd name="connsiteX3" fmla="*/ 10853103 w 11676063"/>
              <a:gd name="connsiteY3" fmla="*/ 1645920 h 1645920"/>
              <a:gd name="connsiteX4" fmla="*/ 0 w 11676063"/>
              <a:gd name="connsiteY4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6063" h="1645920">
                <a:moveTo>
                  <a:pt x="0" y="0"/>
                </a:moveTo>
                <a:lnTo>
                  <a:pt x="10853103" y="0"/>
                </a:lnTo>
                <a:cubicBezTo>
                  <a:pt x="11307611" y="0"/>
                  <a:pt x="11676063" y="368452"/>
                  <a:pt x="11676063" y="822960"/>
                </a:cubicBezTo>
                <a:cubicBezTo>
                  <a:pt x="11676063" y="1277468"/>
                  <a:pt x="11307611" y="1645920"/>
                  <a:pt x="10853103" y="1645920"/>
                </a:cubicBezTo>
                <a:lnTo>
                  <a:pt x="0" y="164592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93B2FC8D-B46B-402C-8ED5-F43488396671}"/>
              </a:ext>
            </a:extLst>
          </p:cNvPr>
          <p:cNvSpPr/>
          <p:nvPr/>
        </p:nvSpPr>
        <p:spPr>
          <a:xfrm>
            <a:off x="1" y="3331948"/>
            <a:ext cx="10955685" cy="1197980"/>
          </a:xfrm>
          <a:custGeom>
            <a:avLst/>
            <a:gdLst>
              <a:gd name="connsiteX0" fmla="*/ 0 w 10955685"/>
              <a:gd name="connsiteY0" fmla="*/ 0 h 1197980"/>
              <a:gd name="connsiteX1" fmla="*/ 10356695 w 10955685"/>
              <a:gd name="connsiteY1" fmla="*/ 0 h 1197980"/>
              <a:gd name="connsiteX2" fmla="*/ 10955685 w 10955685"/>
              <a:gd name="connsiteY2" fmla="*/ 598990 h 1197980"/>
              <a:gd name="connsiteX3" fmla="*/ 10356695 w 10955685"/>
              <a:gd name="connsiteY3" fmla="*/ 1197980 h 1197980"/>
              <a:gd name="connsiteX4" fmla="*/ 0 w 10955685"/>
              <a:gd name="connsiteY4" fmla="*/ 1197980 h 119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5685" h="1197980">
                <a:moveTo>
                  <a:pt x="0" y="0"/>
                </a:moveTo>
                <a:lnTo>
                  <a:pt x="10356695" y="0"/>
                </a:lnTo>
                <a:cubicBezTo>
                  <a:pt x="10687508" y="0"/>
                  <a:pt x="10955685" y="268177"/>
                  <a:pt x="10955685" y="598990"/>
                </a:cubicBezTo>
                <a:cubicBezTo>
                  <a:pt x="10955685" y="929803"/>
                  <a:pt x="10687508" y="1197980"/>
                  <a:pt x="10356695" y="1197980"/>
                </a:cubicBezTo>
                <a:lnTo>
                  <a:pt x="0" y="119798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8B27C1D-6744-47A4-965F-809C03E96AE5}"/>
              </a:ext>
            </a:extLst>
          </p:cNvPr>
          <p:cNvSpPr/>
          <p:nvPr/>
        </p:nvSpPr>
        <p:spPr>
          <a:xfrm>
            <a:off x="515938" y="1422532"/>
            <a:ext cx="2961496" cy="1271045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5C4D794-B7B5-4472-89E7-6762EA347CF4}"/>
              </a:ext>
            </a:extLst>
          </p:cNvPr>
          <p:cNvSpPr txBox="1"/>
          <p:nvPr/>
        </p:nvSpPr>
        <p:spPr>
          <a:xfrm>
            <a:off x="730921" y="2118899"/>
            <a:ext cx="2611239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6CCB2A3-072C-4036-A9A1-6ED08BE586E5}"/>
              </a:ext>
            </a:extLst>
          </p:cNvPr>
          <p:cNvGrpSpPr/>
          <p:nvPr/>
        </p:nvGrpSpPr>
        <p:grpSpPr>
          <a:xfrm>
            <a:off x="730921" y="1561117"/>
            <a:ext cx="2270211" cy="492443"/>
            <a:chOff x="730921" y="1361595"/>
            <a:chExt cx="2270211" cy="492443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8AEEF217-8933-4487-BA08-3134D0BCB114}"/>
                </a:ext>
              </a:extLst>
            </p:cNvPr>
            <p:cNvSpPr/>
            <p:nvPr/>
          </p:nvSpPr>
          <p:spPr>
            <a:xfrm>
              <a:off x="730921" y="1361595"/>
              <a:ext cx="2200178" cy="4924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5E99E8-D40A-4EFA-A5BC-47B482C32C04}"/>
                </a:ext>
              </a:extLst>
            </p:cNvPr>
            <p:cNvSpPr txBox="1"/>
            <p:nvPr/>
          </p:nvSpPr>
          <p:spPr>
            <a:xfrm>
              <a:off x="889488" y="1361595"/>
              <a:ext cx="2111644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09:00</a:t>
              </a:r>
              <a:endParaRPr lang="zh-CN" altLang="en-US" sz="3200" dirty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</p:txBody>
        </p:sp>
      </p:grp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F921B24-4859-4E23-AAEF-64D337090083}"/>
              </a:ext>
            </a:extLst>
          </p:cNvPr>
          <p:cNvCxnSpPr/>
          <p:nvPr/>
        </p:nvCxnSpPr>
        <p:spPr>
          <a:xfrm>
            <a:off x="515938" y="1395862"/>
            <a:ext cx="0" cy="198000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0AE51C86-78A3-4A88-914A-24F11D2D24DF}"/>
              </a:ext>
            </a:extLst>
          </p:cNvPr>
          <p:cNvSpPr/>
          <p:nvPr/>
        </p:nvSpPr>
        <p:spPr>
          <a:xfrm>
            <a:off x="4435158" y="1422532"/>
            <a:ext cx="2961496" cy="1271045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4130FB7-D35F-475D-881B-40B5D3A3773A}"/>
              </a:ext>
            </a:extLst>
          </p:cNvPr>
          <p:cNvSpPr txBox="1"/>
          <p:nvPr/>
        </p:nvSpPr>
        <p:spPr>
          <a:xfrm>
            <a:off x="4650141" y="2118899"/>
            <a:ext cx="2611239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3DDF0F3-D748-461D-9257-82315C97823E}"/>
              </a:ext>
            </a:extLst>
          </p:cNvPr>
          <p:cNvGrpSpPr/>
          <p:nvPr/>
        </p:nvGrpSpPr>
        <p:grpSpPr>
          <a:xfrm>
            <a:off x="4650141" y="1561117"/>
            <a:ext cx="2270211" cy="492443"/>
            <a:chOff x="730921" y="1361595"/>
            <a:chExt cx="2270211" cy="492443"/>
          </a:xfrm>
        </p:grpSpPr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0132C33A-C938-4BF0-961F-028117D71AA0}"/>
                </a:ext>
              </a:extLst>
            </p:cNvPr>
            <p:cNvSpPr/>
            <p:nvPr/>
          </p:nvSpPr>
          <p:spPr>
            <a:xfrm>
              <a:off x="730921" y="1361595"/>
              <a:ext cx="2200178" cy="4924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E5F5B74-6FC7-4E3A-B9B0-1DCE9164ECA0}"/>
                </a:ext>
              </a:extLst>
            </p:cNvPr>
            <p:cNvSpPr txBox="1"/>
            <p:nvPr/>
          </p:nvSpPr>
          <p:spPr>
            <a:xfrm>
              <a:off x="889488" y="1361595"/>
              <a:ext cx="2111644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10:00</a:t>
              </a:r>
              <a:endParaRPr lang="zh-CN" altLang="en-US" sz="3200" dirty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</p:txBody>
        </p:sp>
      </p:grp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1F9891D-053C-4A75-92DA-73424935F0BD}"/>
              </a:ext>
            </a:extLst>
          </p:cNvPr>
          <p:cNvCxnSpPr/>
          <p:nvPr/>
        </p:nvCxnSpPr>
        <p:spPr>
          <a:xfrm>
            <a:off x="4435158" y="1395862"/>
            <a:ext cx="0" cy="198000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A8E8C988-3F90-40FD-ABE3-AFB42A850D68}"/>
              </a:ext>
            </a:extLst>
          </p:cNvPr>
          <p:cNvSpPr/>
          <p:nvPr/>
        </p:nvSpPr>
        <p:spPr>
          <a:xfrm>
            <a:off x="8354379" y="1422532"/>
            <a:ext cx="2961496" cy="1271045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B212C04-EB50-433E-9DA9-61807E7926D0}"/>
              </a:ext>
            </a:extLst>
          </p:cNvPr>
          <p:cNvSpPr txBox="1"/>
          <p:nvPr/>
        </p:nvSpPr>
        <p:spPr>
          <a:xfrm>
            <a:off x="8569362" y="2118899"/>
            <a:ext cx="2611239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804D1D2-11E4-4979-B81C-EA1555F3C1A3}"/>
              </a:ext>
            </a:extLst>
          </p:cNvPr>
          <p:cNvGrpSpPr/>
          <p:nvPr/>
        </p:nvGrpSpPr>
        <p:grpSpPr>
          <a:xfrm>
            <a:off x="8569362" y="1561117"/>
            <a:ext cx="2270211" cy="492443"/>
            <a:chOff x="730921" y="1361595"/>
            <a:chExt cx="2270211" cy="492443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66FAB907-4EAC-46E0-825C-F57E63806407}"/>
                </a:ext>
              </a:extLst>
            </p:cNvPr>
            <p:cNvSpPr/>
            <p:nvPr/>
          </p:nvSpPr>
          <p:spPr>
            <a:xfrm>
              <a:off x="730921" y="1361595"/>
              <a:ext cx="2200178" cy="4924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3EC5FA2A-0665-43CD-8CE4-5FA1E5D25791}"/>
                </a:ext>
              </a:extLst>
            </p:cNvPr>
            <p:cNvSpPr txBox="1"/>
            <p:nvPr/>
          </p:nvSpPr>
          <p:spPr>
            <a:xfrm>
              <a:off x="889488" y="1361595"/>
              <a:ext cx="2111644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11:00</a:t>
              </a:r>
              <a:endParaRPr lang="zh-CN" altLang="en-US" sz="3200" dirty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</p:txBody>
        </p:sp>
      </p:grp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9531B107-2FD0-408F-9A1C-2E6A7E19317D}"/>
              </a:ext>
            </a:extLst>
          </p:cNvPr>
          <p:cNvCxnSpPr/>
          <p:nvPr/>
        </p:nvCxnSpPr>
        <p:spPr>
          <a:xfrm>
            <a:off x="8354379" y="1395862"/>
            <a:ext cx="0" cy="198000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AC79A4D0-D193-47EE-9C58-0C6087637BF2}"/>
              </a:ext>
            </a:extLst>
          </p:cNvPr>
          <p:cNvSpPr/>
          <p:nvPr/>
        </p:nvSpPr>
        <p:spPr>
          <a:xfrm flipV="1">
            <a:off x="515938" y="5011407"/>
            <a:ext cx="2961496" cy="1271045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BE1A16C-ABDB-4A84-86EA-7013280D1569}"/>
              </a:ext>
            </a:extLst>
          </p:cNvPr>
          <p:cNvCxnSpPr/>
          <p:nvPr/>
        </p:nvCxnSpPr>
        <p:spPr>
          <a:xfrm flipV="1">
            <a:off x="515938" y="4462092"/>
            <a:ext cx="0" cy="183600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>
            <a:extLst>
              <a:ext uri="{FF2B5EF4-FFF2-40B4-BE49-F238E27FC236}">
                <a16:creationId xmlns:a16="http://schemas.microsoft.com/office/drawing/2014/main" id="{EE343FE8-F280-4769-876D-48214E1E2EF9}"/>
              </a:ext>
            </a:extLst>
          </p:cNvPr>
          <p:cNvSpPr/>
          <p:nvPr/>
        </p:nvSpPr>
        <p:spPr>
          <a:xfrm flipV="1">
            <a:off x="4435158" y="5011407"/>
            <a:ext cx="2961496" cy="1271045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66601533-BFC3-4891-8390-2EA50C569215}"/>
              </a:ext>
            </a:extLst>
          </p:cNvPr>
          <p:cNvCxnSpPr/>
          <p:nvPr/>
        </p:nvCxnSpPr>
        <p:spPr>
          <a:xfrm flipV="1">
            <a:off x="4435158" y="4462092"/>
            <a:ext cx="0" cy="183600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A4838797-14D3-4C3A-9F4B-7600C368CAF3}"/>
              </a:ext>
            </a:extLst>
          </p:cNvPr>
          <p:cNvSpPr/>
          <p:nvPr/>
        </p:nvSpPr>
        <p:spPr>
          <a:xfrm>
            <a:off x="8354379" y="5011407"/>
            <a:ext cx="2961496" cy="1271045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98DB5F35-77C4-4124-9F43-2C46CB6B32F3}"/>
              </a:ext>
            </a:extLst>
          </p:cNvPr>
          <p:cNvCxnSpPr/>
          <p:nvPr/>
        </p:nvCxnSpPr>
        <p:spPr>
          <a:xfrm flipV="1">
            <a:off x="8354379" y="4462092"/>
            <a:ext cx="0" cy="183600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E853FE2B-6EFD-42EE-BF13-9BBAFA3CA368}"/>
              </a:ext>
            </a:extLst>
          </p:cNvPr>
          <p:cNvSpPr txBox="1"/>
          <p:nvPr/>
        </p:nvSpPr>
        <p:spPr>
          <a:xfrm>
            <a:off x="730921" y="5810093"/>
            <a:ext cx="2611239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A6980CE3-40D9-4DAE-A9B9-46084126954B}"/>
              </a:ext>
            </a:extLst>
          </p:cNvPr>
          <p:cNvGrpSpPr/>
          <p:nvPr/>
        </p:nvGrpSpPr>
        <p:grpSpPr>
          <a:xfrm>
            <a:off x="730921" y="5252311"/>
            <a:ext cx="2270211" cy="492443"/>
            <a:chOff x="730921" y="1361595"/>
            <a:chExt cx="2270211" cy="492443"/>
          </a:xfrm>
        </p:grpSpPr>
        <p:sp>
          <p:nvSpPr>
            <p:cNvPr id="70" name="矩形: 圆角 69">
              <a:extLst>
                <a:ext uri="{FF2B5EF4-FFF2-40B4-BE49-F238E27FC236}">
                  <a16:creationId xmlns:a16="http://schemas.microsoft.com/office/drawing/2014/main" id="{AC4F1220-0420-42F5-BC40-4FD17A68E9CD}"/>
                </a:ext>
              </a:extLst>
            </p:cNvPr>
            <p:cNvSpPr/>
            <p:nvPr/>
          </p:nvSpPr>
          <p:spPr>
            <a:xfrm>
              <a:off x="730921" y="1361595"/>
              <a:ext cx="2200178" cy="4924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CEFEF043-7D65-43CC-9737-EA10114519EB}"/>
                </a:ext>
              </a:extLst>
            </p:cNvPr>
            <p:cNvSpPr txBox="1"/>
            <p:nvPr/>
          </p:nvSpPr>
          <p:spPr>
            <a:xfrm>
              <a:off x="889488" y="1361595"/>
              <a:ext cx="2111644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12:00</a:t>
              </a:r>
              <a:endParaRPr lang="zh-CN" altLang="en-US" sz="3200" dirty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</p:txBody>
        </p:sp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id="{2A42C8BC-BDAF-45E2-9FE4-24F626D0C85A}"/>
              </a:ext>
            </a:extLst>
          </p:cNvPr>
          <p:cNvSpPr txBox="1"/>
          <p:nvPr/>
        </p:nvSpPr>
        <p:spPr>
          <a:xfrm>
            <a:off x="4650141" y="5810093"/>
            <a:ext cx="2611239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2C59D00F-16EB-440B-8C27-C42DF1747A9E}"/>
              </a:ext>
            </a:extLst>
          </p:cNvPr>
          <p:cNvGrpSpPr/>
          <p:nvPr/>
        </p:nvGrpSpPr>
        <p:grpSpPr>
          <a:xfrm>
            <a:off x="4650141" y="5252311"/>
            <a:ext cx="2270211" cy="492443"/>
            <a:chOff x="730921" y="1361595"/>
            <a:chExt cx="2270211" cy="492443"/>
          </a:xfrm>
        </p:grpSpPr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3C65BC52-8749-48E2-BE3F-1A29E8FD0A33}"/>
                </a:ext>
              </a:extLst>
            </p:cNvPr>
            <p:cNvSpPr/>
            <p:nvPr/>
          </p:nvSpPr>
          <p:spPr>
            <a:xfrm>
              <a:off x="730921" y="1361595"/>
              <a:ext cx="2200178" cy="4924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CBB5ED2C-158B-4372-B905-BE9858F457E1}"/>
                </a:ext>
              </a:extLst>
            </p:cNvPr>
            <p:cNvSpPr txBox="1"/>
            <p:nvPr/>
          </p:nvSpPr>
          <p:spPr>
            <a:xfrm>
              <a:off x="889488" y="1361595"/>
              <a:ext cx="2111644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15:00</a:t>
              </a:r>
              <a:endParaRPr lang="zh-CN" altLang="en-US" sz="3200" dirty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20EF6017-233A-47B9-9513-1CDAEC06B403}"/>
              </a:ext>
            </a:extLst>
          </p:cNvPr>
          <p:cNvSpPr txBox="1"/>
          <p:nvPr/>
        </p:nvSpPr>
        <p:spPr>
          <a:xfrm>
            <a:off x="8569362" y="5810093"/>
            <a:ext cx="2611239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1F8E1674-544E-48AA-BD8E-EBE9221D3209}"/>
              </a:ext>
            </a:extLst>
          </p:cNvPr>
          <p:cNvGrpSpPr/>
          <p:nvPr/>
        </p:nvGrpSpPr>
        <p:grpSpPr>
          <a:xfrm>
            <a:off x="8569362" y="5252311"/>
            <a:ext cx="2270211" cy="492443"/>
            <a:chOff x="730921" y="1361595"/>
            <a:chExt cx="2270211" cy="492443"/>
          </a:xfrm>
        </p:grpSpPr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BAC54AE5-6CF9-48DD-B6CE-63E0F03D5470}"/>
                </a:ext>
              </a:extLst>
            </p:cNvPr>
            <p:cNvSpPr/>
            <p:nvPr/>
          </p:nvSpPr>
          <p:spPr>
            <a:xfrm>
              <a:off x="730921" y="1361595"/>
              <a:ext cx="2200178" cy="4924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22388FE5-E8E9-4672-A34D-4B5F52B04D55}"/>
                </a:ext>
              </a:extLst>
            </p:cNvPr>
            <p:cNvSpPr txBox="1"/>
            <p:nvPr/>
          </p:nvSpPr>
          <p:spPr>
            <a:xfrm>
              <a:off x="889488" y="1361595"/>
              <a:ext cx="2111644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>
                  <a:solidFill>
                    <a:schemeClr val="bg1"/>
                  </a:solidFill>
                  <a:latin typeface="+mj-ea"/>
                  <a:ea typeface="+mj-ea"/>
                </a:rPr>
                <a:t>18</a:t>
              </a:r>
              <a:r>
                <a:rPr lang="en-US" altLang="zh-CN" sz="3200" dirty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:00</a:t>
              </a:r>
              <a:endParaRPr lang="zh-CN" altLang="en-US" sz="3200" dirty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</p:txBody>
        </p:sp>
      </p:grpSp>
      <p:sp>
        <p:nvSpPr>
          <p:cNvPr id="80" name="等腰三角形 79">
            <a:extLst>
              <a:ext uri="{FF2B5EF4-FFF2-40B4-BE49-F238E27FC236}">
                <a16:creationId xmlns:a16="http://schemas.microsoft.com/office/drawing/2014/main" id="{4ABD9F6D-F650-4E9B-B5F0-003B4B37E503}"/>
              </a:ext>
            </a:extLst>
          </p:cNvPr>
          <p:cNvSpPr/>
          <p:nvPr/>
        </p:nvSpPr>
        <p:spPr>
          <a:xfrm rot="5400000">
            <a:off x="502197" y="3043308"/>
            <a:ext cx="140589" cy="121197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等腰三角形 80">
            <a:extLst>
              <a:ext uri="{FF2B5EF4-FFF2-40B4-BE49-F238E27FC236}">
                <a16:creationId xmlns:a16="http://schemas.microsoft.com/office/drawing/2014/main" id="{566BC451-3AC0-45C2-9D35-E11FF4FC98C2}"/>
              </a:ext>
            </a:extLst>
          </p:cNvPr>
          <p:cNvSpPr/>
          <p:nvPr/>
        </p:nvSpPr>
        <p:spPr>
          <a:xfrm rot="5400000">
            <a:off x="4430442" y="3043308"/>
            <a:ext cx="140589" cy="121197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2" name="等腰三角形 81">
            <a:extLst>
              <a:ext uri="{FF2B5EF4-FFF2-40B4-BE49-F238E27FC236}">
                <a16:creationId xmlns:a16="http://schemas.microsoft.com/office/drawing/2014/main" id="{7FB5D869-B620-4FCE-97ED-8621A42ABC7F}"/>
              </a:ext>
            </a:extLst>
          </p:cNvPr>
          <p:cNvSpPr/>
          <p:nvPr/>
        </p:nvSpPr>
        <p:spPr>
          <a:xfrm rot="5400000">
            <a:off x="8326996" y="3043308"/>
            <a:ext cx="140589" cy="121197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3" name="等腰三角形 82">
            <a:extLst>
              <a:ext uri="{FF2B5EF4-FFF2-40B4-BE49-F238E27FC236}">
                <a16:creationId xmlns:a16="http://schemas.microsoft.com/office/drawing/2014/main" id="{D3E64CA3-9E85-405B-A22D-9E2C05905A66}"/>
              </a:ext>
            </a:extLst>
          </p:cNvPr>
          <p:cNvSpPr/>
          <p:nvPr/>
        </p:nvSpPr>
        <p:spPr>
          <a:xfrm rot="16200000" flipH="1">
            <a:off x="385383" y="4689745"/>
            <a:ext cx="140589" cy="121197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等腰三角形 83">
            <a:extLst>
              <a:ext uri="{FF2B5EF4-FFF2-40B4-BE49-F238E27FC236}">
                <a16:creationId xmlns:a16="http://schemas.microsoft.com/office/drawing/2014/main" id="{CC12E75B-CDAD-4FF7-A9F6-268B5B4701E8}"/>
              </a:ext>
            </a:extLst>
          </p:cNvPr>
          <p:cNvSpPr/>
          <p:nvPr/>
        </p:nvSpPr>
        <p:spPr>
          <a:xfrm rot="16200000" flipH="1">
            <a:off x="4307196" y="4689745"/>
            <a:ext cx="140589" cy="121197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5" name="等腰三角形 84">
            <a:extLst>
              <a:ext uri="{FF2B5EF4-FFF2-40B4-BE49-F238E27FC236}">
                <a16:creationId xmlns:a16="http://schemas.microsoft.com/office/drawing/2014/main" id="{686B14A9-D3BB-495F-953E-8A9B6A242B25}"/>
              </a:ext>
            </a:extLst>
          </p:cNvPr>
          <p:cNvSpPr/>
          <p:nvPr/>
        </p:nvSpPr>
        <p:spPr>
          <a:xfrm rot="16200000" flipH="1">
            <a:off x="8216278" y="4689745"/>
            <a:ext cx="140589" cy="121197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7F4C1729-21B7-4C35-94F9-A8625C22CABE}"/>
              </a:ext>
            </a:extLst>
          </p:cNvPr>
          <p:cNvSpPr/>
          <p:nvPr/>
        </p:nvSpPr>
        <p:spPr>
          <a:xfrm>
            <a:off x="1" y="3331948"/>
            <a:ext cx="10955685" cy="1197980"/>
          </a:xfrm>
          <a:custGeom>
            <a:avLst/>
            <a:gdLst>
              <a:gd name="connsiteX0" fmla="*/ 0 w 10955685"/>
              <a:gd name="connsiteY0" fmla="*/ 0 h 1197980"/>
              <a:gd name="connsiteX1" fmla="*/ 10356695 w 10955685"/>
              <a:gd name="connsiteY1" fmla="*/ 0 h 1197980"/>
              <a:gd name="connsiteX2" fmla="*/ 10955685 w 10955685"/>
              <a:gd name="connsiteY2" fmla="*/ 598990 h 1197980"/>
              <a:gd name="connsiteX3" fmla="*/ 10356695 w 10955685"/>
              <a:gd name="connsiteY3" fmla="*/ 1197980 h 1197980"/>
              <a:gd name="connsiteX4" fmla="*/ 0 w 10955685"/>
              <a:gd name="connsiteY4" fmla="*/ 1197980 h 119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5685" h="1197980">
                <a:moveTo>
                  <a:pt x="0" y="0"/>
                </a:moveTo>
                <a:lnTo>
                  <a:pt x="10356695" y="0"/>
                </a:lnTo>
                <a:cubicBezTo>
                  <a:pt x="10687508" y="0"/>
                  <a:pt x="10955685" y="268177"/>
                  <a:pt x="10955685" y="598990"/>
                </a:cubicBezTo>
                <a:cubicBezTo>
                  <a:pt x="10955685" y="929803"/>
                  <a:pt x="10687508" y="1197980"/>
                  <a:pt x="10356695" y="1197980"/>
                </a:cubicBezTo>
                <a:lnTo>
                  <a:pt x="0" y="119798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44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雪山山顶&#10;&#10;描述已自动生成">
            <a:extLst>
              <a:ext uri="{FF2B5EF4-FFF2-40B4-BE49-F238E27FC236}">
                <a16:creationId xmlns:a16="http://schemas.microsoft.com/office/drawing/2014/main" id="{7F708990-DEA2-4A6A-9637-5FC628FC4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981" l="677" r="96719">
                        <a14:foregroundMark x1="4479" y1="91852" x2="72292" y2="89074"/>
                        <a14:foregroundMark x1="72292" y1="89074" x2="82865" y2="90093"/>
                        <a14:foregroundMark x1="90938" y1="46944" x2="90677" y2="82037"/>
                        <a14:foregroundMark x1="96719" y1="45556" x2="96354" y2="80463"/>
                        <a14:foregroundMark x1="99792" y1="51944" x2="99479" y2="93426"/>
                        <a14:foregroundMark x1="99479" y1="93426" x2="96510" y2="99074"/>
                        <a14:foregroundMark x1="96510" y1="99074" x2="5208" y2="97222"/>
                        <a14:foregroundMark x1="677" y1="93333" x2="677" y2="98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249"/>
          <a:stretch>
            <a:fillRect/>
          </a:stretch>
        </p:blipFill>
        <p:spPr>
          <a:xfrm>
            <a:off x="0" y="1494874"/>
            <a:ext cx="12192000" cy="5363127"/>
          </a:xfrm>
          <a:custGeom>
            <a:avLst/>
            <a:gdLst>
              <a:gd name="connsiteX0" fmla="*/ 0 w 12192000"/>
              <a:gd name="connsiteY0" fmla="*/ 0 h 5363127"/>
              <a:gd name="connsiteX1" fmla="*/ 12192000 w 12192000"/>
              <a:gd name="connsiteY1" fmla="*/ 0 h 5363127"/>
              <a:gd name="connsiteX2" fmla="*/ 12192000 w 12192000"/>
              <a:gd name="connsiteY2" fmla="*/ 5363127 h 5363127"/>
              <a:gd name="connsiteX3" fmla="*/ 0 w 12192000"/>
              <a:gd name="connsiteY3" fmla="*/ 5363127 h 536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363127">
                <a:moveTo>
                  <a:pt x="0" y="0"/>
                </a:moveTo>
                <a:lnTo>
                  <a:pt x="12192000" y="0"/>
                </a:lnTo>
                <a:lnTo>
                  <a:pt x="12192000" y="5363127"/>
                </a:lnTo>
                <a:lnTo>
                  <a:pt x="0" y="5363127"/>
                </a:lnTo>
                <a:close/>
              </a:path>
            </a:pathLst>
          </a:cu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0AE162-625F-4DE0-9191-EDD0DFB19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F9EBA4CF-AD41-4FF1-B9CC-38C396812CD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E9A4466-430D-4BBD-84AD-74BBDF11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传播节奏</a:t>
            </a: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9C5BFD44-DE77-4D70-92BE-DA026520AB95}"/>
              </a:ext>
            </a:extLst>
          </p:cNvPr>
          <p:cNvSpPr/>
          <p:nvPr/>
        </p:nvSpPr>
        <p:spPr>
          <a:xfrm>
            <a:off x="0" y="2012359"/>
            <a:ext cx="12192000" cy="4845641"/>
          </a:xfrm>
          <a:custGeom>
            <a:avLst/>
            <a:gdLst>
              <a:gd name="connsiteX0" fmla="*/ 12192000 w 12192000"/>
              <a:gd name="connsiteY0" fmla="*/ 0 h 4845641"/>
              <a:gd name="connsiteX1" fmla="*/ 12192000 w 12192000"/>
              <a:gd name="connsiteY1" fmla="*/ 4845641 h 4845641"/>
              <a:gd name="connsiteX2" fmla="*/ 0 w 12192000"/>
              <a:gd name="connsiteY2" fmla="*/ 4845641 h 4845641"/>
              <a:gd name="connsiteX3" fmla="*/ 0 w 12192000"/>
              <a:gd name="connsiteY3" fmla="*/ 3378926 h 4845641"/>
              <a:gd name="connsiteX4" fmla="*/ 201753 w 12192000"/>
              <a:gd name="connsiteY4" fmla="*/ 3283743 h 4845641"/>
              <a:gd name="connsiteX5" fmla="*/ 892263 w 12192000"/>
              <a:gd name="connsiteY5" fmla="*/ 3052040 h 4845641"/>
              <a:gd name="connsiteX6" fmla="*/ 2949663 w 12192000"/>
              <a:gd name="connsiteY6" fmla="*/ 3036800 h 4845641"/>
              <a:gd name="connsiteX7" fmla="*/ 4793703 w 12192000"/>
              <a:gd name="connsiteY7" fmla="*/ 2137640 h 4845641"/>
              <a:gd name="connsiteX8" fmla="*/ 7094943 w 12192000"/>
              <a:gd name="connsiteY8" fmla="*/ 2000480 h 4845641"/>
              <a:gd name="connsiteX9" fmla="*/ 8847543 w 12192000"/>
              <a:gd name="connsiteY9" fmla="*/ 720320 h 4845641"/>
              <a:gd name="connsiteX10" fmla="*/ 10920183 w 12192000"/>
              <a:gd name="connsiteY10" fmla="*/ 659360 h 4845641"/>
              <a:gd name="connsiteX11" fmla="*/ 12089972 w 12192000"/>
              <a:gd name="connsiteY11" fmla="*/ 62857 h 484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845641">
                <a:moveTo>
                  <a:pt x="12192000" y="0"/>
                </a:moveTo>
                <a:lnTo>
                  <a:pt x="12192000" y="4845641"/>
                </a:lnTo>
                <a:lnTo>
                  <a:pt x="0" y="4845641"/>
                </a:lnTo>
                <a:lnTo>
                  <a:pt x="0" y="3378926"/>
                </a:lnTo>
                <a:lnTo>
                  <a:pt x="201753" y="3283743"/>
                </a:lnTo>
                <a:cubicBezTo>
                  <a:pt x="424288" y="3185212"/>
                  <a:pt x="653186" y="3104428"/>
                  <a:pt x="892263" y="3052040"/>
                </a:cubicBezTo>
                <a:cubicBezTo>
                  <a:pt x="1529803" y="2912340"/>
                  <a:pt x="2299423" y="3189200"/>
                  <a:pt x="2949663" y="3036800"/>
                </a:cubicBezTo>
                <a:cubicBezTo>
                  <a:pt x="3599903" y="2884400"/>
                  <a:pt x="4102823" y="2310360"/>
                  <a:pt x="4793703" y="2137640"/>
                </a:cubicBezTo>
                <a:cubicBezTo>
                  <a:pt x="5484583" y="1964920"/>
                  <a:pt x="6419303" y="2236700"/>
                  <a:pt x="7094943" y="2000480"/>
                </a:cubicBezTo>
                <a:cubicBezTo>
                  <a:pt x="7770583" y="1764260"/>
                  <a:pt x="8210003" y="943840"/>
                  <a:pt x="8847543" y="720320"/>
                </a:cubicBezTo>
                <a:cubicBezTo>
                  <a:pt x="9485083" y="496800"/>
                  <a:pt x="10335983" y="793980"/>
                  <a:pt x="10920183" y="659360"/>
                </a:cubicBezTo>
                <a:cubicBezTo>
                  <a:pt x="11358333" y="558395"/>
                  <a:pt x="11783624" y="258834"/>
                  <a:pt x="12089972" y="62857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1"/>
              </a:gs>
              <a:gs pos="100000">
                <a:schemeClr val="accent1">
                  <a:lumMod val="25000"/>
                  <a:lumOff val="75000"/>
                  <a:alpha val="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CE42AB3-C1DC-4CD5-98B7-6CCE181FC67B}"/>
              </a:ext>
            </a:extLst>
          </p:cNvPr>
          <p:cNvCxnSpPr>
            <a:cxnSpLocks/>
          </p:cNvCxnSpPr>
          <p:nvPr/>
        </p:nvCxnSpPr>
        <p:spPr>
          <a:xfrm>
            <a:off x="515938" y="3291840"/>
            <a:ext cx="0" cy="216000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45F59EC7-A238-4D69-96B8-BBF3ACFD529E}"/>
              </a:ext>
            </a:extLst>
          </p:cNvPr>
          <p:cNvSpPr txBox="1"/>
          <p:nvPr/>
        </p:nvSpPr>
        <p:spPr>
          <a:xfrm>
            <a:off x="607416" y="3291840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第一阶段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B675038-DDD9-4CC1-A583-B9511D75923D}"/>
              </a:ext>
            </a:extLst>
          </p:cNvPr>
          <p:cNvSpPr txBox="1"/>
          <p:nvPr/>
        </p:nvSpPr>
        <p:spPr>
          <a:xfrm>
            <a:off x="607416" y="3801942"/>
            <a:ext cx="2287952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67447D9-49D7-47A8-891F-937611C58E0B}"/>
              </a:ext>
            </a:extLst>
          </p:cNvPr>
          <p:cNvCxnSpPr>
            <a:cxnSpLocks/>
          </p:cNvCxnSpPr>
          <p:nvPr/>
        </p:nvCxnSpPr>
        <p:spPr>
          <a:xfrm>
            <a:off x="3442836" y="2702243"/>
            <a:ext cx="0" cy="216000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A5527DC6-0CEE-4A8F-B4EF-CDE1078EBD89}"/>
              </a:ext>
            </a:extLst>
          </p:cNvPr>
          <p:cNvSpPr txBox="1"/>
          <p:nvPr/>
        </p:nvSpPr>
        <p:spPr>
          <a:xfrm>
            <a:off x="3534314" y="2702243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第二阶段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DCD31FD-EBDF-4E38-A0E2-5B6806AD233B}"/>
              </a:ext>
            </a:extLst>
          </p:cNvPr>
          <p:cNvSpPr txBox="1"/>
          <p:nvPr/>
        </p:nvSpPr>
        <p:spPr>
          <a:xfrm>
            <a:off x="3534314" y="3212345"/>
            <a:ext cx="2287952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18F07BC2-C460-4676-81E7-FDA554EA9481}"/>
              </a:ext>
            </a:extLst>
          </p:cNvPr>
          <p:cNvCxnSpPr>
            <a:cxnSpLocks/>
          </p:cNvCxnSpPr>
          <p:nvPr/>
        </p:nvCxnSpPr>
        <p:spPr>
          <a:xfrm>
            <a:off x="6309789" y="2012388"/>
            <a:ext cx="0" cy="216000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33196C21-EAF5-4D05-AAE4-1CB63375BD58}"/>
              </a:ext>
            </a:extLst>
          </p:cNvPr>
          <p:cNvSpPr txBox="1"/>
          <p:nvPr/>
        </p:nvSpPr>
        <p:spPr>
          <a:xfrm>
            <a:off x="6401267" y="2012388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第三阶段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EF33684-B795-4E8E-9AF4-DFDCBBD77CFC}"/>
              </a:ext>
            </a:extLst>
          </p:cNvPr>
          <p:cNvSpPr txBox="1"/>
          <p:nvPr/>
        </p:nvSpPr>
        <p:spPr>
          <a:xfrm>
            <a:off x="6401267" y="2522490"/>
            <a:ext cx="2287952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70BCC46-F962-4A1B-997F-790EACF6964F}"/>
              </a:ext>
            </a:extLst>
          </p:cNvPr>
          <p:cNvCxnSpPr>
            <a:cxnSpLocks/>
          </p:cNvCxnSpPr>
          <p:nvPr/>
        </p:nvCxnSpPr>
        <p:spPr>
          <a:xfrm>
            <a:off x="9296633" y="655588"/>
            <a:ext cx="0" cy="205200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AC46906D-710B-436A-B2BC-D2BBCED55000}"/>
              </a:ext>
            </a:extLst>
          </p:cNvPr>
          <p:cNvSpPr txBox="1"/>
          <p:nvPr/>
        </p:nvSpPr>
        <p:spPr>
          <a:xfrm>
            <a:off x="9388111" y="655588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第四阶段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1F8884F-25B6-4A9B-9CE4-F8C6DCDFA663}"/>
              </a:ext>
            </a:extLst>
          </p:cNvPr>
          <p:cNvSpPr txBox="1"/>
          <p:nvPr/>
        </p:nvSpPr>
        <p:spPr>
          <a:xfrm>
            <a:off x="9388111" y="1165690"/>
            <a:ext cx="2287952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任意多边形: 形状 311">
            <a:extLst>
              <a:ext uri="{FF2B5EF4-FFF2-40B4-BE49-F238E27FC236}">
                <a16:creationId xmlns:a16="http://schemas.microsoft.com/office/drawing/2014/main" id="{7209A658-315F-4BC2-88B6-B13EA818EEC7}"/>
              </a:ext>
            </a:extLst>
          </p:cNvPr>
          <p:cNvSpPr/>
          <p:nvPr/>
        </p:nvSpPr>
        <p:spPr>
          <a:xfrm>
            <a:off x="6823238" y="1"/>
            <a:ext cx="5368762" cy="5385737"/>
          </a:xfrm>
          <a:custGeom>
            <a:avLst/>
            <a:gdLst>
              <a:gd name="connsiteX0" fmla="*/ 24652 w 5368762"/>
              <a:gd name="connsiteY0" fmla="*/ 0 h 5385737"/>
              <a:gd name="connsiteX1" fmla="*/ 2496315 w 5368762"/>
              <a:gd name="connsiteY1" fmla="*/ 0 h 5385737"/>
              <a:gd name="connsiteX2" fmla="*/ 2459365 w 5368762"/>
              <a:gd name="connsiteY2" fmla="*/ 242108 h 5385737"/>
              <a:gd name="connsiteX3" fmla="*/ 2446733 w 5368762"/>
              <a:gd name="connsiteY3" fmla="*/ 492272 h 5385737"/>
              <a:gd name="connsiteX4" fmla="*/ 4893466 w 5368762"/>
              <a:gd name="connsiteY4" fmla="*/ 2939005 h 5385737"/>
              <a:gd name="connsiteX5" fmla="*/ 5143630 w 5368762"/>
              <a:gd name="connsiteY5" fmla="*/ 2926373 h 5385737"/>
              <a:gd name="connsiteX6" fmla="*/ 5368762 w 5368762"/>
              <a:gd name="connsiteY6" fmla="*/ 2892014 h 5385737"/>
              <a:gd name="connsiteX7" fmla="*/ 5368762 w 5368762"/>
              <a:gd name="connsiteY7" fmla="*/ 5362376 h 5385737"/>
              <a:gd name="connsiteX8" fmla="*/ 5145282 w 5368762"/>
              <a:gd name="connsiteY8" fmla="*/ 5379370 h 5385737"/>
              <a:gd name="connsiteX9" fmla="*/ 4893465 w 5368762"/>
              <a:gd name="connsiteY9" fmla="*/ 5385737 h 5385737"/>
              <a:gd name="connsiteX10" fmla="*/ 0 w 5368762"/>
              <a:gd name="connsiteY10" fmla="*/ 492272 h 5385737"/>
              <a:gd name="connsiteX11" fmla="*/ 6368 w 5368762"/>
              <a:gd name="connsiteY11" fmla="*/ 240455 h 53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8762" h="5385737">
                <a:moveTo>
                  <a:pt x="24652" y="0"/>
                </a:moveTo>
                <a:lnTo>
                  <a:pt x="2496315" y="0"/>
                </a:lnTo>
                <a:lnTo>
                  <a:pt x="2459365" y="242108"/>
                </a:lnTo>
                <a:cubicBezTo>
                  <a:pt x="2451012" y="324360"/>
                  <a:pt x="2446733" y="407816"/>
                  <a:pt x="2446733" y="492272"/>
                </a:cubicBezTo>
                <a:cubicBezTo>
                  <a:pt x="2446733" y="1843565"/>
                  <a:pt x="3542173" y="2939005"/>
                  <a:pt x="4893466" y="2939005"/>
                </a:cubicBezTo>
                <a:cubicBezTo>
                  <a:pt x="4977922" y="2939005"/>
                  <a:pt x="5061378" y="2934726"/>
                  <a:pt x="5143630" y="2926373"/>
                </a:cubicBezTo>
                <a:lnTo>
                  <a:pt x="5368762" y="2892014"/>
                </a:lnTo>
                <a:lnTo>
                  <a:pt x="5368762" y="5362376"/>
                </a:lnTo>
                <a:lnTo>
                  <a:pt x="5145282" y="5379370"/>
                </a:lnTo>
                <a:cubicBezTo>
                  <a:pt x="5061877" y="5383598"/>
                  <a:pt x="4977921" y="5385737"/>
                  <a:pt x="4893465" y="5385737"/>
                </a:cubicBezTo>
                <a:cubicBezTo>
                  <a:pt x="2190879" y="5385737"/>
                  <a:pt x="0" y="3194858"/>
                  <a:pt x="0" y="492272"/>
                </a:cubicBezTo>
                <a:cubicBezTo>
                  <a:pt x="0" y="407816"/>
                  <a:pt x="2140" y="323860"/>
                  <a:pt x="6368" y="2404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E117A75-3ACA-4A79-95D0-E2D9660957CE}"/>
              </a:ext>
            </a:extLst>
          </p:cNvPr>
          <p:cNvSpPr txBox="1"/>
          <p:nvPr/>
        </p:nvSpPr>
        <p:spPr>
          <a:xfrm>
            <a:off x="515937" y="3042209"/>
            <a:ext cx="5435779" cy="160293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11500" dirty="0">
                <a:ln>
                  <a:gradFill>
                    <a:gsLst>
                      <a:gs pos="37000">
                        <a:schemeClr val="accent1"/>
                      </a:gs>
                      <a:gs pos="4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效果预估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88CDFD3-2775-41E7-8BD3-296AC04C32BC}"/>
              </a:ext>
            </a:extLst>
          </p:cNvPr>
          <p:cNvSpPr txBox="1"/>
          <p:nvPr/>
        </p:nvSpPr>
        <p:spPr>
          <a:xfrm>
            <a:off x="475297" y="1472264"/>
            <a:ext cx="3393619" cy="176971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altLang="zh-CN" sz="11500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</a:rPr>
              <a:t>03</a:t>
            </a:r>
            <a:endParaRPr lang="zh-CN" altLang="en-US" sz="11500" dirty="0">
              <a:ln>
                <a:solidFill>
                  <a:schemeClr val="accent1"/>
                </a:solidFill>
              </a:ln>
              <a:noFill/>
              <a:latin typeface="+mj-ea"/>
              <a:ea typeface="+mj-ea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C65401C-DF6C-415B-899A-E4E7C1732166}"/>
              </a:ext>
            </a:extLst>
          </p:cNvPr>
          <p:cNvSpPr txBox="1"/>
          <p:nvPr/>
        </p:nvSpPr>
        <p:spPr>
          <a:xfrm>
            <a:off x="515937" y="3541457"/>
            <a:ext cx="5435779" cy="160293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11500" dirty="0">
                <a:solidFill>
                  <a:schemeClr val="accent1"/>
                </a:solidFill>
                <a:latin typeface="+mj-ea"/>
                <a:ea typeface="+mj-ea"/>
              </a:rPr>
              <a:t>效果预估</a:t>
            </a:r>
            <a:endParaRPr lang="en-US" altLang="zh-CN" sz="115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FEC971F-940D-416C-8A66-ECA11ACD9132}"/>
              </a:ext>
            </a:extLst>
          </p:cNvPr>
          <p:cNvSpPr txBox="1"/>
          <p:nvPr/>
        </p:nvSpPr>
        <p:spPr>
          <a:xfrm>
            <a:off x="587057" y="5103545"/>
            <a:ext cx="2349183" cy="28219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Effect Estimate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7EC5CE9-16CA-44DE-9F0B-88B3F92752D4}"/>
              </a:ext>
            </a:extLst>
          </p:cNvPr>
          <p:cNvCxnSpPr>
            <a:cxnSpLocks/>
          </p:cNvCxnSpPr>
          <p:nvPr/>
        </p:nvCxnSpPr>
        <p:spPr>
          <a:xfrm>
            <a:off x="3012831" y="5244641"/>
            <a:ext cx="2808849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9" name="组合 228">
            <a:extLst>
              <a:ext uri="{FF2B5EF4-FFF2-40B4-BE49-F238E27FC236}">
                <a16:creationId xmlns:a16="http://schemas.microsoft.com/office/drawing/2014/main" id="{2012DE6C-F7FA-4F42-A295-9BA5E00515FC}"/>
              </a:ext>
            </a:extLst>
          </p:cNvPr>
          <p:cNvGrpSpPr/>
          <p:nvPr/>
        </p:nvGrpSpPr>
        <p:grpSpPr>
          <a:xfrm rot="10800000" flipH="1">
            <a:off x="2761369" y="2221681"/>
            <a:ext cx="502923" cy="502923"/>
            <a:chOff x="6811163" y="4117164"/>
            <a:chExt cx="851079" cy="851079"/>
          </a:xfrm>
        </p:grpSpPr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FFB9DBD7-0F9F-4EAE-A193-971EF867DC79}"/>
                </a:ext>
              </a:extLst>
            </p:cNvPr>
            <p:cNvSpPr/>
            <p:nvPr/>
          </p:nvSpPr>
          <p:spPr>
            <a:xfrm>
              <a:off x="6811163" y="4117164"/>
              <a:ext cx="851079" cy="85107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31" name="组合 230">
              <a:extLst>
                <a:ext uri="{FF2B5EF4-FFF2-40B4-BE49-F238E27FC236}">
                  <a16:creationId xmlns:a16="http://schemas.microsoft.com/office/drawing/2014/main" id="{5003A981-E1BE-4AA0-B20A-BAD62F0F0A92}"/>
                </a:ext>
              </a:extLst>
            </p:cNvPr>
            <p:cNvGrpSpPr/>
            <p:nvPr/>
          </p:nvGrpSpPr>
          <p:grpSpPr>
            <a:xfrm>
              <a:off x="6908436" y="4372270"/>
              <a:ext cx="656533" cy="340866"/>
              <a:chOff x="2821112" y="4536271"/>
              <a:chExt cx="665990" cy="345776"/>
            </a:xfrm>
          </p:grpSpPr>
          <p:cxnSp>
            <p:nvCxnSpPr>
              <p:cNvPr id="232" name="直接连接符 231">
                <a:extLst>
                  <a:ext uri="{FF2B5EF4-FFF2-40B4-BE49-F238E27FC236}">
                    <a16:creationId xmlns:a16="http://schemas.microsoft.com/office/drawing/2014/main" id="{9351D628-F115-420B-8D7B-20D371A85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112" y="4709160"/>
                <a:ext cx="596918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弧形 232">
                <a:extLst>
                  <a:ext uri="{FF2B5EF4-FFF2-40B4-BE49-F238E27FC236}">
                    <a16:creationId xmlns:a16="http://schemas.microsoft.com/office/drawing/2014/main" id="{5E0BF3BD-B3F8-4384-9B87-33A5F56B99A6}"/>
                  </a:ext>
                </a:extLst>
              </p:cNvPr>
              <p:cNvSpPr/>
              <p:nvPr/>
            </p:nvSpPr>
            <p:spPr>
              <a:xfrm flipH="1" flipV="1">
                <a:off x="3314214" y="4536271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弧形 233">
                <a:extLst>
                  <a:ext uri="{FF2B5EF4-FFF2-40B4-BE49-F238E27FC236}">
                    <a16:creationId xmlns:a16="http://schemas.microsoft.com/office/drawing/2014/main" id="{F887B5B9-8C16-4896-BE2F-2B8BB9C15D40}"/>
                  </a:ext>
                </a:extLst>
              </p:cNvPr>
              <p:cNvSpPr/>
              <p:nvPr/>
            </p:nvSpPr>
            <p:spPr>
              <a:xfrm flipH="1">
                <a:off x="3314214" y="4709159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5" name="组合 234">
            <a:extLst>
              <a:ext uri="{FF2B5EF4-FFF2-40B4-BE49-F238E27FC236}">
                <a16:creationId xmlns:a16="http://schemas.microsoft.com/office/drawing/2014/main" id="{8872A75C-D7D8-4B4F-9569-4D214AF5C5C9}"/>
              </a:ext>
            </a:extLst>
          </p:cNvPr>
          <p:cNvGrpSpPr/>
          <p:nvPr/>
        </p:nvGrpSpPr>
        <p:grpSpPr>
          <a:xfrm>
            <a:off x="10989123" y="8881"/>
            <a:ext cx="1190585" cy="1666829"/>
            <a:chOff x="10989123" y="8881"/>
            <a:chExt cx="1190585" cy="1666829"/>
          </a:xfrm>
        </p:grpSpPr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599ADF99-DAB4-4948-A50E-C83281339B20}"/>
                </a:ext>
              </a:extLst>
            </p:cNvPr>
            <p:cNvSpPr/>
            <p:nvPr/>
          </p:nvSpPr>
          <p:spPr>
            <a:xfrm rot="16200000" flipH="1" flipV="1">
              <a:off x="12047420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7" name="椭圆 236">
              <a:extLst>
                <a:ext uri="{FF2B5EF4-FFF2-40B4-BE49-F238E27FC236}">
                  <a16:creationId xmlns:a16="http://schemas.microsoft.com/office/drawing/2014/main" id="{B639A924-9A69-4D0F-90A2-F918A660CD9D}"/>
                </a:ext>
              </a:extLst>
            </p:cNvPr>
            <p:cNvSpPr/>
            <p:nvPr/>
          </p:nvSpPr>
          <p:spPr>
            <a:xfrm rot="16200000" flipH="1" flipV="1">
              <a:off x="12047420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8" name="椭圆 237">
              <a:extLst>
                <a:ext uri="{FF2B5EF4-FFF2-40B4-BE49-F238E27FC236}">
                  <a16:creationId xmlns:a16="http://schemas.microsoft.com/office/drawing/2014/main" id="{B572E29F-8E1D-48B4-9131-46FAE32D922A}"/>
                </a:ext>
              </a:extLst>
            </p:cNvPr>
            <p:cNvSpPr/>
            <p:nvPr/>
          </p:nvSpPr>
          <p:spPr>
            <a:xfrm rot="16200000" flipH="1" flipV="1">
              <a:off x="12047420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9" name="椭圆 238">
              <a:extLst>
                <a:ext uri="{FF2B5EF4-FFF2-40B4-BE49-F238E27FC236}">
                  <a16:creationId xmlns:a16="http://schemas.microsoft.com/office/drawing/2014/main" id="{8F58BD82-B228-4670-82EF-4B399C3128E9}"/>
                </a:ext>
              </a:extLst>
            </p:cNvPr>
            <p:cNvSpPr/>
            <p:nvPr/>
          </p:nvSpPr>
          <p:spPr>
            <a:xfrm rot="16200000" flipH="1" flipV="1">
              <a:off x="12047420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31B6C07C-363B-42C1-AEA4-59BB1C7D7F24}"/>
                </a:ext>
              </a:extLst>
            </p:cNvPr>
            <p:cNvSpPr/>
            <p:nvPr/>
          </p:nvSpPr>
          <p:spPr>
            <a:xfrm rot="16200000" flipH="1" flipV="1">
              <a:off x="12047420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1" name="椭圆 240">
              <a:extLst>
                <a:ext uri="{FF2B5EF4-FFF2-40B4-BE49-F238E27FC236}">
                  <a16:creationId xmlns:a16="http://schemas.microsoft.com/office/drawing/2014/main" id="{8B2C48AE-937E-4F3F-BC9E-962F0580F186}"/>
                </a:ext>
              </a:extLst>
            </p:cNvPr>
            <p:cNvSpPr/>
            <p:nvPr/>
          </p:nvSpPr>
          <p:spPr>
            <a:xfrm rot="16200000" flipH="1" flipV="1">
              <a:off x="12047420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2" name="椭圆 241">
              <a:extLst>
                <a:ext uri="{FF2B5EF4-FFF2-40B4-BE49-F238E27FC236}">
                  <a16:creationId xmlns:a16="http://schemas.microsoft.com/office/drawing/2014/main" id="{D92CDFCF-8490-4084-9508-CD7754FBB82E}"/>
                </a:ext>
              </a:extLst>
            </p:cNvPr>
            <p:cNvSpPr/>
            <p:nvPr/>
          </p:nvSpPr>
          <p:spPr>
            <a:xfrm rot="16200000" flipH="1" flipV="1">
              <a:off x="12047420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A719DC88-CC63-44A9-8DE8-BBF3B4CCEB74}"/>
                </a:ext>
              </a:extLst>
            </p:cNvPr>
            <p:cNvSpPr/>
            <p:nvPr/>
          </p:nvSpPr>
          <p:spPr>
            <a:xfrm rot="16200000" flipH="1" flipV="1">
              <a:off x="11782846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4" name="椭圆 243">
              <a:extLst>
                <a:ext uri="{FF2B5EF4-FFF2-40B4-BE49-F238E27FC236}">
                  <a16:creationId xmlns:a16="http://schemas.microsoft.com/office/drawing/2014/main" id="{9EB6D842-8C18-4C2C-ADD3-D83A33EA8D6D}"/>
                </a:ext>
              </a:extLst>
            </p:cNvPr>
            <p:cNvSpPr/>
            <p:nvPr/>
          </p:nvSpPr>
          <p:spPr>
            <a:xfrm rot="16200000" flipH="1" flipV="1">
              <a:off x="11782846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5" name="椭圆 244">
              <a:extLst>
                <a:ext uri="{FF2B5EF4-FFF2-40B4-BE49-F238E27FC236}">
                  <a16:creationId xmlns:a16="http://schemas.microsoft.com/office/drawing/2014/main" id="{52380A91-13B2-4F17-BF35-56F3555BB2E4}"/>
                </a:ext>
              </a:extLst>
            </p:cNvPr>
            <p:cNvSpPr/>
            <p:nvPr/>
          </p:nvSpPr>
          <p:spPr>
            <a:xfrm rot="16200000" flipH="1" flipV="1">
              <a:off x="11782846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6" name="椭圆 245">
              <a:extLst>
                <a:ext uri="{FF2B5EF4-FFF2-40B4-BE49-F238E27FC236}">
                  <a16:creationId xmlns:a16="http://schemas.microsoft.com/office/drawing/2014/main" id="{868A6222-C684-466C-8D6D-AA70B7482B44}"/>
                </a:ext>
              </a:extLst>
            </p:cNvPr>
            <p:cNvSpPr/>
            <p:nvPr/>
          </p:nvSpPr>
          <p:spPr>
            <a:xfrm rot="16200000" flipH="1" flipV="1">
              <a:off x="11782846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7" name="椭圆 246">
              <a:extLst>
                <a:ext uri="{FF2B5EF4-FFF2-40B4-BE49-F238E27FC236}">
                  <a16:creationId xmlns:a16="http://schemas.microsoft.com/office/drawing/2014/main" id="{BCD9D6E6-CF1F-4F6F-AF7B-E8DDA4BC6994}"/>
                </a:ext>
              </a:extLst>
            </p:cNvPr>
            <p:cNvSpPr/>
            <p:nvPr/>
          </p:nvSpPr>
          <p:spPr>
            <a:xfrm rot="16200000" flipH="1" flipV="1">
              <a:off x="11782846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8" name="椭圆 247">
              <a:extLst>
                <a:ext uri="{FF2B5EF4-FFF2-40B4-BE49-F238E27FC236}">
                  <a16:creationId xmlns:a16="http://schemas.microsoft.com/office/drawing/2014/main" id="{1314CC16-B330-418A-9A1D-C1992434043A}"/>
                </a:ext>
              </a:extLst>
            </p:cNvPr>
            <p:cNvSpPr/>
            <p:nvPr/>
          </p:nvSpPr>
          <p:spPr>
            <a:xfrm rot="16200000" flipH="1" flipV="1">
              <a:off x="11782846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9" name="椭圆 248">
              <a:extLst>
                <a:ext uri="{FF2B5EF4-FFF2-40B4-BE49-F238E27FC236}">
                  <a16:creationId xmlns:a16="http://schemas.microsoft.com/office/drawing/2014/main" id="{D96CBD66-F864-4B8E-9E44-52574B0C542D}"/>
                </a:ext>
              </a:extLst>
            </p:cNvPr>
            <p:cNvSpPr/>
            <p:nvPr/>
          </p:nvSpPr>
          <p:spPr>
            <a:xfrm rot="16200000" flipH="1" flipV="1">
              <a:off x="11782846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0" name="椭圆 249">
              <a:extLst>
                <a:ext uri="{FF2B5EF4-FFF2-40B4-BE49-F238E27FC236}">
                  <a16:creationId xmlns:a16="http://schemas.microsoft.com/office/drawing/2014/main" id="{83984FDB-EB39-46A8-A94E-FE69E83494EB}"/>
                </a:ext>
              </a:extLst>
            </p:cNvPr>
            <p:cNvSpPr/>
            <p:nvPr/>
          </p:nvSpPr>
          <p:spPr>
            <a:xfrm rot="16200000" flipH="1" flipV="1">
              <a:off x="11518271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1" name="椭圆 250">
              <a:extLst>
                <a:ext uri="{FF2B5EF4-FFF2-40B4-BE49-F238E27FC236}">
                  <a16:creationId xmlns:a16="http://schemas.microsoft.com/office/drawing/2014/main" id="{E158E1BD-6BD0-42CF-97A5-7C24255778DC}"/>
                </a:ext>
              </a:extLst>
            </p:cNvPr>
            <p:cNvSpPr/>
            <p:nvPr/>
          </p:nvSpPr>
          <p:spPr>
            <a:xfrm rot="16200000" flipH="1" flipV="1">
              <a:off x="11518271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2" name="椭圆 251">
              <a:extLst>
                <a:ext uri="{FF2B5EF4-FFF2-40B4-BE49-F238E27FC236}">
                  <a16:creationId xmlns:a16="http://schemas.microsoft.com/office/drawing/2014/main" id="{50F31B13-4167-4C64-A901-320DA283843B}"/>
                </a:ext>
              </a:extLst>
            </p:cNvPr>
            <p:cNvSpPr/>
            <p:nvPr/>
          </p:nvSpPr>
          <p:spPr>
            <a:xfrm rot="16200000" flipH="1" flipV="1">
              <a:off x="11518271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3" name="椭圆 252">
              <a:extLst>
                <a:ext uri="{FF2B5EF4-FFF2-40B4-BE49-F238E27FC236}">
                  <a16:creationId xmlns:a16="http://schemas.microsoft.com/office/drawing/2014/main" id="{18B65D0B-9E32-4A6B-893E-713EB9B90697}"/>
                </a:ext>
              </a:extLst>
            </p:cNvPr>
            <p:cNvSpPr/>
            <p:nvPr/>
          </p:nvSpPr>
          <p:spPr>
            <a:xfrm rot="16200000" flipH="1" flipV="1">
              <a:off x="11518271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4" name="椭圆 253">
              <a:extLst>
                <a:ext uri="{FF2B5EF4-FFF2-40B4-BE49-F238E27FC236}">
                  <a16:creationId xmlns:a16="http://schemas.microsoft.com/office/drawing/2014/main" id="{AE75C66A-F1A9-47E8-B2CC-086E35B5E212}"/>
                </a:ext>
              </a:extLst>
            </p:cNvPr>
            <p:cNvSpPr/>
            <p:nvPr/>
          </p:nvSpPr>
          <p:spPr>
            <a:xfrm rot="16200000" flipH="1" flipV="1">
              <a:off x="11518271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5" name="椭圆 254">
              <a:extLst>
                <a:ext uri="{FF2B5EF4-FFF2-40B4-BE49-F238E27FC236}">
                  <a16:creationId xmlns:a16="http://schemas.microsoft.com/office/drawing/2014/main" id="{9181907E-BA3D-486D-B68F-E899104A5ADE}"/>
                </a:ext>
              </a:extLst>
            </p:cNvPr>
            <p:cNvSpPr/>
            <p:nvPr/>
          </p:nvSpPr>
          <p:spPr>
            <a:xfrm rot="16200000" flipH="1" flipV="1">
              <a:off x="11518271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6" name="椭圆 255">
              <a:extLst>
                <a:ext uri="{FF2B5EF4-FFF2-40B4-BE49-F238E27FC236}">
                  <a16:creationId xmlns:a16="http://schemas.microsoft.com/office/drawing/2014/main" id="{BF339926-3220-4597-9392-02A6CECEA0F2}"/>
                </a:ext>
              </a:extLst>
            </p:cNvPr>
            <p:cNvSpPr/>
            <p:nvPr/>
          </p:nvSpPr>
          <p:spPr>
            <a:xfrm rot="16200000" flipH="1" flipV="1">
              <a:off x="11518271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7" name="椭圆 256">
              <a:extLst>
                <a:ext uri="{FF2B5EF4-FFF2-40B4-BE49-F238E27FC236}">
                  <a16:creationId xmlns:a16="http://schemas.microsoft.com/office/drawing/2014/main" id="{19B7E549-47E7-4E1B-A0E7-9A1764106A14}"/>
                </a:ext>
              </a:extLst>
            </p:cNvPr>
            <p:cNvSpPr/>
            <p:nvPr/>
          </p:nvSpPr>
          <p:spPr>
            <a:xfrm rot="16200000" flipH="1" flipV="1">
              <a:off x="11253697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8" name="椭圆 257">
              <a:extLst>
                <a:ext uri="{FF2B5EF4-FFF2-40B4-BE49-F238E27FC236}">
                  <a16:creationId xmlns:a16="http://schemas.microsoft.com/office/drawing/2014/main" id="{B6AEAD17-D4F6-49E5-83B9-2F1F938EB430}"/>
                </a:ext>
              </a:extLst>
            </p:cNvPr>
            <p:cNvSpPr/>
            <p:nvPr/>
          </p:nvSpPr>
          <p:spPr>
            <a:xfrm rot="16200000" flipH="1" flipV="1">
              <a:off x="11253697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9" name="椭圆 258">
              <a:extLst>
                <a:ext uri="{FF2B5EF4-FFF2-40B4-BE49-F238E27FC236}">
                  <a16:creationId xmlns:a16="http://schemas.microsoft.com/office/drawing/2014/main" id="{19E138CC-321E-4FD1-89AE-1C9B086448B0}"/>
                </a:ext>
              </a:extLst>
            </p:cNvPr>
            <p:cNvSpPr/>
            <p:nvPr/>
          </p:nvSpPr>
          <p:spPr>
            <a:xfrm rot="16200000" flipH="1" flipV="1">
              <a:off x="11253697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0" name="椭圆 259">
              <a:extLst>
                <a:ext uri="{FF2B5EF4-FFF2-40B4-BE49-F238E27FC236}">
                  <a16:creationId xmlns:a16="http://schemas.microsoft.com/office/drawing/2014/main" id="{2648BF3B-C039-4FB8-A063-E2AF65F696BE}"/>
                </a:ext>
              </a:extLst>
            </p:cNvPr>
            <p:cNvSpPr/>
            <p:nvPr/>
          </p:nvSpPr>
          <p:spPr>
            <a:xfrm rot="16200000" flipH="1" flipV="1">
              <a:off x="11253697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1" name="椭圆 260">
              <a:extLst>
                <a:ext uri="{FF2B5EF4-FFF2-40B4-BE49-F238E27FC236}">
                  <a16:creationId xmlns:a16="http://schemas.microsoft.com/office/drawing/2014/main" id="{9D06E012-52FD-45AA-A30C-30E94C47FA7B}"/>
                </a:ext>
              </a:extLst>
            </p:cNvPr>
            <p:cNvSpPr/>
            <p:nvPr/>
          </p:nvSpPr>
          <p:spPr>
            <a:xfrm rot="16200000" flipH="1" flipV="1">
              <a:off x="11253697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2" name="椭圆 261">
              <a:extLst>
                <a:ext uri="{FF2B5EF4-FFF2-40B4-BE49-F238E27FC236}">
                  <a16:creationId xmlns:a16="http://schemas.microsoft.com/office/drawing/2014/main" id="{9D54E60B-F5C9-4117-A2C7-92FF4D8788E1}"/>
                </a:ext>
              </a:extLst>
            </p:cNvPr>
            <p:cNvSpPr/>
            <p:nvPr/>
          </p:nvSpPr>
          <p:spPr>
            <a:xfrm rot="16200000" flipH="1" flipV="1">
              <a:off x="11253697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3" name="椭圆 262">
              <a:extLst>
                <a:ext uri="{FF2B5EF4-FFF2-40B4-BE49-F238E27FC236}">
                  <a16:creationId xmlns:a16="http://schemas.microsoft.com/office/drawing/2014/main" id="{124CB156-7338-4AD8-B5B8-A9FC4B7A01C2}"/>
                </a:ext>
              </a:extLst>
            </p:cNvPr>
            <p:cNvSpPr/>
            <p:nvPr/>
          </p:nvSpPr>
          <p:spPr>
            <a:xfrm rot="16200000" flipH="1" flipV="1">
              <a:off x="11253697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4" name="椭圆 263">
              <a:extLst>
                <a:ext uri="{FF2B5EF4-FFF2-40B4-BE49-F238E27FC236}">
                  <a16:creationId xmlns:a16="http://schemas.microsoft.com/office/drawing/2014/main" id="{FF9AFF21-0CA0-4FA4-A71C-00CE590A5566}"/>
                </a:ext>
              </a:extLst>
            </p:cNvPr>
            <p:cNvSpPr/>
            <p:nvPr/>
          </p:nvSpPr>
          <p:spPr>
            <a:xfrm rot="16200000" flipH="1" flipV="1">
              <a:off x="10989123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5" name="椭圆 264">
              <a:extLst>
                <a:ext uri="{FF2B5EF4-FFF2-40B4-BE49-F238E27FC236}">
                  <a16:creationId xmlns:a16="http://schemas.microsoft.com/office/drawing/2014/main" id="{8BBDD9E0-7989-40DA-94AD-4A5928695772}"/>
                </a:ext>
              </a:extLst>
            </p:cNvPr>
            <p:cNvSpPr/>
            <p:nvPr/>
          </p:nvSpPr>
          <p:spPr>
            <a:xfrm rot="16200000" flipH="1" flipV="1">
              <a:off x="10989123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6" name="椭圆 265">
              <a:extLst>
                <a:ext uri="{FF2B5EF4-FFF2-40B4-BE49-F238E27FC236}">
                  <a16:creationId xmlns:a16="http://schemas.microsoft.com/office/drawing/2014/main" id="{6B258159-F63F-488C-9038-7CE83207BE00}"/>
                </a:ext>
              </a:extLst>
            </p:cNvPr>
            <p:cNvSpPr/>
            <p:nvPr/>
          </p:nvSpPr>
          <p:spPr>
            <a:xfrm rot="16200000" flipH="1" flipV="1">
              <a:off x="10989123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7" name="椭圆 266">
              <a:extLst>
                <a:ext uri="{FF2B5EF4-FFF2-40B4-BE49-F238E27FC236}">
                  <a16:creationId xmlns:a16="http://schemas.microsoft.com/office/drawing/2014/main" id="{382D78A2-13FD-4BA6-B968-89C14E53F30C}"/>
                </a:ext>
              </a:extLst>
            </p:cNvPr>
            <p:cNvSpPr/>
            <p:nvPr/>
          </p:nvSpPr>
          <p:spPr>
            <a:xfrm rot="16200000" flipH="1" flipV="1">
              <a:off x="10989123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8" name="椭圆 267">
              <a:extLst>
                <a:ext uri="{FF2B5EF4-FFF2-40B4-BE49-F238E27FC236}">
                  <a16:creationId xmlns:a16="http://schemas.microsoft.com/office/drawing/2014/main" id="{AF3B462D-6BE1-4BF4-B56B-FC0C7A652B26}"/>
                </a:ext>
              </a:extLst>
            </p:cNvPr>
            <p:cNvSpPr/>
            <p:nvPr/>
          </p:nvSpPr>
          <p:spPr>
            <a:xfrm rot="16200000" flipH="1" flipV="1">
              <a:off x="10989123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9" name="椭圆 268">
              <a:extLst>
                <a:ext uri="{FF2B5EF4-FFF2-40B4-BE49-F238E27FC236}">
                  <a16:creationId xmlns:a16="http://schemas.microsoft.com/office/drawing/2014/main" id="{78FCD8D4-4016-4B5C-B369-59A7F0486395}"/>
                </a:ext>
              </a:extLst>
            </p:cNvPr>
            <p:cNvSpPr/>
            <p:nvPr/>
          </p:nvSpPr>
          <p:spPr>
            <a:xfrm rot="16200000" flipH="1" flipV="1">
              <a:off x="10989123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0" name="椭圆 269">
              <a:extLst>
                <a:ext uri="{FF2B5EF4-FFF2-40B4-BE49-F238E27FC236}">
                  <a16:creationId xmlns:a16="http://schemas.microsoft.com/office/drawing/2014/main" id="{0E73B847-95F6-4286-B60E-E754166E65F7}"/>
                </a:ext>
              </a:extLst>
            </p:cNvPr>
            <p:cNvSpPr/>
            <p:nvPr/>
          </p:nvSpPr>
          <p:spPr>
            <a:xfrm rot="16200000" flipH="1" flipV="1">
              <a:off x="10989123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71" name="组合 270">
            <a:extLst>
              <a:ext uri="{FF2B5EF4-FFF2-40B4-BE49-F238E27FC236}">
                <a16:creationId xmlns:a16="http://schemas.microsoft.com/office/drawing/2014/main" id="{72273860-907E-474F-914C-DBACB51732F5}"/>
              </a:ext>
            </a:extLst>
          </p:cNvPr>
          <p:cNvGrpSpPr/>
          <p:nvPr/>
        </p:nvGrpSpPr>
        <p:grpSpPr>
          <a:xfrm>
            <a:off x="-5463" y="5889528"/>
            <a:ext cx="2426480" cy="926011"/>
            <a:chOff x="-5463" y="5889528"/>
            <a:chExt cx="2426480" cy="926011"/>
          </a:xfrm>
        </p:grpSpPr>
        <p:sp>
          <p:nvSpPr>
            <p:cNvPr id="272" name="椭圆 271">
              <a:extLst>
                <a:ext uri="{FF2B5EF4-FFF2-40B4-BE49-F238E27FC236}">
                  <a16:creationId xmlns:a16="http://schemas.microsoft.com/office/drawing/2014/main" id="{7AA87F0B-3F7B-425B-9ABA-3A3F305B8D9E}"/>
                </a:ext>
              </a:extLst>
            </p:cNvPr>
            <p:cNvSpPr/>
            <p:nvPr/>
          </p:nvSpPr>
          <p:spPr>
            <a:xfrm>
              <a:off x="-5463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3" name="椭圆 272">
              <a:extLst>
                <a:ext uri="{FF2B5EF4-FFF2-40B4-BE49-F238E27FC236}">
                  <a16:creationId xmlns:a16="http://schemas.microsoft.com/office/drawing/2014/main" id="{17338191-ACE2-4551-8E04-9C3EC4D7B7B8}"/>
                </a:ext>
              </a:extLst>
            </p:cNvPr>
            <p:cNvSpPr/>
            <p:nvPr/>
          </p:nvSpPr>
          <p:spPr>
            <a:xfrm>
              <a:off x="250294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4" name="椭圆 273">
              <a:extLst>
                <a:ext uri="{FF2B5EF4-FFF2-40B4-BE49-F238E27FC236}">
                  <a16:creationId xmlns:a16="http://schemas.microsoft.com/office/drawing/2014/main" id="{2F573BCD-6C79-48BB-9F50-4DE10D08D620}"/>
                </a:ext>
              </a:extLst>
            </p:cNvPr>
            <p:cNvSpPr/>
            <p:nvPr/>
          </p:nvSpPr>
          <p:spPr>
            <a:xfrm>
              <a:off x="-5463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5" name="椭圆 274">
              <a:extLst>
                <a:ext uri="{FF2B5EF4-FFF2-40B4-BE49-F238E27FC236}">
                  <a16:creationId xmlns:a16="http://schemas.microsoft.com/office/drawing/2014/main" id="{90EE7A51-0936-4F12-BCA4-EEB1B87787A5}"/>
                </a:ext>
              </a:extLst>
            </p:cNvPr>
            <p:cNvSpPr/>
            <p:nvPr/>
          </p:nvSpPr>
          <p:spPr>
            <a:xfrm>
              <a:off x="250294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6" name="椭圆 275">
              <a:extLst>
                <a:ext uri="{FF2B5EF4-FFF2-40B4-BE49-F238E27FC236}">
                  <a16:creationId xmlns:a16="http://schemas.microsoft.com/office/drawing/2014/main" id="{141A3C98-9FDD-4A34-93E8-5A6E49EF9975}"/>
                </a:ext>
              </a:extLst>
            </p:cNvPr>
            <p:cNvSpPr/>
            <p:nvPr/>
          </p:nvSpPr>
          <p:spPr>
            <a:xfrm>
              <a:off x="-5463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7" name="椭圆 276">
              <a:extLst>
                <a:ext uri="{FF2B5EF4-FFF2-40B4-BE49-F238E27FC236}">
                  <a16:creationId xmlns:a16="http://schemas.microsoft.com/office/drawing/2014/main" id="{4683824E-2687-410C-93BC-3FC42CB254AE}"/>
                </a:ext>
              </a:extLst>
            </p:cNvPr>
            <p:cNvSpPr/>
            <p:nvPr/>
          </p:nvSpPr>
          <p:spPr>
            <a:xfrm>
              <a:off x="250294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8" name="椭圆 277">
              <a:extLst>
                <a:ext uri="{FF2B5EF4-FFF2-40B4-BE49-F238E27FC236}">
                  <a16:creationId xmlns:a16="http://schemas.microsoft.com/office/drawing/2014/main" id="{52A60EBE-E29A-4323-9014-68E99450422E}"/>
                </a:ext>
              </a:extLst>
            </p:cNvPr>
            <p:cNvSpPr/>
            <p:nvPr/>
          </p:nvSpPr>
          <p:spPr>
            <a:xfrm>
              <a:off x="-5463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9" name="椭圆 278">
              <a:extLst>
                <a:ext uri="{FF2B5EF4-FFF2-40B4-BE49-F238E27FC236}">
                  <a16:creationId xmlns:a16="http://schemas.microsoft.com/office/drawing/2014/main" id="{3FC2227A-B2D3-4A78-9CEA-2424E68EDE71}"/>
                </a:ext>
              </a:extLst>
            </p:cNvPr>
            <p:cNvSpPr/>
            <p:nvPr/>
          </p:nvSpPr>
          <p:spPr>
            <a:xfrm>
              <a:off x="250294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0" name="椭圆 279">
              <a:extLst>
                <a:ext uri="{FF2B5EF4-FFF2-40B4-BE49-F238E27FC236}">
                  <a16:creationId xmlns:a16="http://schemas.microsoft.com/office/drawing/2014/main" id="{6144EF87-89B2-4FCE-BCD9-7AA4A6AD29D8}"/>
                </a:ext>
              </a:extLst>
            </p:cNvPr>
            <p:cNvSpPr/>
            <p:nvPr/>
          </p:nvSpPr>
          <p:spPr>
            <a:xfrm>
              <a:off x="498431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1" name="椭圆 280">
              <a:extLst>
                <a:ext uri="{FF2B5EF4-FFF2-40B4-BE49-F238E27FC236}">
                  <a16:creationId xmlns:a16="http://schemas.microsoft.com/office/drawing/2014/main" id="{1A2C5FC1-13B1-4D8B-8249-D52DFF51587D}"/>
                </a:ext>
              </a:extLst>
            </p:cNvPr>
            <p:cNvSpPr/>
            <p:nvPr/>
          </p:nvSpPr>
          <p:spPr>
            <a:xfrm>
              <a:off x="754188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2" name="椭圆 281">
              <a:extLst>
                <a:ext uri="{FF2B5EF4-FFF2-40B4-BE49-F238E27FC236}">
                  <a16:creationId xmlns:a16="http://schemas.microsoft.com/office/drawing/2014/main" id="{316EA0B7-4734-4BE6-BB20-1CCC100969F4}"/>
                </a:ext>
              </a:extLst>
            </p:cNvPr>
            <p:cNvSpPr/>
            <p:nvPr/>
          </p:nvSpPr>
          <p:spPr>
            <a:xfrm>
              <a:off x="1009945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3" name="椭圆 282">
              <a:extLst>
                <a:ext uri="{FF2B5EF4-FFF2-40B4-BE49-F238E27FC236}">
                  <a16:creationId xmlns:a16="http://schemas.microsoft.com/office/drawing/2014/main" id="{3F628350-94B4-4AC0-AED0-BCB7E8BE480D}"/>
                </a:ext>
              </a:extLst>
            </p:cNvPr>
            <p:cNvSpPr/>
            <p:nvPr/>
          </p:nvSpPr>
          <p:spPr>
            <a:xfrm>
              <a:off x="1265702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4" name="椭圆 283">
              <a:extLst>
                <a:ext uri="{FF2B5EF4-FFF2-40B4-BE49-F238E27FC236}">
                  <a16:creationId xmlns:a16="http://schemas.microsoft.com/office/drawing/2014/main" id="{DCEF101A-C538-4F4A-B708-4DB6433B0BA6}"/>
                </a:ext>
              </a:extLst>
            </p:cNvPr>
            <p:cNvSpPr/>
            <p:nvPr/>
          </p:nvSpPr>
          <p:spPr>
            <a:xfrm>
              <a:off x="1521458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5" name="椭圆 284">
              <a:extLst>
                <a:ext uri="{FF2B5EF4-FFF2-40B4-BE49-F238E27FC236}">
                  <a16:creationId xmlns:a16="http://schemas.microsoft.com/office/drawing/2014/main" id="{2D6AA4C5-116F-4734-BC8C-B217FE6E1739}"/>
                </a:ext>
              </a:extLst>
            </p:cNvPr>
            <p:cNvSpPr/>
            <p:nvPr/>
          </p:nvSpPr>
          <p:spPr>
            <a:xfrm>
              <a:off x="1777215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6" name="椭圆 285">
              <a:extLst>
                <a:ext uri="{FF2B5EF4-FFF2-40B4-BE49-F238E27FC236}">
                  <a16:creationId xmlns:a16="http://schemas.microsoft.com/office/drawing/2014/main" id="{B8637CC2-74A3-4501-96BB-CE11CBAB8518}"/>
                </a:ext>
              </a:extLst>
            </p:cNvPr>
            <p:cNvSpPr/>
            <p:nvPr/>
          </p:nvSpPr>
          <p:spPr>
            <a:xfrm>
              <a:off x="2032972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7" name="椭圆 286">
              <a:extLst>
                <a:ext uri="{FF2B5EF4-FFF2-40B4-BE49-F238E27FC236}">
                  <a16:creationId xmlns:a16="http://schemas.microsoft.com/office/drawing/2014/main" id="{C0D4B581-AFEE-4BCB-81EB-48CEB65B6BFD}"/>
                </a:ext>
              </a:extLst>
            </p:cNvPr>
            <p:cNvSpPr/>
            <p:nvPr/>
          </p:nvSpPr>
          <p:spPr>
            <a:xfrm>
              <a:off x="2288729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8" name="椭圆 287">
              <a:extLst>
                <a:ext uri="{FF2B5EF4-FFF2-40B4-BE49-F238E27FC236}">
                  <a16:creationId xmlns:a16="http://schemas.microsoft.com/office/drawing/2014/main" id="{A4D3AC30-79C5-423E-BDC7-C04ADCBABB00}"/>
                </a:ext>
              </a:extLst>
            </p:cNvPr>
            <p:cNvSpPr/>
            <p:nvPr/>
          </p:nvSpPr>
          <p:spPr>
            <a:xfrm>
              <a:off x="498431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9" name="椭圆 288">
              <a:extLst>
                <a:ext uri="{FF2B5EF4-FFF2-40B4-BE49-F238E27FC236}">
                  <a16:creationId xmlns:a16="http://schemas.microsoft.com/office/drawing/2014/main" id="{05DC0ED2-C3CE-43C5-A887-75A25566A39B}"/>
                </a:ext>
              </a:extLst>
            </p:cNvPr>
            <p:cNvSpPr/>
            <p:nvPr/>
          </p:nvSpPr>
          <p:spPr>
            <a:xfrm>
              <a:off x="754188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0" name="椭圆 289">
              <a:extLst>
                <a:ext uri="{FF2B5EF4-FFF2-40B4-BE49-F238E27FC236}">
                  <a16:creationId xmlns:a16="http://schemas.microsoft.com/office/drawing/2014/main" id="{5447B390-65EE-43B3-874B-B8726355A8D9}"/>
                </a:ext>
              </a:extLst>
            </p:cNvPr>
            <p:cNvSpPr/>
            <p:nvPr/>
          </p:nvSpPr>
          <p:spPr>
            <a:xfrm>
              <a:off x="1009945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1" name="椭圆 290">
              <a:extLst>
                <a:ext uri="{FF2B5EF4-FFF2-40B4-BE49-F238E27FC236}">
                  <a16:creationId xmlns:a16="http://schemas.microsoft.com/office/drawing/2014/main" id="{A3BDA74D-9B1C-4679-B655-8B66F643087F}"/>
                </a:ext>
              </a:extLst>
            </p:cNvPr>
            <p:cNvSpPr/>
            <p:nvPr/>
          </p:nvSpPr>
          <p:spPr>
            <a:xfrm>
              <a:off x="1265702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2" name="椭圆 291">
              <a:extLst>
                <a:ext uri="{FF2B5EF4-FFF2-40B4-BE49-F238E27FC236}">
                  <a16:creationId xmlns:a16="http://schemas.microsoft.com/office/drawing/2014/main" id="{9FD81374-2AF3-40E8-9CF2-9FCAFCFA3860}"/>
                </a:ext>
              </a:extLst>
            </p:cNvPr>
            <p:cNvSpPr/>
            <p:nvPr/>
          </p:nvSpPr>
          <p:spPr>
            <a:xfrm>
              <a:off x="1521458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3" name="椭圆 292">
              <a:extLst>
                <a:ext uri="{FF2B5EF4-FFF2-40B4-BE49-F238E27FC236}">
                  <a16:creationId xmlns:a16="http://schemas.microsoft.com/office/drawing/2014/main" id="{6A4EDC2C-4124-443E-BA59-F4912F4DE815}"/>
                </a:ext>
              </a:extLst>
            </p:cNvPr>
            <p:cNvSpPr/>
            <p:nvPr/>
          </p:nvSpPr>
          <p:spPr>
            <a:xfrm>
              <a:off x="1777215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4" name="椭圆 293">
              <a:extLst>
                <a:ext uri="{FF2B5EF4-FFF2-40B4-BE49-F238E27FC236}">
                  <a16:creationId xmlns:a16="http://schemas.microsoft.com/office/drawing/2014/main" id="{7EF64181-80B2-4F8E-8D43-35B593E2155B}"/>
                </a:ext>
              </a:extLst>
            </p:cNvPr>
            <p:cNvSpPr/>
            <p:nvPr/>
          </p:nvSpPr>
          <p:spPr>
            <a:xfrm>
              <a:off x="2032972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5" name="椭圆 294">
              <a:extLst>
                <a:ext uri="{FF2B5EF4-FFF2-40B4-BE49-F238E27FC236}">
                  <a16:creationId xmlns:a16="http://schemas.microsoft.com/office/drawing/2014/main" id="{0D6ADD7F-F7E6-4CBC-9DE1-3D9604A5AE03}"/>
                </a:ext>
              </a:extLst>
            </p:cNvPr>
            <p:cNvSpPr/>
            <p:nvPr/>
          </p:nvSpPr>
          <p:spPr>
            <a:xfrm>
              <a:off x="2288729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6" name="椭圆 295">
              <a:extLst>
                <a:ext uri="{FF2B5EF4-FFF2-40B4-BE49-F238E27FC236}">
                  <a16:creationId xmlns:a16="http://schemas.microsoft.com/office/drawing/2014/main" id="{24241810-9454-4B37-82F1-E409179C8DD7}"/>
                </a:ext>
              </a:extLst>
            </p:cNvPr>
            <p:cNvSpPr/>
            <p:nvPr/>
          </p:nvSpPr>
          <p:spPr>
            <a:xfrm>
              <a:off x="498431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7" name="椭圆 296">
              <a:extLst>
                <a:ext uri="{FF2B5EF4-FFF2-40B4-BE49-F238E27FC236}">
                  <a16:creationId xmlns:a16="http://schemas.microsoft.com/office/drawing/2014/main" id="{F8D40F71-04B0-4641-8290-685F349622F7}"/>
                </a:ext>
              </a:extLst>
            </p:cNvPr>
            <p:cNvSpPr/>
            <p:nvPr/>
          </p:nvSpPr>
          <p:spPr>
            <a:xfrm>
              <a:off x="754188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8" name="椭圆 297">
              <a:extLst>
                <a:ext uri="{FF2B5EF4-FFF2-40B4-BE49-F238E27FC236}">
                  <a16:creationId xmlns:a16="http://schemas.microsoft.com/office/drawing/2014/main" id="{0E5215BD-6E1D-4B97-AB56-CB7D110C3E0B}"/>
                </a:ext>
              </a:extLst>
            </p:cNvPr>
            <p:cNvSpPr/>
            <p:nvPr/>
          </p:nvSpPr>
          <p:spPr>
            <a:xfrm>
              <a:off x="1009945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9" name="椭圆 298">
              <a:extLst>
                <a:ext uri="{FF2B5EF4-FFF2-40B4-BE49-F238E27FC236}">
                  <a16:creationId xmlns:a16="http://schemas.microsoft.com/office/drawing/2014/main" id="{0038517D-C490-445D-A7EE-6FC4A5D9496B}"/>
                </a:ext>
              </a:extLst>
            </p:cNvPr>
            <p:cNvSpPr/>
            <p:nvPr/>
          </p:nvSpPr>
          <p:spPr>
            <a:xfrm>
              <a:off x="1265702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0" name="椭圆 299">
              <a:extLst>
                <a:ext uri="{FF2B5EF4-FFF2-40B4-BE49-F238E27FC236}">
                  <a16:creationId xmlns:a16="http://schemas.microsoft.com/office/drawing/2014/main" id="{6D13DBF1-831E-4C06-A8C1-6BFAEBBDE977}"/>
                </a:ext>
              </a:extLst>
            </p:cNvPr>
            <p:cNvSpPr/>
            <p:nvPr/>
          </p:nvSpPr>
          <p:spPr>
            <a:xfrm>
              <a:off x="1521458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1" name="椭圆 300">
              <a:extLst>
                <a:ext uri="{FF2B5EF4-FFF2-40B4-BE49-F238E27FC236}">
                  <a16:creationId xmlns:a16="http://schemas.microsoft.com/office/drawing/2014/main" id="{38197879-A23F-4FB5-BBEF-E275CDC7B378}"/>
                </a:ext>
              </a:extLst>
            </p:cNvPr>
            <p:cNvSpPr/>
            <p:nvPr/>
          </p:nvSpPr>
          <p:spPr>
            <a:xfrm>
              <a:off x="1777215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2" name="椭圆 301">
              <a:extLst>
                <a:ext uri="{FF2B5EF4-FFF2-40B4-BE49-F238E27FC236}">
                  <a16:creationId xmlns:a16="http://schemas.microsoft.com/office/drawing/2014/main" id="{3A3D8A96-2AA1-4C91-B096-7903133DFBB3}"/>
                </a:ext>
              </a:extLst>
            </p:cNvPr>
            <p:cNvSpPr/>
            <p:nvPr/>
          </p:nvSpPr>
          <p:spPr>
            <a:xfrm>
              <a:off x="2032972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3" name="椭圆 302">
              <a:extLst>
                <a:ext uri="{FF2B5EF4-FFF2-40B4-BE49-F238E27FC236}">
                  <a16:creationId xmlns:a16="http://schemas.microsoft.com/office/drawing/2014/main" id="{CCA1AAE8-D468-4483-8CF7-11BEAC251126}"/>
                </a:ext>
              </a:extLst>
            </p:cNvPr>
            <p:cNvSpPr/>
            <p:nvPr/>
          </p:nvSpPr>
          <p:spPr>
            <a:xfrm>
              <a:off x="2288729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4" name="椭圆 303">
              <a:extLst>
                <a:ext uri="{FF2B5EF4-FFF2-40B4-BE49-F238E27FC236}">
                  <a16:creationId xmlns:a16="http://schemas.microsoft.com/office/drawing/2014/main" id="{A4A2AE99-99FB-4BF1-B8E4-86C167F715EC}"/>
                </a:ext>
              </a:extLst>
            </p:cNvPr>
            <p:cNvSpPr/>
            <p:nvPr/>
          </p:nvSpPr>
          <p:spPr>
            <a:xfrm>
              <a:off x="498431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5" name="椭圆 304">
              <a:extLst>
                <a:ext uri="{FF2B5EF4-FFF2-40B4-BE49-F238E27FC236}">
                  <a16:creationId xmlns:a16="http://schemas.microsoft.com/office/drawing/2014/main" id="{05E035F3-EE39-4D50-B066-FF34B7DBC499}"/>
                </a:ext>
              </a:extLst>
            </p:cNvPr>
            <p:cNvSpPr/>
            <p:nvPr/>
          </p:nvSpPr>
          <p:spPr>
            <a:xfrm>
              <a:off x="754188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6" name="椭圆 305">
              <a:extLst>
                <a:ext uri="{FF2B5EF4-FFF2-40B4-BE49-F238E27FC236}">
                  <a16:creationId xmlns:a16="http://schemas.microsoft.com/office/drawing/2014/main" id="{60EE88B9-EDF5-4311-921B-5352EB1624F8}"/>
                </a:ext>
              </a:extLst>
            </p:cNvPr>
            <p:cNvSpPr/>
            <p:nvPr/>
          </p:nvSpPr>
          <p:spPr>
            <a:xfrm>
              <a:off x="1009945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7" name="椭圆 306">
              <a:extLst>
                <a:ext uri="{FF2B5EF4-FFF2-40B4-BE49-F238E27FC236}">
                  <a16:creationId xmlns:a16="http://schemas.microsoft.com/office/drawing/2014/main" id="{C518DE3D-421A-4A62-B22E-246D92F5466A}"/>
                </a:ext>
              </a:extLst>
            </p:cNvPr>
            <p:cNvSpPr/>
            <p:nvPr/>
          </p:nvSpPr>
          <p:spPr>
            <a:xfrm>
              <a:off x="1265702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8" name="椭圆 307">
              <a:extLst>
                <a:ext uri="{FF2B5EF4-FFF2-40B4-BE49-F238E27FC236}">
                  <a16:creationId xmlns:a16="http://schemas.microsoft.com/office/drawing/2014/main" id="{2AA7C93A-FEC7-4CE4-AEF5-CA73DE1C84C4}"/>
                </a:ext>
              </a:extLst>
            </p:cNvPr>
            <p:cNvSpPr/>
            <p:nvPr/>
          </p:nvSpPr>
          <p:spPr>
            <a:xfrm>
              <a:off x="1521458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9" name="椭圆 308">
              <a:extLst>
                <a:ext uri="{FF2B5EF4-FFF2-40B4-BE49-F238E27FC236}">
                  <a16:creationId xmlns:a16="http://schemas.microsoft.com/office/drawing/2014/main" id="{9A5F0E3F-850D-487A-894A-FDB73F1BB2EB}"/>
                </a:ext>
              </a:extLst>
            </p:cNvPr>
            <p:cNvSpPr/>
            <p:nvPr/>
          </p:nvSpPr>
          <p:spPr>
            <a:xfrm>
              <a:off x="1777215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0" name="椭圆 309">
              <a:extLst>
                <a:ext uri="{FF2B5EF4-FFF2-40B4-BE49-F238E27FC236}">
                  <a16:creationId xmlns:a16="http://schemas.microsoft.com/office/drawing/2014/main" id="{69048E71-2B57-45E7-ACE8-31139F3A4918}"/>
                </a:ext>
              </a:extLst>
            </p:cNvPr>
            <p:cNvSpPr/>
            <p:nvPr/>
          </p:nvSpPr>
          <p:spPr>
            <a:xfrm>
              <a:off x="2032972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1" name="椭圆 310">
              <a:extLst>
                <a:ext uri="{FF2B5EF4-FFF2-40B4-BE49-F238E27FC236}">
                  <a16:creationId xmlns:a16="http://schemas.microsoft.com/office/drawing/2014/main" id="{19BCB959-4F4D-4F05-9474-036AD9DF0FF7}"/>
                </a:ext>
              </a:extLst>
            </p:cNvPr>
            <p:cNvSpPr/>
            <p:nvPr/>
          </p:nvSpPr>
          <p:spPr>
            <a:xfrm>
              <a:off x="2288729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6917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FCB457-BD91-449B-9EFC-F9C486170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EBA4CF-AD41-4FF1-B9CC-38C396812CD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F39F439-0808-4985-9BBF-6AF06181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82" y="365126"/>
            <a:ext cx="2249818" cy="549912"/>
          </a:xfrm>
        </p:spPr>
        <p:txBody>
          <a:bodyPr/>
          <a:lstStyle/>
          <a:p>
            <a:r>
              <a:rPr lang="zh-CN" altLang="en-US" dirty="0"/>
              <a:t>活动组织</a:t>
            </a: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A845F441-507E-4111-9A34-7D819ED558A0}"/>
              </a:ext>
            </a:extLst>
          </p:cNvPr>
          <p:cNvSpPr/>
          <p:nvPr/>
        </p:nvSpPr>
        <p:spPr>
          <a:xfrm>
            <a:off x="0" y="78743"/>
            <a:ext cx="3352800" cy="6705600"/>
          </a:xfrm>
          <a:custGeom>
            <a:avLst/>
            <a:gdLst>
              <a:gd name="connsiteX0" fmla="*/ 0 w 3352800"/>
              <a:gd name="connsiteY0" fmla="*/ 0 h 6705600"/>
              <a:gd name="connsiteX1" fmla="*/ 3352800 w 3352800"/>
              <a:gd name="connsiteY1" fmla="*/ 3352800 h 6705600"/>
              <a:gd name="connsiteX2" fmla="*/ 0 w 3352800"/>
              <a:gd name="connsiteY2" fmla="*/ 6705600 h 6705600"/>
              <a:gd name="connsiteX3" fmla="*/ 0 w 3352800"/>
              <a:gd name="connsiteY3" fmla="*/ 3853306 h 6705600"/>
              <a:gd name="connsiteX4" fmla="*/ 500506 w 3352800"/>
              <a:gd name="connsiteY4" fmla="*/ 3352800 h 6705600"/>
              <a:gd name="connsiteX5" fmla="*/ 0 w 3352800"/>
              <a:gd name="connsiteY5" fmla="*/ 2852294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800" h="6705600">
                <a:moveTo>
                  <a:pt x="0" y="0"/>
                </a:moveTo>
                <a:cubicBezTo>
                  <a:pt x="1851700" y="0"/>
                  <a:pt x="3352800" y="1501100"/>
                  <a:pt x="3352800" y="3352800"/>
                </a:cubicBezTo>
                <a:cubicBezTo>
                  <a:pt x="3352800" y="5204500"/>
                  <a:pt x="1851700" y="6705600"/>
                  <a:pt x="0" y="6705600"/>
                </a:cubicBezTo>
                <a:lnTo>
                  <a:pt x="0" y="3853306"/>
                </a:lnTo>
                <a:cubicBezTo>
                  <a:pt x="276422" y="3853306"/>
                  <a:pt x="500506" y="3629222"/>
                  <a:pt x="500506" y="3352800"/>
                </a:cubicBezTo>
                <a:cubicBezTo>
                  <a:pt x="500506" y="3076378"/>
                  <a:pt x="276422" y="2852294"/>
                  <a:pt x="0" y="28522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C3C3268-834B-431D-9C13-A195F0B5AD43}"/>
              </a:ext>
            </a:extLst>
          </p:cNvPr>
          <p:cNvCxnSpPr>
            <a:cxnSpLocks/>
          </p:cNvCxnSpPr>
          <p:nvPr/>
        </p:nvCxnSpPr>
        <p:spPr>
          <a:xfrm flipV="1">
            <a:off x="3352800" y="3429000"/>
            <a:ext cx="8839200" cy="2543"/>
          </a:xfrm>
          <a:prstGeom prst="line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弧形 9">
            <a:extLst>
              <a:ext uri="{FF2B5EF4-FFF2-40B4-BE49-F238E27FC236}">
                <a16:creationId xmlns:a16="http://schemas.microsoft.com/office/drawing/2014/main" id="{157FB2F2-40B3-442B-ADD4-D7EF093F0DD3}"/>
              </a:ext>
            </a:extLst>
          </p:cNvPr>
          <p:cNvSpPr/>
          <p:nvPr/>
        </p:nvSpPr>
        <p:spPr>
          <a:xfrm>
            <a:off x="1274398" y="551818"/>
            <a:ext cx="5759450" cy="5759450"/>
          </a:xfrm>
          <a:prstGeom prst="arc">
            <a:avLst>
              <a:gd name="adj1" fmla="val 19375015"/>
              <a:gd name="adj2" fmla="val 2202776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D3726DE1-2FA5-43D7-BE1C-2E8DF6152BD9}"/>
              </a:ext>
            </a:extLst>
          </p:cNvPr>
          <p:cNvSpPr/>
          <p:nvPr/>
        </p:nvSpPr>
        <p:spPr>
          <a:xfrm>
            <a:off x="5383918" y="551818"/>
            <a:ext cx="5759450" cy="5759450"/>
          </a:xfrm>
          <a:prstGeom prst="arc">
            <a:avLst>
              <a:gd name="adj1" fmla="val 18112324"/>
              <a:gd name="adj2" fmla="val 3431282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2A8DCBC-BC14-4E71-A042-D09E5125EB50}"/>
              </a:ext>
            </a:extLst>
          </p:cNvPr>
          <p:cNvSpPr txBox="1"/>
          <p:nvPr/>
        </p:nvSpPr>
        <p:spPr>
          <a:xfrm>
            <a:off x="742306" y="2771250"/>
            <a:ext cx="1891543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项目总控组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FF60D29-2BEA-40EA-A011-391617B83CFA}"/>
              </a:ext>
            </a:extLst>
          </p:cNvPr>
          <p:cNvSpPr txBox="1"/>
          <p:nvPr/>
        </p:nvSpPr>
        <p:spPr>
          <a:xfrm>
            <a:off x="742306" y="3458587"/>
            <a:ext cx="2486534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7EEA438-07E6-4934-867F-36C557C0CB71}"/>
              </a:ext>
            </a:extLst>
          </p:cNvPr>
          <p:cNvSpPr txBox="1"/>
          <p:nvPr/>
        </p:nvSpPr>
        <p:spPr>
          <a:xfrm>
            <a:off x="4239942" y="2341139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项目策划组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6B061DF-C096-490A-BAFE-2BF0BF39B510}"/>
              </a:ext>
            </a:extLst>
          </p:cNvPr>
          <p:cNvSpPr txBox="1"/>
          <p:nvPr/>
        </p:nvSpPr>
        <p:spPr>
          <a:xfrm>
            <a:off x="4239942" y="2851241"/>
            <a:ext cx="2287952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EE3F22C-89FA-4495-8608-3221DAD11F9E}"/>
              </a:ext>
            </a:extLst>
          </p:cNvPr>
          <p:cNvSpPr txBox="1"/>
          <p:nvPr/>
        </p:nvSpPr>
        <p:spPr>
          <a:xfrm>
            <a:off x="4239942" y="3618235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项目管理组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082B13A-8A7C-4782-9F48-A38DB68D1B46}"/>
              </a:ext>
            </a:extLst>
          </p:cNvPr>
          <p:cNvSpPr txBox="1"/>
          <p:nvPr/>
        </p:nvSpPr>
        <p:spPr>
          <a:xfrm>
            <a:off x="4239942" y="4128337"/>
            <a:ext cx="2287952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EA4424B-AB70-4D2D-9A45-895588F4EF88}"/>
              </a:ext>
            </a:extLst>
          </p:cNvPr>
          <p:cNvSpPr txBox="1"/>
          <p:nvPr/>
        </p:nvSpPr>
        <p:spPr>
          <a:xfrm>
            <a:off x="8293132" y="2328936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各地子公司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528C8CE-9841-4D8A-B1AB-53014C330611}"/>
              </a:ext>
            </a:extLst>
          </p:cNvPr>
          <p:cNvSpPr txBox="1"/>
          <p:nvPr/>
        </p:nvSpPr>
        <p:spPr>
          <a:xfrm>
            <a:off x="8293132" y="2839038"/>
            <a:ext cx="2287952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D744882-901C-475F-A159-105808A1E371}"/>
              </a:ext>
            </a:extLst>
          </p:cNvPr>
          <p:cNvSpPr txBox="1"/>
          <p:nvPr/>
        </p:nvSpPr>
        <p:spPr>
          <a:xfrm>
            <a:off x="8293132" y="3606032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各地办事处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3D2684D-3595-44FE-B229-121406E57A12}"/>
              </a:ext>
            </a:extLst>
          </p:cNvPr>
          <p:cNvSpPr txBox="1"/>
          <p:nvPr/>
        </p:nvSpPr>
        <p:spPr>
          <a:xfrm>
            <a:off x="8293132" y="4116134"/>
            <a:ext cx="2287952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138C1940-BF63-4BD9-B547-968E69F856F3}"/>
              </a:ext>
            </a:extLst>
          </p:cNvPr>
          <p:cNvSpPr/>
          <p:nvPr/>
        </p:nvSpPr>
        <p:spPr>
          <a:xfrm>
            <a:off x="6937328" y="3332480"/>
            <a:ext cx="193040" cy="19304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1BB9637-C3CC-41CE-9CC7-0C1DD8737BB9}"/>
              </a:ext>
            </a:extLst>
          </p:cNvPr>
          <p:cNvSpPr/>
          <p:nvPr/>
        </p:nvSpPr>
        <p:spPr>
          <a:xfrm>
            <a:off x="11046848" y="3332480"/>
            <a:ext cx="193040" cy="19304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弧形 30">
            <a:extLst>
              <a:ext uri="{FF2B5EF4-FFF2-40B4-BE49-F238E27FC236}">
                <a16:creationId xmlns:a16="http://schemas.microsoft.com/office/drawing/2014/main" id="{D277CED8-5228-4C7E-84C4-75257E31E646}"/>
              </a:ext>
            </a:extLst>
          </p:cNvPr>
          <p:cNvSpPr/>
          <p:nvPr/>
        </p:nvSpPr>
        <p:spPr>
          <a:xfrm>
            <a:off x="5383918" y="551818"/>
            <a:ext cx="5759450" cy="5759450"/>
          </a:xfrm>
          <a:prstGeom prst="arc">
            <a:avLst>
              <a:gd name="adj1" fmla="val 18112324"/>
              <a:gd name="adj2" fmla="val 3431282"/>
            </a:avLst>
          </a:prstGeom>
          <a:noFill/>
          <a:ln w="806450" cap="rnd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弧形 31">
            <a:extLst>
              <a:ext uri="{FF2B5EF4-FFF2-40B4-BE49-F238E27FC236}">
                <a16:creationId xmlns:a16="http://schemas.microsoft.com/office/drawing/2014/main" id="{864307BF-E293-4A31-8827-32ECA8300702}"/>
              </a:ext>
            </a:extLst>
          </p:cNvPr>
          <p:cNvSpPr/>
          <p:nvPr/>
        </p:nvSpPr>
        <p:spPr>
          <a:xfrm>
            <a:off x="1274398" y="551818"/>
            <a:ext cx="5759450" cy="5759450"/>
          </a:xfrm>
          <a:prstGeom prst="arc">
            <a:avLst>
              <a:gd name="adj1" fmla="val 19174514"/>
              <a:gd name="adj2" fmla="val 2383438"/>
            </a:avLst>
          </a:prstGeom>
          <a:noFill/>
          <a:ln w="806450" cap="rnd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001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>
            <a:extLst>
              <a:ext uri="{FF2B5EF4-FFF2-40B4-BE49-F238E27FC236}">
                <a16:creationId xmlns:a16="http://schemas.microsoft.com/office/drawing/2014/main" id="{BA3EF410-4479-43ED-A01B-56D3C8C2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活动亮点</a:t>
            </a: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7501E9E0-0410-4591-9F6D-DEAE97F47D33}"/>
              </a:ext>
            </a:extLst>
          </p:cNvPr>
          <p:cNvSpPr/>
          <p:nvPr/>
        </p:nvSpPr>
        <p:spPr>
          <a:xfrm>
            <a:off x="1" y="1318776"/>
            <a:ext cx="4034609" cy="4669909"/>
          </a:xfrm>
          <a:custGeom>
            <a:avLst/>
            <a:gdLst>
              <a:gd name="connsiteX0" fmla="*/ 0 w 4034609"/>
              <a:gd name="connsiteY0" fmla="*/ 0 h 4669909"/>
              <a:gd name="connsiteX1" fmla="*/ 3429902 w 4034609"/>
              <a:gd name="connsiteY1" fmla="*/ 0 h 4669909"/>
              <a:gd name="connsiteX2" fmla="*/ 4034609 w 4034609"/>
              <a:gd name="connsiteY2" fmla="*/ 604707 h 4669909"/>
              <a:gd name="connsiteX3" fmla="*/ 4034609 w 4034609"/>
              <a:gd name="connsiteY3" fmla="*/ 4669909 h 4669909"/>
              <a:gd name="connsiteX4" fmla="*/ 0 w 4034609"/>
              <a:gd name="connsiteY4" fmla="*/ 4669909 h 466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609" h="4669909">
                <a:moveTo>
                  <a:pt x="0" y="0"/>
                </a:moveTo>
                <a:lnTo>
                  <a:pt x="3429902" y="0"/>
                </a:lnTo>
                <a:cubicBezTo>
                  <a:pt x="3763872" y="0"/>
                  <a:pt x="4034609" y="270737"/>
                  <a:pt x="4034609" y="604707"/>
                </a:cubicBezTo>
                <a:lnTo>
                  <a:pt x="4034609" y="4669909"/>
                </a:lnTo>
                <a:lnTo>
                  <a:pt x="0" y="466990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C5A86A0-C10E-4D5A-B65D-BBA088A643EA}"/>
              </a:ext>
            </a:extLst>
          </p:cNvPr>
          <p:cNvSpPr txBox="1"/>
          <p:nvPr/>
        </p:nvSpPr>
        <p:spPr>
          <a:xfrm>
            <a:off x="515938" y="1706478"/>
            <a:ext cx="2008800" cy="4360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仪式感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FC1D95F-C310-414D-A1C4-8F3AC850E11B}"/>
              </a:ext>
            </a:extLst>
          </p:cNvPr>
          <p:cNvSpPr txBox="1"/>
          <p:nvPr/>
        </p:nvSpPr>
        <p:spPr>
          <a:xfrm>
            <a:off x="515938" y="2409289"/>
            <a:ext cx="3003578" cy="7439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50374C4-4438-4A84-B746-34C311BACD0B}"/>
              </a:ext>
            </a:extLst>
          </p:cNvPr>
          <p:cNvCxnSpPr>
            <a:cxnSpLocks/>
          </p:cNvCxnSpPr>
          <p:nvPr/>
        </p:nvCxnSpPr>
        <p:spPr>
          <a:xfrm>
            <a:off x="515938" y="3429000"/>
            <a:ext cx="2865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圆顶角 33">
            <a:extLst>
              <a:ext uri="{FF2B5EF4-FFF2-40B4-BE49-F238E27FC236}">
                <a16:creationId xmlns:a16="http://schemas.microsoft.com/office/drawing/2014/main" id="{942433F1-6F0E-4D62-94A0-0EEC7DF6EDCE}"/>
              </a:ext>
            </a:extLst>
          </p:cNvPr>
          <p:cNvSpPr/>
          <p:nvPr/>
        </p:nvSpPr>
        <p:spPr>
          <a:xfrm>
            <a:off x="4406867" y="1318776"/>
            <a:ext cx="7269195" cy="4669909"/>
          </a:xfrm>
          <a:prstGeom prst="round2SameRect">
            <a:avLst>
              <a:gd name="adj1" fmla="val 12949"/>
              <a:gd name="adj2" fmla="val 0"/>
            </a:avLst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03CF726-D003-4EFE-9B6D-BD783A8B355E}"/>
              </a:ext>
            </a:extLst>
          </p:cNvPr>
          <p:cNvSpPr txBox="1"/>
          <p:nvPr/>
        </p:nvSpPr>
        <p:spPr>
          <a:xfrm>
            <a:off x="4859188" y="2409289"/>
            <a:ext cx="6364552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7DBA8C9-AEFD-4758-9F8C-2F6CE598803E}"/>
              </a:ext>
            </a:extLst>
          </p:cNvPr>
          <p:cNvSpPr/>
          <p:nvPr/>
        </p:nvSpPr>
        <p:spPr>
          <a:xfrm>
            <a:off x="4412418" y="5653699"/>
            <a:ext cx="7272000" cy="3276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5" name="图片 34" descr="山上的风景&#10;&#10;描述已自动生成">
            <a:extLst>
              <a:ext uri="{FF2B5EF4-FFF2-40B4-BE49-F238E27FC236}">
                <a16:creationId xmlns:a16="http://schemas.microsoft.com/office/drawing/2014/main" id="{76EC0C3D-70A3-46B8-BA40-4458A1601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5495" r="15015" b="5265"/>
          <a:stretch>
            <a:fillRect/>
          </a:stretch>
        </p:blipFill>
        <p:spPr>
          <a:xfrm>
            <a:off x="4657385" y="4052492"/>
            <a:ext cx="2059983" cy="1711635"/>
          </a:xfrm>
          <a:prstGeom prst="round2SameRect">
            <a:avLst>
              <a:gd name="adj1" fmla="val 12001"/>
              <a:gd name="adj2" fmla="val 0"/>
            </a:avLst>
          </a:prstGeom>
          <a:effectLst>
            <a:reflection blurRad="38100" stA="50000" endA="300" endPos="13000" dir="5400000" sy="-100000" algn="bl" rotWithShape="0"/>
          </a:effectLst>
        </p:spPr>
      </p:pic>
      <p:pic>
        <p:nvPicPr>
          <p:cNvPr id="62" name="图片 61" descr="山上覆盖着雪&#10;&#10;描述已自动生成">
            <a:extLst>
              <a:ext uri="{FF2B5EF4-FFF2-40B4-BE49-F238E27FC236}">
                <a16:creationId xmlns:a16="http://schemas.microsoft.com/office/drawing/2014/main" id="{4E26CDB0-1F23-4C25-836D-35F0C9A6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" b="44965"/>
          <a:stretch>
            <a:fillRect/>
          </a:stretch>
        </p:blipFill>
        <p:spPr>
          <a:xfrm>
            <a:off x="9366878" y="4041792"/>
            <a:ext cx="2072861" cy="1722335"/>
          </a:xfrm>
          <a:prstGeom prst="round2SameRect">
            <a:avLst>
              <a:gd name="adj1" fmla="val 12001"/>
              <a:gd name="adj2" fmla="val 0"/>
            </a:avLst>
          </a:prstGeom>
          <a:effectLst>
            <a:reflection blurRad="38100" stA="50000" endA="300" endPos="13000" dir="5400000" sy="-100000" algn="bl" rotWithShape="0"/>
          </a:effectLst>
        </p:spPr>
      </p:pic>
      <p:pic>
        <p:nvPicPr>
          <p:cNvPr id="21" name="图片 20" descr="夜空下的雪山&#10;&#10;描述已自动生成">
            <a:extLst>
              <a:ext uri="{FF2B5EF4-FFF2-40B4-BE49-F238E27FC236}">
                <a16:creationId xmlns:a16="http://schemas.microsoft.com/office/drawing/2014/main" id="{F238E4FF-7065-4CAE-B8CE-D771A8715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3" b="14224"/>
          <a:stretch>
            <a:fillRect/>
          </a:stretch>
        </p:blipFill>
        <p:spPr>
          <a:xfrm>
            <a:off x="6701366" y="3563072"/>
            <a:ext cx="2667317" cy="2201055"/>
          </a:xfrm>
          <a:prstGeom prst="round2SameRect">
            <a:avLst>
              <a:gd name="adj1" fmla="val 7559"/>
              <a:gd name="adj2" fmla="val 0"/>
            </a:avLst>
          </a:prstGeom>
          <a:effectLst>
            <a:reflection blurRad="38100" stA="50000" endA="300" endPos="13000" dir="5400000" sy="-100000" algn="bl" rotWithShape="0"/>
          </a:effec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BA8E9AB-6F87-41DA-90E3-09A96387DA14}"/>
              </a:ext>
            </a:extLst>
          </p:cNvPr>
          <p:cNvSpPr txBox="1"/>
          <p:nvPr/>
        </p:nvSpPr>
        <p:spPr>
          <a:xfrm>
            <a:off x="515938" y="4115090"/>
            <a:ext cx="2008800" cy="4360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参与感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3C9ABF3-F6A5-4B94-9459-CABED6D6DBB5}"/>
              </a:ext>
            </a:extLst>
          </p:cNvPr>
          <p:cNvSpPr txBox="1"/>
          <p:nvPr/>
        </p:nvSpPr>
        <p:spPr>
          <a:xfrm>
            <a:off x="515938" y="4822412"/>
            <a:ext cx="3003578" cy="7439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C152B8B-2A79-4CEC-9F0E-8B017CCED32B}"/>
              </a:ext>
            </a:extLst>
          </p:cNvPr>
          <p:cNvSpPr txBox="1"/>
          <p:nvPr/>
        </p:nvSpPr>
        <p:spPr>
          <a:xfrm>
            <a:off x="4859188" y="1706478"/>
            <a:ext cx="2008800" cy="4360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主题性</a:t>
            </a:r>
          </a:p>
        </p:txBody>
      </p:sp>
    </p:spTree>
    <p:extLst>
      <p:ext uri="{BB962C8B-B14F-4D97-AF65-F5344CB8AC3E}">
        <p14:creationId xmlns:p14="http://schemas.microsoft.com/office/powerpoint/2010/main" val="314946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单圆角 31">
            <a:extLst>
              <a:ext uri="{FF2B5EF4-FFF2-40B4-BE49-F238E27FC236}">
                <a16:creationId xmlns:a16="http://schemas.microsoft.com/office/drawing/2014/main" id="{B977364A-5C90-4FAC-B0BF-889969A41C91}"/>
              </a:ext>
            </a:extLst>
          </p:cNvPr>
          <p:cNvSpPr/>
          <p:nvPr/>
        </p:nvSpPr>
        <p:spPr>
          <a:xfrm flipH="1">
            <a:off x="4776838" y="4274981"/>
            <a:ext cx="2980280" cy="1551266"/>
          </a:xfrm>
          <a:prstGeom prst="round1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6" name="矩形: 单圆角 25">
            <a:extLst>
              <a:ext uri="{FF2B5EF4-FFF2-40B4-BE49-F238E27FC236}">
                <a16:creationId xmlns:a16="http://schemas.microsoft.com/office/drawing/2014/main" id="{B51FA672-B598-4405-98CB-D6683C22E9FE}"/>
              </a:ext>
            </a:extLst>
          </p:cNvPr>
          <p:cNvSpPr/>
          <p:nvPr/>
        </p:nvSpPr>
        <p:spPr>
          <a:xfrm>
            <a:off x="4407579" y="2317102"/>
            <a:ext cx="2980280" cy="1551266"/>
          </a:xfrm>
          <a:prstGeom prst="round1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247E4E-7B6C-4B70-8DC9-F9D93916C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EBA4CF-AD41-4FF1-B9CC-38C396812CD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706F1F3-B26C-4F20-84CD-83DBDA0A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82" y="365126"/>
            <a:ext cx="1933452" cy="549912"/>
          </a:xfrm>
        </p:spPr>
        <p:txBody>
          <a:bodyPr/>
          <a:lstStyle/>
          <a:p>
            <a:r>
              <a:rPr lang="zh-CN" altLang="en-US" dirty="0"/>
              <a:t>活动宣传</a:t>
            </a: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3C880C18-3B00-44B4-B5DE-D07B7158A4FB}"/>
              </a:ext>
            </a:extLst>
          </p:cNvPr>
          <p:cNvSpPr/>
          <p:nvPr/>
        </p:nvSpPr>
        <p:spPr>
          <a:xfrm>
            <a:off x="515938" y="1700909"/>
            <a:ext cx="3891643" cy="8008717"/>
          </a:xfrm>
          <a:custGeom>
            <a:avLst/>
            <a:gdLst>
              <a:gd name="connsiteX0" fmla="*/ 1562100 w 1562100"/>
              <a:gd name="connsiteY0" fmla="*/ 224790 h 3214687"/>
              <a:gd name="connsiteX1" fmla="*/ 1562100 w 1562100"/>
              <a:gd name="connsiteY1" fmla="*/ 2989898 h 3214687"/>
              <a:gd name="connsiteX2" fmla="*/ 1496377 w 1562100"/>
              <a:gd name="connsiteY2" fmla="*/ 3148965 h 3214687"/>
              <a:gd name="connsiteX3" fmla="*/ 1337310 w 1562100"/>
              <a:gd name="connsiteY3" fmla="*/ 3214688 h 3214687"/>
              <a:gd name="connsiteX4" fmla="*/ 224790 w 1562100"/>
              <a:gd name="connsiteY4" fmla="*/ 3214688 h 3214687"/>
              <a:gd name="connsiteX5" fmla="*/ 65723 w 1562100"/>
              <a:gd name="connsiteY5" fmla="*/ 3148965 h 3214687"/>
              <a:gd name="connsiteX6" fmla="*/ 0 w 1562100"/>
              <a:gd name="connsiteY6" fmla="*/ 2989898 h 3214687"/>
              <a:gd name="connsiteX7" fmla="*/ 0 w 1562100"/>
              <a:gd name="connsiteY7" fmla="*/ 224790 h 3214687"/>
              <a:gd name="connsiteX8" fmla="*/ 65723 w 1562100"/>
              <a:gd name="connsiteY8" fmla="*/ 65723 h 3214687"/>
              <a:gd name="connsiteX9" fmla="*/ 224790 w 1562100"/>
              <a:gd name="connsiteY9" fmla="*/ 0 h 3214687"/>
              <a:gd name="connsiteX10" fmla="*/ 1337310 w 1562100"/>
              <a:gd name="connsiteY10" fmla="*/ 0 h 3214687"/>
              <a:gd name="connsiteX11" fmla="*/ 1496377 w 1562100"/>
              <a:gd name="connsiteY11" fmla="*/ 65723 h 3214687"/>
              <a:gd name="connsiteX12" fmla="*/ 1562100 w 1562100"/>
              <a:gd name="connsiteY12" fmla="*/ 224790 h 32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2100" h="3214687">
                <a:moveTo>
                  <a:pt x="1562100" y="224790"/>
                </a:moveTo>
                <a:lnTo>
                  <a:pt x="1562100" y="2989898"/>
                </a:lnTo>
                <a:cubicBezTo>
                  <a:pt x="1562100" y="3051810"/>
                  <a:pt x="1536383" y="3108008"/>
                  <a:pt x="1496377" y="3148965"/>
                </a:cubicBezTo>
                <a:cubicBezTo>
                  <a:pt x="1455421" y="3189923"/>
                  <a:pt x="1399223" y="3214688"/>
                  <a:pt x="1337310" y="3214688"/>
                </a:cubicBezTo>
                <a:lnTo>
                  <a:pt x="224790" y="3214688"/>
                </a:lnTo>
                <a:cubicBezTo>
                  <a:pt x="162877" y="3214688"/>
                  <a:pt x="106680" y="3188970"/>
                  <a:pt x="65723" y="3148965"/>
                </a:cubicBezTo>
                <a:cubicBezTo>
                  <a:pt x="24765" y="3108008"/>
                  <a:pt x="0" y="3051810"/>
                  <a:pt x="0" y="2989898"/>
                </a:cubicBezTo>
                <a:lnTo>
                  <a:pt x="0" y="224790"/>
                </a:lnTo>
                <a:cubicBezTo>
                  <a:pt x="0" y="162878"/>
                  <a:pt x="25717" y="106680"/>
                  <a:pt x="65723" y="65723"/>
                </a:cubicBezTo>
                <a:cubicBezTo>
                  <a:pt x="106680" y="24765"/>
                  <a:pt x="162877" y="0"/>
                  <a:pt x="224790" y="0"/>
                </a:cubicBezTo>
                <a:lnTo>
                  <a:pt x="1337310" y="0"/>
                </a:lnTo>
                <a:cubicBezTo>
                  <a:pt x="1399223" y="0"/>
                  <a:pt x="1455421" y="24765"/>
                  <a:pt x="1496377" y="65723"/>
                </a:cubicBezTo>
                <a:cubicBezTo>
                  <a:pt x="1537335" y="106680"/>
                  <a:pt x="1562100" y="162878"/>
                  <a:pt x="1562100" y="224790"/>
                </a:cubicBez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" name="屏幕">
            <a:extLst>
              <a:ext uri="{FF2B5EF4-FFF2-40B4-BE49-F238E27FC236}">
                <a16:creationId xmlns:a16="http://schemas.microsoft.com/office/drawing/2014/main" id="{9264CFAE-E515-44AC-B00C-EAC5C5FD507B}"/>
              </a:ext>
            </a:extLst>
          </p:cNvPr>
          <p:cNvSpPr/>
          <p:nvPr/>
        </p:nvSpPr>
        <p:spPr>
          <a:xfrm>
            <a:off x="698655" y="1886002"/>
            <a:ext cx="3528581" cy="7636161"/>
          </a:xfrm>
          <a:custGeom>
            <a:avLst/>
            <a:gdLst>
              <a:gd name="connsiteX0" fmla="*/ 139066 w 1416368"/>
              <a:gd name="connsiteY0" fmla="*/ 0 h 3065144"/>
              <a:gd name="connsiteX1" fmla="*/ 291466 w 1416368"/>
              <a:gd name="connsiteY1" fmla="*/ 0 h 3065144"/>
              <a:gd name="connsiteX2" fmla="*/ 307658 w 1416368"/>
              <a:gd name="connsiteY2" fmla="*/ 16192 h 3065144"/>
              <a:gd name="connsiteX3" fmla="*/ 307658 w 1416368"/>
              <a:gd name="connsiteY3" fmla="*/ 23813 h 3065144"/>
              <a:gd name="connsiteX4" fmla="*/ 398145 w 1416368"/>
              <a:gd name="connsiteY4" fmla="*/ 114300 h 3065144"/>
              <a:gd name="connsiteX5" fmla="*/ 1019175 w 1416368"/>
              <a:gd name="connsiteY5" fmla="*/ 114300 h 3065144"/>
              <a:gd name="connsiteX6" fmla="*/ 1109663 w 1416368"/>
              <a:gd name="connsiteY6" fmla="*/ 23813 h 3065144"/>
              <a:gd name="connsiteX7" fmla="*/ 1109663 w 1416368"/>
              <a:gd name="connsiteY7" fmla="*/ 16192 h 3065144"/>
              <a:gd name="connsiteX8" fmla="*/ 1125856 w 1416368"/>
              <a:gd name="connsiteY8" fmla="*/ 0 h 3065144"/>
              <a:gd name="connsiteX9" fmla="*/ 1277303 w 1416368"/>
              <a:gd name="connsiteY9" fmla="*/ 0 h 3065144"/>
              <a:gd name="connsiteX10" fmla="*/ 1416368 w 1416368"/>
              <a:gd name="connsiteY10" fmla="*/ 139065 h 3065144"/>
              <a:gd name="connsiteX11" fmla="*/ 1416368 w 1416368"/>
              <a:gd name="connsiteY11" fmla="*/ 2926080 h 3065144"/>
              <a:gd name="connsiteX12" fmla="*/ 1277303 w 1416368"/>
              <a:gd name="connsiteY12" fmla="*/ 3065145 h 3065144"/>
              <a:gd name="connsiteX13" fmla="*/ 139066 w 1416368"/>
              <a:gd name="connsiteY13" fmla="*/ 3065145 h 3065144"/>
              <a:gd name="connsiteX14" fmla="*/ 0 w 1416368"/>
              <a:gd name="connsiteY14" fmla="*/ 2926080 h 3065144"/>
              <a:gd name="connsiteX15" fmla="*/ 0 w 1416368"/>
              <a:gd name="connsiteY15" fmla="*/ 139065 h 3065144"/>
              <a:gd name="connsiteX16" fmla="*/ 139066 w 1416368"/>
              <a:gd name="connsiteY16" fmla="*/ 0 h 306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6368" h="3065144">
                <a:moveTo>
                  <a:pt x="139066" y="0"/>
                </a:moveTo>
                <a:lnTo>
                  <a:pt x="291466" y="0"/>
                </a:lnTo>
                <a:cubicBezTo>
                  <a:pt x="300038" y="0"/>
                  <a:pt x="307658" y="6667"/>
                  <a:pt x="307658" y="16192"/>
                </a:cubicBezTo>
                <a:lnTo>
                  <a:pt x="307658" y="23813"/>
                </a:lnTo>
                <a:cubicBezTo>
                  <a:pt x="307658" y="73343"/>
                  <a:pt x="348616" y="114300"/>
                  <a:pt x="398145" y="114300"/>
                </a:cubicBezTo>
                <a:lnTo>
                  <a:pt x="1019175" y="114300"/>
                </a:lnTo>
                <a:cubicBezTo>
                  <a:pt x="1068706" y="114300"/>
                  <a:pt x="1109663" y="73343"/>
                  <a:pt x="1109663" y="23813"/>
                </a:cubicBezTo>
                <a:lnTo>
                  <a:pt x="1109663" y="16192"/>
                </a:lnTo>
                <a:cubicBezTo>
                  <a:pt x="1109663" y="7620"/>
                  <a:pt x="1116331" y="0"/>
                  <a:pt x="1125856" y="0"/>
                </a:cubicBezTo>
                <a:lnTo>
                  <a:pt x="1277303" y="0"/>
                </a:lnTo>
                <a:cubicBezTo>
                  <a:pt x="1353503" y="0"/>
                  <a:pt x="1416368" y="62865"/>
                  <a:pt x="1416368" y="139065"/>
                </a:cubicBezTo>
                <a:lnTo>
                  <a:pt x="1416368" y="2926080"/>
                </a:lnTo>
                <a:cubicBezTo>
                  <a:pt x="1416368" y="3002280"/>
                  <a:pt x="1353503" y="3065145"/>
                  <a:pt x="1277303" y="3065145"/>
                </a:cubicBezTo>
                <a:lnTo>
                  <a:pt x="139066" y="3065145"/>
                </a:lnTo>
                <a:cubicBezTo>
                  <a:pt x="61913" y="3065145"/>
                  <a:pt x="0" y="3002280"/>
                  <a:pt x="0" y="2926080"/>
                </a:cubicBezTo>
                <a:lnTo>
                  <a:pt x="0" y="139065"/>
                </a:lnTo>
                <a:cubicBezTo>
                  <a:pt x="0" y="62865"/>
                  <a:pt x="62866" y="0"/>
                  <a:pt x="13906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3" name="图片 12" descr="房间里的摆设布局&#10;&#10;低可信度描述已自动生成">
            <a:extLst>
              <a:ext uri="{FF2B5EF4-FFF2-40B4-BE49-F238E27FC236}">
                <a16:creationId xmlns:a16="http://schemas.microsoft.com/office/drawing/2014/main" id="{7AFB7C6F-3496-4830-A0E4-128AF188D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r="11401"/>
          <a:stretch>
            <a:fillRect/>
          </a:stretch>
        </p:blipFill>
        <p:spPr>
          <a:xfrm>
            <a:off x="698655" y="1886002"/>
            <a:ext cx="3528581" cy="6858000"/>
          </a:xfrm>
          <a:custGeom>
            <a:avLst/>
            <a:gdLst>
              <a:gd name="connsiteX0" fmla="*/ 346454 w 3528581"/>
              <a:gd name="connsiteY0" fmla="*/ 0 h 6858000"/>
              <a:gd name="connsiteX1" fmla="*/ 726126 w 3528581"/>
              <a:gd name="connsiteY1" fmla="*/ 0 h 6858000"/>
              <a:gd name="connsiteX2" fmla="*/ 766465 w 3528581"/>
              <a:gd name="connsiteY2" fmla="*/ 40339 h 6858000"/>
              <a:gd name="connsiteX3" fmla="*/ 766465 w 3528581"/>
              <a:gd name="connsiteY3" fmla="*/ 59325 h 6858000"/>
              <a:gd name="connsiteX4" fmla="*/ 991894 w 3528581"/>
              <a:gd name="connsiteY4" fmla="*/ 284755 h 6858000"/>
              <a:gd name="connsiteX5" fmla="*/ 2539059 w 3528581"/>
              <a:gd name="connsiteY5" fmla="*/ 284755 h 6858000"/>
              <a:gd name="connsiteX6" fmla="*/ 2764491 w 3528581"/>
              <a:gd name="connsiteY6" fmla="*/ 59325 h 6858000"/>
              <a:gd name="connsiteX7" fmla="*/ 2764491 w 3528581"/>
              <a:gd name="connsiteY7" fmla="*/ 40339 h 6858000"/>
              <a:gd name="connsiteX8" fmla="*/ 2804832 w 3528581"/>
              <a:gd name="connsiteY8" fmla="*/ 0 h 6858000"/>
              <a:gd name="connsiteX9" fmla="*/ 3182130 w 3528581"/>
              <a:gd name="connsiteY9" fmla="*/ 0 h 6858000"/>
              <a:gd name="connsiteX10" fmla="*/ 3528581 w 3528581"/>
              <a:gd name="connsiteY10" fmla="*/ 346451 h 6858000"/>
              <a:gd name="connsiteX11" fmla="*/ 3528581 w 3528581"/>
              <a:gd name="connsiteY11" fmla="*/ 6858000 h 6858000"/>
              <a:gd name="connsiteX12" fmla="*/ 0 w 3528581"/>
              <a:gd name="connsiteY12" fmla="*/ 6858000 h 6858000"/>
              <a:gd name="connsiteX13" fmla="*/ 0 w 3528581"/>
              <a:gd name="connsiteY13" fmla="*/ 346451 h 6858000"/>
              <a:gd name="connsiteX14" fmla="*/ 346454 w 3528581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8581" h="6858000">
                <a:moveTo>
                  <a:pt x="346454" y="0"/>
                </a:moveTo>
                <a:lnTo>
                  <a:pt x="726126" y="0"/>
                </a:lnTo>
                <a:cubicBezTo>
                  <a:pt x="747481" y="0"/>
                  <a:pt x="766465" y="16610"/>
                  <a:pt x="766465" y="40339"/>
                </a:cubicBezTo>
                <a:lnTo>
                  <a:pt x="766465" y="59325"/>
                </a:lnTo>
                <a:cubicBezTo>
                  <a:pt x="766465" y="182719"/>
                  <a:pt x="868503" y="284755"/>
                  <a:pt x="991894" y="284755"/>
                </a:cubicBezTo>
                <a:lnTo>
                  <a:pt x="2539059" y="284755"/>
                </a:lnTo>
                <a:cubicBezTo>
                  <a:pt x="2662455" y="284755"/>
                  <a:pt x="2764491" y="182719"/>
                  <a:pt x="2764491" y="59325"/>
                </a:cubicBezTo>
                <a:lnTo>
                  <a:pt x="2764491" y="40339"/>
                </a:lnTo>
                <a:cubicBezTo>
                  <a:pt x="2764491" y="18984"/>
                  <a:pt x="2781102" y="0"/>
                  <a:pt x="2804832" y="0"/>
                </a:cubicBezTo>
                <a:lnTo>
                  <a:pt x="3182130" y="0"/>
                </a:lnTo>
                <a:cubicBezTo>
                  <a:pt x="3371966" y="0"/>
                  <a:pt x="3528581" y="156615"/>
                  <a:pt x="3528581" y="346451"/>
                </a:cubicBezTo>
                <a:lnTo>
                  <a:pt x="3528581" y="6858000"/>
                </a:lnTo>
                <a:lnTo>
                  <a:pt x="0" y="6858000"/>
                </a:lnTo>
                <a:lnTo>
                  <a:pt x="0" y="346451"/>
                </a:lnTo>
                <a:cubicBezTo>
                  <a:pt x="0" y="156615"/>
                  <a:pt x="156618" y="0"/>
                  <a:pt x="346454" y="0"/>
                </a:cubicBezTo>
                <a:close/>
              </a:path>
            </a:pathLst>
          </a:cu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903F8E31-48EA-4AC6-B97A-49CB0C883B23}"/>
              </a:ext>
            </a:extLst>
          </p:cNvPr>
          <p:cNvSpPr/>
          <p:nvPr/>
        </p:nvSpPr>
        <p:spPr>
          <a:xfrm>
            <a:off x="1887084" y="1967866"/>
            <a:ext cx="1149350" cy="590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屏幕">
            <a:extLst>
              <a:ext uri="{FF2B5EF4-FFF2-40B4-BE49-F238E27FC236}">
                <a16:creationId xmlns:a16="http://schemas.microsoft.com/office/drawing/2014/main" id="{D4631C9B-7A1E-4314-AB21-D38BD1BE7E82}"/>
              </a:ext>
            </a:extLst>
          </p:cNvPr>
          <p:cNvSpPr/>
          <p:nvPr/>
        </p:nvSpPr>
        <p:spPr>
          <a:xfrm>
            <a:off x="7958020" y="-1524050"/>
            <a:ext cx="3528581" cy="7636161"/>
          </a:xfrm>
          <a:custGeom>
            <a:avLst/>
            <a:gdLst>
              <a:gd name="connsiteX0" fmla="*/ 139066 w 1416368"/>
              <a:gd name="connsiteY0" fmla="*/ 0 h 3065144"/>
              <a:gd name="connsiteX1" fmla="*/ 291466 w 1416368"/>
              <a:gd name="connsiteY1" fmla="*/ 0 h 3065144"/>
              <a:gd name="connsiteX2" fmla="*/ 307658 w 1416368"/>
              <a:gd name="connsiteY2" fmla="*/ 16192 h 3065144"/>
              <a:gd name="connsiteX3" fmla="*/ 307658 w 1416368"/>
              <a:gd name="connsiteY3" fmla="*/ 23813 h 3065144"/>
              <a:gd name="connsiteX4" fmla="*/ 398145 w 1416368"/>
              <a:gd name="connsiteY4" fmla="*/ 114300 h 3065144"/>
              <a:gd name="connsiteX5" fmla="*/ 1019175 w 1416368"/>
              <a:gd name="connsiteY5" fmla="*/ 114300 h 3065144"/>
              <a:gd name="connsiteX6" fmla="*/ 1109663 w 1416368"/>
              <a:gd name="connsiteY6" fmla="*/ 23813 h 3065144"/>
              <a:gd name="connsiteX7" fmla="*/ 1109663 w 1416368"/>
              <a:gd name="connsiteY7" fmla="*/ 16192 h 3065144"/>
              <a:gd name="connsiteX8" fmla="*/ 1125856 w 1416368"/>
              <a:gd name="connsiteY8" fmla="*/ 0 h 3065144"/>
              <a:gd name="connsiteX9" fmla="*/ 1277303 w 1416368"/>
              <a:gd name="connsiteY9" fmla="*/ 0 h 3065144"/>
              <a:gd name="connsiteX10" fmla="*/ 1416368 w 1416368"/>
              <a:gd name="connsiteY10" fmla="*/ 139065 h 3065144"/>
              <a:gd name="connsiteX11" fmla="*/ 1416368 w 1416368"/>
              <a:gd name="connsiteY11" fmla="*/ 2926080 h 3065144"/>
              <a:gd name="connsiteX12" fmla="*/ 1277303 w 1416368"/>
              <a:gd name="connsiteY12" fmla="*/ 3065145 h 3065144"/>
              <a:gd name="connsiteX13" fmla="*/ 139066 w 1416368"/>
              <a:gd name="connsiteY13" fmla="*/ 3065145 h 3065144"/>
              <a:gd name="connsiteX14" fmla="*/ 0 w 1416368"/>
              <a:gd name="connsiteY14" fmla="*/ 2926080 h 3065144"/>
              <a:gd name="connsiteX15" fmla="*/ 0 w 1416368"/>
              <a:gd name="connsiteY15" fmla="*/ 139065 h 3065144"/>
              <a:gd name="connsiteX16" fmla="*/ 139066 w 1416368"/>
              <a:gd name="connsiteY16" fmla="*/ 0 h 306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6368" h="3065144">
                <a:moveTo>
                  <a:pt x="139066" y="0"/>
                </a:moveTo>
                <a:lnTo>
                  <a:pt x="291466" y="0"/>
                </a:lnTo>
                <a:cubicBezTo>
                  <a:pt x="300038" y="0"/>
                  <a:pt x="307658" y="6667"/>
                  <a:pt x="307658" y="16192"/>
                </a:cubicBezTo>
                <a:lnTo>
                  <a:pt x="307658" y="23813"/>
                </a:lnTo>
                <a:cubicBezTo>
                  <a:pt x="307658" y="73343"/>
                  <a:pt x="348616" y="114300"/>
                  <a:pt x="398145" y="114300"/>
                </a:cubicBezTo>
                <a:lnTo>
                  <a:pt x="1019175" y="114300"/>
                </a:lnTo>
                <a:cubicBezTo>
                  <a:pt x="1068706" y="114300"/>
                  <a:pt x="1109663" y="73343"/>
                  <a:pt x="1109663" y="23813"/>
                </a:cubicBezTo>
                <a:lnTo>
                  <a:pt x="1109663" y="16192"/>
                </a:lnTo>
                <a:cubicBezTo>
                  <a:pt x="1109663" y="7620"/>
                  <a:pt x="1116331" y="0"/>
                  <a:pt x="1125856" y="0"/>
                </a:cubicBezTo>
                <a:lnTo>
                  <a:pt x="1277303" y="0"/>
                </a:lnTo>
                <a:cubicBezTo>
                  <a:pt x="1353503" y="0"/>
                  <a:pt x="1416368" y="62865"/>
                  <a:pt x="1416368" y="139065"/>
                </a:cubicBezTo>
                <a:lnTo>
                  <a:pt x="1416368" y="2926080"/>
                </a:lnTo>
                <a:cubicBezTo>
                  <a:pt x="1416368" y="3002280"/>
                  <a:pt x="1353503" y="3065145"/>
                  <a:pt x="1277303" y="3065145"/>
                </a:cubicBezTo>
                <a:lnTo>
                  <a:pt x="139066" y="3065145"/>
                </a:lnTo>
                <a:cubicBezTo>
                  <a:pt x="61913" y="3065145"/>
                  <a:pt x="0" y="3002280"/>
                  <a:pt x="0" y="2926080"/>
                </a:cubicBezTo>
                <a:lnTo>
                  <a:pt x="0" y="139065"/>
                </a:lnTo>
                <a:cubicBezTo>
                  <a:pt x="0" y="62865"/>
                  <a:pt x="62866" y="0"/>
                  <a:pt x="13906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885D212-1C54-42A9-AFE0-B71CD528476F}"/>
              </a:ext>
            </a:extLst>
          </p:cNvPr>
          <p:cNvGrpSpPr/>
          <p:nvPr/>
        </p:nvGrpSpPr>
        <p:grpSpPr>
          <a:xfrm>
            <a:off x="7775303" y="-1709143"/>
            <a:ext cx="3891643" cy="8008717"/>
            <a:chOff x="7784421" y="-1709143"/>
            <a:chExt cx="3891643" cy="8008717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29D856F-6465-4032-8852-BDA5A6145519}"/>
                </a:ext>
              </a:extLst>
            </p:cNvPr>
            <p:cNvSpPr/>
            <p:nvPr/>
          </p:nvSpPr>
          <p:spPr>
            <a:xfrm>
              <a:off x="9155567" y="-1524050"/>
              <a:ext cx="1149350" cy="5905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890F05FF-DFE3-4286-B41F-303960ACEEEF}"/>
                </a:ext>
              </a:extLst>
            </p:cNvPr>
            <p:cNvGrpSpPr/>
            <p:nvPr/>
          </p:nvGrpSpPr>
          <p:grpSpPr>
            <a:xfrm>
              <a:off x="7784421" y="-1709143"/>
              <a:ext cx="3891643" cy="8008717"/>
              <a:chOff x="7784421" y="-1709143"/>
              <a:chExt cx="3891643" cy="8008717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1C56E38C-9392-49FD-A136-D15F9DDB6DB3}"/>
                  </a:ext>
                </a:extLst>
              </p:cNvPr>
              <p:cNvSpPr/>
              <p:nvPr/>
            </p:nvSpPr>
            <p:spPr>
              <a:xfrm>
                <a:off x="7784421" y="-1709143"/>
                <a:ext cx="3891643" cy="8008717"/>
              </a:xfrm>
              <a:custGeom>
                <a:avLst/>
                <a:gdLst>
                  <a:gd name="connsiteX0" fmla="*/ 1562100 w 1562100"/>
                  <a:gd name="connsiteY0" fmla="*/ 224790 h 3214687"/>
                  <a:gd name="connsiteX1" fmla="*/ 1562100 w 1562100"/>
                  <a:gd name="connsiteY1" fmla="*/ 2989898 h 3214687"/>
                  <a:gd name="connsiteX2" fmla="*/ 1496377 w 1562100"/>
                  <a:gd name="connsiteY2" fmla="*/ 3148965 h 3214687"/>
                  <a:gd name="connsiteX3" fmla="*/ 1337310 w 1562100"/>
                  <a:gd name="connsiteY3" fmla="*/ 3214688 h 3214687"/>
                  <a:gd name="connsiteX4" fmla="*/ 224790 w 1562100"/>
                  <a:gd name="connsiteY4" fmla="*/ 3214688 h 3214687"/>
                  <a:gd name="connsiteX5" fmla="*/ 65723 w 1562100"/>
                  <a:gd name="connsiteY5" fmla="*/ 3148965 h 3214687"/>
                  <a:gd name="connsiteX6" fmla="*/ 0 w 1562100"/>
                  <a:gd name="connsiteY6" fmla="*/ 2989898 h 3214687"/>
                  <a:gd name="connsiteX7" fmla="*/ 0 w 1562100"/>
                  <a:gd name="connsiteY7" fmla="*/ 224790 h 3214687"/>
                  <a:gd name="connsiteX8" fmla="*/ 65723 w 1562100"/>
                  <a:gd name="connsiteY8" fmla="*/ 65723 h 3214687"/>
                  <a:gd name="connsiteX9" fmla="*/ 224790 w 1562100"/>
                  <a:gd name="connsiteY9" fmla="*/ 0 h 3214687"/>
                  <a:gd name="connsiteX10" fmla="*/ 1337310 w 1562100"/>
                  <a:gd name="connsiteY10" fmla="*/ 0 h 3214687"/>
                  <a:gd name="connsiteX11" fmla="*/ 1496377 w 1562100"/>
                  <a:gd name="connsiteY11" fmla="*/ 65723 h 3214687"/>
                  <a:gd name="connsiteX12" fmla="*/ 1562100 w 1562100"/>
                  <a:gd name="connsiteY12" fmla="*/ 224790 h 321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62100" h="3214687">
                    <a:moveTo>
                      <a:pt x="1562100" y="224790"/>
                    </a:moveTo>
                    <a:lnTo>
                      <a:pt x="1562100" y="2989898"/>
                    </a:lnTo>
                    <a:cubicBezTo>
                      <a:pt x="1562100" y="3051810"/>
                      <a:pt x="1536383" y="3108008"/>
                      <a:pt x="1496377" y="3148965"/>
                    </a:cubicBezTo>
                    <a:cubicBezTo>
                      <a:pt x="1455421" y="3189923"/>
                      <a:pt x="1399223" y="3214688"/>
                      <a:pt x="1337310" y="3214688"/>
                    </a:cubicBezTo>
                    <a:lnTo>
                      <a:pt x="224790" y="3214688"/>
                    </a:lnTo>
                    <a:cubicBezTo>
                      <a:pt x="162877" y="3214688"/>
                      <a:pt x="106680" y="3188970"/>
                      <a:pt x="65723" y="3148965"/>
                    </a:cubicBezTo>
                    <a:cubicBezTo>
                      <a:pt x="24765" y="3108008"/>
                      <a:pt x="0" y="3051810"/>
                      <a:pt x="0" y="2989898"/>
                    </a:cubicBezTo>
                    <a:lnTo>
                      <a:pt x="0" y="224790"/>
                    </a:lnTo>
                    <a:cubicBezTo>
                      <a:pt x="0" y="162878"/>
                      <a:pt x="25717" y="106680"/>
                      <a:pt x="65723" y="65723"/>
                    </a:cubicBezTo>
                    <a:cubicBezTo>
                      <a:pt x="106680" y="24765"/>
                      <a:pt x="162877" y="0"/>
                      <a:pt x="224790" y="0"/>
                    </a:cubicBezTo>
                    <a:lnTo>
                      <a:pt x="1337310" y="0"/>
                    </a:lnTo>
                    <a:cubicBezTo>
                      <a:pt x="1399223" y="0"/>
                      <a:pt x="1455421" y="24765"/>
                      <a:pt x="1496377" y="65723"/>
                    </a:cubicBezTo>
                    <a:cubicBezTo>
                      <a:pt x="1537335" y="106680"/>
                      <a:pt x="1562100" y="162878"/>
                      <a:pt x="1562100" y="22479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pic>
            <p:nvPicPr>
              <p:cNvPr id="19" name="图片 18" descr="穿白色衣服的人&#10;&#10;低可信度描述已自动生成">
                <a:extLst>
                  <a:ext uri="{FF2B5EF4-FFF2-40B4-BE49-F238E27FC236}">
                    <a16:creationId xmlns:a16="http://schemas.microsoft.com/office/drawing/2014/main" id="{6558C9F4-C18E-46CA-B3ED-6626B6540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11" r="11411" b="1883"/>
              <a:stretch>
                <a:fillRect/>
              </a:stretch>
            </p:blipFill>
            <p:spPr>
              <a:xfrm>
                <a:off x="7964764" y="-616725"/>
                <a:ext cx="3528581" cy="6728836"/>
              </a:xfrm>
              <a:custGeom>
                <a:avLst/>
                <a:gdLst>
                  <a:gd name="connsiteX0" fmla="*/ 0 w 3528581"/>
                  <a:gd name="connsiteY0" fmla="*/ 0 h 6728836"/>
                  <a:gd name="connsiteX1" fmla="*/ 3528581 w 3528581"/>
                  <a:gd name="connsiteY1" fmla="*/ 0 h 6728836"/>
                  <a:gd name="connsiteX2" fmla="*/ 3528581 w 3528581"/>
                  <a:gd name="connsiteY2" fmla="*/ 6382385 h 6728836"/>
                  <a:gd name="connsiteX3" fmla="*/ 3182130 w 3528581"/>
                  <a:gd name="connsiteY3" fmla="*/ 6728836 h 6728836"/>
                  <a:gd name="connsiteX4" fmla="*/ 346454 w 3528581"/>
                  <a:gd name="connsiteY4" fmla="*/ 6728836 h 6728836"/>
                  <a:gd name="connsiteX5" fmla="*/ 0 w 3528581"/>
                  <a:gd name="connsiteY5" fmla="*/ 6382385 h 672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8581" h="6728836">
                    <a:moveTo>
                      <a:pt x="0" y="0"/>
                    </a:moveTo>
                    <a:lnTo>
                      <a:pt x="3528581" y="0"/>
                    </a:lnTo>
                    <a:lnTo>
                      <a:pt x="3528581" y="6382385"/>
                    </a:lnTo>
                    <a:cubicBezTo>
                      <a:pt x="3528581" y="6572221"/>
                      <a:pt x="3371966" y="6728836"/>
                      <a:pt x="3182130" y="6728836"/>
                    </a:cubicBezTo>
                    <a:lnTo>
                      <a:pt x="346454" y="6728836"/>
                    </a:lnTo>
                    <a:cubicBezTo>
                      <a:pt x="154243" y="6728836"/>
                      <a:pt x="0" y="6572221"/>
                      <a:pt x="0" y="6382385"/>
                    </a:cubicBezTo>
                    <a:close/>
                  </a:path>
                </a:pathLst>
              </a:custGeom>
            </p:spPr>
          </p:pic>
        </p:grp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0A03E049-B7CF-41E7-93D7-86AC5DBACF49}"/>
              </a:ext>
            </a:extLst>
          </p:cNvPr>
          <p:cNvSpPr txBox="1"/>
          <p:nvPr/>
        </p:nvSpPr>
        <p:spPr>
          <a:xfrm>
            <a:off x="4587924" y="2461105"/>
            <a:ext cx="195566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0" tIns="0" rIns="0" bIns="0" rtlCol="0">
            <a:noAutofit/>
          </a:bodyPr>
          <a:lstStyle/>
          <a:p>
            <a:r>
              <a:rPr lang="zh-CN" altLang="en-US" sz="3200" spc="100" dirty="0">
                <a:latin typeface="+mj-ea"/>
                <a:ea typeface="+mj-ea"/>
              </a:rPr>
              <a:t>官网推广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7252F8E-8826-4D9D-A3DE-F4306AC9978E}"/>
              </a:ext>
            </a:extLst>
          </p:cNvPr>
          <p:cNvSpPr txBox="1"/>
          <p:nvPr/>
        </p:nvSpPr>
        <p:spPr>
          <a:xfrm>
            <a:off x="4587924" y="3027186"/>
            <a:ext cx="2833369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F7BC0A7-191C-4835-8CAC-F1DC177486DC}"/>
              </a:ext>
            </a:extLst>
          </p:cNvPr>
          <p:cNvSpPr txBox="1"/>
          <p:nvPr/>
        </p:nvSpPr>
        <p:spPr>
          <a:xfrm>
            <a:off x="5614980" y="4367584"/>
            <a:ext cx="195566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0" tIns="0" rIns="0" bIns="0" rtlCol="0">
            <a:noAutofit/>
          </a:bodyPr>
          <a:lstStyle/>
          <a:p>
            <a:pPr algn="r"/>
            <a:r>
              <a:rPr lang="zh-CN" altLang="en-US" sz="3200" spc="100" dirty="0">
                <a:latin typeface="+mj-ea"/>
                <a:ea typeface="+mj-ea"/>
              </a:rPr>
              <a:t>公众号推广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01C9089-ED7A-47B1-87E3-3AA4F73AD38D}"/>
              </a:ext>
            </a:extLst>
          </p:cNvPr>
          <p:cNvSpPr txBox="1"/>
          <p:nvPr/>
        </p:nvSpPr>
        <p:spPr>
          <a:xfrm>
            <a:off x="4737275" y="4933665"/>
            <a:ext cx="2833369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5259E67-E3BE-476C-9571-70DCA022EEC9}"/>
              </a:ext>
            </a:extLst>
          </p:cNvPr>
          <p:cNvSpPr/>
          <p:nvPr/>
        </p:nvSpPr>
        <p:spPr>
          <a:xfrm>
            <a:off x="4351119" y="2317102"/>
            <a:ext cx="86611" cy="1555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108B460-45B9-4B5E-BA23-9638F1A50A99}"/>
              </a:ext>
            </a:extLst>
          </p:cNvPr>
          <p:cNvSpPr/>
          <p:nvPr/>
        </p:nvSpPr>
        <p:spPr>
          <a:xfrm>
            <a:off x="7739895" y="4274981"/>
            <a:ext cx="86611" cy="1555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859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247E4E-7B6C-4B70-8DC9-F9D93916C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F9EBA4CF-AD41-4FF1-B9CC-38C396812CD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706F1F3-B26C-4F20-84CD-83DBDA0A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82" y="365126"/>
            <a:ext cx="1873898" cy="549912"/>
          </a:xfrm>
        </p:spPr>
        <p:txBody>
          <a:bodyPr/>
          <a:lstStyle/>
          <a:p>
            <a:r>
              <a:rPr lang="zh-CN" altLang="en-US" dirty="0"/>
              <a:t>活动预案</a:t>
            </a:r>
          </a:p>
        </p:txBody>
      </p:sp>
      <p:sp>
        <p:nvSpPr>
          <p:cNvPr id="4" name="矩形: 圆顶角 3">
            <a:extLst>
              <a:ext uri="{FF2B5EF4-FFF2-40B4-BE49-F238E27FC236}">
                <a16:creationId xmlns:a16="http://schemas.microsoft.com/office/drawing/2014/main" id="{B9755327-3674-4A46-B2DE-33EDF819F439}"/>
              </a:ext>
            </a:extLst>
          </p:cNvPr>
          <p:cNvSpPr/>
          <p:nvPr/>
        </p:nvSpPr>
        <p:spPr>
          <a:xfrm>
            <a:off x="515938" y="1324303"/>
            <a:ext cx="5275262" cy="4952511"/>
          </a:xfrm>
          <a:prstGeom prst="round2SameRect">
            <a:avLst>
              <a:gd name="adj1" fmla="val 9078"/>
              <a:gd name="adj2" fmla="val 0"/>
            </a:avLst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矩形: 圆顶角 5">
            <a:extLst>
              <a:ext uri="{FF2B5EF4-FFF2-40B4-BE49-F238E27FC236}">
                <a16:creationId xmlns:a16="http://schemas.microsoft.com/office/drawing/2014/main" id="{AA768E04-8237-48A9-AB21-3BA01709CF83}"/>
              </a:ext>
            </a:extLst>
          </p:cNvPr>
          <p:cNvSpPr/>
          <p:nvPr/>
        </p:nvSpPr>
        <p:spPr>
          <a:xfrm>
            <a:off x="6400802" y="1324303"/>
            <a:ext cx="5275262" cy="4952511"/>
          </a:xfrm>
          <a:prstGeom prst="round2SameRect">
            <a:avLst>
              <a:gd name="adj1" fmla="val 9078"/>
              <a:gd name="adj2" fmla="val 0"/>
            </a:avLst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F08639-98A6-4311-8759-36E8563B3210}"/>
              </a:ext>
            </a:extLst>
          </p:cNvPr>
          <p:cNvSpPr txBox="1"/>
          <p:nvPr/>
        </p:nvSpPr>
        <p:spPr>
          <a:xfrm>
            <a:off x="1334210" y="1696069"/>
            <a:ext cx="2585097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自然灾害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FC67678-685D-415F-9FDC-360FA50AB528}"/>
              </a:ext>
            </a:extLst>
          </p:cNvPr>
          <p:cNvSpPr txBox="1"/>
          <p:nvPr/>
        </p:nvSpPr>
        <p:spPr>
          <a:xfrm>
            <a:off x="1334213" y="2515743"/>
            <a:ext cx="4215250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B7717A-0375-45FD-A3F9-E18A00C4C81B}"/>
              </a:ext>
            </a:extLst>
          </p:cNvPr>
          <p:cNvSpPr txBox="1"/>
          <p:nvPr/>
        </p:nvSpPr>
        <p:spPr>
          <a:xfrm>
            <a:off x="1334210" y="4018326"/>
            <a:ext cx="2585097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物资丢失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191FEE9-67D3-4145-AA8B-4ED43BD8C1FA}"/>
              </a:ext>
            </a:extLst>
          </p:cNvPr>
          <p:cNvSpPr txBox="1"/>
          <p:nvPr/>
        </p:nvSpPr>
        <p:spPr>
          <a:xfrm>
            <a:off x="1334212" y="4862588"/>
            <a:ext cx="4320353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5816D13-C78D-4702-BE89-2028B93DCE2C}"/>
              </a:ext>
            </a:extLst>
          </p:cNvPr>
          <p:cNvSpPr txBox="1"/>
          <p:nvPr/>
        </p:nvSpPr>
        <p:spPr>
          <a:xfrm>
            <a:off x="7251534" y="1696069"/>
            <a:ext cx="2585097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突发事件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233E2D2-C623-4302-B8AB-9B52823B7163}"/>
              </a:ext>
            </a:extLst>
          </p:cNvPr>
          <p:cNvSpPr txBox="1"/>
          <p:nvPr/>
        </p:nvSpPr>
        <p:spPr>
          <a:xfrm>
            <a:off x="7251536" y="2515743"/>
            <a:ext cx="4320353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6E539A9-3188-4E1E-B311-6FB710D277F0}"/>
              </a:ext>
            </a:extLst>
          </p:cNvPr>
          <p:cNvSpPr txBox="1"/>
          <p:nvPr/>
        </p:nvSpPr>
        <p:spPr>
          <a:xfrm>
            <a:off x="7251534" y="4018326"/>
            <a:ext cx="2585097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天气变化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7DDCAB6-6A57-4835-8ABC-3E3DC63BD798}"/>
              </a:ext>
            </a:extLst>
          </p:cNvPr>
          <p:cNvSpPr txBox="1"/>
          <p:nvPr/>
        </p:nvSpPr>
        <p:spPr>
          <a:xfrm>
            <a:off x="7251536" y="4862588"/>
            <a:ext cx="4320353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63A9642-36AE-41C3-B2BB-76E0B20661DF}"/>
              </a:ext>
            </a:extLst>
          </p:cNvPr>
          <p:cNvSpPr/>
          <p:nvPr/>
        </p:nvSpPr>
        <p:spPr>
          <a:xfrm>
            <a:off x="704084" y="1639337"/>
            <a:ext cx="588236" cy="58823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AE9FE3AE-B0AE-41C3-A3AE-E49F4890B846}"/>
              </a:ext>
            </a:extLst>
          </p:cNvPr>
          <p:cNvSpPr/>
          <p:nvPr/>
        </p:nvSpPr>
        <p:spPr>
          <a:xfrm>
            <a:off x="641799" y="3951004"/>
            <a:ext cx="588236" cy="58823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5C79AC82-3654-47D8-A2F2-7B00C5D3CAF9}"/>
              </a:ext>
            </a:extLst>
          </p:cNvPr>
          <p:cNvSpPr/>
          <p:nvPr/>
        </p:nvSpPr>
        <p:spPr>
          <a:xfrm>
            <a:off x="6563192" y="1639337"/>
            <a:ext cx="588236" cy="58823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2AA07957-E942-4B39-9C33-97AD030FE7D9}"/>
              </a:ext>
            </a:extLst>
          </p:cNvPr>
          <p:cNvSpPr/>
          <p:nvPr/>
        </p:nvSpPr>
        <p:spPr>
          <a:xfrm>
            <a:off x="6500907" y="3951004"/>
            <a:ext cx="588236" cy="58823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2E3AD081-CE43-415C-9B50-FC20E055E5BB}"/>
              </a:ext>
            </a:extLst>
          </p:cNvPr>
          <p:cNvCxnSpPr/>
          <p:nvPr/>
        </p:nvCxnSpPr>
        <p:spPr>
          <a:xfrm>
            <a:off x="704084" y="3767712"/>
            <a:ext cx="4845379" cy="0"/>
          </a:xfrm>
          <a:prstGeom prst="line">
            <a:avLst/>
          </a:prstGeom>
          <a:ln w="63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918AF55-0535-4DC3-9DE7-5751A5C8B3E2}"/>
              </a:ext>
            </a:extLst>
          </p:cNvPr>
          <p:cNvCxnSpPr/>
          <p:nvPr/>
        </p:nvCxnSpPr>
        <p:spPr>
          <a:xfrm>
            <a:off x="6563192" y="3767712"/>
            <a:ext cx="4845379" cy="0"/>
          </a:xfrm>
          <a:prstGeom prst="line">
            <a:avLst/>
          </a:prstGeom>
          <a:ln w="63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DC3D6093-AA75-4AD2-BC83-DFA1B6F2F06E}"/>
              </a:ext>
            </a:extLst>
          </p:cNvPr>
          <p:cNvSpPr/>
          <p:nvPr/>
        </p:nvSpPr>
        <p:spPr>
          <a:xfrm>
            <a:off x="515938" y="6215075"/>
            <a:ext cx="5274000" cy="936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865C33E-C04B-4111-9C3A-ACF9F9007111}"/>
              </a:ext>
            </a:extLst>
          </p:cNvPr>
          <p:cNvSpPr/>
          <p:nvPr/>
        </p:nvSpPr>
        <p:spPr>
          <a:xfrm>
            <a:off x="6402063" y="6215075"/>
            <a:ext cx="5274000" cy="936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7B815C5-E453-493A-8020-CB4C465CECA9}"/>
              </a:ext>
            </a:extLst>
          </p:cNvPr>
          <p:cNvSpPr txBox="1"/>
          <p:nvPr/>
        </p:nvSpPr>
        <p:spPr>
          <a:xfrm>
            <a:off x="4929791" y="2706776"/>
            <a:ext cx="588236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9600" dirty="0">
                <a:solidFill>
                  <a:schemeClr val="accent1">
                    <a:alpha val="10000"/>
                  </a:schemeClr>
                </a:solidFill>
                <a:latin typeface="+mj-ea"/>
                <a:ea typeface="+mj-ea"/>
              </a:rPr>
              <a:t>1</a:t>
            </a:r>
            <a:endParaRPr lang="zh-CN" altLang="en-US" sz="9600" dirty="0">
              <a:solidFill>
                <a:schemeClr val="accent1">
                  <a:alpha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500669A-9260-40DA-B9E2-51A73842057C}"/>
              </a:ext>
            </a:extLst>
          </p:cNvPr>
          <p:cNvSpPr txBox="1"/>
          <p:nvPr/>
        </p:nvSpPr>
        <p:spPr>
          <a:xfrm>
            <a:off x="4929791" y="5158628"/>
            <a:ext cx="588236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9600" dirty="0">
                <a:solidFill>
                  <a:schemeClr val="accent1">
                    <a:alpha val="10000"/>
                  </a:schemeClr>
                </a:solidFill>
                <a:latin typeface="+mj-ea"/>
                <a:ea typeface="+mj-ea"/>
              </a:rPr>
              <a:t>3</a:t>
            </a:r>
            <a:endParaRPr lang="zh-CN" altLang="en-US" sz="9600" dirty="0">
              <a:solidFill>
                <a:schemeClr val="accent1">
                  <a:alpha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D63E45A-37AB-4F26-BC69-B18F51F663B8}"/>
              </a:ext>
            </a:extLst>
          </p:cNvPr>
          <p:cNvSpPr txBox="1"/>
          <p:nvPr/>
        </p:nvSpPr>
        <p:spPr>
          <a:xfrm>
            <a:off x="10892183" y="2706776"/>
            <a:ext cx="588236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9600" dirty="0">
                <a:solidFill>
                  <a:schemeClr val="accent1">
                    <a:alpha val="10000"/>
                  </a:schemeClr>
                </a:solidFill>
                <a:latin typeface="+mj-ea"/>
                <a:ea typeface="+mj-ea"/>
              </a:rPr>
              <a:t>2</a:t>
            </a:r>
            <a:endParaRPr lang="zh-CN" altLang="en-US" sz="9600" dirty="0">
              <a:solidFill>
                <a:schemeClr val="accent1">
                  <a:alpha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0122E23-A3C7-4DDC-AA13-468AD061E90D}"/>
              </a:ext>
            </a:extLst>
          </p:cNvPr>
          <p:cNvSpPr txBox="1"/>
          <p:nvPr/>
        </p:nvSpPr>
        <p:spPr>
          <a:xfrm>
            <a:off x="10892183" y="5158628"/>
            <a:ext cx="588236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9600" dirty="0">
                <a:solidFill>
                  <a:schemeClr val="accent1">
                    <a:alpha val="10000"/>
                  </a:schemeClr>
                </a:solidFill>
                <a:latin typeface="+mj-ea"/>
                <a:ea typeface="+mj-ea"/>
              </a:rPr>
              <a:t>4</a:t>
            </a:r>
            <a:endParaRPr lang="zh-CN" altLang="en-US" sz="9600" dirty="0">
              <a:solidFill>
                <a:schemeClr val="accent1">
                  <a:alpha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E479F105-B363-4D0F-B4C5-4879EDB4593D}"/>
              </a:ext>
            </a:extLst>
          </p:cNvPr>
          <p:cNvSpPr/>
          <p:nvPr/>
        </p:nvSpPr>
        <p:spPr>
          <a:xfrm>
            <a:off x="849110" y="4165822"/>
            <a:ext cx="166849" cy="10850"/>
          </a:xfrm>
          <a:custGeom>
            <a:avLst/>
            <a:gdLst>
              <a:gd name="connsiteX0" fmla="*/ 3786 w 104057"/>
              <a:gd name="connsiteY0" fmla="*/ 6646 h 6767"/>
              <a:gd name="connsiteX1" fmla="*/ 101079 w 104057"/>
              <a:gd name="connsiteY1" fmla="*/ 6646 h 6767"/>
              <a:gd name="connsiteX2" fmla="*/ 103936 w 104057"/>
              <a:gd name="connsiteY2" fmla="*/ 2811 h 6767"/>
              <a:gd name="connsiteX3" fmla="*/ 101079 w 104057"/>
              <a:gd name="connsiteY3" fmla="*/ -46 h 6767"/>
              <a:gd name="connsiteX4" fmla="*/ 3786 w 104057"/>
              <a:gd name="connsiteY4" fmla="*/ -46 h 6767"/>
              <a:gd name="connsiteX5" fmla="*/ -49 w 104057"/>
              <a:gd name="connsiteY5" fmla="*/ 2811 h 6767"/>
              <a:gd name="connsiteX6" fmla="*/ 2800 w 104057"/>
              <a:gd name="connsiteY6" fmla="*/ 6646 h 6767"/>
              <a:gd name="connsiteX7" fmla="*/ 3786 w 104057"/>
              <a:gd name="connsiteY7" fmla="*/ 6646 h 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057" h="6767">
                <a:moveTo>
                  <a:pt x="3786" y="6646"/>
                </a:moveTo>
                <a:lnTo>
                  <a:pt x="101079" y="6646"/>
                </a:lnTo>
                <a:cubicBezTo>
                  <a:pt x="102928" y="6373"/>
                  <a:pt x="104202" y="4653"/>
                  <a:pt x="103936" y="2811"/>
                </a:cubicBezTo>
                <a:cubicBezTo>
                  <a:pt x="103713" y="1328"/>
                  <a:pt x="102554" y="170"/>
                  <a:pt x="101079" y="-46"/>
                </a:cubicBezTo>
                <a:lnTo>
                  <a:pt x="3786" y="-46"/>
                </a:lnTo>
                <a:cubicBezTo>
                  <a:pt x="1937" y="-320"/>
                  <a:pt x="217" y="961"/>
                  <a:pt x="-49" y="2811"/>
                </a:cubicBezTo>
                <a:cubicBezTo>
                  <a:pt x="-323" y="4653"/>
                  <a:pt x="951" y="6373"/>
                  <a:pt x="2800" y="6646"/>
                </a:cubicBezTo>
                <a:cubicBezTo>
                  <a:pt x="3131" y="6697"/>
                  <a:pt x="3463" y="6697"/>
                  <a:pt x="3786" y="6646"/>
                </a:cubicBez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4079D446-43D3-4119-9899-6885D954A8A3}"/>
              </a:ext>
            </a:extLst>
          </p:cNvPr>
          <p:cNvSpPr/>
          <p:nvPr/>
        </p:nvSpPr>
        <p:spPr>
          <a:xfrm>
            <a:off x="849896" y="4212842"/>
            <a:ext cx="166734" cy="10616"/>
          </a:xfrm>
          <a:custGeom>
            <a:avLst/>
            <a:gdLst>
              <a:gd name="connsiteX0" fmla="*/ 103899 w 103985"/>
              <a:gd name="connsiteY0" fmla="*/ 3228 h 6621"/>
              <a:gd name="connsiteX1" fmla="*/ 100589 w 103985"/>
              <a:gd name="connsiteY1" fmla="*/ -82 h 6621"/>
              <a:gd name="connsiteX2" fmla="*/ 3296 w 103985"/>
              <a:gd name="connsiteY2" fmla="*/ -82 h 6621"/>
              <a:gd name="connsiteX3" fmla="*/ -86 w 103985"/>
              <a:gd name="connsiteY3" fmla="*/ 3156 h 6621"/>
              <a:gd name="connsiteX4" fmla="*/ -86 w 103985"/>
              <a:gd name="connsiteY4" fmla="*/ 3228 h 6621"/>
              <a:gd name="connsiteX5" fmla="*/ 3296 w 103985"/>
              <a:gd name="connsiteY5" fmla="*/ 6539 h 6621"/>
              <a:gd name="connsiteX6" fmla="*/ 100589 w 103985"/>
              <a:gd name="connsiteY6" fmla="*/ 6539 h 6621"/>
              <a:gd name="connsiteX7" fmla="*/ 103899 w 103985"/>
              <a:gd name="connsiteY7" fmla="*/ 3228 h 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85" h="6621">
                <a:moveTo>
                  <a:pt x="103899" y="3228"/>
                </a:moveTo>
                <a:cubicBezTo>
                  <a:pt x="103899" y="1400"/>
                  <a:pt x="102417" y="-82"/>
                  <a:pt x="100589" y="-82"/>
                </a:cubicBezTo>
                <a:lnTo>
                  <a:pt x="3296" y="-82"/>
                </a:lnTo>
                <a:cubicBezTo>
                  <a:pt x="1468" y="-125"/>
                  <a:pt x="-43" y="1328"/>
                  <a:pt x="-86" y="3156"/>
                </a:cubicBezTo>
                <a:cubicBezTo>
                  <a:pt x="-86" y="3178"/>
                  <a:pt x="-86" y="3207"/>
                  <a:pt x="-86" y="3228"/>
                </a:cubicBezTo>
                <a:cubicBezTo>
                  <a:pt x="-50" y="5070"/>
                  <a:pt x="1454" y="6539"/>
                  <a:pt x="3296" y="6539"/>
                </a:cubicBezTo>
                <a:lnTo>
                  <a:pt x="100589" y="6539"/>
                </a:lnTo>
                <a:cubicBezTo>
                  <a:pt x="102402" y="6503"/>
                  <a:pt x="103863" y="5042"/>
                  <a:pt x="103899" y="3228"/>
                </a:cubicBez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8D13FE4E-F728-4375-9091-F95D836C45AF}"/>
              </a:ext>
            </a:extLst>
          </p:cNvPr>
          <p:cNvSpPr/>
          <p:nvPr/>
        </p:nvSpPr>
        <p:spPr>
          <a:xfrm>
            <a:off x="735086" y="4062782"/>
            <a:ext cx="401662" cy="364680"/>
          </a:xfrm>
          <a:custGeom>
            <a:avLst/>
            <a:gdLst>
              <a:gd name="connsiteX0" fmla="*/ 248111 w 250500"/>
              <a:gd name="connsiteY0" fmla="*/ 88610 h 227436"/>
              <a:gd name="connsiteX1" fmla="*/ 207093 w 250500"/>
              <a:gd name="connsiteY1" fmla="*/ 58602 h 227436"/>
              <a:gd name="connsiteX2" fmla="*/ 207093 w 250500"/>
              <a:gd name="connsiteY2" fmla="*/ 51406 h 227436"/>
              <a:gd name="connsiteX3" fmla="*/ 179747 w 250500"/>
              <a:gd name="connsiteY3" fmla="*/ 25140 h 227436"/>
              <a:gd name="connsiteX4" fmla="*/ 161253 w 250500"/>
              <a:gd name="connsiteY4" fmla="*/ 25140 h 227436"/>
              <a:gd name="connsiteX5" fmla="*/ 127934 w 250500"/>
              <a:gd name="connsiteY5" fmla="*/ 888 h 227436"/>
              <a:gd name="connsiteX6" fmla="*/ 122033 w 250500"/>
              <a:gd name="connsiteY6" fmla="*/ 888 h 227436"/>
              <a:gd name="connsiteX7" fmla="*/ 88859 w 250500"/>
              <a:gd name="connsiteY7" fmla="*/ 25140 h 227436"/>
              <a:gd name="connsiteX8" fmla="*/ 70365 w 250500"/>
              <a:gd name="connsiteY8" fmla="*/ 25140 h 227436"/>
              <a:gd name="connsiteX9" fmla="*/ 43019 w 250500"/>
              <a:gd name="connsiteY9" fmla="*/ 51320 h 227436"/>
              <a:gd name="connsiteX10" fmla="*/ 43019 w 250500"/>
              <a:gd name="connsiteY10" fmla="*/ 51406 h 227436"/>
              <a:gd name="connsiteX11" fmla="*/ 43019 w 250500"/>
              <a:gd name="connsiteY11" fmla="*/ 58602 h 227436"/>
              <a:gd name="connsiteX12" fmla="*/ 1928 w 250500"/>
              <a:gd name="connsiteY12" fmla="*/ 88610 h 227436"/>
              <a:gd name="connsiteX13" fmla="*/ -86 w 250500"/>
              <a:gd name="connsiteY13" fmla="*/ 92640 h 227436"/>
              <a:gd name="connsiteX14" fmla="*/ -86 w 250500"/>
              <a:gd name="connsiteY14" fmla="*/ 93432 h 227436"/>
              <a:gd name="connsiteX15" fmla="*/ -86 w 250500"/>
              <a:gd name="connsiteY15" fmla="*/ 94151 h 227436"/>
              <a:gd name="connsiteX16" fmla="*/ -86 w 250500"/>
              <a:gd name="connsiteY16" fmla="*/ 218286 h 227436"/>
              <a:gd name="connsiteX17" fmla="*/ 417 w 250500"/>
              <a:gd name="connsiteY17" fmla="*/ 220373 h 227436"/>
              <a:gd name="connsiteX18" fmla="*/ 417 w 250500"/>
              <a:gd name="connsiteY18" fmla="*/ 223971 h 227436"/>
              <a:gd name="connsiteX19" fmla="*/ 5095 w 250500"/>
              <a:gd name="connsiteY19" fmla="*/ 227354 h 227436"/>
              <a:gd name="connsiteX20" fmla="*/ 245233 w 250500"/>
              <a:gd name="connsiteY20" fmla="*/ 227354 h 227436"/>
              <a:gd name="connsiteX21" fmla="*/ 249910 w 250500"/>
              <a:gd name="connsiteY21" fmla="*/ 223971 h 227436"/>
              <a:gd name="connsiteX22" fmla="*/ 249910 w 250500"/>
              <a:gd name="connsiteY22" fmla="*/ 220373 h 227436"/>
              <a:gd name="connsiteX23" fmla="*/ 250414 w 250500"/>
              <a:gd name="connsiteY23" fmla="*/ 218286 h 227436"/>
              <a:gd name="connsiteX24" fmla="*/ 250414 w 250500"/>
              <a:gd name="connsiteY24" fmla="*/ 94151 h 227436"/>
              <a:gd name="connsiteX25" fmla="*/ 250414 w 250500"/>
              <a:gd name="connsiteY25" fmla="*/ 93504 h 227436"/>
              <a:gd name="connsiteX26" fmla="*/ 250414 w 250500"/>
              <a:gd name="connsiteY26" fmla="*/ 92568 h 227436"/>
              <a:gd name="connsiteX27" fmla="*/ 248111 w 250500"/>
              <a:gd name="connsiteY27" fmla="*/ 88610 h 227436"/>
              <a:gd name="connsiteX28" fmla="*/ 207093 w 250500"/>
              <a:gd name="connsiteY28" fmla="*/ 70980 h 227436"/>
              <a:gd name="connsiteX29" fmla="*/ 236885 w 250500"/>
              <a:gd name="connsiteY29" fmla="*/ 92568 h 227436"/>
              <a:gd name="connsiteX30" fmla="*/ 208100 w 250500"/>
              <a:gd name="connsiteY30" fmla="*/ 114661 h 227436"/>
              <a:gd name="connsiteX31" fmla="*/ 207093 w 250500"/>
              <a:gd name="connsiteY31" fmla="*/ 115452 h 227436"/>
              <a:gd name="connsiteX32" fmla="*/ 125128 w 250500"/>
              <a:gd name="connsiteY32" fmla="*/ 11107 h 227436"/>
              <a:gd name="connsiteX33" fmla="*/ 144342 w 250500"/>
              <a:gd name="connsiteY33" fmla="*/ 25140 h 227436"/>
              <a:gd name="connsiteX34" fmla="*/ 105914 w 250500"/>
              <a:gd name="connsiteY34" fmla="*/ 25140 h 227436"/>
              <a:gd name="connsiteX35" fmla="*/ 53165 w 250500"/>
              <a:gd name="connsiteY35" fmla="*/ 51406 h 227436"/>
              <a:gd name="connsiteX36" fmla="*/ 70509 w 250500"/>
              <a:gd name="connsiteY36" fmla="*/ 35070 h 227436"/>
              <a:gd name="connsiteX37" fmla="*/ 179747 w 250500"/>
              <a:gd name="connsiteY37" fmla="*/ 35070 h 227436"/>
              <a:gd name="connsiteX38" fmla="*/ 197090 w 250500"/>
              <a:gd name="connsiteY38" fmla="*/ 51406 h 227436"/>
              <a:gd name="connsiteX39" fmla="*/ 197090 w 250500"/>
              <a:gd name="connsiteY39" fmla="*/ 122936 h 227436"/>
              <a:gd name="connsiteX40" fmla="*/ 157799 w 250500"/>
              <a:gd name="connsiteY40" fmla="*/ 151721 h 227436"/>
              <a:gd name="connsiteX41" fmla="*/ 155928 w 250500"/>
              <a:gd name="connsiteY41" fmla="*/ 152513 h 227436"/>
              <a:gd name="connsiteX42" fmla="*/ 125416 w 250500"/>
              <a:gd name="connsiteY42" fmla="*/ 175613 h 227436"/>
              <a:gd name="connsiteX43" fmla="*/ 93465 w 250500"/>
              <a:gd name="connsiteY43" fmla="*/ 152441 h 227436"/>
              <a:gd name="connsiteX44" fmla="*/ 93465 w 250500"/>
              <a:gd name="connsiteY44" fmla="*/ 152441 h 227436"/>
              <a:gd name="connsiteX45" fmla="*/ 53165 w 250500"/>
              <a:gd name="connsiteY45" fmla="*/ 123224 h 227436"/>
              <a:gd name="connsiteX46" fmla="*/ 43163 w 250500"/>
              <a:gd name="connsiteY46" fmla="*/ 70980 h 227436"/>
              <a:gd name="connsiteX47" fmla="*/ 43163 w 250500"/>
              <a:gd name="connsiteY47" fmla="*/ 114733 h 227436"/>
              <a:gd name="connsiteX48" fmla="*/ 13443 w 250500"/>
              <a:gd name="connsiteY48" fmla="*/ 92712 h 227436"/>
              <a:gd name="connsiteX49" fmla="*/ 10060 w 250500"/>
              <a:gd name="connsiteY49" fmla="*/ 103938 h 227436"/>
              <a:gd name="connsiteX50" fmla="*/ 82022 w 250500"/>
              <a:gd name="connsiteY50" fmla="*/ 156255 h 227436"/>
              <a:gd name="connsiteX51" fmla="*/ 10060 w 250500"/>
              <a:gd name="connsiteY51" fmla="*/ 208499 h 227436"/>
              <a:gd name="connsiteX52" fmla="*/ 19991 w 250500"/>
              <a:gd name="connsiteY52" fmla="*/ 217423 h 227436"/>
              <a:gd name="connsiteX53" fmla="*/ 91018 w 250500"/>
              <a:gd name="connsiteY53" fmla="*/ 162444 h 227436"/>
              <a:gd name="connsiteX54" fmla="*/ 122897 w 250500"/>
              <a:gd name="connsiteY54" fmla="*/ 185544 h 227436"/>
              <a:gd name="connsiteX55" fmla="*/ 128870 w 250500"/>
              <a:gd name="connsiteY55" fmla="*/ 185544 h 227436"/>
              <a:gd name="connsiteX56" fmla="*/ 159310 w 250500"/>
              <a:gd name="connsiteY56" fmla="*/ 162588 h 227436"/>
              <a:gd name="connsiteX57" fmla="*/ 230840 w 250500"/>
              <a:gd name="connsiteY57" fmla="*/ 217495 h 227436"/>
              <a:gd name="connsiteX58" fmla="*/ 240555 w 250500"/>
              <a:gd name="connsiteY58" fmla="*/ 208499 h 227436"/>
              <a:gd name="connsiteX59" fmla="*/ 168593 w 250500"/>
              <a:gd name="connsiteY59" fmla="*/ 156255 h 227436"/>
              <a:gd name="connsiteX60" fmla="*/ 240555 w 250500"/>
              <a:gd name="connsiteY60" fmla="*/ 103938 h 22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0500" h="227436">
                <a:moveTo>
                  <a:pt x="248111" y="88610"/>
                </a:moveTo>
                <a:lnTo>
                  <a:pt x="207093" y="58602"/>
                </a:lnTo>
                <a:lnTo>
                  <a:pt x="207093" y="51406"/>
                </a:lnTo>
                <a:cubicBezTo>
                  <a:pt x="206776" y="36610"/>
                  <a:pt x="194542" y="24859"/>
                  <a:pt x="179747" y="25140"/>
                </a:cubicBezTo>
                <a:lnTo>
                  <a:pt x="161253" y="25140"/>
                </a:lnTo>
                <a:lnTo>
                  <a:pt x="127934" y="888"/>
                </a:lnTo>
                <a:cubicBezTo>
                  <a:pt x="126178" y="-407"/>
                  <a:pt x="123789" y="-407"/>
                  <a:pt x="122033" y="888"/>
                </a:cubicBezTo>
                <a:lnTo>
                  <a:pt x="88859" y="25140"/>
                </a:lnTo>
                <a:lnTo>
                  <a:pt x="70365" y="25140"/>
                </a:lnTo>
                <a:cubicBezTo>
                  <a:pt x="55583" y="24816"/>
                  <a:pt x="43343" y="36539"/>
                  <a:pt x="43019" y="51320"/>
                </a:cubicBezTo>
                <a:cubicBezTo>
                  <a:pt x="43019" y="51348"/>
                  <a:pt x="43019" y="51377"/>
                  <a:pt x="43019" y="51406"/>
                </a:cubicBezTo>
                <a:lnTo>
                  <a:pt x="43019" y="58602"/>
                </a:lnTo>
                <a:lnTo>
                  <a:pt x="1928" y="88610"/>
                </a:lnTo>
                <a:cubicBezTo>
                  <a:pt x="676" y="89575"/>
                  <a:pt x="-65" y="91057"/>
                  <a:pt x="-86" y="92640"/>
                </a:cubicBezTo>
                <a:cubicBezTo>
                  <a:pt x="-86" y="92640"/>
                  <a:pt x="-86" y="93216"/>
                  <a:pt x="-86" y="93432"/>
                </a:cubicBezTo>
                <a:cubicBezTo>
                  <a:pt x="-86" y="93648"/>
                  <a:pt x="-86" y="93936"/>
                  <a:pt x="-86" y="94151"/>
                </a:cubicBezTo>
                <a:lnTo>
                  <a:pt x="-86" y="218286"/>
                </a:lnTo>
                <a:cubicBezTo>
                  <a:pt x="-65" y="219006"/>
                  <a:pt x="108" y="219718"/>
                  <a:pt x="417" y="220373"/>
                </a:cubicBezTo>
                <a:cubicBezTo>
                  <a:pt x="-43" y="221525"/>
                  <a:pt x="-43" y="222820"/>
                  <a:pt x="417" y="223971"/>
                </a:cubicBezTo>
                <a:cubicBezTo>
                  <a:pt x="1094" y="225979"/>
                  <a:pt x="2972" y="227339"/>
                  <a:pt x="5095" y="227354"/>
                </a:cubicBezTo>
                <a:lnTo>
                  <a:pt x="245233" y="227354"/>
                </a:lnTo>
                <a:cubicBezTo>
                  <a:pt x="247355" y="227339"/>
                  <a:pt x="249234" y="225979"/>
                  <a:pt x="249910" y="223971"/>
                </a:cubicBezTo>
                <a:cubicBezTo>
                  <a:pt x="250385" y="222820"/>
                  <a:pt x="250385" y="221525"/>
                  <a:pt x="249910" y="220373"/>
                </a:cubicBezTo>
                <a:cubicBezTo>
                  <a:pt x="250220" y="219718"/>
                  <a:pt x="250393" y="219006"/>
                  <a:pt x="250414" y="218286"/>
                </a:cubicBezTo>
                <a:lnTo>
                  <a:pt x="250414" y="94151"/>
                </a:lnTo>
                <a:cubicBezTo>
                  <a:pt x="250414" y="94151"/>
                  <a:pt x="250414" y="93720"/>
                  <a:pt x="250414" y="93504"/>
                </a:cubicBezTo>
                <a:cubicBezTo>
                  <a:pt x="250414" y="93288"/>
                  <a:pt x="250414" y="92856"/>
                  <a:pt x="250414" y="92568"/>
                </a:cubicBezTo>
                <a:cubicBezTo>
                  <a:pt x="250349" y="90949"/>
                  <a:pt x="249486" y="89467"/>
                  <a:pt x="248111" y="88610"/>
                </a:cubicBezTo>
                <a:close/>
                <a:moveTo>
                  <a:pt x="207093" y="70980"/>
                </a:moveTo>
                <a:lnTo>
                  <a:pt x="236885" y="92568"/>
                </a:lnTo>
                <a:lnTo>
                  <a:pt x="208100" y="114661"/>
                </a:lnTo>
                <a:lnTo>
                  <a:pt x="207093" y="115452"/>
                </a:lnTo>
                <a:close/>
                <a:moveTo>
                  <a:pt x="125128" y="11107"/>
                </a:moveTo>
                <a:lnTo>
                  <a:pt x="144342" y="25140"/>
                </a:lnTo>
                <a:lnTo>
                  <a:pt x="105914" y="25140"/>
                </a:lnTo>
                <a:close/>
                <a:moveTo>
                  <a:pt x="53165" y="51406"/>
                </a:moveTo>
                <a:cubicBezTo>
                  <a:pt x="53482" y="42123"/>
                  <a:pt x="61225" y="34826"/>
                  <a:pt x="70509" y="35070"/>
                </a:cubicBezTo>
                <a:lnTo>
                  <a:pt x="179747" y="35070"/>
                </a:lnTo>
                <a:cubicBezTo>
                  <a:pt x="189030" y="34826"/>
                  <a:pt x="196781" y="42123"/>
                  <a:pt x="197090" y="51406"/>
                </a:cubicBezTo>
                <a:lnTo>
                  <a:pt x="197090" y="122936"/>
                </a:lnTo>
                <a:lnTo>
                  <a:pt x="157799" y="151721"/>
                </a:lnTo>
                <a:cubicBezTo>
                  <a:pt x="157122" y="151844"/>
                  <a:pt x="156489" y="152117"/>
                  <a:pt x="155928" y="152513"/>
                </a:cubicBezTo>
                <a:lnTo>
                  <a:pt x="125416" y="175613"/>
                </a:lnTo>
                <a:lnTo>
                  <a:pt x="93465" y="152441"/>
                </a:lnTo>
                <a:lnTo>
                  <a:pt x="93465" y="152441"/>
                </a:lnTo>
                <a:lnTo>
                  <a:pt x="53165" y="123224"/>
                </a:lnTo>
                <a:close/>
                <a:moveTo>
                  <a:pt x="43163" y="70980"/>
                </a:moveTo>
                <a:lnTo>
                  <a:pt x="43163" y="114733"/>
                </a:lnTo>
                <a:lnTo>
                  <a:pt x="13443" y="92712"/>
                </a:lnTo>
                <a:close/>
                <a:moveTo>
                  <a:pt x="10060" y="103938"/>
                </a:moveTo>
                <a:lnTo>
                  <a:pt x="82022" y="156255"/>
                </a:lnTo>
                <a:lnTo>
                  <a:pt x="10060" y="208499"/>
                </a:lnTo>
                <a:close/>
                <a:moveTo>
                  <a:pt x="19991" y="217423"/>
                </a:moveTo>
                <a:lnTo>
                  <a:pt x="91018" y="162444"/>
                </a:lnTo>
                <a:lnTo>
                  <a:pt x="122897" y="185544"/>
                </a:lnTo>
                <a:cubicBezTo>
                  <a:pt x="124681" y="186832"/>
                  <a:pt x="127085" y="186832"/>
                  <a:pt x="128870" y="185544"/>
                </a:cubicBezTo>
                <a:lnTo>
                  <a:pt x="159310" y="162588"/>
                </a:lnTo>
                <a:lnTo>
                  <a:pt x="230840" y="217495"/>
                </a:lnTo>
                <a:close/>
                <a:moveTo>
                  <a:pt x="240555" y="208499"/>
                </a:moveTo>
                <a:lnTo>
                  <a:pt x="168593" y="156255"/>
                </a:lnTo>
                <a:lnTo>
                  <a:pt x="240555" y="103938"/>
                </a:ln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327BE50A-C31A-4D80-B793-1274403B6037}"/>
              </a:ext>
            </a:extLst>
          </p:cNvPr>
          <p:cNvSpPr/>
          <p:nvPr/>
        </p:nvSpPr>
        <p:spPr>
          <a:xfrm>
            <a:off x="794235" y="1733248"/>
            <a:ext cx="407934" cy="400415"/>
          </a:xfrm>
          <a:custGeom>
            <a:avLst/>
            <a:gdLst>
              <a:gd name="connsiteX0" fmla="*/ 285892 w 303900"/>
              <a:gd name="connsiteY0" fmla="*/ 178399 h 298299"/>
              <a:gd name="connsiteX1" fmla="*/ 214649 w 303900"/>
              <a:gd name="connsiteY1" fmla="*/ 178399 h 298299"/>
              <a:gd name="connsiteX2" fmla="*/ 214649 w 303900"/>
              <a:gd name="connsiteY2" fmla="*/ 150406 h 298299"/>
              <a:gd name="connsiteX3" fmla="*/ 211627 w 303900"/>
              <a:gd name="connsiteY3" fmla="*/ 138820 h 298299"/>
              <a:gd name="connsiteX4" fmla="*/ 214289 w 303900"/>
              <a:gd name="connsiteY4" fmla="*/ 136589 h 298299"/>
              <a:gd name="connsiteX5" fmla="*/ 214289 w 303900"/>
              <a:gd name="connsiteY5" fmla="*/ 131767 h 298299"/>
              <a:gd name="connsiteX6" fmla="*/ 160605 w 303900"/>
              <a:gd name="connsiteY6" fmla="*/ 50666 h 298299"/>
              <a:gd name="connsiteX7" fmla="*/ 160605 w 303900"/>
              <a:gd name="connsiteY7" fmla="*/ 37713 h 298299"/>
              <a:gd name="connsiteX8" fmla="*/ 193780 w 303900"/>
              <a:gd name="connsiteY8" fmla="*/ 24040 h 298299"/>
              <a:gd name="connsiteX9" fmla="*/ 196234 w 303900"/>
              <a:gd name="connsiteY9" fmla="*/ 17786 h 298299"/>
              <a:gd name="connsiteX10" fmla="*/ 193780 w 303900"/>
              <a:gd name="connsiteY10" fmla="*/ 15333 h 298299"/>
              <a:gd name="connsiteX11" fmla="*/ 157151 w 303900"/>
              <a:gd name="connsiteY11" fmla="*/ 292 h 298299"/>
              <a:gd name="connsiteX12" fmla="*/ 152762 w 303900"/>
              <a:gd name="connsiteY12" fmla="*/ 724 h 298299"/>
              <a:gd name="connsiteX13" fmla="*/ 150675 w 303900"/>
              <a:gd name="connsiteY13" fmla="*/ 4610 h 298299"/>
              <a:gd name="connsiteX14" fmla="*/ 150675 w 303900"/>
              <a:gd name="connsiteY14" fmla="*/ 34762 h 298299"/>
              <a:gd name="connsiteX15" fmla="*/ 151178 w 303900"/>
              <a:gd name="connsiteY15" fmla="*/ 36849 h 298299"/>
              <a:gd name="connsiteX16" fmla="*/ 151178 w 303900"/>
              <a:gd name="connsiteY16" fmla="*/ 51242 h 298299"/>
              <a:gd name="connsiteX17" fmla="*/ 97566 w 303900"/>
              <a:gd name="connsiteY17" fmla="*/ 131839 h 298299"/>
              <a:gd name="connsiteX18" fmla="*/ 98495 w 303900"/>
              <a:gd name="connsiteY18" fmla="*/ 138287 h 298299"/>
              <a:gd name="connsiteX19" fmla="*/ 100013 w 303900"/>
              <a:gd name="connsiteY19" fmla="*/ 139036 h 298299"/>
              <a:gd name="connsiteX20" fmla="*/ 96919 w 303900"/>
              <a:gd name="connsiteY20" fmla="*/ 150622 h 298299"/>
              <a:gd name="connsiteX21" fmla="*/ 96919 w 303900"/>
              <a:gd name="connsiteY21" fmla="*/ 178615 h 298299"/>
              <a:gd name="connsiteX22" fmla="*/ 17760 w 303900"/>
              <a:gd name="connsiteY22" fmla="*/ 178615 h 298299"/>
              <a:gd name="connsiteX23" fmla="*/ -86 w 303900"/>
              <a:gd name="connsiteY23" fmla="*/ 196461 h 298299"/>
              <a:gd name="connsiteX24" fmla="*/ -86 w 303900"/>
              <a:gd name="connsiteY24" fmla="*/ 280441 h 298299"/>
              <a:gd name="connsiteX25" fmla="*/ 17688 w 303900"/>
              <a:gd name="connsiteY25" fmla="*/ 298216 h 298299"/>
              <a:gd name="connsiteX26" fmla="*/ 17760 w 303900"/>
              <a:gd name="connsiteY26" fmla="*/ 298216 h 298299"/>
              <a:gd name="connsiteX27" fmla="*/ 285964 w 303900"/>
              <a:gd name="connsiteY27" fmla="*/ 298216 h 298299"/>
              <a:gd name="connsiteX28" fmla="*/ 303810 w 303900"/>
              <a:gd name="connsiteY28" fmla="*/ 280513 h 298299"/>
              <a:gd name="connsiteX29" fmla="*/ 303810 w 303900"/>
              <a:gd name="connsiteY29" fmla="*/ 280441 h 298299"/>
              <a:gd name="connsiteX30" fmla="*/ 303810 w 303900"/>
              <a:gd name="connsiteY30" fmla="*/ 196605 h 298299"/>
              <a:gd name="connsiteX31" fmla="*/ 286330 w 303900"/>
              <a:gd name="connsiteY31" fmla="*/ 178399 h 298299"/>
              <a:gd name="connsiteX32" fmla="*/ 285892 w 303900"/>
              <a:gd name="connsiteY32" fmla="*/ 178399 h 298299"/>
              <a:gd name="connsiteX33" fmla="*/ 159886 w 303900"/>
              <a:gd name="connsiteY33" fmla="*/ 11590 h 298299"/>
              <a:gd name="connsiteX34" fmla="*/ 179460 w 303900"/>
              <a:gd name="connsiteY34" fmla="*/ 19722 h 298299"/>
              <a:gd name="connsiteX35" fmla="*/ 159886 w 303900"/>
              <a:gd name="connsiteY35" fmla="*/ 27782 h 298299"/>
              <a:gd name="connsiteX36" fmla="*/ 155784 w 303900"/>
              <a:gd name="connsiteY36" fmla="*/ 60813 h 298299"/>
              <a:gd name="connsiteX37" fmla="*/ 201408 w 303900"/>
              <a:gd name="connsiteY37" fmla="*/ 129681 h 298299"/>
              <a:gd name="connsiteX38" fmla="*/ 110160 w 303900"/>
              <a:gd name="connsiteY38" fmla="*/ 129681 h 298299"/>
              <a:gd name="connsiteX39" fmla="*/ 166722 w 303900"/>
              <a:gd name="connsiteY39" fmla="*/ 287925 h 298299"/>
              <a:gd name="connsiteX40" fmla="*/ 140744 w 303900"/>
              <a:gd name="connsiteY40" fmla="*/ 287925 h 298299"/>
              <a:gd name="connsiteX41" fmla="*/ 140744 w 303900"/>
              <a:gd name="connsiteY41" fmla="*/ 235825 h 298299"/>
              <a:gd name="connsiteX42" fmla="*/ 166938 w 303900"/>
              <a:gd name="connsiteY42" fmla="*/ 235825 h 298299"/>
              <a:gd name="connsiteX43" fmla="*/ 294311 w 303900"/>
              <a:gd name="connsiteY43" fmla="*/ 280225 h 298299"/>
              <a:gd name="connsiteX44" fmla="*/ 285892 w 303900"/>
              <a:gd name="connsiteY44" fmla="*/ 288645 h 298299"/>
              <a:gd name="connsiteX45" fmla="*/ 176149 w 303900"/>
              <a:gd name="connsiteY45" fmla="*/ 288645 h 298299"/>
              <a:gd name="connsiteX46" fmla="*/ 176149 w 303900"/>
              <a:gd name="connsiteY46" fmla="*/ 231075 h 298299"/>
              <a:gd name="connsiteX47" fmla="*/ 171472 w 303900"/>
              <a:gd name="connsiteY47" fmla="*/ 226398 h 298299"/>
              <a:gd name="connsiteX48" fmla="*/ 135850 w 303900"/>
              <a:gd name="connsiteY48" fmla="*/ 226398 h 298299"/>
              <a:gd name="connsiteX49" fmla="*/ 131173 w 303900"/>
              <a:gd name="connsiteY49" fmla="*/ 231075 h 298299"/>
              <a:gd name="connsiteX50" fmla="*/ 131173 w 303900"/>
              <a:gd name="connsiteY50" fmla="*/ 288645 h 298299"/>
              <a:gd name="connsiteX51" fmla="*/ 17688 w 303900"/>
              <a:gd name="connsiteY51" fmla="*/ 288645 h 298299"/>
              <a:gd name="connsiteX52" fmla="*/ 9269 w 303900"/>
              <a:gd name="connsiteY52" fmla="*/ 280225 h 298299"/>
              <a:gd name="connsiteX53" fmla="*/ 9269 w 303900"/>
              <a:gd name="connsiteY53" fmla="*/ 196605 h 298299"/>
              <a:gd name="connsiteX54" fmla="*/ 17688 w 303900"/>
              <a:gd name="connsiteY54" fmla="*/ 188186 h 298299"/>
              <a:gd name="connsiteX55" fmla="*/ 101668 w 303900"/>
              <a:gd name="connsiteY55" fmla="*/ 188186 h 298299"/>
              <a:gd name="connsiteX56" fmla="*/ 105122 w 303900"/>
              <a:gd name="connsiteY56" fmla="*/ 186675 h 298299"/>
              <a:gd name="connsiteX57" fmla="*/ 106418 w 303900"/>
              <a:gd name="connsiteY57" fmla="*/ 183149 h 298299"/>
              <a:gd name="connsiteX58" fmla="*/ 106418 w 303900"/>
              <a:gd name="connsiteY58" fmla="*/ 181997 h 298299"/>
              <a:gd name="connsiteX59" fmla="*/ 106418 w 303900"/>
              <a:gd name="connsiteY59" fmla="*/ 150766 h 298299"/>
              <a:gd name="connsiteX60" fmla="*/ 114837 w 303900"/>
              <a:gd name="connsiteY60" fmla="*/ 139395 h 298299"/>
              <a:gd name="connsiteX61" fmla="*/ 196874 w 303900"/>
              <a:gd name="connsiteY61" fmla="*/ 139395 h 298299"/>
              <a:gd name="connsiteX62" fmla="*/ 205294 w 303900"/>
              <a:gd name="connsiteY62" fmla="*/ 150766 h 298299"/>
              <a:gd name="connsiteX63" fmla="*/ 205294 w 303900"/>
              <a:gd name="connsiteY63" fmla="*/ 181997 h 298299"/>
              <a:gd name="connsiteX64" fmla="*/ 205294 w 303900"/>
              <a:gd name="connsiteY64" fmla="*/ 183149 h 298299"/>
              <a:gd name="connsiteX65" fmla="*/ 206517 w 303900"/>
              <a:gd name="connsiteY65" fmla="*/ 186675 h 298299"/>
              <a:gd name="connsiteX66" fmla="*/ 209971 w 303900"/>
              <a:gd name="connsiteY66" fmla="*/ 188186 h 298299"/>
              <a:gd name="connsiteX67" fmla="*/ 285964 w 303900"/>
              <a:gd name="connsiteY67" fmla="*/ 188186 h 298299"/>
              <a:gd name="connsiteX68" fmla="*/ 294383 w 303900"/>
              <a:gd name="connsiteY68" fmla="*/ 196605 h 29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03900" h="298299">
                <a:moveTo>
                  <a:pt x="285892" y="178399"/>
                </a:moveTo>
                <a:lnTo>
                  <a:pt x="214649" y="178399"/>
                </a:lnTo>
                <a:lnTo>
                  <a:pt x="214649" y="150406"/>
                </a:lnTo>
                <a:cubicBezTo>
                  <a:pt x="214649" y="146347"/>
                  <a:pt x="213606" y="142360"/>
                  <a:pt x="211627" y="138820"/>
                </a:cubicBezTo>
                <a:cubicBezTo>
                  <a:pt x="212778" y="138460"/>
                  <a:pt x="213735" y="137654"/>
                  <a:pt x="214289" y="136589"/>
                </a:cubicBezTo>
                <a:cubicBezTo>
                  <a:pt x="215153" y="135099"/>
                  <a:pt x="215153" y="133257"/>
                  <a:pt x="214289" y="131767"/>
                </a:cubicBezTo>
                <a:lnTo>
                  <a:pt x="160605" y="50666"/>
                </a:lnTo>
                <a:lnTo>
                  <a:pt x="160605" y="37713"/>
                </a:lnTo>
                <a:lnTo>
                  <a:pt x="193780" y="24040"/>
                </a:lnTo>
                <a:cubicBezTo>
                  <a:pt x="196184" y="22989"/>
                  <a:pt x="197284" y="20190"/>
                  <a:pt x="196234" y="17786"/>
                </a:cubicBezTo>
                <a:cubicBezTo>
                  <a:pt x="195759" y="16685"/>
                  <a:pt x="194881" y="15815"/>
                  <a:pt x="193780" y="15333"/>
                </a:cubicBezTo>
                <a:lnTo>
                  <a:pt x="157151" y="292"/>
                </a:lnTo>
                <a:cubicBezTo>
                  <a:pt x="155712" y="-334"/>
                  <a:pt x="154050" y="-168"/>
                  <a:pt x="152762" y="724"/>
                </a:cubicBezTo>
                <a:cubicBezTo>
                  <a:pt x="151459" y="1588"/>
                  <a:pt x="150675" y="3049"/>
                  <a:pt x="150675" y="4610"/>
                </a:cubicBezTo>
                <a:lnTo>
                  <a:pt x="150675" y="34762"/>
                </a:lnTo>
                <a:cubicBezTo>
                  <a:pt x="150696" y="35482"/>
                  <a:pt x="150869" y="36194"/>
                  <a:pt x="151178" y="36849"/>
                </a:cubicBezTo>
                <a:lnTo>
                  <a:pt x="151178" y="51242"/>
                </a:lnTo>
                <a:lnTo>
                  <a:pt x="97566" y="131839"/>
                </a:lnTo>
                <a:cubicBezTo>
                  <a:pt x="96041" y="133876"/>
                  <a:pt x="96458" y="136762"/>
                  <a:pt x="98495" y="138287"/>
                </a:cubicBezTo>
                <a:cubicBezTo>
                  <a:pt x="98948" y="138625"/>
                  <a:pt x="99466" y="138885"/>
                  <a:pt x="100013" y="139036"/>
                </a:cubicBezTo>
                <a:cubicBezTo>
                  <a:pt x="97977" y="142555"/>
                  <a:pt x="96912" y="146556"/>
                  <a:pt x="96919" y="150622"/>
                </a:cubicBezTo>
                <a:lnTo>
                  <a:pt x="96919" y="178615"/>
                </a:lnTo>
                <a:lnTo>
                  <a:pt x="17760" y="178615"/>
                </a:lnTo>
                <a:cubicBezTo>
                  <a:pt x="7902" y="178615"/>
                  <a:pt x="-86" y="186603"/>
                  <a:pt x="-86" y="196461"/>
                </a:cubicBezTo>
                <a:lnTo>
                  <a:pt x="-86" y="280441"/>
                </a:lnTo>
                <a:cubicBezTo>
                  <a:pt x="-86" y="290257"/>
                  <a:pt x="7873" y="298216"/>
                  <a:pt x="17688" y="298216"/>
                </a:cubicBezTo>
                <a:cubicBezTo>
                  <a:pt x="17710" y="298216"/>
                  <a:pt x="17739" y="298216"/>
                  <a:pt x="17760" y="298216"/>
                </a:cubicBezTo>
                <a:lnTo>
                  <a:pt x="285964" y="298216"/>
                </a:lnTo>
                <a:cubicBezTo>
                  <a:pt x="295779" y="298259"/>
                  <a:pt x="303767" y="290329"/>
                  <a:pt x="303810" y="280513"/>
                </a:cubicBezTo>
                <a:cubicBezTo>
                  <a:pt x="303810" y="280492"/>
                  <a:pt x="303810" y="280463"/>
                  <a:pt x="303810" y="280441"/>
                </a:cubicBezTo>
                <a:lnTo>
                  <a:pt x="303810" y="196605"/>
                </a:lnTo>
                <a:cubicBezTo>
                  <a:pt x="304012" y="186754"/>
                  <a:pt x="296182" y="178600"/>
                  <a:pt x="286330" y="178399"/>
                </a:cubicBezTo>
                <a:cubicBezTo>
                  <a:pt x="286179" y="178399"/>
                  <a:pt x="286036" y="178399"/>
                  <a:pt x="285892" y="178399"/>
                </a:cubicBezTo>
                <a:close/>
                <a:moveTo>
                  <a:pt x="159886" y="11590"/>
                </a:moveTo>
                <a:lnTo>
                  <a:pt x="179460" y="19722"/>
                </a:lnTo>
                <a:lnTo>
                  <a:pt x="159886" y="27782"/>
                </a:lnTo>
                <a:close/>
                <a:moveTo>
                  <a:pt x="155784" y="60813"/>
                </a:moveTo>
                <a:lnTo>
                  <a:pt x="201408" y="129681"/>
                </a:lnTo>
                <a:lnTo>
                  <a:pt x="110160" y="129681"/>
                </a:lnTo>
                <a:close/>
                <a:moveTo>
                  <a:pt x="166722" y="287925"/>
                </a:moveTo>
                <a:lnTo>
                  <a:pt x="140744" y="287925"/>
                </a:lnTo>
                <a:lnTo>
                  <a:pt x="140744" y="235825"/>
                </a:lnTo>
                <a:lnTo>
                  <a:pt x="166938" y="235825"/>
                </a:lnTo>
                <a:close/>
                <a:moveTo>
                  <a:pt x="294311" y="280225"/>
                </a:moveTo>
                <a:cubicBezTo>
                  <a:pt x="294311" y="284874"/>
                  <a:pt x="290540" y="288645"/>
                  <a:pt x="285892" y="288645"/>
                </a:cubicBezTo>
                <a:lnTo>
                  <a:pt x="176149" y="288645"/>
                </a:lnTo>
                <a:lnTo>
                  <a:pt x="176149" y="231075"/>
                </a:lnTo>
                <a:cubicBezTo>
                  <a:pt x="176149" y="228492"/>
                  <a:pt x="174055" y="226398"/>
                  <a:pt x="171472" y="226398"/>
                </a:cubicBezTo>
                <a:lnTo>
                  <a:pt x="135850" y="226398"/>
                </a:lnTo>
                <a:cubicBezTo>
                  <a:pt x="133267" y="226398"/>
                  <a:pt x="131173" y="228492"/>
                  <a:pt x="131173" y="231075"/>
                </a:cubicBezTo>
                <a:lnTo>
                  <a:pt x="131173" y="288645"/>
                </a:lnTo>
                <a:lnTo>
                  <a:pt x="17688" y="288645"/>
                </a:lnTo>
                <a:cubicBezTo>
                  <a:pt x="13040" y="288645"/>
                  <a:pt x="9269" y="284874"/>
                  <a:pt x="9269" y="280225"/>
                </a:cubicBezTo>
                <a:lnTo>
                  <a:pt x="9269" y="196605"/>
                </a:lnTo>
                <a:cubicBezTo>
                  <a:pt x="9269" y="191957"/>
                  <a:pt x="13040" y="188186"/>
                  <a:pt x="17688" y="188186"/>
                </a:cubicBezTo>
                <a:lnTo>
                  <a:pt x="101668" y="188186"/>
                </a:lnTo>
                <a:cubicBezTo>
                  <a:pt x="102978" y="188186"/>
                  <a:pt x="104237" y="187639"/>
                  <a:pt x="105122" y="186675"/>
                </a:cubicBezTo>
                <a:cubicBezTo>
                  <a:pt x="106036" y="185739"/>
                  <a:pt x="106504" y="184451"/>
                  <a:pt x="106418" y="183149"/>
                </a:cubicBezTo>
                <a:cubicBezTo>
                  <a:pt x="106382" y="182767"/>
                  <a:pt x="106382" y="182378"/>
                  <a:pt x="106418" y="181997"/>
                </a:cubicBezTo>
                <a:lnTo>
                  <a:pt x="106418" y="150766"/>
                </a:lnTo>
                <a:cubicBezTo>
                  <a:pt x="106418" y="144649"/>
                  <a:pt x="110232" y="139395"/>
                  <a:pt x="114837" y="139395"/>
                </a:cubicBezTo>
                <a:lnTo>
                  <a:pt x="196874" y="139395"/>
                </a:lnTo>
                <a:cubicBezTo>
                  <a:pt x="201408" y="139395"/>
                  <a:pt x="205294" y="144649"/>
                  <a:pt x="205294" y="150766"/>
                </a:cubicBezTo>
                <a:lnTo>
                  <a:pt x="205294" y="181997"/>
                </a:lnTo>
                <a:cubicBezTo>
                  <a:pt x="205294" y="182357"/>
                  <a:pt x="205294" y="182789"/>
                  <a:pt x="205294" y="183149"/>
                </a:cubicBezTo>
                <a:cubicBezTo>
                  <a:pt x="205215" y="184444"/>
                  <a:pt x="205654" y="185710"/>
                  <a:pt x="206517" y="186675"/>
                </a:cubicBezTo>
                <a:cubicBezTo>
                  <a:pt x="207424" y="187617"/>
                  <a:pt x="208662" y="188164"/>
                  <a:pt x="209971" y="188186"/>
                </a:cubicBezTo>
                <a:lnTo>
                  <a:pt x="285964" y="188186"/>
                </a:lnTo>
                <a:cubicBezTo>
                  <a:pt x="290612" y="188186"/>
                  <a:pt x="294383" y="191957"/>
                  <a:pt x="294383" y="196605"/>
                </a:cubicBez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DEB86E65-1DB3-4230-8D87-0B74DC94C35B}"/>
              </a:ext>
            </a:extLst>
          </p:cNvPr>
          <p:cNvSpPr/>
          <p:nvPr/>
        </p:nvSpPr>
        <p:spPr>
          <a:xfrm>
            <a:off x="958257" y="1946457"/>
            <a:ext cx="37866" cy="37770"/>
          </a:xfrm>
          <a:custGeom>
            <a:avLst/>
            <a:gdLst>
              <a:gd name="connsiteX0" fmla="*/ 25748 w 28209"/>
              <a:gd name="connsiteY0" fmla="*/ -82 h 28138"/>
              <a:gd name="connsiteX1" fmla="*/ 2288 w 28209"/>
              <a:gd name="connsiteY1" fmla="*/ -82 h 28138"/>
              <a:gd name="connsiteX2" fmla="*/ -86 w 28209"/>
              <a:gd name="connsiteY2" fmla="*/ 2149 h 28138"/>
              <a:gd name="connsiteX3" fmla="*/ -86 w 28209"/>
              <a:gd name="connsiteY3" fmla="*/ 2221 h 28138"/>
              <a:gd name="connsiteX4" fmla="*/ -86 w 28209"/>
              <a:gd name="connsiteY4" fmla="*/ 25681 h 28138"/>
              <a:gd name="connsiteX5" fmla="*/ 2288 w 28209"/>
              <a:gd name="connsiteY5" fmla="*/ 28055 h 28138"/>
              <a:gd name="connsiteX6" fmla="*/ 25748 w 28209"/>
              <a:gd name="connsiteY6" fmla="*/ 28055 h 28138"/>
              <a:gd name="connsiteX7" fmla="*/ 28123 w 28209"/>
              <a:gd name="connsiteY7" fmla="*/ 25681 h 28138"/>
              <a:gd name="connsiteX8" fmla="*/ 28123 w 28209"/>
              <a:gd name="connsiteY8" fmla="*/ 2221 h 28138"/>
              <a:gd name="connsiteX9" fmla="*/ 25820 w 28209"/>
              <a:gd name="connsiteY9" fmla="*/ -82 h 28138"/>
              <a:gd name="connsiteX10" fmla="*/ 25748 w 28209"/>
              <a:gd name="connsiteY10" fmla="*/ -82 h 28138"/>
              <a:gd name="connsiteX11" fmla="*/ 23373 w 28209"/>
              <a:gd name="connsiteY11" fmla="*/ 23378 h 28138"/>
              <a:gd name="connsiteX12" fmla="*/ 4159 w 28209"/>
              <a:gd name="connsiteY12" fmla="*/ 23378 h 28138"/>
              <a:gd name="connsiteX13" fmla="*/ 4159 w 28209"/>
              <a:gd name="connsiteY13" fmla="*/ 4596 h 28138"/>
              <a:gd name="connsiteX14" fmla="*/ 22870 w 28209"/>
              <a:gd name="connsiteY14" fmla="*/ 4596 h 2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09" h="28138">
                <a:moveTo>
                  <a:pt x="25748" y="-82"/>
                </a:moveTo>
                <a:lnTo>
                  <a:pt x="2288" y="-82"/>
                </a:lnTo>
                <a:cubicBezTo>
                  <a:pt x="1015" y="-125"/>
                  <a:pt x="-43" y="875"/>
                  <a:pt x="-86" y="2149"/>
                </a:cubicBezTo>
                <a:cubicBezTo>
                  <a:pt x="-86" y="2171"/>
                  <a:pt x="-86" y="2200"/>
                  <a:pt x="-86" y="2221"/>
                </a:cubicBezTo>
                <a:lnTo>
                  <a:pt x="-86" y="25681"/>
                </a:lnTo>
                <a:cubicBezTo>
                  <a:pt x="-86" y="26990"/>
                  <a:pt x="979" y="28055"/>
                  <a:pt x="2288" y="28055"/>
                </a:cubicBezTo>
                <a:lnTo>
                  <a:pt x="25748" y="28055"/>
                </a:lnTo>
                <a:cubicBezTo>
                  <a:pt x="27058" y="28055"/>
                  <a:pt x="28123" y="26990"/>
                  <a:pt x="28123" y="25681"/>
                </a:cubicBezTo>
                <a:lnTo>
                  <a:pt x="28123" y="2221"/>
                </a:lnTo>
                <a:cubicBezTo>
                  <a:pt x="28123" y="947"/>
                  <a:pt x="27094" y="-82"/>
                  <a:pt x="25820" y="-82"/>
                </a:cubicBezTo>
                <a:cubicBezTo>
                  <a:pt x="25798" y="-82"/>
                  <a:pt x="25770" y="-82"/>
                  <a:pt x="25748" y="-82"/>
                </a:cubicBezTo>
                <a:close/>
                <a:moveTo>
                  <a:pt x="23373" y="23378"/>
                </a:moveTo>
                <a:lnTo>
                  <a:pt x="4159" y="23378"/>
                </a:lnTo>
                <a:lnTo>
                  <a:pt x="4159" y="4596"/>
                </a:lnTo>
                <a:lnTo>
                  <a:pt x="22870" y="4596"/>
                </a:ln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46B0EEC2-57E5-47EB-8B62-DF539DAAAD99}"/>
              </a:ext>
            </a:extLst>
          </p:cNvPr>
          <p:cNvSpPr/>
          <p:nvPr/>
        </p:nvSpPr>
        <p:spPr>
          <a:xfrm>
            <a:off x="1008295" y="1946457"/>
            <a:ext cx="37769" cy="37770"/>
          </a:xfrm>
          <a:custGeom>
            <a:avLst/>
            <a:gdLst>
              <a:gd name="connsiteX0" fmla="*/ 25748 w 28137"/>
              <a:gd name="connsiteY0" fmla="*/ -82 h 28138"/>
              <a:gd name="connsiteX1" fmla="*/ 2289 w 28137"/>
              <a:gd name="connsiteY1" fmla="*/ -82 h 28138"/>
              <a:gd name="connsiteX2" fmla="*/ -86 w 28137"/>
              <a:gd name="connsiteY2" fmla="*/ 2149 h 28138"/>
              <a:gd name="connsiteX3" fmla="*/ -86 w 28137"/>
              <a:gd name="connsiteY3" fmla="*/ 2221 h 28138"/>
              <a:gd name="connsiteX4" fmla="*/ -86 w 28137"/>
              <a:gd name="connsiteY4" fmla="*/ 25681 h 28138"/>
              <a:gd name="connsiteX5" fmla="*/ 2289 w 28137"/>
              <a:gd name="connsiteY5" fmla="*/ 28055 h 28138"/>
              <a:gd name="connsiteX6" fmla="*/ 25748 w 28137"/>
              <a:gd name="connsiteY6" fmla="*/ 28055 h 28138"/>
              <a:gd name="connsiteX7" fmla="*/ 28051 w 28137"/>
              <a:gd name="connsiteY7" fmla="*/ 25753 h 28138"/>
              <a:gd name="connsiteX8" fmla="*/ 28051 w 28137"/>
              <a:gd name="connsiteY8" fmla="*/ 25681 h 28138"/>
              <a:gd name="connsiteX9" fmla="*/ 28051 w 28137"/>
              <a:gd name="connsiteY9" fmla="*/ 2221 h 28138"/>
              <a:gd name="connsiteX10" fmla="*/ 25748 w 28137"/>
              <a:gd name="connsiteY10" fmla="*/ -82 h 28138"/>
              <a:gd name="connsiteX11" fmla="*/ 23373 w 28137"/>
              <a:gd name="connsiteY11" fmla="*/ 23378 h 28138"/>
              <a:gd name="connsiteX12" fmla="*/ 4591 w 28137"/>
              <a:gd name="connsiteY12" fmla="*/ 23378 h 28138"/>
              <a:gd name="connsiteX13" fmla="*/ 4591 w 28137"/>
              <a:gd name="connsiteY13" fmla="*/ 4596 h 28138"/>
              <a:gd name="connsiteX14" fmla="*/ 23373 w 28137"/>
              <a:gd name="connsiteY14" fmla="*/ 4596 h 2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7" h="28138">
                <a:moveTo>
                  <a:pt x="25748" y="-82"/>
                </a:moveTo>
                <a:lnTo>
                  <a:pt x="2289" y="-82"/>
                </a:lnTo>
                <a:cubicBezTo>
                  <a:pt x="1015" y="-125"/>
                  <a:pt x="-43" y="875"/>
                  <a:pt x="-86" y="2149"/>
                </a:cubicBezTo>
                <a:cubicBezTo>
                  <a:pt x="-86" y="2171"/>
                  <a:pt x="-86" y="2200"/>
                  <a:pt x="-86" y="2221"/>
                </a:cubicBezTo>
                <a:lnTo>
                  <a:pt x="-86" y="25681"/>
                </a:lnTo>
                <a:cubicBezTo>
                  <a:pt x="-86" y="26990"/>
                  <a:pt x="979" y="28055"/>
                  <a:pt x="2289" y="28055"/>
                </a:cubicBezTo>
                <a:lnTo>
                  <a:pt x="25748" y="28055"/>
                </a:lnTo>
                <a:cubicBezTo>
                  <a:pt x="27022" y="28055"/>
                  <a:pt x="28051" y="27026"/>
                  <a:pt x="28051" y="25753"/>
                </a:cubicBezTo>
                <a:cubicBezTo>
                  <a:pt x="28051" y="25731"/>
                  <a:pt x="28051" y="25702"/>
                  <a:pt x="28051" y="25681"/>
                </a:cubicBezTo>
                <a:lnTo>
                  <a:pt x="28051" y="2221"/>
                </a:lnTo>
                <a:cubicBezTo>
                  <a:pt x="28051" y="947"/>
                  <a:pt x="27022" y="-82"/>
                  <a:pt x="25748" y="-82"/>
                </a:cubicBezTo>
                <a:close/>
                <a:moveTo>
                  <a:pt x="23373" y="23378"/>
                </a:moveTo>
                <a:lnTo>
                  <a:pt x="4591" y="23378"/>
                </a:lnTo>
                <a:lnTo>
                  <a:pt x="4591" y="4596"/>
                </a:lnTo>
                <a:lnTo>
                  <a:pt x="23373" y="4596"/>
                </a:ln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B5F7FAA1-A13F-4256-848F-8A3D35A0486C}"/>
              </a:ext>
            </a:extLst>
          </p:cNvPr>
          <p:cNvSpPr/>
          <p:nvPr/>
        </p:nvSpPr>
        <p:spPr>
          <a:xfrm>
            <a:off x="839637" y="2035905"/>
            <a:ext cx="37866" cy="37770"/>
          </a:xfrm>
          <a:custGeom>
            <a:avLst/>
            <a:gdLst>
              <a:gd name="connsiteX0" fmla="*/ 25748 w 28209"/>
              <a:gd name="connsiteY0" fmla="*/ -82 h 28138"/>
              <a:gd name="connsiteX1" fmla="*/ 2288 w 28209"/>
              <a:gd name="connsiteY1" fmla="*/ -82 h 28138"/>
              <a:gd name="connsiteX2" fmla="*/ -86 w 28209"/>
              <a:gd name="connsiteY2" fmla="*/ 2149 h 28138"/>
              <a:gd name="connsiteX3" fmla="*/ -86 w 28209"/>
              <a:gd name="connsiteY3" fmla="*/ 2221 h 28138"/>
              <a:gd name="connsiteX4" fmla="*/ -86 w 28209"/>
              <a:gd name="connsiteY4" fmla="*/ 25681 h 28138"/>
              <a:gd name="connsiteX5" fmla="*/ 2288 w 28209"/>
              <a:gd name="connsiteY5" fmla="*/ 28056 h 28138"/>
              <a:gd name="connsiteX6" fmla="*/ 25748 w 28209"/>
              <a:gd name="connsiteY6" fmla="*/ 28056 h 28138"/>
              <a:gd name="connsiteX7" fmla="*/ 28123 w 28209"/>
              <a:gd name="connsiteY7" fmla="*/ 25681 h 28138"/>
              <a:gd name="connsiteX8" fmla="*/ 28123 w 28209"/>
              <a:gd name="connsiteY8" fmla="*/ 2221 h 28138"/>
              <a:gd name="connsiteX9" fmla="*/ 25820 w 28209"/>
              <a:gd name="connsiteY9" fmla="*/ -82 h 28138"/>
              <a:gd name="connsiteX10" fmla="*/ 25748 w 28209"/>
              <a:gd name="connsiteY10" fmla="*/ -82 h 28138"/>
              <a:gd name="connsiteX11" fmla="*/ 23445 w 28209"/>
              <a:gd name="connsiteY11" fmla="*/ 23378 h 28138"/>
              <a:gd name="connsiteX12" fmla="*/ 4663 w 28209"/>
              <a:gd name="connsiteY12" fmla="*/ 23378 h 28138"/>
              <a:gd name="connsiteX13" fmla="*/ 4663 w 28209"/>
              <a:gd name="connsiteY13" fmla="*/ 4236 h 28138"/>
              <a:gd name="connsiteX14" fmla="*/ 23445 w 28209"/>
              <a:gd name="connsiteY14" fmla="*/ 4236 h 2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09" h="28138">
                <a:moveTo>
                  <a:pt x="25748" y="-82"/>
                </a:moveTo>
                <a:lnTo>
                  <a:pt x="2288" y="-82"/>
                </a:lnTo>
                <a:cubicBezTo>
                  <a:pt x="1015" y="-125"/>
                  <a:pt x="-43" y="875"/>
                  <a:pt x="-86" y="2149"/>
                </a:cubicBezTo>
                <a:cubicBezTo>
                  <a:pt x="-86" y="2171"/>
                  <a:pt x="-86" y="2200"/>
                  <a:pt x="-86" y="2221"/>
                </a:cubicBezTo>
                <a:lnTo>
                  <a:pt x="-86" y="25681"/>
                </a:lnTo>
                <a:cubicBezTo>
                  <a:pt x="-86" y="26990"/>
                  <a:pt x="979" y="28056"/>
                  <a:pt x="2288" y="28056"/>
                </a:cubicBezTo>
                <a:lnTo>
                  <a:pt x="25748" y="28056"/>
                </a:lnTo>
                <a:cubicBezTo>
                  <a:pt x="27058" y="28056"/>
                  <a:pt x="28123" y="26990"/>
                  <a:pt x="28123" y="25681"/>
                </a:cubicBezTo>
                <a:lnTo>
                  <a:pt x="28123" y="2221"/>
                </a:lnTo>
                <a:cubicBezTo>
                  <a:pt x="28123" y="947"/>
                  <a:pt x="27094" y="-82"/>
                  <a:pt x="25820" y="-82"/>
                </a:cubicBezTo>
                <a:cubicBezTo>
                  <a:pt x="25798" y="-82"/>
                  <a:pt x="25770" y="-82"/>
                  <a:pt x="25748" y="-82"/>
                </a:cubicBezTo>
                <a:close/>
                <a:moveTo>
                  <a:pt x="23445" y="23378"/>
                </a:moveTo>
                <a:lnTo>
                  <a:pt x="4663" y="23378"/>
                </a:lnTo>
                <a:lnTo>
                  <a:pt x="4663" y="4236"/>
                </a:lnTo>
                <a:lnTo>
                  <a:pt x="23445" y="4236"/>
                </a:ln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2292516C-C829-4B7D-83AD-5062A52A597A}"/>
              </a:ext>
            </a:extLst>
          </p:cNvPr>
          <p:cNvSpPr/>
          <p:nvPr/>
        </p:nvSpPr>
        <p:spPr>
          <a:xfrm>
            <a:off x="890640" y="2035905"/>
            <a:ext cx="37769" cy="37770"/>
          </a:xfrm>
          <a:custGeom>
            <a:avLst/>
            <a:gdLst>
              <a:gd name="connsiteX0" fmla="*/ 25748 w 28137"/>
              <a:gd name="connsiteY0" fmla="*/ -82 h 28138"/>
              <a:gd name="connsiteX1" fmla="*/ 2288 w 28137"/>
              <a:gd name="connsiteY1" fmla="*/ -82 h 28138"/>
              <a:gd name="connsiteX2" fmla="*/ -86 w 28137"/>
              <a:gd name="connsiteY2" fmla="*/ 2149 h 28138"/>
              <a:gd name="connsiteX3" fmla="*/ -86 w 28137"/>
              <a:gd name="connsiteY3" fmla="*/ 2221 h 28138"/>
              <a:gd name="connsiteX4" fmla="*/ -86 w 28137"/>
              <a:gd name="connsiteY4" fmla="*/ 25681 h 28138"/>
              <a:gd name="connsiteX5" fmla="*/ 2288 w 28137"/>
              <a:gd name="connsiteY5" fmla="*/ 28056 h 28138"/>
              <a:gd name="connsiteX6" fmla="*/ 25748 w 28137"/>
              <a:gd name="connsiteY6" fmla="*/ 28056 h 28138"/>
              <a:gd name="connsiteX7" fmla="*/ 28051 w 28137"/>
              <a:gd name="connsiteY7" fmla="*/ 25753 h 28138"/>
              <a:gd name="connsiteX8" fmla="*/ 28051 w 28137"/>
              <a:gd name="connsiteY8" fmla="*/ 25681 h 28138"/>
              <a:gd name="connsiteX9" fmla="*/ 28051 w 28137"/>
              <a:gd name="connsiteY9" fmla="*/ 2221 h 28138"/>
              <a:gd name="connsiteX10" fmla="*/ 25748 w 28137"/>
              <a:gd name="connsiteY10" fmla="*/ -82 h 28138"/>
              <a:gd name="connsiteX11" fmla="*/ 23373 w 28137"/>
              <a:gd name="connsiteY11" fmla="*/ 23378 h 28138"/>
              <a:gd name="connsiteX12" fmla="*/ 4159 w 28137"/>
              <a:gd name="connsiteY12" fmla="*/ 23378 h 28138"/>
              <a:gd name="connsiteX13" fmla="*/ 4159 w 28137"/>
              <a:gd name="connsiteY13" fmla="*/ 4236 h 28138"/>
              <a:gd name="connsiteX14" fmla="*/ 22941 w 28137"/>
              <a:gd name="connsiteY14" fmla="*/ 4236 h 2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7" h="28138">
                <a:moveTo>
                  <a:pt x="25748" y="-82"/>
                </a:moveTo>
                <a:lnTo>
                  <a:pt x="2288" y="-82"/>
                </a:lnTo>
                <a:cubicBezTo>
                  <a:pt x="1015" y="-125"/>
                  <a:pt x="-43" y="875"/>
                  <a:pt x="-86" y="2149"/>
                </a:cubicBezTo>
                <a:cubicBezTo>
                  <a:pt x="-86" y="2171"/>
                  <a:pt x="-86" y="2200"/>
                  <a:pt x="-86" y="2221"/>
                </a:cubicBezTo>
                <a:lnTo>
                  <a:pt x="-86" y="25681"/>
                </a:lnTo>
                <a:cubicBezTo>
                  <a:pt x="-86" y="26990"/>
                  <a:pt x="979" y="28056"/>
                  <a:pt x="2288" y="28056"/>
                </a:cubicBezTo>
                <a:lnTo>
                  <a:pt x="25748" y="28056"/>
                </a:lnTo>
                <a:cubicBezTo>
                  <a:pt x="27022" y="28056"/>
                  <a:pt x="28051" y="27026"/>
                  <a:pt x="28051" y="25753"/>
                </a:cubicBezTo>
                <a:cubicBezTo>
                  <a:pt x="28051" y="25731"/>
                  <a:pt x="28051" y="25702"/>
                  <a:pt x="28051" y="25681"/>
                </a:cubicBezTo>
                <a:lnTo>
                  <a:pt x="28051" y="2221"/>
                </a:lnTo>
                <a:cubicBezTo>
                  <a:pt x="28051" y="947"/>
                  <a:pt x="27022" y="-82"/>
                  <a:pt x="25748" y="-82"/>
                </a:cubicBezTo>
                <a:close/>
                <a:moveTo>
                  <a:pt x="23373" y="23378"/>
                </a:moveTo>
                <a:lnTo>
                  <a:pt x="4159" y="23378"/>
                </a:lnTo>
                <a:lnTo>
                  <a:pt x="4159" y="4236"/>
                </a:lnTo>
                <a:lnTo>
                  <a:pt x="22941" y="4236"/>
                </a:ln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F4BABF2E-D62F-4554-9301-BC10BEB69E90}"/>
              </a:ext>
            </a:extLst>
          </p:cNvPr>
          <p:cNvSpPr/>
          <p:nvPr/>
        </p:nvSpPr>
        <p:spPr>
          <a:xfrm>
            <a:off x="1074174" y="2035905"/>
            <a:ext cx="37769" cy="37770"/>
          </a:xfrm>
          <a:custGeom>
            <a:avLst/>
            <a:gdLst>
              <a:gd name="connsiteX0" fmla="*/ 25748 w 28137"/>
              <a:gd name="connsiteY0" fmla="*/ -82 h 28138"/>
              <a:gd name="connsiteX1" fmla="*/ 2288 w 28137"/>
              <a:gd name="connsiteY1" fmla="*/ -82 h 28138"/>
              <a:gd name="connsiteX2" fmla="*/ -86 w 28137"/>
              <a:gd name="connsiteY2" fmla="*/ 2149 h 28138"/>
              <a:gd name="connsiteX3" fmla="*/ -86 w 28137"/>
              <a:gd name="connsiteY3" fmla="*/ 2221 h 28138"/>
              <a:gd name="connsiteX4" fmla="*/ -86 w 28137"/>
              <a:gd name="connsiteY4" fmla="*/ 25681 h 28138"/>
              <a:gd name="connsiteX5" fmla="*/ 2288 w 28137"/>
              <a:gd name="connsiteY5" fmla="*/ 28056 h 28138"/>
              <a:gd name="connsiteX6" fmla="*/ 25748 w 28137"/>
              <a:gd name="connsiteY6" fmla="*/ 28056 h 28138"/>
              <a:gd name="connsiteX7" fmla="*/ 28051 w 28137"/>
              <a:gd name="connsiteY7" fmla="*/ 25753 h 28138"/>
              <a:gd name="connsiteX8" fmla="*/ 28051 w 28137"/>
              <a:gd name="connsiteY8" fmla="*/ 25681 h 28138"/>
              <a:gd name="connsiteX9" fmla="*/ 28051 w 28137"/>
              <a:gd name="connsiteY9" fmla="*/ 2221 h 28138"/>
              <a:gd name="connsiteX10" fmla="*/ 25748 w 28137"/>
              <a:gd name="connsiteY10" fmla="*/ -82 h 28138"/>
              <a:gd name="connsiteX11" fmla="*/ 23373 w 28137"/>
              <a:gd name="connsiteY11" fmla="*/ 23378 h 28138"/>
              <a:gd name="connsiteX12" fmla="*/ 4159 w 28137"/>
              <a:gd name="connsiteY12" fmla="*/ 23378 h 28138"/>
              <a:gd name="connsiteX13" fmla="*/ 4159 w 28137"/>
              <a:gd name="connsiteY13" fmla="*/ 4236 h 28138"/>
              <a:gd name="connsiteX14" fmla="*/ 22941 w 28137"/>
              <a:gd name="connsiteY14" fmla="*/ 4236 h 2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7" h="28138">
                <a:moveTo>
                  <a:pt x="25748" y="-82"/>
                </a:moveTo>
                <a:lnTo>
                  <a:pt x="2288" y="-82"/>
                </a:lnTo>
                <a:cubicBezTo>
                  <a:pt x="1015" y="-125"/>
                  <a:pt x="-43" y="875"/>
                  <a:pt x="-86" y="2149"/>
                </a:cubicBezTo>
                <a:cubicBezTo>
                  <a:pt x="-86" y="2171"/>
                  <a:pt x="-86" y="2200"/>
                  <a:pt x="-86" y="2221"/>
                </a:cubicBezTo>
                <a:lnTo>
                  <a:pt x="-86" y="25681"/>
                </a:lnTo>
                <a:cubicBezTo>
                  <a:pt x="-86" y="26990"/>
                  <a:pt x="979" y="28056"/>
                  <a:pt x="2288" y="28056"/>
                </a:cubicBezTo>
                <a:lnTo>
                  <a:pt x="25748" y="28056"/>
                </a:lnTo>
                <a:cubicBezTo>
                  <a:pt x="27022" y="28056"/>
                  <a:pt x="28051" y="27026"/>
                  <a:pt x="28051" y="25753"/>
                </a:cubicBezTo>
                <a:cubicBezTo>
                  <a:pt x="28051" y="25731"/>
                  <a:pt x="28051" y="25702"/>
                  <a:pt x="28051" y="25681"/>
                </a:cubicBezTo>
                <a:lnTo>
                  <a:pt x="28051" y="2221"/>
                </a:lnTo>
                <a:cubicBezTo>
                  <a:pt x="28051" y="947"/>
                  <a:pt x="27022" y="-82"/>
                  <a:pt x="25748" y="-82"/>
                </a:cubicBezTo>
                <a:close/>
                <a:moveTo>
                  <a:pt x="23373" y="23378"/>
                </a:moveTo>
                <a:lnTo>
                  <a:pt x="4159" y="23378"/>
                </a:lnTo>
                <a:lnTo>
                  <a:pt x="4159" y="4236"/>
                </a:lnTo>
                <a:lnTo>
                  <a:pt x="22941" y="4236"/>
                </a:ln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E02C0C15-FD64-43E0-A806-D26754A736BA}"/>
              </a:ext>
            </a:extLst>
          </p:cNvPr>
          <p:cNvSpPr/>
          <p:nvPr/>
        </p:nvSpPr>
        <p:spPr>
          <a:xfrm>
            <a:off x="1124402" y="2035907"/>
            <a:ext cx="37770" cy="37769"/>
          </a:xfrm>
          <a:custGeom>
            <a:avLst/>
            <a:gdLst>
              <a:gd name="connsiteX0" fmla="*/ 25678 w 28138"/>
              <a:gd name="connsiteY0" fmla="*/ -83 h 28137"/>
              <a:gd name="connsiteX1" fmla="*/ 2218 w 28138"/>
              <a:gd name="connsiteY1" fmla="*/ -83 h 28137"/>
              <a:gd name="connsiteX2" fmla="*/ -85 w 28138"/>
              <a:gd name="connsiteY2" fmla="*/ 2220 h 28137"/>
              <a:gd name="connsiteX3" fmla="*/ -85 w 28138"/>
              <a:gd name="connsiteY3" fmla="*/ 25679 h 28137"/>
              <a:gd name="connsiteX4" fmla="*/ 2146 w 28138"/>
              <a:gd name="connsiteY4" fmla="*/ 28054 h 28137"/>
              <a:gd name="connsiteX5" fmla="*/ 2218 w 28138"/>
              <a:gd name="connsiteY5" fmla="*/ 28054 h 28137"/>
              <a:gd name="connsiteX6" fmla="*/ 25678 w 28138"/>
              <a:gd name="connsiteY6" fmla="*/ 28054 h 28137"/>
              <a:gd name="connsiteX7" fmla="*/ 28052 w 28138"/>
              <a:gd name="connsiteY7" fmla="*/ 25679 h 28137"/>
              <a:gd name="connsiteX8" fmla="*/ 28052 w 28138"/>
              <a:gd name="connsiteY8" fmla="*/ 2220 h 28137"/>
              <a:gd name="connsiteX9" fmla="*/ 25750 w 28138"/>
              <a:gd name="connsiteY9" fmla="*/ -83 h 28137"/>
              <a:gd name="connsiteX10" fmla="*/ 25678 w 28138"/>
              <a:gd name="connsiteY10" fmla="*/ -83 h 28137"/>
              <a:gd name="connsiteX11" fmla="*/ 23375 w 28138"/>
              <a:gd name="connsiteY11" fmla="*/ 23377 h 28137"/>
              <a:gd name="connsiteX12" fmla="*/ 4593 w 28138"/>
              <a:gd name="connsiteY12" fmla="*/ 23377 h 28137"/>
              <a:gd name="connsiteX13" fmla="*/ 4593 w 28138"/>
              <a:gd name="connsiteY13" fmla="*/ 4235 h 28137"/>
              <a:gd name="connsiteX14" fmla="*/ 23375 w 28138"/>
              <a:gd name="connsiteY14" fmla="*/ 4235 h 2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38" h="28137">
                <a:moveTo>
                  <a:pt x="25678" y="-83"/>
                </a:moveTo>
                <a:lnTo>
                  <a:pt x="2218" y="-83"/>
                </a:lnTo>
                <a:cubicBezTo>
                  <a:pt x="944" y="-83"/>
                  <a:pt x="-85" y="946"/>
                  <a:pt x="-85" y="2220"/>
                </a:cubicBezTo>
                <a:lnTo>
                  <a:pt x="-85" y="25679"/>
                </a:lnTo>
                <a:cubicBezTo>
                  <a:pt x="-128" y="26953"/>
                  <a:pt x="872" y="28011"/>
                  <a:pt x="2146" y="28054"/>
                </a:cubicBezTo>
                <a:cubicBezTo>
                  <a:pt x="2168" y="28054"/>
                  <a:pt x="2196" y="28054"/>
                  <a:pt x="2218" y="28054"/>
                </a:cubicBezTo>
                <a:lnTo>
                  <a:pt x="25678" y="28054"/>
                </a:lnTo>
                <a:cubicBezTo>
                  <a:pt x="26987" y="28054"/>
                  <a:pt x="28052" y="26989"/>
                  <a:pt x="28052" y="25679"/>
                </a:cubicBezTo>
                <a:lnTo>
                  <a:pt x="28052" y="2220"/>
                </a:lnTo>
                <a:cubicBezTo>
                  <a:pt x="28052" y="946"/>
                  <a:pt x="27023" y="-83"/>
                  <a:pt x="25750" y="-83"/>
                </a:cubicBezTo>
                <a:cubicBezTo>
                  <a:pt x="25728" y="-83"/>
                  <a:pt x="25699" y="-83"/>
                  <a:pt x="25678" y="-83"/>
                </a:cubicBezTo>
                <a:close/>
                <a:moveTo>
                  <a:pt x="23375" y="23377"/>
                </a:moveTo>
                <a:lnTo>
                  <a:pt x="4593" y="23377"/>
                </a:lnTo>
                <a:lnTo>
                  <a:pt x="4593" y="4235"/>
                </a:lnTo>
                <a:lnTo>
                  <a:pt x="23375" y="4235"/>
                </a:ln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6B20B92F-4E10-4418-84C5-525293B18003}"/>
              </a:ext>
            </a:extLst>
          </p:cNvPr>
          <p:cNvSpPr/>
          <p:nvPr/>
        </p:nvSpPr>
        <p:spPr>
          <a:xfrm>
            <a:off x="6652627" y="1757766"/>
            <a:ext cx="403261" cy="346220"/>
          </a:xfrm>
          <a:custGeom>
            <a:avLst/>
            <a:gdLst>
              <a:gd name="connsiteX0" fmla="*/ 5959 w 204516"/>
              <a:gd name="connsiteY0" fmla="*/ 175505 h 175587"/>
              <a:gd name="connsiteX1" fmla="*/ 198026 w 204516"/>
              <a:gd name="connsiteY1" fmla="*/ 175505 h 175587"/>
              <a:gd name="connsiteX2" fmla="*/ 204431 w 204516"/>
              <a:gd name="connsiteY2" fmla="*/ 169100 h 175587"/>
              <a:gd name="connsiteX3" fmla="*/ 204431 w 204516"/>
              <a:gd name="connsiteY3" fmla="*/ 33667 h 175587"/>
              <a:gd name="connsiteX4" fmla="*/ 198098 w 204516"/>
              <a:gd name="connsiteY4" fmla="*/ 27335 h 175587"/>
              <a:gd name="connsiteX5" fmla="*/ 198026 w 204516"/>
              <a:gd name="connsiteY5" fmla="*/ 27335 h 175587"/>
              <a:gd name="connsiteX6" fmla="*/ 146501 w 204516"/>
              <a:gd name="connsiteY6" fmla="*/ 27335 h 175587"/>
              <a:gd name="connsiteX7" fmla="*/ 146501 w 204516"/>
              <a:gd name="connsiteY7" fmla="*/ 6321 h 175587"/>
              <a:gd name="connsiteX8" fmla="*/ 140240 w 204516"/>
              <a:gd name="connsiteY8" fmla="*/ -83 h 175587"/>
              <a:gd name="connsiteX9" fmla="*/ 140168 w 204516"/>
              <a:gd name="connsiteY9" fmla="*/ -83 h 175587"/>
              <a:gd name="connsiteX10" fmla="*/ 87564 w 204516"/>
              <a:gd name="connsiteY10" fmla="*/ -83 h 175587"/>
              <a:gd name="connsiteX11" fmla="*/ 81159 w 204516"/>
              <a:gd name="connsiteY11" fmla="*/ 6321 h 175587"/>
              <a:gd name="connsiteX12" fmla="*/ 81159 w 204516"/>
              <a:gd name="connsiteY12" fmla="*/ 27335 h 175587"/>
              <a:gd name="connsiteX13" fmla="*/ 58059 w 204516"/>
              <a:gd name="connsiteY13" fmla="*/ 27335 h 175587"/>
              <a:gd name="connsiteX14" fmla="*/ 58059 w 204516"/>
              <a:gd name="connsiteY14" fmla="*/ 24888 h 175587"/>
              <a:gd name="connsiteX15" fmla="*/ 51799 w 204516"/>
              <a:gd name="connsiteY15" fmla="*/ 18483 h 175587"/>
              <a:gd name="connsiteX16" fmla="*/ 51727 w 204516"/>
              <a:gd name="connsiteY16" fmla="*/ 18483 h 175587"/>
              <a:gd name="connsiteX17" fmla="*/ 34240 w 204516"/>
              <a:gd name="connsiteY17" fmla="*/ 18483 h 175587"/>
              <a:gd name="connsiteX18" fmla="*/ 27907 w 204516"/>
              <a:gd name="connsiteY18" fmla="*/ 24816 h 175587"/>
              <a:gd name="connsiteX19" fmla="*/ 27907 w 204516"/>
              <a:gd name="connsiteY19" fmla="*/ 24888 h 175587"/>
              <a:gd name="connsiteX20" fmla="*/ 27907 w 204516"/>
              <a:gd name="connsiteY20" fmla="*/ 27335 h 175587"/>
              <a:gd name="connsiteX21" fmla="*/ 6318 w 204516"/>
              <a:gd name="connsiteY21" fmla="*/ 27335 h 175587"/>
              <a:gd name="connsiteX22" fmla="*/ -86 w 204516"/>
              <a:gd name="connsiteY22" fmla="*/ 33595 h 175587"/>
              <a:gd name="connsiteX23" fmla="*/ -86 w 204516"/>
              <a:gd name="connsiteY23" fmla="*/ 33667 h 175587"/>
              <a:gd name="connsiteX24" fmla="*/ -86 w 204516"/>
              <a:gd name="connsiteY24" fmla="*/ 169100 h 175587"/>
              <a:gd name="connsiteX25" fmla="*/ 5959 w 204516"/>
              <a:gd name="connsiteY25" fmla="*/ 175505 h 175587"/>
              <a:gd name="connsiteX26" fmla="*/ 93896 w 204516"/>
              <a:gd name="connsiteY26" fmla="*/ 12654 h 175587"/>
              <a:gd name="connsiteX27" fmla="*/ 133764 w 204516"/>
              <a:gd name="connsiteY27" fmla="*/ 12654 h 175587"/>
              <a:gd name="connsiteX28" fmla="*/ 133764 w 204516"/>
              <a:gd name="connsiteY28" fmla="*/ 27047 h 175587"/>
              <a:gd name="connsiteX29" fmla="*/ 93896 w 204516"/>
              <a:gd name="connsiteY29" fmla="*/ 27047 h 175587"/>
              <a:gd name="connsiteX30" fmla="*/ 12651 w 204516"/>
              <a:gd name="connsiteY30" fmla="*/ 40072 h 175587"/>
              <a:gd name="connsiteX31" fmla="*/ 192053 w 204516"/>
              <a:gd name="connsiteY31" fmla="*/ 40072 h 175587"/>
              <a:gd name="connsiteX32" fmla="*/ 192053 w 204516"/>
              <a:gd name="connsiteY32" fmla="*/ 162768 h 175587"/>
              <a:gd name="connsiteX33" fmla="*/ 12651 w 204516"/>
              <a:gd name="connsiteY33" fmla="*/ 162768 h 17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4516" h="175587">
                <a:moveTo>
                  <a:pt x="5959" y="175505"/>
                </a:moveTo>
                <a:lnTo>
                  <a:pt x="198026" y="175505"/>
                </a:lnTo>
                <a:cubicBezTo>
                  <a:pt x="201566" y="175505"/>
                  <a:pt x="204431" y="172641"/>
                  <a:pt x="204431" y="169100"/>
                </a:cubicBezTo>
                <a:lnTo>
                  <a:pt x="204431" y="33667"/>
                </a:lnTo>
                <a:cubicBezTo>
                  <a:pt x="204431" y="30170"/>
                  <a:pt x="201595" y="27335"/>
                  <a:pt x="198098" y="27335"/>
                </a:cubicBezTo>
                <a:cubicBezTo>
                  <a:pt x="198076" y="27335"/>
                  <a:pt x="198047" y="27335"/>
                  <a:pt x="198026" y="27335"/>
                </a:cubicBezTo>
                <a:lnTo>
                  <a:pt x="146501" y="27335"/>
                </a:lnTo>
                <a:lnTo>
                  <a:pt x="146501" y="6321"/>
                </a:lnTo>
                <a:cubicBezTo>
                  <a:pt x="146537" y="2824"/>
                  <a:pt x="143738" y="-40"/>
                  <a:pt x="140240" y="-83"/>
                </a:cubicBezTo>
                <a:cubicBezTo>
                  <a:pt x="140218" y="-83"/>
                  <a:pt x="140190" y="-83"/>
                  <a:pt x="140168" y="-83"/>
                </a:cubicBezTo>
                <a:lnTo>
                  <a:pt x="87564" y="-83"/>
                </a:lnTo>
                <a:cubicBezTo>
                  <a:pt x="84023" y="-83"/>
                  <a:pt x="81159" y="2781"/>
                  <a:pt x="81159" y="6321"/>
                </a:cubicBezTo>
                <a:lnTo>
                  <a:pt x="81159" y="27335"/>
                </a:lnTo>
                <a:lnTo>
                  <a:pt x="58059" y="27335"/>
                </a:lnTo>
                <a:lnTo>
                  <a:pt x="58059" y="24888"/>
                </a:lnTo>
                <a:cubicBezTo>
                  <a:pt x="58095" y="21390"/>
                  <a:pt x="55296" y="18526"/>
                  <a:pt x="51799" y="18483"/>
                </a:cubicBezTo>
                <a:cubicBezTo>
                  <a:pt x="51777" y="18483"/>
                  <a:pt x="51748" y="18483"/>
                  <a:pt x="51727" y="18483"/>
                </a:cubicBezTo>
                <a:lnTo>
                  <a:pt x="34240" y="18483"/>
                </a:lnTo>
                <a:cubicBezTo>
                  <a:pt x="30742" y="18483"/>
                  <a:pt x="27907" y="21319"/>
                  <a:pt x="27907" y="24816"/>
                </a:cubicBezTo>
                <a:cubicBezTo>
                  <a:pt x="27907" y="24837"/>
                  <a:pt x="27907" y="24866"/>
                  <a:pt x="27907" y="24888"/>
                </a:cubicBezTo>
                <a:lnTo>
                  <a:pt x="27907" y="27335"/>
                </a:lnTo>
                <a:lnTo>
                  <a:pt x="6318" y="27335"/>
                </a:lnTo>
                <a:cubicBezTo>
                  <a:pt x="2821" y="27291"/>
                  <a:pt x="-43" y="30098"/>
                  <a:pt x="-86" y="33595"/>
                </a:cubicBezTo>
                <a:cubicBezTo>
                  <a:pt x="-86" y="33617"/>
                  <a:pt x="-86" y="33646"/>
                  <a:pt x="-86" y="33667"/>
                </a:cubicBezTo>
                <a:lnTo>
                  <a:pt x="-86" y="169100"/>
                </a:lnTo>
                <a:cubicBezTo>
                  <a:pt x="-93" y="172504"/>
                  <a:pt x="2562" y="175310"/>
                  <a:pt x="5959" y="175505"/>
                </a:cubicBezTo>
                <a:close/>
                <a:moveTo>
                  <a:pt x="93896" y="12654"/>
                </a:moveTo>
                <a:lnTo>
                  <a:pt x="133764" y="12654"/>
                </a:lnTo>
                <a:lnTo>
                  <a:pt x="133764" y="27047"/>
                </a:lnTo>
                <a:lnTo>
                  <a:pt x="93896" y="27047"/>
                </a:lnTo>
                <a:close/>
                <a:moveTo>
                  <a:pt x="12651" y="40072"/>
                </a:moveTo>
                <a:lnTo>
                  <a:pt x="192053" y="40072"/>
                </a:lnTo>
                <a:lnTo>
                  <a:pt x="192053" y="162768"/>
                </a:lnTo>
                <a:lnTo>
                  <a:pt x="12651" y="162768"/>
                </a:ln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2357A3F6-BC3F-4510-9E7C-69982BE4032C}"/>
              </a:ext>
            </a:extLst>
          </p:cNvPr>
          <p:cNvSpPr/>
          <p:nvPr/>
        </p:nvSpPr>
        <p:spPr>
          <a:xfrm>
            <a:off x="6812826" y="1862058"/>
            <a:ext cx="193542" cy="193543"/>
          </a:xfrm>
          <a:custGeom>
            <a:avLst/>
            <a:gdLst>
              <a:gd name="connsiteX0" fmla="*/ 48992 w 98156"/>
              <a:gd name="connsiteY0" fmla="*/ -83 h 98156"/>
              <a:gd name="connsiteX1" fmla="*/ -86 w 98156"/>
              <a:gd name="connsiteY1" fmla="*/ 48995 h 98156"/>
              <a:gd name="connsiteX2" fmla="*/ 48992 w 98156"/>
              <a:gd name="connsiteY2" fmla="*/ 98073 h 98156"/>
              <a:gd name="connsiteX3" fmla="*/ 98070 w 98156"/>
              <a:gd name="connsiteY3" fmla="*/ 48995 h 98156"/>
              <a:gd name="connsiteX4" fmla="*/ 48992 w 98156"/>
              <a:gd name="connsiteY4" fmla="*/ -83 h 98156"/>
              <a:gd name="connsiteX5" fmla="*/ 48992 w 98156"/>
              <a:gd name="connsiteY5" fmla="*/ 85336 h 98156"/>
              <a:gd name="connsiteX6" fmla="*/ 12291 w 98156"/>
              <a:gd name="connsiteY6" fmla="*/ 49355 h 98156"/>
              <a:gd name="connsiteX7" fmla="*/ 48272 w 98156"/>
              <a:gd name="connsiteY7" fmla="*/ 12654 h 98156"/>
              <a:gd name="connsiteX8" fmla="*/ 84973 w 98156"/>
              <a:gd name="connsiteY8" fmla="*/ 48635 h 98156"/>
              <a:gd name="connsiteX9" fmla="*/ 84973 w 98156"/>
              <a:gd name="connsiteY9" fmla="*/ 48995 h 98156"/>
              <a:gd name="connsiteX10" fmla="*/ 48992 w 98156"/>
              <a:gd name="connsiteY10" fmla="*/ 85048 h 9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6" h="98156">
                <a:moveTo>
                  <a:pt x="48992" y="-83"/>
                </a:moveTo>
                <a:cubicBezTo>
                  <a:pt x="21884" y="-83"/>
                  <a:pt x="-86" y="21887"/>
                  <a:pt x="-86" y="48995"/>
                </a:cubicBezTo>
                <a:cubicBezTo>
                  <a:pt x="-86" y="76103"/>
                  <a:pt x="21884" y="98073"/>
                  <a:pt x="48992" y="98073"/>
                </a:cubicBezTo>
                <a:cubicBezTo>
                  <a:pt x="76100" y="98073"/>
                  <a:pt x="98070" y="76103"/>
                  <a:pt x="98070" y="48995"/>
                </a:cubicBezTo>
                <a:cubicBezTo>
                  <a:pt x="98034" y="21909"/>
                  <a:pt x="76078" y="-40"/>
                  <a:pt x="48992" y="-83"/>
                </a:cubicBezTo>
                <a:close/>
                <a:moveTo>
                  <a:pt x="48992" y="85336"/>
                </a:moveTo>
                <a:cubicBezTo>
                  <a:pt x="28922" y="85537"/>
                  <a:pt x="12493" y="69425"/>
                  <a:pt x="12291" y="49355"/>
                </a:cubicBezTo>
                <a:cubicBezTo>
                  <a:pt x="12097" y="29285"/>
                  <a:pt x="28202" y="12856"/>
                  <a:pt x="48272" y="12654"/>
                </a:cubicBezTo>
                <a:cubicBezTo>
                  <a:pt x="68342" y="12460"/>
                  <a:pt x="84771" y="28565"/>
                  <a:pt x="84973" y="48635"/>
                </a:cubicBezTo>
                <a:cubicBezTo>
                  <a:pt x="84973" y="48758"/>
                  <a:pt x="84973" y="48873"/>
                  <a:pt x="84973" y="48995"/>
                </a:cubicBezTo>
                <a:cubicBezTo>
                  <a:pt x="84778" y="68799"/>
                  <a:pt x="68796" y="84811"/>
                  <a:pt x="48992" y="85048"/>
                </a:cubicBez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D3CF9FC8-0694-4C09-9B61-A06D6DFA6BD4}"/>
              </a:ext>
            </a:extLst>
          </p:cNvPr>
          <p:cNvSpPr/>
          <p:nvPr/>
        </p:nvSpPr>
        <p:spPr>
          <a:xfrm>
            <a:off x="6858231" y="1907322"/>
            <a:ext cx="103300" cy="103300"/>
          </a:xfrm>
          <a:custGeom>
            <a:avLst/>
            <a:gdLst>
              <a:gd name="connsiteX0" fmla="*/ 25965 w 52389"/>
              <a:gd name="connsiteY0" fmla="*/ -83 h 52389"/>
              <a:gd name="connsiteX1" fmla="*/ -86 w 52389"/>
              <a:gd name="connsiteY1" fmla="*/ 26255 h 52389"/>
              <a:gd name="connsiteX2" fmla="*/ 26252 w 52389"/>
              <a:gd name="connsiteY2" fmla="*/ 52306 h 52389"/>
              <a:gd name="connsiteX3" fmla="*/ 52303 w 52389"/>
              <a:gd name="connsiteY3" fmla="*/ 26111 h 52389"/>
              <a:gd name="connsiteX4" fmla="*/ 26108 w 52389"/>
              <a:gd name="connsiteY4" fmla="*/ -83 h 52389"/>
              <a:gd name="connsiteX5" fmla="*/ 25965 w 52389"/>
              <a:gd name="connsiteY5" fmla="*/ -83 h 52389"/>
              <a:gd name="connsiteX6" fmla="*/ 25965 w 52389"/>
              <a:gd name="connsiteY6" fmla="*/ 39496 h 52389"/>
              <a:gd name="connsiteX7" fmla="*/ 12507 w 52389"/>
              <a:gd name="connsiteY7" fmla="*/ 26039 h 52389"/>
              <a:gd name="connsiteX8" fmla="*/ 25965 w 52389"/>
              <a:gd name="connsiteY8" fmla="*/ 12582 h 52389"/>
              <a:gd name="connsiteX9" fmla="*/ 39422 w 52389"/>
              <a:gd name="connsiteY9" fmla="*/ 26039 h 52389"/>
              <a:gd name="connsiteX10" fmla="*/ 25965 w 52389"/>
              <a:gd name="connsiteY10" fmla="*/ 39496 h 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89" h="52389">
                <a:moveTo>
                  <a:pt x="25965" y="-83"/>
                </a:moveTo>
                <a:cubicBezTo>
                  <a:pt x="11500" y="-4"/>
                  <a:pt x="-165" y="11791"/>
                  <a:pt x="-86" y="26255"/>
                </a:cubicBezTo>
                <a:cubicBezTo>
                  <a:pt x="-6" y="40720"/>
                  <a:pt x="11788" y="52385"/>
                  <a:pt x="26252" y="52306"/>
                </a:cubicBezTo>
                <a:cubicBezTo>
                  <a:pt x="40666" y="52226"/>
                  <a:pt x="52303" y="40518"/>
                  <a:pt x="52303" y="26111"/>
                </a:cubicBezTo>
                <a:cubicBezTo>
                  <a:pt x="52303" y="11647"/>
                  <a:pt x="40573" y="-83"/>
                  <a:pt x="26108" y="-83"/>
                </a:cubicBezTo>
                <a:cubicBezTo>
                  <a:pt x="26058" y="-83"/>
                  <a:pt x="26015" y="-83"/>
                  <a:pt x="25965" y="-83"/>
                </a:cubicBezTo>
                <a:close/>
                <a:moveTo>
                  <a:pt x="25965" y="39496"/>
                </a:moveTo>
                <a:cubicBezTo>
                  <a:pt x="18531" y="39496"/>
                  <a:pt x="12507" y="33473"/>
                  <a:pt x="12507" y="26039"/>
                </a:cubicBezTo>
                <a:cubicBezTo>
                  <a:pt x="12507" y="18606"/>
                  <a:pt x="18531" y="12582"/>
                  <a:pt x="25965" y="12582"/>
                </a:cubicBezTo>
                <a:cubicBezTo>
                  <a:pt x="33398" y="12582"/>
                  <a:pt x="39422" y="18606"/>
                  <a:pt x="39422" y="26039"/>
                </a:cubicBezTo>
                <a:cubicBezTo>
                  <a:pt x="39422" y="33473"/>
                  <a:pt x="33398" y="39496"/>
                  <a:pt x="25965" y="39496"/>
                </a:cubicBez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944BD5C7-E269-4099-98F5-CD949A2115EE}"/>
              </a:ext>
            </a:extLst>
          </p:cNvPr>
          <p:cNvSpPr/>
          <p:nvPr/>
        </p:nvSpPr>
        <p:spPr>
          <a:xfrm>
            <a:off x="6691365" y="1849712"/>
            <a:ext cx="96061" cy="67824"/>
          </a:xfrm>
          <a:custGeom>
            <a:avLst/>
            <a:gdLst>
              <a:gd name="connsiteX0" fmla="*/ 42228 w 48718"/>
              <a:gd name="connsiteY0" fmla="*/ -83 h 34397"/>
              <a:gd name="connsiteX1" fmla="*/ 6247 w 48718"/>
              <a:gd name="connsiteY1" fmla="*/ -83 h 34397"/>
              <a:gd name="connsiteX2" fmla="*/ -86 w 48718"/>
              <a:gd name="connsiteY2" fmla="*/ 6250 h 34397"/>
              <a:gd name="connsiteX3" fmla="*/ -86 w 48718"/>
              <a:gd name="connsiteY3" fmla="*/ 6322 h 34397"/>
              <a:gd name="connsiteX4" fmla="*/ -86 w 48718"/>
              <a:gd name="connsiteY4" fmla="*/ 27910 h 34397"/>
              <a:gd name="connsiteX5" fmla="*/ 6175 w 48718"/>
              <a:gd name="connsiteY5" fmla="*/ 34315 h 34397"/>
              <a:gd name="connsiteX6" fmla="*/ 6247 w 48718"/>
              <a:gd name="connsiteY6" fmla="*/ 34315 h 34397"/>
              <a:gd name="connsiteX7" fmla="*/ 42228 w 48718"/>
              <a:gd name="connsiteY7" fmla="*/ 34315 h 34397"/>
              <a:gd name="connsiteX8" fmla="*/ 48632 w 48718"/>
              <a:gd name="connsiteY8" fmla="*/ 27910 h 34397"/>
              <a:gd name="connsiteX9" fmla="*/ 48632 w 48718"/>
              <a:gd name="connsiteY9" fmla="*/ 6322 h 34397"/>
              <a:gd name="connsiteX10" fmla="*/ 42228 w 48718"/>
              <a:gd name="connsiteY10" fmla="*/ -83 h 34397"/>
              <a:gd name="connsiteX11" fmla="*/ 35895 w 48718"/>
              <a:gd name="connsiteY11" fmla="*/ 21506 h 34397"/>
              <a:gd name="connsiteX12" fmla="*/ 13011 w 48718"/>
              <a:gd name="connsiteY12" fmla="*/ 21506 h 34397"/>
              <a:gd name="connsiteX13" fmla="*/ 13011 w 48718"/>
              <a:gd name="connsiteY13" fmla="*/ 12726 h 34397"/>
              <a:gd name="connsiteX14" fmla="*/ 36183 w 48718"/>
              <a:gd name="connsiteY14" fmla="*/ 12726 h 3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18" h="34397">
                <a:moveTo>
                  <a:pt x="42228" y="-83"/>
                </a:moveTo>
                <a:lnTo>
                  <a:pt x="6247" y="-83"/>
                </a:lnTo>
                <a:cubicBezTo>
                  <a:pt x="2749" y="-83"/>
                  <a:pt x="-86" y="2752"/>
                  <a:pt x="-86" y="6250"/>
                </a:cubicBezTo>
                <a:cubicBezTo>
                  <a:pt x="-86" y="6271"/>
                  <a:pt x="-86" y="6300"/>
                  <a:pt x="-86" y="6322"/>
                </a:cubicBezTo>
                <a:lnTo>
                  <a:pt x="-86" y="27910"/>
                </a:lnTo>
                <a:cubicBezTo>
                  <a:pt x="-122" y="31408"/>
                  <a:pt x="2677" y="34272"/>
                  <a:pt x="6175" y="34315"/>
                </a:cubicBezTo>
                <a:cubicBezTo>
                  <a:pt x="6196" y="34315"/>
                  <a:pt x="6225" y="34315"/>
                  <a:pt x="6247" y="34315"/>
                </a:cubicBezTo>
                <a:lnTo>
                  <a:pt x="42228" y="34315"/>
                </a:lnTo>
                <a:cubicBezTo>
                  <a:pt x="45768" y="34315"/>
                  <a:pt x="48632" y="31451"/>
                  <a:pt x="48632" y="27910"/>
                </a:cubicBezTo>
                <a:lnTo>
                  <a:pt x="48632" y="6322"/>
                </a:lnTo>
                <a:cubicBezTo>
                  <a:pt x="48632" y="2781"/>
                  <a:pt x="45768" y="-83"/>
                  <a:pt x="42228" y="-83"/>
                </a:cubicBezTo>
                <a:close/>
                <a:moveTo>
                  <a:pt x="35895" y="21506"/>
                </a:moveTo>
                <a:lnTo>
                  <a:pt x="13011" y="21506"/>
                </a:lnTo>
                <a:lnTo>
                  <a:pt x="13011" y="12726"/>
                </a:lnTo>
                <a:lnTo>
                  <a:pt x="36183" y="12726"/>
                </a:ln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03FF4409-A8AC-4618-AE72-34490A2FC19C}"/>
              </a:ext>
            </a:extLst>
          </p:cNvPr>
          <p:cNvSpPr/>
          <p:nvPr/>
        </p:nvSpPr>
        <p:spPr>
          <a:xfrm>
            <a:off x="6650673" y="4019212"/>
            <a:ext cx="332924" cy="332925"/>
          </a:xfrm>
          <a:custGeom>
            <a:avLst/>
            <a:gdLst>
              <a:gd name="connsiteX0" fmla="*/ 181978 w 182064"/>
              <a:gd name="connsiteY0" fmla="*/ 91021 h 182064"/>
              <a:gd name="connsiteX1" fmla="*/ 91018 w 182064"/>
              <a:gd name="connsiteY1" fmla="*/ -83 h 182064"/>
              <a:gd name="connsiteX2" fmla="*/ -86 w 182064"/>
              <a:gd name="connsiteY2" fmla="*/ 90877 h 182064"/>
              <a:gd name="connsiteX3" fmla="*/ 90802 w 182064"/>
              <a:gd name="connsiteY3" fmla="*/ 181981 h 182064"/>
              <a:gd name="connsiteX4" fmla="*/ 181978 w 182064"/>
              <a:gd name="connsiteY4" fmla="*/ 91021 h 182064"/>
              <a:gd name="connsiteX5" fmla="*/ 172551 w 182064"/>
              <a:gd name="connsiteY5" fmla="*/ 91021 h 182064"/>
              <a:gd name="connsiteX6" fmla="*/ 171687 w 182064"/>
              <a:gd name="connsiteY6" fmla="*/ 103255 h 182064"/>
              <a:gd name="connsiteX7" fmla="*/ 130741 w 182064"/>
              <a:gd name="connsiteY7" fmla="*/ 123116 h 182064"/>
              <a:gd name="connsiteX8" fmla="*/ 132828 w 182064"/>
              <a:gd name="connsiteY8" fmla="*/ 111027 h 182064"/>
              <a:gd name="connsiteX9" fmla="*/ 125056 w 182064"/>
              <a:gd name="connsiteY9" fmla="*/ 58566 h 182064"/>
              <a:gd name="connsiteX10" fmla="*/ 157943 w 182064"/>
              <a:gd name="connsiteY10" fmla="*/ 44174 h 182064"/>
              <a:gd name="connsiteX11" fmla="*/ 172551 w 182064"/>
              <a:gd name="connsiteY11" fmla="*/ 91021 h 182064"/>
              <a:gd name="connsiteX12" fmla="*/ 128150 w 182064"/>
              <a:gd name="connsiteY12" fmla="*/ 110595 h 182064"/>
              <a:gd name="connsiteX13" fmla="*/ 125632 w 182064"/>
              <a:gd name="connsiteY13" fmla="*/ 124484 h 182064"/>
              <a:gd name="connsiteX14" fmla="*/ 56908 w 182064"/>
              <a:gd name="connsiteY14" fmla="*/ 120094 h 182064"/>
              <a:gd name="connsiteX15" fmla="*/ 55181 w 182064"/>
              <a:gd name="connsiteY15" fmla="*/ 119446 h 182064"/>
              <a:gd name="connsiteX16" fmla="*/ 53885 w 182064"/>
              <a:gd name="connsiteY16" fmla="*/ 110595 h 182064"/>
              <a:gd name="connsiteX17" fmla="*/ 62737 w 182064"/>
              <a:gd name="connsiteY17" fmla="*/ 57055 h 182064"/>
              <a:gd name="connsiteX18" fmla="*/ 97063 w 182064"/>
              <a:gd name="connsiteY18" fmla="*/ 62092 h 182064"/>
              <a:gd name="connsiteX19" fmla="*/ 120306 w 182064"/>
              <a:gd name="connsiteY19" fmla="*/ 59718 h 182064"/>
              <a:gd name="connsiteX20" fmla="*/ 128150 w 182064"/>
              <a:gd name="connsiteY20" fmla="*/ 110595 h 182064"/>
              <a:gd name="connsiteX21" fmla="*/ 154057 w 182064"/>
              <a:gd name="connsiteY21" fmla="*/ 39209 h 182064"/>
              <a:gd name="connsiteX22" fmla="*/ 155136 w 182064"/>
              <a:gd name="connsiteY22" fmla="*/ 40576 h 182064"/>
              <a:gd name="connsiteX23" fmla="*/ 123329 w 182064"/>
              <a:gd name="connsiteY23" fmla="*/ 54177 h 182064"/>
              <a:gd name="connsiteX24" fmla="*/ 97998 w 182064"/>
              <a:gd name="connsiteY24" fmla="*/ 9704 h 182064"/>
              <a:gd name="connsiteX25" fmla="*/ 154057 w 182064"/>
              <a:gd name="connsiteY25" fmla="*/ 39568 h 182064"/>
              <a:gd name="connsiteX26" fmla="*/ 90802 w 182064"/>
              <a:gd name="connsiteY26" fmla="*/ 9416 h 182064"/>
              <a:gd name="connsiteX27" fmla="*/ 91593 w 182064"/>
              <a:gd name="connsiteY27" fmla="*/ 9416 h 182064"/>
              <a:gd name="connsiteX28" fmla="*/ 118364 w 182064"/>
              <a:gd name="connsiteY28" fmla="*/ 55256 h 182064"/>
              <a:gd name="connsiteX29" fmla="*/ 64248 w 182064"/>
              <a:gd name="connsiteY29" fmla="*/ 52737 h 182064"/>
              <a:gd name="connsiteX30" fmla="*/ 89939 w 182064"/>
              <a:gd name="connsiteY30" fmla="*/ 9560 h 182064"/>
              <a:gd name="connsiteX31" fmla="*/ 83606 w 182064"/>
              <a:gd name="connsiteY31" fmla="*/ 9416 h 182064"/>
              <a:gd name="connsiteX32" fmla="*/ 59499 w 182064"/>
              <a:gd name="connsiteY32" fmla="*/ 51010 h 182064"/>
              <a:gd name="connsiteX33" fmla="*/ 29418 w 182064"/>
              <a:gd name="connsiteY33" fmla="*/ 36618 h 182064"/>
              <a:gd name="connsiteX34" fmla="*/ 83966 w 182064"/>
              <a:gd name="connsiteY34" fmla="*/ 9704 h 182064"/>
              <a:gd name="connsiteX35" fmla="*/ 9053 w 182064"/>
              <a:gd name="connsiteY35" fmla="*/ 90733 h 182064"/>
              <a:gd name="connsiteX36" fmla="*/ 26396 w 182064"/>
              <a:gd name="connsiteY36" fmla="*/ 40360 h 182064"/>
              <a:gd name="connsiteX37" fmla="*/ 57700 w 182064"/>
              <a:gd name="connsiteY37" fmla="*/ 55184 h 182064"/>
              <a:gd name="connsiteX38" fmla="*/ 48848 w 182064"/>
              <a:gd name="connsiteY38" fmla="*/ 110595 h 182064"/>
              <a:gd name="connsiteX39" fmla="*/ 49711 w 182064"/>
              <a:gd name="connsiteY39" fmla="*/ 116928 h 182064"/>
              <a:gd name="connsiteX40" fmla="*/ 9053 w 182064"/>
              <a:gd name="connsiteY40" fmla="*/ 91669 h 182064"/>
              <a:gd name="connsiteX41" fmla="*/ 9053 w 182064"/>
              <a:gd name="connsiteY41" fmla="*/ 98289 h 182064"/>
              <a:gd name="connsiteX42" fmla="*/ 50431 w 182064"/>
              <a:gd name="connsiteY42" fmla="*/ 122613 h 182064"/>
              <a:gd name="connsiteX43" fmla="*/ 80295 w 182064"/>
              <a:gd name="connsiteY43" fmla="*/ 171691 h 182064"/>
              <a:gd name="connsiteX44" fmla="*/ 9772 w 182064"/>
              <a:gd name="connsiteY44" fmla="*/ 98577 h 182064"/>
              <a:gd name="connsiteX45" fmla="*/ 90802 w 182064"/>
              <a:gd name="connsiteY45" fmla="*/ 172554 h 182064"/>
              <a:gd name="connsiteX46" fmla="*/ 88643 w 182064"/>
              <a:gd name="connsiteY46" fmla="*/ 172554 h 182064"/>
              <a:gd name="connsiteX47" fmla="*/ 56260 w 182064"/>
              <a:gd name="connsiteY47" fmla="*/ 124915 h 182064"/>
              <a:gd name="connsiteX48" fmla="*/ 98286 w 182064"/>
              <a:gd name="connsiteY48" fmla="*/ 132112 h 182064"/>
              <a:gd name="connsiteX49" fmla="*/ 123904 w 182064"/>
              <a:gd name="connsiteY49" fmla="*/ 129377 h 182064"/>
              <a:gd name="connsiteX50" fmla="*/ 92961 w 182064"/>
              <a:gd name="connsiteY50" fmla="*/ 172554 h 182064"/>
              <a:gd name="connsiteX51" fmla="*/ 100733 w 182064"/>
              <a:gd name="connsiteY51" fmla="*/ 171979 h 182064"/>
              <a:gd name="connsiteX52" fmla="*/ 129518 w 182064"/>
              <a:gd name="connsiteY52" fmla="*/ 128154 h 182064"/>
              <a:gd name="connsiteX53" fmla="*/ 170536 w 182064"/>
              <a:gd name="connsiteY53" fmla="*/ 109803 h 182064"/>
              <a:gd name="connsiteX54" fmla="*/ 100948 w 182064"/>
              <a:gd name="connsiteY54" fmla="*/ 171979 h 18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2064" h="182064">
                <a:moveTo>
                  <a:pt x="181978" y="91021"/>
                </a:moveTo>
                <a:cubicBezTo>
                  <a:pt x="182014" y="40748"/>
                  <a:pt x="141291" y="-40"/>
                  <a:pt x="91018" y="-83"/>
                </a:cubicBezTo>
                <a:cubicBezTo>
                  <a:pt x="40745" y="-119"/>
                  <a:pt x="-50" y="40604"/>
                  <a:pt x="-86" y="90877"/>
                </a:cubicBezTo>
                <a:cubicBezTo>
                  <a:pt x="-122" y="141128"/>
                  <a:pt x="40558" y="181902"/>
                  <a:pt x="90802" y="181981"/>
                </a:cubicBezTo>
                <a:cubicBezTo>
                  <a:pt x="141010" y="181823"/>
                  <a:pt x="181705" y="141229"/>
                  <a:pt x="181978" y="91021"/>
                </a:cubicBezTo>
                <a:close/>
                <a:moveTo>
                  <a:pt x="172551" y="91021"/>
                </a:moveTo>
                <a:cubicBezTo>
                  <a:pt x="172551" y="95116"/>
                  <a:pt x="172263" y="99203"/>
                  <a:pt x="171687" y="103255"/>
                </a:cubicBezTo>
                <a:cubicBezTo>
                  <a:pt x="159188" y="112020"/>
                  <a:pt x="145364" y="118720"/>
                  <a:pt x="130741" y="123116"/>
                </a:cubicBezTo>
                <a:cubicBezTo>
                  <a:pt x="131691" y="119137"/>
                  <a:pt x="132389" y="115100"/>
                  <a:pt x="132828" y="111027"/>
                </a:cubicBezTo>
                <a:cubicBezTo>
                  <a:pt x="134195" y="93180"/>
                  <a:pt x="131540" y="75254"/>
                  <a:pt x="125056" y="58566"/>
                </a:cubicBezTo>
                <a:cubicBezTo>
                  <a:pt x="136685" y="55458"/>
                  <a:pt x="147774" y="50607"/>
                  <a:pt x="157943" y="44174"/>
                </a:cubicBezTo>
                <a:cubicBezTo>
                  <a:pt x="167507" y="57919"/>
                  <a:pt x="172609" y="74276"/>
                  <a:pt x="172551" y="91021"/>
                </a:cubicBezTo>
                <a:close/>
                <a:moveTo>
                  <a:pt x="128150" y="110595"/>
                </a:moveTo>
                <a:cubicBezTo>
                  <a:pt x="127647" y="115280"/>
                  <a:pt x="126805" y="119921"/>
                  <a:pt x="125632" y="124484"/>
                </a:cubicBezTo>
                <a:cubicBezTo>
                  <a:pt x="102798" y="129874"/>
                  <a:pt x="78871" y="128348"/>
                  <a:pt x="56908" y="120094"/>
                </a:cubicBezTo>
                <a:lnTo>
                  <a:pt x="55181" y="119446"/>
                </a:lnTo>
                <a:cubicBezTo>
                  <a:pt x="54598" y="116517"/>
                  <a:pt x="54166" y="113567"/>
                  <a:pt x="53885" y="110595"/>
                </a:cubicBezTo>
                <a:cubicBezTo>
                  <a:pt x="52547" y="92302"/>
                  <a:pt x="55584" y="73944"/>
                  <a:pt x="62737" y="57055"/>
                </a:cubicBezTo>
                <a:cubicBezTo>
                  <a:pt x="73884" y="60358"/>
                  <a:pt x="85441" y="62049"/>
                  <a:pt x="97063" y="62092"/>
                </a:cubicBezTo>
                <a:cubicBezTo>
                  <a:pt x="104871" y="62099"/>
                  <a:pt x="112657" y="61301"/>
                  <a:pt x="120306" y="59718"/>
                </a:cubicBezTo>
                <a:cubicBezTo>
                  <a:pt x="126726" y="75866"/>
                  <a:pt x="129410" y="93259"/>
                  <a:pt x="128150" y="110595"/>
                </a:cubicBezTo>
                <a:close/>
                <a:moveTo>
                  <a:pt x="154057" y="39209"/>
                </a:moveTo>
                <a:lnTo>
                  <a:pt x="155136" y="40576"/>
                </a:lnTo>
                <a:cubicBezTo>
                  <a:pt x="145270" y="46671"/>
                  <a:pt x="134548" y="51255"/>
                  <a:pt x="123329" y="54177"/>
                </a:cubicBezTo>
                <a:cubicBezTo>
                  <a:pt x="116831" y="38323"/>
                  <a:pt x="108318" y="23377"/>
                  <a:pt x="97998" y="9704"/>
                </a:cubicBezTo>
                <a:cubicBezTo>
                  <a:pt x="119961" y="11647"/>
                  <a:pt x="140190" y="22427"/>
                  <a:pt x="154057" y="39568"/>
                </a:cubicBezTo>
                <a:close/>
                <a:moveTo>
                  <a:pt x="90802" y="9416"/>
                </a:moveTo>
                <a:lnTo>
                  <a:pt x="91593" y="9416"/>
                </a:lnTo>
                <a:cubicBezTo>
                  <a:pt x="102503" y="23441"/>
                  <a:pt x="111506" y="38856"/>
                  <a:pt x="118364" y="55256"/>
                </a:cubicBezTo>
                <a:cubicBezTo>
                  <a:pt x="100380" y="58761"/>
                  <a:pt x="81821" y="57897"/>
                  <a:pt x="64248" y="52737"/>
                </a:cubicBezTo>
                <a:cubicBezTo>
                  <a:pt x="70983" y="37330"/>
                  <a:pt x="79612" y="22830"/>
                  <a:pt x="89939" y="9560"/>
                </a:cubicBezTo>
                <a:close/>
                <a:moveTo>
                  <a:pt x="83606" y="9416"/>
                </a:moveTo>
                <a:cubicBezTo>
                  <a:pt x="73941" y="22269"/>
                  <a:pt x="65853" y="36236"/>
                  <a:pt x="59499" y="51010"/>
                </a:cubicBezTo>
                <a:cubicBezTo>
                  <a:pt x="48898" y="47520"/>
                  <a:pt x="38788" y="42684"/>
                  <a:pt x="29418" y="36618"/>
                </a:cubicBezTo>
                <a:cubicBezTo>
                  <a:pt x="43437" y="20937"/>
                  <a:pt x="62989" y="11287"/>
                  <a:pt x="83966" y="9704"/>
                </a:cubicBezTo>
                <a:close/>
                <a:moveTo>
                  <a:pt x="9053" y="90733"/>
                </a:moveTo>
                <a:cubicBezTo>
                  <a:pt x="9017" y="72470"/>
                  <a:pt x="15119" y="54731"/>
                  <a:pt x="26396" y="40360"/>
                </a:cubicBezTo>
                <a:cubicBezTo>
                  <a:pt x="36161" y="46606"/>
                  <a:pt x="46682" y="51586"/>
                  <a:pt x="57700" y="55184"/>
                </a:cubicBezTo>
                <a:cubicBezTo>
                  <a:pt x="50438" y="72707"/>
                  <a:pt x="47409" y="91683"/>
                  <a:pt x="48848" y="110595"/>
                </a:cubicBezTo>
                <a:cubicBezTo>
                  <a:pt x="48848" y="112754"/>
                  <a:pt x="49352" y="114841"/>
                  <a:pt x="49711" y="116928"/>
                </a:cubicBezTo>
                <a:cubicBezTo>
                  <a:pt x="34931" y="110667"/>
                  <a:pt x="21215" y="102146"/>
                  <a:pt x="9053" y="91669"/>
                </a:cubicBezTo>
                <a:close/>
                <a:moveTo>
                  <a:pt x="9053" y="98289"/>
                </a:moveTo>
                <a:cubicBezTo>
                  <a:pt x="21517" y="108472"/>
                  <a:pt x="35470" y="116676"/>
                  <a:pt x="50431" y="122613"/>
                </a:cubicBezTo>
                <a:cubicBezTo>
                  <a:pt x="55159" y="141632"/>
                  <a:pt x="65579" y="158752"/>
                  <a:pt x="80295" y="171691"/>
                </a:cubicBezTo>
                <a:cubicBezTo>
                  <a:pt x="42674" y="166632"/>
                  <a:pt x="13472" y="136358"/>
                  <a:pt x="9772" y="98577"/>
                </a:cubicBezTo>
                <a:close/>
                <a:moveTo>
                  <a:pt x="90802" y="172554"/>
                </a:moveTo>
                <a:lnTo>
                  <a:pt x="88643" y="172554"/>
                </a:lnTo>
                <a:cubicBezTo>
                  <a:pt x="73179" y="160407"/>
                  <a:pt x="61866" y="143762"/>
                  <a:pt x="56260" y="124915"/>
                </a:cubicBezTo>
                <a:cubicBezTo>
                  <a:pt x="69768" y="129644"/>
                  <a:pt x="83973" y="132076"/>
                  <a:pt x="98286" y="132112"/>
                </a:cubicBezTo>
                <a:cubicBezTo>
                  <a:pt x="106900" y="132090"/>
                  <a:pt x="115485" y="131169"/>
                  <a:pt x="123904" y="129377"/>
                </a:cubicBezTo>
                <a:cubicBezTo>
                  <a:pt x="117795" y="146360"/>
                  <a:pt x="107080" y="161307"/>
                  <a:pt x="92961" y="172554"/>
                </a:cubicBezTo>
                <a:close/>
                <a:moveTo>
                  <a:pt x="100733" y="171979"/>
                </a:moveTo>
                <a:cubicBezTo>
                  <a:pt x="114168" y="160292"/>
                  <a:pt x="124128" y="145130"/>
                  <a:pt x="129518" y="128154"/>
                </a:cubicBezTo>
                <a:cubicBezTo>
                  <a:pt x="144076" y="124246"/>
                  <a:pt x="157921" y="118057"/>
                  <a:pt x="170536" y="109803"/>
                </a:cubicBezTo>
                <a:cubicBezTo>
                  <a:pt x="162570" y="143007"/>
                  <a:pt x="134836" y="167791"/>
                  <a:pt x="100948" y="171979"/>
                </a:cubicBez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454B2526-D989-4B69-B07B-71096D9A52B8}"/>
              </a:ext>
            </a:extLst>
          </p:cNvPr>
          <p:cNvSpPr/>
          <p:nvPr/>
        </p:nvSpPr>
        <p:spPr>
          <a:xfrm>
            <a:off x="6606453" y="4005923"/>
            <a:ext cx="330363" cy="478398"/>
          </a:xfrm>
          <a:custGeom>
            <a:avLst/>
            <a:gdLst>
              <a:gd name="connsiteX0" fmla="*/ 97569 w 180663"/>
              <a:gd name="connsiteY0" fmla="*/ 222423 h 261618"/>
              <a:gd name="connsiteX1" fmla="*/ 70511 w 180663"/>
              <a:gd name="connsiteY1" fmla="*/ 222423 h 261618"/>
              <a:gd name="connsiteX2" fmla="*/ 52161 w 180663"/>
              <a:gd name="connsiteY2" fmla="*/ 243148 h 261618"/>
              <a:gd name="connsiteX3" fmla="*/ 70511 w 180663"/>
              <a:gd name="connsiteY3" fmla="*/ 261499 h 261618"/>
              <a:gd name="connsiteX4" fmla="*/ 159816 w 180663"/>
              <a:gd name="connsiteY4" fmla="*/ 261499 h 261618"/>
              <a:gd name="connsiteX5" fmla="*/ 180541 w 180663"/>
              <a:gd name="connsiteY5" fmla="*/ 243148 h 261618"/>
              <a:gd name="connsiteX6" fmla="*/ 162191 w 180663"/>
              <a:gd name="connsiteY6" fmla="*/ 222423 h 261618"/>
              <a:gd name="connsiteX7" fmla="*/ 159816 w 180663"/>
              <a:gd name="connsiteY7" fmla="*/ 222423 h 261618"/>
              <a:gd name="connsiteX8" fmla="*/ 132758 w 180663"/>
              <a:gd name="connsiteY8" fmla="*/ 222423 h 261618"/>
              <a:gd name="connsiteX9" fmla="*/ 132758 w 180663"/>
              <a:gd name="connsiteY9" fmla="*/ 217890 h 261618"/>
              <a:gd name="connsiteX10" fmla="*/ 131175 w 180663"/>
              <a:gd name="connsiteY10" fmla="*/ 210693 h 261618"/>
              <a:gd name="connsiteX11" fmla="*/ 163270 w 180663"/>
              <a:gd name="connsiteY11" fmla="*/ 202777 h 261618"/>
              <a:gd name="connsiteX12" fmla="*/ 167617 w 180663"/>
              <a:gd name="connsiteY12" fmla="*/ 195653 h 261618"/>
              <a:gd name="connsiteX13" fmla="*/ 160485 w 180663"/>
              <a:gd name="connsiteY13" fmla="*/ 191307 h 261618"/>
              <a:gd name="connsiteX14" fmla="*/ 159384 w 180663"/>
              <a:gd name="connsiteY14" fmla="*/ 191695 h 261618"/>
              <a:gd name="connsiteX15" fmla="*/ 104765 w 180663"/>
              <a:gd name="connsiteY15" fmla="*/ 199899 h 261618"/>
              <a:gd name="connsiteX16" fmla="*/ 11646 w 180663"/>
              <a:gd name="connsiteY16" fmla="*/ 95050 h 261618"/>
              <a:gd name="connsiteX17" fmla="*/ 14452 w 180663"/>
              <a:gd name="connsiteY17" fmla="*/ 70367 h 261618"/>
              <a:gd name="connsiteX18" fmla="*/ 31651 w 180663"/>
              <a:gd name="connsiteY18" fmla="*/ 35537 h 261618"/>
              <a:gd name="connsiteX19" fmla="*/ 62523 w 180663"/>
              <a:gd name="connsiteY19" fmla="*/ 11142 h 261618"/>
              <a:gd name="connsiteX20" fmla="*/ 65509 w 180663"/>
              <a:gd name="connsiteY20" fmla="*/ 3406 h 261618"/>
              <a:gd name="connsiteX21" fmla="*/ 57773 w 180663"/>
              <a:gd name="connsiteY21" fmla="*/ 420 h 261618"/>
              <a:gd name="connsiteX22" fmla="*/ 22512 w 180663"/>
              <a:gd name="connsiteY22" fmla="*/ 28125 h 261618"/>
              <a:gd name="connsiteX23" fmla="*/ 3010 w 180663"/>
              <a:gd name="connsiteY23" fmla="*/ 67632 h 261618"/>
              <a:gd name="connsiteX24" fmla="*/ -84 w 180663"/>
              <a:gd name="connsiteY24" fmla="*/ 95050 h 261618"/>
              <a:gd name="connsiteX25" fmla="*/ 98936 w 180663"/>
              <a:gd name="connsiteY25" fmla="*/ 211053 h 261618"/>
              <a:gd name="connsiteX26" fmla="*/ 97569 w 180663"/>
              <a:gd name="connsiteY26" fmla="*/ 217890 h 261618"/>
              <a:gd name="connsiteX27" fmla="*/ 102318 w 180663"/>
              <a:gd name="connsiteY27" fmla="*/ 231778 h 261618"/>
              <a:gd name="connsiteX28" fmla="*/ 106996 w 180663"/>
              <a:gd name="connsiteY28" fmla="*/ 227101 h 261618"/>
              <a:gd name="connsiteX29" fmla="*/ 106996 w 180663"/>
              <a:gd name="connsiteY29" fmla="*/ 217890 h 261618"/>
              <a:gd name="connsiteX30" fmla="*/ 109586 w 180663"/>
              <a:gd name="connsiteY30" fmla="*/ 211917 h 261618"/>
              <a:gd name="connsiteX31" fmla="*/ 113184 w 180663"/>
              <a:gd name="connsiteY31" fmla="*/ 211917 h 261618"/>
              <a:gd name="connsiteX32" fmla="*/ 120381 w 180663"/>
              <a:gd name="connsiteY32" fmla="*/ 211917 h 261618"/>
              <a:gd name="connsiteX33" fmla="*/ 123259 w 180663"/>
              <a:gd name="connsiteY33" fmla="*/ 218033 h 261618"/>
              <a:gd name="connsiteX34" fmla="*/ 123259 w 180663"/>
              <a:gd name="connsiteY34" fmla="*/ 227245 h 261618"/>
              <a:gd name="connsiteX35" fmla="*/ 127937 w 180663"/>
              <a:gd name="connsiteY35" fmla="*/ 231922 h 261618"/>
              <a:gd name="connsiteX36" fmla="*/ 159672 w 180663"/>
              <a:gd name="connsiteY36" fmla="*/ 231922 h 261618"/>
              <a:gd name="connsiteX37" fmla="*/ 168998 w 180663"/>
              <a:gd name="connsiteY37" fmla="*/ 242961 h 261618"/>
              <a:gd name="connsiteX38" fmla="*/ 159672 w 180663"/>
              <a:gd name="connsiteY38" fmla="*/ 252287 h 261618"/>
              <a:gd name="connsiteX39" fmla="*/ 70511 w 180663"/>
              <a:gd name="connsiteY39" fmla="*/ 252287 h 261618"/>
              <a:gd name="connsiteX40" fmla="*/ 61184 w 180663"/>
              <a:gd name="connsiteY40" fmla="*/ 241248 h 261618"/>
              <a:gd name="connsiteX41" fmla="*/ 70511 w 180663"/>
              <a:gd name="connsiteY41" fmla="*/ 231922 h 26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0663" h="261618">
                <a:moveTo>
                  <a:pt x="97569" y="222423"/>
                </a:moveTo>
                <a:lnTo>
                  <a:pt x="70511" y="222423"/>
                </a:lnTo>
                <a:cubicBezTo>
                  <a:pt x="59724" y="223078"/>
                  <a:pt x="51506" y="232354"/>
                  <a:pt x="52161" y="243148"/>
                </a:cubicBezTo>
                <a:cubicBezTo>
                  <a:pt x="52758" y="253021"/>
                  <a:pt x="60638" y="260901"/>
                  <a:pt x="70511" y="261499"/>
                </a:cubicBezTo>
                <a:lnTo>
                  <a:pt x="159816" y="261499"/>
                </a:lnTo>
                <a:cubicBezTo>
                  <a:pt x="170603" y="262154"/>
                  <a:pt x="179886" y="253935"/>
                  <a:pt x="180541" y="243148"/>
                </a:cubicBezTo>
                <a:cubicBezTo>
                  <a:pt x="181196" y="232354"/>
                  <a:pt x="172978" y="223078"/>
                  <a:pt x="162191" y="222423"/>
                </a:cubicBezTo>
                <a:cubicBezTo>
                  <a:pt x="161399" y="222373"/>
                  <a:pt x="160608" y="222373"/>
                  <a:pt x="159816" y="222423"/>
                </a:cubicBezTo>
                <a:lnTo>
                  <a:pt x="132758" y="222423"/>
                </a:lnTo>
                <a:lnTo>
                  <a:pt x="132758" y="217890"/>
                </a:lnTo>
                <a:cubicBezTo>
                  <a:pt x="132751" y="215407"/>
                  <a:pt x="132211" y="212953"/>
                  <a:pt x="131175" y="210693"/>
                </a:cubicBezTo>
                <a:cubicBezTo>
                  <a:pt x="142106" y="209103"/>
                  <a:pt x="152857" y="206455"/>
                  <a:pt x="163270" y="202777"/>
                </a:cubicBezTo>
                <a:cubicBezTo>
                  <a:pt x="166437" y="202007"/>
                  <a:pt x="168379" y="198819"/>
                  <a:pt x="167617" y="195653"/>
                </a:cubicBezTo>
                <a:cubicBezTo>
                  <a:pt x="166846" y="192487"/>
                  <a:pt x="163652" y="190537"/>
                  <a:pt x="160485" y="191307"/>
                </a:cubicBezTo>
                <a:cubicBezTo>
                  <a:pt x="160111" y="191400"/>
                  <a:pt x="159737" y="191530"/>
                  <a:pt x="159384" y="191695"/>
                </a:cubicBezTo>
                <a:cubicBezTo>
                  <a:pt x="141948" y="198215"/>
                  <a:pt x="123345" y="201007"/>
                  <a:pt x="104765" y="199899"/>
                </a:cubicBezTo>
                <a:cubicBezTo>
                  <a:pt x="54391" y="195797"/>
                  <a:pt x="11789" y="147799"/>
                  <a:pt x="11646" y="95050"/>
                </a:cubicBezTo>
                <a:cubicBezTo>
                  <a:pt x="11602" y="86738"/>
                  <a:pt x="12545" y="78455"/>
                  <a:pt x="14452" y="70367"/>
                </a:cubicBezTo>
                <a:cubicBezTo>
                  <a:pt x="17547" y="57630"/>
                  <a:pt x="23419" y="45734"/>
                  <a:pt x="31651" y="35537"/>
                </a:cubicBezTo>
                <a:cubicBezTo>
                  <a:pt x="39912" y="25117"/>
                  <a:pt x="50477" y="16770"/>
                  <a:pt x="62523" y="11142"/>
                </a:cubicBezTo>
                <a:cubicBezTo>
                  <a:pt x="65480" y="9832"/>
                  <a:pt x="66819" y="6364"/>
                  <a:pt x="65509" y="3406"/>
                </a:cubicBezTo>
                <a:cubicBezTo>
                  <a:pt x="64200" y="449"/>
                  <a:pt x="60731" y="-890"/>
                  <a:pt x="57773" y="420"/>
                </a:cubicBezTo>
                <a:cubicBezTo>
                  <a:pt x="44021" y="6781"/>
                  <a:pt x="31946" y="16266"/>
                  <a:pt x="22512" y="28125"/>
                </a:cubicBezTo>
                <a:cubicBezTo>
                  <a:pt x="13193" y="39704"/>
                  <a:pt x="6529" y="53190"/>
                  <a:pt x="3010" y="67632"/>
                </a:cubicBezTo>
                <a:cubicBezTo>
                  <a:pt x="902" y="76613"/>
                  <a:pt x="-142" y="85817"/>
                  <a:pt x="-84" y="95050"/>
                </a:cubicBezTo>
                <a:cubicBezTo>
                  <a:pt x="-84" y="151972"/>
                  <a:pt x="44964" y="203929"/>
                  <a:pt x="98936" y="211053"/>
                </a:cubicBezTo>
                <a:cubicBezTo>
                  <a:pt x="98044" y="213219"/>
                  <a:pt x="97576" y="215543"/>
                  <a:pt x="97569" y="217890"/>
                </a:cubicBezTo>
                <a:close/>
                <a:moveTo>
                  <a:pt x="102318" y="231778"/>
                </a:moveTo>
                <a:cubicBezTo>
                  <a:pt x="104902" y="231778"/>
                  <a:pt x="106996" y="229684"/>
                  <a:pt x="106996" y="227101"/>
                </a:cubicBezTo>
                <a:lnTo>
                  <a:pt x="106996" y="217890"/>
                </a:lnTo>
                <a:cubicBezTo>
                  <a:pt x="106996" y="215630"/>
                  <a:pt x="107938" y="213464"/>
                  <a:pt x="109586" y="211917"/>
                </a:cubicBezTo>
                <a:lnTo>
                  <a:pt x="113184" y="211917"/>
                </a:lnTo>
                <a:cubicBezTo>
                  <a:pt x="115631" y="211917"/>
                  <a:pt x="118027" y="211917"/>
                  <a:pt x="120381" y="211917"/>
                </a:cubicBezTo>
                <a:cubicBezTo>
                  <a:pt x="122201" y="213428"/>
                  <a:pt x="123252" y="215666"/>
                  <a:pt x="123259" y="218033"/>
                </a:cubicBezTo>
                <a:lnTo>
                  <a:pt x="123259" y="227245"/>
                </a:lnTo>
                <a:cubicBezTo>
                  <a:pt x="123259" y="229828"/>
                  <a:pt x="125353" y="231922"/>
                  <a:pt x="127937" y="231922"/>
                </a:cubicBezTo>
                <a:lnTo>
                  <a:pt x="159672" y="231922"/>
                </a:lnTo>
                <a:cubicBezTo>
                  <a:pt x="165299" y="232397"/>
                  <a:pt x="169473" y="237341"/>
                  <a:pt x="168998" y="242961"/>
                </a:cubicBezTo>
                <a:cubicBezTo>
                  <a:pt x="168581" y="247926"/>
                  <a:pt x="164638" y="251870"/>
                  <a:pt x="159672" y="252287"/>
                </a:cubicBezTo>
                <a:lnTo>
                  <a:pt x="70511" y="252287"/>
                </a:lnTo>
                <a:cubicBezTo>
                  <a:pt x="64891" y="251813"/>
                  <a:pt x="60710" y="246869"/>
                  <a:pt x="61184" y="241248"/>
                </a:cubicBezTo>
                <a:cubicBezTo>
                  <a:pt x="61602" y="236283"/>
                  <a:pt x="65545" y="232340"/>
                  <a:pt x="70511" y="231922"/>
                </a:cubicBezTo>
                <a:close/>
              </a:path>
            </a:pathLst>
          </a:custGeom>
          <a:solidFill>
            <a:schemeClr val="bg1"/>
          </a:solidFill>
          <a:ln w="7189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EF6884FD-C2AC-490E-8A58-C5B1A3BAE1BC}"/>
              </a:ext>
            </a:extLst>
          </p:cNvPr>
          <p:cNvCxnSpPr>
            <a:cxnSpLocks/>
          </p:cNvCxnSpPr>
          <p:nvPr/>
        </p:nvCxnSpPr>
        <p:spPr>
          <a:xfrm>
            <a:off x="1334210" y="2342940"/>
            <a:ext cx="5032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FA3DE6EA-4703-431B-8CCB-894AC5B12C1B}"/>
              </a:ext>
            </a:extLst>
          </p:cNvPr>
          <p:cNvCxnSpPr>
            <a:cxnSpLocks/>
          </p:cNvCxnSpPr>
          <p:nvPr/>
        </p:nvCxnSpPr>
        <p:spPr>
          <a:xfrm>
            <a:off x="7251534" y="2342940"/>
            <a:ext cx="5032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516E9E33-BE57-458A-B5CD-50005F722467}"/>
              </a:ext>
            </a:extLst>
          </p:cNvPr>
          <p:cNvCxnSpPr>
            <a:cxnSpLocks/>
          </p:cNvCxnSpPr>
          <p:nvPr/>
        </p:nvCxnSpPr>
        <p:spPr>
          <a:xfrm>
            <a:off x="1334210" y="4697258"/>
            <a:ext cx="5032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D7D9ACCD-28E1-4DEF-BD2A-C95CCC2B7B70}"/>
              </a:ext>
            </a:extLst>
          </p:cNvPr>
          <p:cNvCxnSpPr>
            <a:cxnSpLocks/>
          </p:cNvCxnSpPr>
          <p:nvPr/>
        </p:nvCxnSpPr>
        <p:spPr>
          <a:xfrm>
            <a:off x="7251534" y="4697258"/>
            <a:ext cx="5032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01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DDB30DD-7B82-4271-A234-314287D3ABF2}"/>
              </a:ext>
            </a:extLst>
          </p:cNvPr>
          <p:cNvGrpSpPr/>
          <p:nvPr/>
        </p:nvGrpSpPr>
        <p:grpSpPr>
          <a:xfrm>
            <a:off x="7881532" y="66143"/>
            <a:ext cx="1922586" cy="661436"/>
            <a:chOff x="7881532" y="66143"/>
            <a:chExt cx="1922586" cy="661436"/>
          </a:xfrm>
        </p:grpSpPr>
        <p:sp>
          <p:nvSpPr>
            <p:cNvPr id="512" name="椭圆 511">
              <a:extLst>
                <a:ext uri="{FF2B5EF4-FFF2-40B4-BE49-F238E27FC236}">
                  <a16:creationId xmlns:a16="http://schemas.microsoft.com/office/drawing/2014/main" id="{C2353073-4784-455D-87AC-5210B930DCD8}"/>
                </a:ext>
              </a:extLst>
            </p:cNvPr>
            <p:cNvSpPr/>
            <p:nvPr/>
          </p:nvSpPr>
          <p:spPr>
            <a:xfrm rot="10800000">
              <a:off x="9671830" y="59529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3" name="椭圆 512">
              <a:extLst>
                <a:ext uri="{FF2B5EF4-FFF2-40B4-BE49-F238E27FC236}">
                  <a16:creationId xmlns:a16="http://schemas.microsoft.com/office/drawing/2014/main" id="{907311D3-8C5C-4D30-8D09-1FEDC1E8B77E}"/>
                </a:ext>
              </a:extLst>
            </p:cNvPr>
            <p:cNvSpPr/>
            <p:nvPr/>
          </p:nvSpPr>
          <p:spPr>
            <a:xfrm rot="10800000">
              <a:off x="9416073" y="59529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4" name="椭圆 513">
              <a:extLst>
                <a:ext uri="{FF2B5EF4-FFF2-40B4-BE49-F238E27FC236}">
                  <a16:creationId xmlns:a16="http://schemas.microsoft.com/office/drawing/2014/main" id="{DA0FDD2C-FDD3-4BA2-8278-DE63F0B645A4}"/>
                </a:ext>
              </a:extLst>
            </p:cNvPr>
            <p:cNvSpPr/>
            <p:nvPr/>
          </p:nvSpPr>
          <p:spPr>
            <a:xfrm rot="10800000">
              <a:off x="9160316" y="59529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5" name="椭圆 514">
              <a:extLst>
                <a:ext uri="{FF2B5EF4-FFF2-40B4-BE49-F238E27FC236}">
                  <a16:creationId xmlns:a16="http://schemas.microsoft.com/office/drawing/2014/main" id="{4B30927A-D083-4733-8CF0-CAA06B4DF394}"/>
                </a:ext>
              </a:extLst>
            </p:cNvPr>
            <p:cNvSpPr/>
            <p:nvPr/>
          </p:nvSpPr>
          <p:spPr>
            <a:xfrm rot="10800000">
              <a:off x="8904559" y="59529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6" name="椭圆 515">
              <a:extLst>
                <a:ext uri="{FF2B5EF4-FFF2-40B4-BE49-F238E27FC236}">
                  <a16:creationId xmlns:a16="http://schemas.microsoft.com/office/drawing/2014/main" id="{CED341E2-DAA1-4CB4-A6B4-986AAAC2A7EC}"/>
                </a:ext>
              </a:extLst>
            </p:cNvPr>
            <p:cNvSpPr/>
            <p:nvPr/>
          </p:nvSpPr>
          <p:spPr>
            <a:xfrm rot="10800000">
              <a:off x="8648803" y="59529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7" name="椭圆 516">
              <a:extLst>
                <a:ext uri="{FF2B5EF4-FFF2-40B4-BE49-F238E27FC236}">
                  <a16:creationId xmlns:a16="http://schemas.microsoft.com/office/drawing/2014/main" id="{CE19DCBE-818B-4EB5-A660-FC46252F2FC2}"/>
                </a:ext>
              </a:extLst>
            </p:cNvPr>
            <p:cNvSpPr/>
            <p:nvPr/>
          </p:nvSpPr>
          <p:spPr>
            <a:xfrm rot="10800000">
              <a:off x="8393046" y="59529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8" name="椭圆 517">
              <a:extLst>
                <a:ext uri="{FF2B5EF4-FFF2-40B4-BE49-F238E27FC236}">
                  <a16:creationId xmlns:a16="http://schemas.microsoft.com/office/drawing/2014/main" id="{32CB9A01-F826-44B5-8155-06F24A8FCCDE}"/>
                </a:ext>
              </a:extLst>
            </p:cNvPr>
            <p:cNvSpPr/>
            <p:nvPr/>
          </p:nvSpPr>
          <p:spPr>
            <a:xfrm rot="10800000">
              <a:off x="8137289" y="59529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9" name="椭圆 518">
              <a:extLst>
                <a:ext uri="{FF2B5EF4-FFF2-40B4-BE49-F238E27FC236}">
                  <a16:creationId xmlns:a16="http://schemas.microsoft.com/office/drawing/2014/main" id="{7BD96ABB-CE28-4719-B8C6-26E8FC0CDECF}"/>
                </a:ext>
              </a:extLst>
            </p:cNvPr>
            <p:cNvSpPr/>
            <p:nvPr/>
          </p:nvSpPr>
          <p:spPr>
            <a:xfrm rot="10800000">
              <a:off x="7881532" y="59529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0" name="椭圆 519">
              <a:extLst>
                <a:ext uri="{FF2B5EF4-FFF2-40B4-BE49-F238E27FC236}">
                  <a16:creationId xmlns:a16="http://schemas.microsoft.com/office/drawing/2014/main" id="{8D6EECF8-5B91-4917-AE19-9733B4B4E0D7}"/>
                </a:ext>
              </a:extLst>
            </p:cNvPr>
            <p:cNvSpPr/>
            <p:nvPr/>
          </p:nvSpPr>
          <p:spPr>
            <a:xfrm rot="10800000">
              <a:off x="9671830" y="33071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1" name="椭圆 520">
              <a:extLst>
                <a:ext uri="{FF2B5EF4-FFF2-40B4-BE49-F238E27FC236}">
                  <a16:creationId xmlns:a16="http://schemas.microsoft.com/office/drawing/2014/main" id="{17C6292C-6810-4BA7-AA2D-DD79732BC70E}"/>
                </a:ext>
              </a:extLst>
            </p:cNvPr>
            <p:cNvSpPr/>
            <p:nvPr/>
          </p:nvSpPr>
          <p:spPr>
            <a:xfrm rot="10800000">
              <a:off x="9416073" y="33071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2" name="椭圆 521">
              <a:extLst>
                <a:ext uri="{FF2B5EF4-FFF2-40B4-BE49-F238E27FC236}">
                  <a16:creationId xmlns:a16="http://schemas.microsoft.com/office/drawing/2014/main" id="{FEB4D0D6-EB1C-4A5F-96C1-CDF4CF809051}"/>
                </a:ext>
              </a:extLst>
            </p:cNvPr>
            <p:cNvSpPr/>
            <p:nvPr/>
          </p:nvSpPr>
          <p:spPr>
            <a:xfrm rot="10800000">
              <a:off x="9160316" y="33071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3" name="椭圆 522">
              <a:extLst>
                <a:ext uri="{FF2B5EF4-FFF2-40B4-BE49-F238E27FC236}">
                  <a16:creationId xmlns:a16="http://schemas.microsoft.com/office/drawing/2014/main" id="{42A5FB51-F4AD-4EE5-84EB-28FE77C5940E}"/>
                </a:ext>
              </a:extLst>
            </p:cNvPr>
            <p:cNvSpPr/>
            <p:nvPr/>
          </p:nvSpPr>
          <p:spPr>
            <a:xfrm rot="10800000">
              <a:off x="8904559" y="33071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4" name="椭圆 523">
              <a:extLst>
                <a:ext uri="{FF2B5EF4-FFF2-40B4-BE49-F238E27FC236}">
                  <a16:creationId xmlns:a16="http://schemas.microsoft.com/office/drawing/2014/main" id="{15CE4521-A19E-4E8C-B9A0-55FFA0C30505}"/>
                </a:ext>
              </a:extLst>
            </p:cNvPr>
            <p:cNvSpPr/>
            <p:nvPr/>
          </p:nvSpPr>
          <p:spPr>
            <a:xfrm rot="10800000">
              <a:off x="8648803" y="33071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5" name="椭圆 524">
              <a:extLst>
                <a:ext uri="{FF2B5EF4-FFF2-40B4-BE49-F238E27FC236}">
                  <a16:creationId xmlns:a16="http://schemas.microsoft.com/office/drawing/2014/main" id="{ED765A91-D15D-4364-A0CA-9F70E96A2782}"/>
                </a:ext>
              </a:extLst>
            </p:cNvPr>
            <p:cNvSpPr/>
            <p:nvPr/>
          </p:nvSpPr>
          <p:spPr>
            <a:xfrm rot="10800000">
              <a:off x="8393046" y="33071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6" name="椭圆 525">
              <a:extLst>
                <a:ext uri="{FF2B5EF4-FFF2-40B4-BE49-F238E27FC236}">
                  <a16:creationId xmlns:a16="http://schemas.microsoft.com/office/drawing/2014/main" id="{6F901E15-7976-475D-A2CE-F836B2A1D5AC}"/>
                </a:ext>
              </a:extLst>
            </p:cNvPr>
            <p:cNvSpPr/>
            <p:nvPr/>
          </p:nvSpPr>
          <p:spPr>
            <a:xfrm rot="10800000">
              <a:off x="8137289" y="33071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7" name="椭圆 526">
              <a:extLst>
                <a:ext uri="{FF2B5EF4-FFF2-40B4-BE49-F238E27FC236}">
                  <a16:creationId xmlns:a16="http://schemas.microsoft.com/office/drawing/2014/main" id="{E05DA665-010B-4A67-AE60-62760FEB4B07}"/>
                </a:ext>
              </a:extLst>
            </p:cNvPr>
            <p:cNvSpPr/>
            <p:nvPr/>
          </p:nvSpPr>
          <p:spPr>
            <a:xfrm rot="10800000">
              <a:off x="7881532" y="330717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8" name="椭圆 527">
              <a:extLst>
                <a:ext uri="{FF2B5EF4-FFF2-40B4-BE49-F238E27FC236}">
                  <a16:creationId xmlns:a16="http://schemas.microsoft.com/office/drawing/2014/main" id="{DC6BA772-110E-4E7A-8AAF-D37D72DDAFCC}"/>
                </a:ext>
              </a:extLst>
            </p:cNvPr>
            <p:cNvSpPr/>
            <p:nvPr/>
          </p:nvSpPr>
          <p:spPr>
            <a:xfrm rot="10800000">
              <a:off x="9671830" y="6614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9" name="椭圆 528">
              <a:extLst>
                <a:ext uri="{FF2B5EF4-FFF2-40B4-BE49-F238E27FC236}">
                  <a16:creationId xmlns:a16="http://schemas.microsoft.com/office/drawing/2014/main" id="{C25C57F8-0686-4623-BE4B-502D83BB9917}"/>
                </a:ext>
              </a:extLst>
            </p:cNvPr>
            <p:cNvSpPr/>
            <p:nvPr/>
          </p:nvSpPr>
          <p:spPr>
            <a:xfrm rot="10800000">
              <a:off x="9416073" y="6614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0" name="椭圆 529">
              <a:extLst>
                <a:ext uri="{FF2B5EF4-FFF2-40B4-BE49-F238E27FC236}">
                  <a16:creationId xmlns:a16="http://schemas.microsoft.com/office/drawing/2014/main" id="{F6F25318-EA8E-4673-B734-374D18A310BD}"/>
                </a:ext>
              </a:extLst>
            </p:cNvPr>
            <p:cNvSpPr/>
            <p:nvPr/>
          </p:nvSpPr>
          <p:spPr>
            <a:xfrm rot="10800000">
              <a:off x="9160316" y="6614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1" name="椭圆 530">
              <a:extLst>
                <a:ext uri="{FF2B5EF4-FFF2-40B4-BE49-F238E27FC236}">
                  <a16:creationId xmlns:a16="http://schemas.microsoft.com/office/drawing/2014/main" id="{25E0FCCE-19F1-4551-A20F-A868E6BE40B5}"/>
                </a:ext>
              </a:extLst>
            </p:cNvPr>
            <p:cNvSpPr/>
            <p:nvPr/>
          </p:nvSpPr>
          <p:spPr>
            <a:xfrm rot="10800000">
              <a:off x="8904559" y="6614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2" name="椭圆 531">
              <a:extLst>
                <a:ext uri="{FF2B5EF4-FFF2-40B4-BE49-F238E27FC236}">
                  <a16:creationId xmlns:a16="http://schemas.microsoft.com/office/drawing/2014/main" id="{2930406A-A257-41D1-B8EF-11ABEBD1404B}"/>
                </a:ext>
              </a:extLst>
            </p:cNvPr>
            <p:cNvSpPr/>
            <p:nvPr/>
          </p:nvSpPr>
          <p:spPr>
            <a:xfrm rot="10800000">
              <a:off x="8648803" y="6614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3" name="椭圆 532">
              <a:extLst>
                <a:ext uri="{FF2B5EF4-FFF2-40B4-BE49-F238E27FC236}">
                  <a16:creationId xmlns:a16="http://schemas.microsoft.com/office/drawing/2014/main" id="{1894E49D-BB14-4292-BE3F-F7305381377F}"/>
                </a:ext>
              </a:extLst>
            </p:cNvPr>
            <p:cNvSpPr/>
            <p:nvPr/>
          </p:nvSpPr>
          <p:spPr>
            <a:xfrm rot="10800000">
              <a:off x="8393046" y="6614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4" name="椭圆 533">
              <a:extLst>
                <a:ext uri="{FF2B5EF4-FFF2-40B4-BE49-F238E27FC236}">
                  <a16:creationId xmlns:a16="http://schemas.microsoft.com/office/drawing/2014/main" id="{87282829-E54D-4A29-A72D-1C14610B4354}"/>
                </a:ext>
              </a:extLst>
            </p:cNvPr>
            <p:cNvSpPr/>
            <p:nvPr/>
          </p:nvSpPr>
          <p:spPr>
            <a:xfrm rot="10800000">
              <a:off x="8137289" y="6614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5" name="椭圆 534">
              <a:extLst>
                <a:ext uri="{FF2B5EF4-FFF2-40B4-BE49-F238E27FC236}">
                  <a16:creationId xmlns:a16="http://schemas.microsoft.com/office/drawing/2014/main" id="{B66E828A-FFA4-4D09-B258-80102F0559BC}"/>
                </a:ext>
              </a:extLst>
            </p:cNvPr>
            <p:cNvSpPr/>
            <p:nvPr/>
          </p:nvSpPr>
          <p:spPr>
            <a:xfrm rot="10800000">
              <a:off x="7881532" y="66143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12" name="文本框 411">
            <a:extLst>
              <a:ext uri="{FF2B5EF4-FFF2-40B4-BE49-F238E27FC236}">
                <a16:creationId xmlns:a16="http://schemas.microsoft.com/office/drawing/2014/main" id="{C69ED4CE-A878-4C89-86D7-4469918A2369}"/>
              </a:ext>
            </a:extLst>
          </p:cNvPr>
          <p:cNvSpPr txBox="1"/>
          <p:nvPr/>
        </p:nvSpPr>
        <p:spPr>
          <a:xfrm>
            <a:off x="481048" y="-426194"/>
            <a:ext cx="2210656" cy="81253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endParaRPr lang="zh-CN" altLang="en-US" sz="5280" dirty="0">
              <a:solidFill>
                <a:srgbClr val="F030A7"/>
              </a:solidFill>
              <a:effectLst>
                <a:outerShdw dist="63500" dir="3000000" sx="99000" sy="99000" algn="tl" rotWithShape="0">
                  <a:schemeClr val="bg1">
                    <a:alpha val="40000"/>
                  </a:schemeClr>
                </a:outerShdw>
              </a:effectLst>
              <a:latin typeface="+mj-ea"/>
              <a:ea typeface="+mj-ea"/>
              <a:cs typeface="字魂35号-经典雅黑" panose="00000500000000000000" pitchFamily="2" charset="-122"/>
            </a:endParaRPr>
          </a:p>
        </p:txBody>
      </p:sp>
      <p:sp>
        <p:nvSpPr>
          <p:cNvPr id="415" name="文本框 414">
            <a:extLst>
              <a:ext uri="{FF2B5EF4-FFF2-40B4-BE49-F238E27FC236}">
                <a16:creationId xmlns:a16="http://schemas.microsoft.com/office/drawing/2014/main" id="{B946D37A-E523-40F0-BE38-F33BE7160CDB}"/>
              </a:ext>
            </a:extLst>
          </p:cNvPr>
          <p:cNvSpPr txBox="1"/>
          <p:nvPr/>
        </p:nvSpPr>
        <p:spPr>
          <a:xfrm>
            <a:off x="2159746" y="518622"/>
            <a:ext cx="4996181" cy="8906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algn="l"/>
            <a:r>
              <a:rPr lang="zh-CN" altLang="en-US" sz="4800" dirty="0">
                <a:solidFill>
                  <a:schemeClr val="bg1">
                    <a:alpha val="30000"/>
                  </a:schemeClr>
                </a:solidFill>
                <a:latin typeface="+mj-ea"/>
                <a:ea typeface="+mj-ea"/>
              </a:rPr>
              <a:t>CONTENTS</a:t>
            </a:r>
          </a:p>
        </p:txBody>
      </p:sp>
      <p:sp>
        <p:nvSpPr>
          <p:cNvPr id="410" name="文本框 409">
            <a:extLst>
              <a:ext uri="{FF2B5EF4-FFF2-40B4-BE49-F238E27FC236}">
                <a16:creationId xmlns:a16="http://schemas.microsoft.com/office/drawing/2014/main" id="{921C8C9C-0B47-4E28-A909-C9D472852908}"/>
              </a:ext>
            </a:extLst>
          </p:cNvPr>
          <p:cNvSpPr txBox="1"/>
          <p:nvPr/>
        </p:nvSpPr>
        <p:spPr>
          <a:xfrm>
            <a:off x="210361" y="446015"/>
            <a:ext cx="2210656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altLang="en-US" sz="6600" dirty="0">
                <a:solidFill>
                  <a:schemeClr val="accent1"/>
                </a:solidFill>
                <a:latin typeface="+mj-ea"/>
                <a:ea typeface="+mj-ea"/>
                <a:cs typeface="字魂35号-经典雅黑" panose="00000500000000000000" pitchFamily="2" charset="-122"/>
              </a:rPr>
              <a:t>目录</a:t>
            </a:r>
          </a:p>
        </p:txBody>
      </p:sp>
      <p:sp>
        <p:nvSpPr>
          <p:cNvPr id="565" name="矩形: 圆顶角 564">
            <a:extLst>
              <a:ext uri="{FF2B5EF4-FFF2-40B4-BE49-F238E27FC236}">
                <a16:creationId xmlns:a16="http://schemas.microsoft.com/office/drawing/2014/main" id="{974A9D80-2486-4C90-A94E-89ED9808D83F}"/>
              </a:ext>
            </a:extLst>
          </p:cNvPr>
          <p:cNvSpPr/>
          <p:nvPr/>
        </p:nvSpPr>
        <p:spPr>
          <a:xfrm>
            <a:off x="934649" y="1893081"/>
            <a:ext cx="2232000" cy="3880316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63" name="矩形: 圆顶角 562">
            <a:extLst>
              <a:ext uri="{FF2B5EF4-FFF2-40B4-BE49-F238E27FC236}">
                <a16:creationId xmlns:a16="http://schemas.microsoft.com/office/drawing/2014/main" id="{43CAEDE8-1F9F-415C-A4CD-11C55A5C0068}"/>
              </a:ext>
            </a:extLst>
          </p:cNvPr>
          <p:cNvSpPr/>
          <p:nvPr/>
        </p:nvSpPr>
        <p:spPr>
          <a:xfrm>
            <a:off x="3631550" y="1876924"/>
            <a:ext cx="2232000" cy="3880316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1" name="矩形: 圆顶角 560">
            <a:extLst>
              <a:ext uri="{FF2B5EF4-FFF2-40B4-BE49-F238E27FC236}">
                <a16:creationId xmlns:a16="http://schemas.microsoft.com/office/drawing/2014/main" id="{5722A663-ABDB-4F26-8710-90A2BCBDC3B4}"/>
              </a:ext>
            </a:extLst>
          </p:cNvPr>
          <p:cNvSpPr/>
          <p:nvPr/>
        </p:nvSpPr>
        <p:spPr>
          <a:xfrm>
            <a:off x="6328451" y="1876924"/>
            <a:ext cx="2232000" cy="3880316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2" name="矩形: 圆顶角 431">
            <a:extLst>
              <a:ext uri="{FF2B5EF4-FFF2-40B4-BE49-F238E27FC236}">
                <a16:creationId xmlns:a16="http://schemas.microsoft.com/office/drawing/2014/main" id="{ED7B4EC9-5BCE-422A-96BD-49F6F0C50C4F}"/>
              </a:ext>
            </a:extLst>
          </p:cNvPr>
          <p:cNvSpPr/>
          <p:nvPr/>
        </p:nvSpPr>
        <p:spPr>
          <a:xfrm>
            <a:off x="9025352" y="1876924"/>
            <a:ext cx="2232000" cy="3880316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F4A46F7B-7062-466D-9DE1-4AFC3AF03AFF}"/>
              </a:ext>
            </a:extLst>
          </p:cNvPr>
          <p:cNvSpPr txBox="1"/>
          <p:nvPr/>
        </p:nvSpPr>
        <p:spPr>
          <a:xfrm>
            <a:off x="1285061" y="3162792"/>
            <a:ext cx="1531177" cy="111152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000" dirty="0">
                <a:solidFill>
                  <a:schemeClr val="accent1"/>
                </a:solidFill>
                <a:latin typeface="+mj-ea"/>
                <a:ea typeface="+mj-ea"/>
              </a:rPr>
              <a:t>活动</a:t>
            </a:r>
            <a:endParaRPr lang="en-US" altLang="zh-CN" sz="40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000" dirty="0">
                <a:solidFill>
                  <a:schemeClr val="accent1"/>
                </a:solidFill>
                <a:latin typeface="+mj-ea"/>
                <a:ea typeface="+mj-ea"/>
              </a:rPr>
              <a:t>概述</a:t>
            </a:r>
            <a:endParaRPr lang="en-US" altLang="zh-CN" sz="4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19899A7-E8AA-4782-ACCB-D6C0B16FA128}"/>
              </a:ext>
            </a:extLst>
          </p:cNvPr>
          <p:cNvSpPr txBox="1"/>
          <p:nvPr/>
        </p:nvSpPr>
        <p:spPr>
          <a:xfrm>
            <a:off x="1285061" y="1950451"/>
            <a:ext cx="1531177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7200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</a:rPr>
              <a:t>01</a:t>
            </a:r>
            <a:endParaRPr lang="zh-CN" altLang="en-US" sz="7200" dirty="0">
              <a:ln>
                <a:solidFill>
                  <a:schemeClr val="accent1"/>
                </a:solidFill>
              </a:ln>
              <a:noFill/>
              <a:latin typeface="+mj-ea"/>
              <a:ea typeface="+mj-ea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A11D921C-F653-4BB4-9C7B-7E2EC95C68BA}"/>
              </a:ext>
            </a:extLst>
          </p:cNvPr>
          <p:cNvSpPr/>
          <p:nvPr/>
        </p:nvSpPr>
        <p:spPr>
          <a:xfrm flipV="1">
            <a:off x="1985045" y="2904922"/>
            <a:ext cx="131208" cy="11311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5" name="文本框 384">
            <a:extLst>
              <a:ext uri="{FF2B5EF4-FFF2-40B4-BE49-F238E27FC236}">
                <a16:creationId xmlns:a16="http://schemas.microsoft.com/office/drawing/2014/main" id="{986F7ED8-3EBA-4CEB-A382-7809F5A52044}"/>
              </a:ext>
            </a:extLst>
          </p:cNvPr>
          <p:cNvSpPr txBox="1"/>
          <p:nvPr/>
        </p:nvSpPr>
        <p:spPr>
          <a:xfrm>
            <a:off x="1300417" y="4394132"/>
            <a:ext cx="1500465" cy="16934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Activity overview </a:t>
            </a: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2BC0AE11-2F54-4FFD-8F78-940EEA998D3C}"/>
              </a:ext>
            </a:extLst>
          </p:cNvPr>
          <p:cNvGrpSpPr/>
          <p:nvPr/>
        </p:nvGrpSpPr>
        <p:grpSpPr>
          <a:xfrm>
            <a:off x="1653692" y="4802809"/>
            <a:ext cx="793915" cy="726212"/>
            <a:chOff x="2021177" y="4503589"/>
            <a:chExt cx="770695" cy="704972"/>
          </a:xfrm>
        </p:grpSpPr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7129A8E0-BADC-4D25-818D-258B09AE0160}"/>
                </a:ext>
              </a:extLst>
            </p:cNvPr>
            <p:cNvSpPr/>
            <p:nvPr/>
          </p:nvSpPr>
          <p:spPr>
            <a:xfrm>
              <a:off x="2239367" y="5000963"/>
              <a:ext cx="336925" cy="207598"/>
            </a:xfrm>
            <a:custGeom>
              <a:avLst/>
              <a:gdLst>
                <a:gd name="connsiteX0" fmla="*/ 303766 w 329584"/>
                <a:gd name="connsiteY0" fmla="*/ 202932 h 203075"/>
                <a:gd name="connsiteX1" fmla="*/ 299385 w 329584"/>
                <a:gd name="connsiteY1" fmla="*/ 201027 h 203075"/>
                <a:gd name="connsiteX2" fmla="*/ 198134 w 329584"/>
                <a:gd name="connsiteY2" fmla="*/ 99967 h 203075"/>
                <a:gd name="connsiteX3" fmla="*/ 131459 w 329584"/>
                <a:gd name="connsiteY3" fmla="*/ 99967 h 203075"/>
                <a:gd name="connsiteX4" fmla="*/ 30303 w 329584"/>
                <a:gd name="connsiteY4" fmla="*/ 201027 h 203075"/>
                <a:gd name="connsiteX5" fmla="*/ 21550 w 329584"/>
                <a:gd name="connsiteY5" fmla="*/ 201037 h 203075"/>
                <a:gd name="connsiteX6" fmla="*/ 21540 w 329584"/>
                <a:gd name="connsiteY6" fmla="*/ 201027 h 203075"/>
                <a:gd name="connsiteX7" fmla="*/ 1728 w 329584"/>
                <a:gd name="connsiteY7" fmla="*/ 181310 h 203075"/>
                <a:gd name="connsiteX8" fmla="*/ 1728 w 329584"/>
                <a:gd name="connsiteY8" fmla="*/ 172452 h 203075"/>
                <a:gd name="connsiteX9" fmla="*/ 100217 w 329584"/>
                <a:gd name="connsiteY9" fmla="*/ 74440 h 203075"/>
                <a:gd name="connsiteX10" fmla="*/ 100217 w 329584"/>
                <a:gd name="connsiteY10" fmla="*/ 6050 h 203075"/>
                <a:gd name="connsiteX11" fmla="*/ 106408 w 329584"/>
                <a:gd name="connsiteY11" fmla="*/ -141 h 203075"/>
                <a:gd name="connsiteX12" fmla="*/ 219851 w 329584"/>
                <a:gd name="connsiteY12" fmla="*/ -141 h 203075"/>
                <a:gd name="connsiteX13" fmla="*/ 226042 w 329584"/>
                <a:gd name="connsiteY13" fmla="*/ 6050 h 203075"/>
                <a:gd name="connsiteX14" fmla="*/ 226042 w 329584"/>
                <a:gd name="connsiteY14" fmla="*/ 71392 h 203075"/>
                <a:gd name="connsiteX15" fmla="*/ 327674 w 329584"/>
                <a:gd name="connsiteY15" fmla="*/ 173024 h 203075"/>
                <a:gd name="connsiteX16" fmla="*/ 329484 w 329584"/>
                <a:gd name="connsiteY16" fmla="*/ 177405 h 203075"/>
                <a:gd name="connsiteX17" fmla="*/ 327674 w 329584"/>
                <a:gd name="connsiteY17" fmla="*/ 181787 h 203075"/>
                <a:gd name="connsiteX18" fmla="*/ 307957 w 329584"/>
                <a:gd name="connsiteY18" fmla="*/ 201503 h 203075"/>
                <a:gd name="connsiteX19" fmla="*/ 303766 w 329584"/>
                <a:gd name="connsiteY19" fmla="*/ 202932 h 203075"/>
                <a:gd name="connsiteX20" fmla="*/ 14682 w 329584"/>
                <a:gd name="connsiteY20" fmla="*/ 176929 h 203075"/>
                <a:gd name="connsiteX21" fmla="*/ 25731 w 329584"/>
                <a:gd name="connsiteY21" fmla="*/ 187978 h 203075"/>
                <a:gd name="connsiteX22" fmla="*/ 124601 w 329584"/>
                <a:gd name="connsiteY22" fmla="*/ 89394 h 203075"/>
                <a:gd name="connsiteX23" fmla="*/ 128982 w 329584"/>
                <a:gd name="connsiteY23" fmla="*/ 87584 h 203075"/>
                <a:gd name="connsiteX24" fmla="*/ 200801 w 329584"/>
                <a:gd name="connsiteY24" fmla="*/ 87584 h 203075"/>
                <a:gd name="connsiteX25" fmla="*/ 205182 w 329584"/>
                <a:gd name="connsiteY25" fmla="*/ 89394 h 203075"/>
                <a:gd name="connsiteX26" fmla="*/ 303861 w 329584"/>
                <a:gd name="connsiteY26" fmla="*/ 187978 h 203075"/>
                <a:gd name="connsiteX27" fmla="*/ 314815 w 329584"/>
                <a:gd name="connsiteY27" fmla="*/ 176929 h 203075"/>
                <a:gd name="connsiteX28" fmla="*/ 215755 w 329584"/>
                <a:gd name="connsiteY28" fmla="*/ 77869 h 203075"/>
                <a:gd name="connsiteX29" fmla="*/ 213945 w 329584"/>
                <a:gd name="connsiteY29" fmla="*/ 73487 h 203075"/>
                <a:gd name="connsiteX30" fmla="*/ 213945 w 329584"/>
                <a:gd name="connsiteY30" fmla="*/ 11766 h 203075"/>
                <a:gd name="connsiteX31" fmla="*/ 112599 w 329584"/>
                <a:gd name="connsiteY31" fmla="*/ 11766 h 203075"/>
                <a:gd name="connsiteX32" fmla="*/ 112599 w 329584"/>
                <a:gd name="connsiteY32" fmla="*/ 76535 h 203075"/>
                <a:gd name="connsiteX33" fmla="*/ 110790 w 329584"/>
                <a:gd name="connsiteY33" fmla="*/ 80917 h 20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9584" h="203075">
                  <a:moveTo>
                    <a:pt x="303766" y="202932"/>
                  </a:moveTo>
                  <a:cubicBezTo>
                    <a:pt x="302109" y="202932"/>
                    <a:pt x="300518" y="202237"/>
                    <a:pt x="299385" y="201027"/>
                  </a:cubicBezTo>
                  <a:lnTo>
                    <a:pt x="198134" y="99967"/>
                  </a:lnTo>
                  <a:lnTo>
                    <a:pt x="131459" y="99967"/>
                  </a:lnTo>
                  <a:lnTo>
                    <a:pt x="30303" y="201027"/>
                  </a:lnTo>
                  <a:cubicBezTo>
                    <a:pt x="27884" y="203447"/>
                    <a:pt x="23969" y="203447"/>
                    <a:pt x="21550" y="201037"/>
                  </a:cubicBezTo>
                  <a:cubicBezTo>
                    <a:pt x="21550" y="201037"/>
                    <a:pt x="21540" y="201027"/>
                    <a:pt x="21540" y="201027"/>
                  </a:cubicBezTo>
                  <a:lnTo>
                    <a:pt x="1728" y="181310"/>
                  </a:lnTo>
                  <a:cubicBezTo>
                    <a:pt x="-710" y="178863"/>
                    <a:pt x="-710" y="174900"/>
                    <a:pt x="1728" y="172452"/>
                  </a:cubicBezTo>
                  <a:lnTo>
                    <a:pt x="100217" y="74440"/>
                  </a:lnTo>
                  <a:lnTo>
                    <a:pt x="100217" y="6050"/>
                  </a:lnTo>
                  <a:cubicBezTo>
                    <a:pt x="100217" y="2631"/>
                    <a:pt x="102989" y="-141"/>
                    <a:pt x="106408" y="-141"/>
                  </a:cubicBezTo>
                  <a:lnTo>
                    <a:pt x="219851" y="-141"/>
                  </a:lnTo>
                  <a:cubicBezTo>
                    <a:pt x="223270" y="-141"/>
                    <a:pt x="226042" y="2631"/>
                    <a:pt x="226042" y="6050"/>
                  </a:cubicBezTo>
                  <a:lnTo>
                    <a:pt x="226042" y="71392"/>
                  </a:lnTo>
                  <a:lnTo>
                    <a:pt x="327674" y="173024"/>
                  </a:lnTo>
                  <a:cubicBezTo>
                    <a:pt x="328807" y="174205"/>
                    <a:pt x="329455" y="175767"/>
                    <a:pt x="329484" y="177405"/>
                  </a:cubicBezTo>
                  <a:cubicBezTo>
                    <a:pt x="329493" y="179053"/>
                    <a:pt x="328845" y="180634"/>
                    <a:pt x="327674" y="181787"/>
                  </a:cubicBezTo>
                  <a:lnTo>
                    <a:pt x="307957" y="201503"/>
                  </a:lnTo>
                  <a:cubicBezTo>
                    <a:pt x="306776" y="202475"/>
                    <a:pt x="305290" y="202980"/>
                    <a:pt x="303766" y="202932"/>
                  </a:cubicBezTo>
                  <a:close/>
                  <a:moveTo>
                    <a:pt x="14682" y="176929"/>
                  </a:moveTo>
                  <a:lnTo>
                    <a:pt x="25731" y="187978"/>
                  </a:lnTo>
                  <a:lnTo>
                    <a:pt x="124601" y="89394"/>
                  </a:lnTo>
                  <a:cubicBezTo>
                    <a:pt x="125782" y="88261"/>
                    <a:pt x="127344" y="87613"/>
                    <a:pt x="128982" y="87584"/>
                  </a:cubicBezTo>
                  <a:lnTo>
                    <a:pt x="200801" y="87584"/>
                  </a:lnTo>
                  <a:cubicBezTo>
                    <a:pt x="202449" y="87575"/>
                    <a:pt x="204030" y="88222"/>
                    <a:pt x="205182" y="89394"/>
                  </a:cubicBezTo>
                  <a:lnTo>
                    <a:pt x="303861" y="187978"/>
                  </a:lnTo>
                  <a:lnTo>
                    <a:pt x="314815" y="176929"/>
                  </a:lnTo>
                  <a:lnTo>
                    <a:pt x="215755" y="77869"/>
                  </a:lnTo>
                  <a:cubicBezTo>
                    <a:pt x="214584" y="76716"/>
                    <a:pt x="213936" y="75135"/>
                    <a:pt x="213945" y="73487"/>
                  </a:cubicBezTo>
                  <a:lnTo>
                    <a:pt x="213945" y="11766"/>
                  </a:lnTo>
                  <a:lnTo>
                    <a:pt x="112599" y="11766"/>
                  </a:lnTo>
                  <a:lnTo>
                    <a:pt x="112599" y="76535"/>
                  </a:lnTo>
                  <a:cubicBezTo>
                    <a:pt x="112571" y="78174"/>
                    <a:pt x="111923" y="79736"/>
                    <a:pt x="110790" y="8091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F4DB7FDA-BE13-4F5F-9C5D-C2382D58CB69}"/>
                </a:ext>
              </a:extLst>
            </p:cNvPr>
            <p:cNvGrpSpPr/>
            <p:nvPr/>
          </p:nvGrpSpPr>
          <p:grpSpPr>
            <a:xfrm>
              <a:off x="2021177" y="4503589"/>
              <a:ext cx="770695" cy="509545"/>
              <a:chOff x="2961322" y="3084575"/>
              <a:chExt cx="753903" cy="498443"/>
            </a:xfrm>
            <a:solidFill>
              <a:schemeClr val="accent1"/>
            </a:solidFill>
          </p:grpSpPr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3F0A553A-A9D8-4978-815D-32C576793646}"/>
                  </a:ext>
                </a:extLst>
              </p:cNvPr>
              <p:cNvSpPr/>
              <p:nvPr/>
            </p:nvSpPr>
            <p:spPr>
              <a:xfrm>
                <a:off x="3015519" y="3200113"/>
                <a:ext cx="645128" cy="382905"/>
              </a:xfrm>
              <a:custGeom>
                <a:avLst/>
                <a:gdLst>
                  <a:gd name="connsiteX0" fmla="*/ 638837 w 645128"/>
                  <a:gd name="connsiteY0" fmla="*/ 382764 h 382905"/>
                  <a:gd name="connsiteX1" fmla="*/ 6091 w 645128"/>
                  <a:gd name="connsiteY1" fmla="*/ 382764 h 382905"/>
                  <a:gd name="connsiteX2" fmla="*/ -101 w 645128"/>
                  <a:gd name="connsiteY2" fmla="*/ 376573 h 382905"/>
                  <a:gd name="connsiteX3" fmla="*/ -101 w 645128"/>
                  <a:gd name="connsiteY3" fmla="*/ 6050 h 382905"/>
                  <a:gd name="connsiteX4" fmla="*/ 6091 w 645128"/>
                  <a:gd name="connsiteY4" fmla="*/ -141 h 382905"/>
                  <a:gd name="connsiteX5" fmla="*/ 638837 w 645128"/>
                  <a:gd name="connsiteY5" fmla="*/ -141 h 382905"/>
                  <a:gd name="connsiteX6" fmla="*/ 645028 w 645128"/>
                  <a:gd name="connsiteY6" fmla="*/ 6050 h 382905"/>
                  <a:gd name="connsiteX7" fmla="*/ 645028 w 645128"/>
                  <a:gd name="connsiteY7" fmla="*/ 376573 h 382905"/>
                  <a:gd name="connsiteX8" fmla="*/ 638837 w 645128"/>
                  <a:gd name="connsiteY8" fmla="*/ 382764 h 382905"/>
                  <a:gd name="connsiteX9" fmla="*/ 12282 w 645128"/>
                  <a:gd name="connsiteY9" fmla="*/ 370382 h 382905"/>
                  <a:gd name="connsiteX10" fmla="*/ 632645 w 645128"/>
                  <a:gd name="connsiteY10" fmla="*/ 370382 h 382905"/>
                  <a:gd name="connsiteX11" fmla="*/ 632645 w 645128"/>
                  <a:gd name="connsiteY11" fmla="*/ 12242 h 382905"/>
                  <a:gd name="connsiteX12" fmla="*/ 12282 w 645128"/>
                  <a:gd name="connsiteY12" fmla="*/ 12242 h 382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5128" h="382905">
                    <a:moveTo>
                      <a:pt x="638837" y="382764"/>
                    </a:moveTo>
                    <a:lnTo>
                      <a:pt x="6091" y="382764"/>
                    </a:lnTo>
                    <a:cubicBezTo>
                      <a:pt x="2671" y="382764"/>
                      <a:pt x="-101" y="379992"/>
                      <a:pt x="-101" y="376573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638837" y="-141"/>
                    </a:lnTo>
                    <a:cubicBezTo>
                      <a:pt x="642256" y="-141"/>
                      <a:pt x="645028" y="2631"/>
                      <a:pt x="645028" y="6050"/>
                    </a:cubicBezTo>
                    <a:lnTo>
                      <a:pt x="645028" y="376573"/>
                    </a:lnTo>
                    <a:cubicBezTo>
                      <a:pt x="645028" y="379992"/>
                      <a:pt x="642256" y="382764"/>
                      <a:pt x="638837" y="382764"/>
                    </a:cubicBezTo>
                    <a:close/>
                    <a:moveTo>
                      <a:pt x="12282" y="370382"/>
                    </a:moveTo>
                    <a:lnTo>
                      <a:pt x="632645" y="370382"/>
                    </a:lnTo>
                    <a:lnTo>
                      <a:pt x="632645" y="12242"/>
                    </a:lnTo>
                    <a:lnTo>
                      <a:pt x="12282" y="12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A8DF2C4F-8D0B-4A9E-99BA-3F42983B9C3A}"/>
                  </a:ext>
                </a:extLst>
              </p:cNvPr>
              <p:cNvSpPr/>
              <p:nvPr/>
            </p:nvSpPr>
            <p:spPr>
              <a:xfrm>
                <a:off x="2961322" y="3146773"/>
                <a:ext cx="753903" cy="65722"/>
              </a:xfrm>
              <a:custGeom>
                <a:avLst/>
                <a:gdLst>
                  <a:gd name="connsiteX0" fmla="*/ 747612 w 753903"/>
                  <a:gd name="connsiteY0" fmla="*/ 65582 h 65722"/>
                  <a:gd name="connsiteX1" fmla="*/ 6091 w 753903"/>
                  <a:gd name="connsiteY1" fmla="*/ 65582 h 65722"/>
                  <a:gd name="connsiteX2" fmla="*/ -101 w 753903"/>
                  <a:gd name="connsiteY2" fmla="*/ 59391 h 65722"/>
                  <a:gd name="connsiteX3" fmla="*/ -101 w 753903"/>
                  <a:gd name="connsiteY3" fmla="*/ 6050 h 65722"/>
                  <a:gd name="connsiteX4" fmla="*/ 6091 w 753903"/>
                  <a:gd name="connsiteY4" fmla="*/ -141 h 65722"/>
                  <a:gd name="connsiteX5" fmla="*/ 747612 w 753903"/>
                  <a:gd name="connsiteY5" fmla="*/ -141 h 65722"/>
                  <a:gd name="connsiteX6" fmla="*/ 753803 w 753903"/>
                  <a:gd name="connsiteY6" fmla="*/ 6050 h 65722"/>
                  <a:gd name="connsiteX7" fmla="*/ 753803 w 753903"/>
                  <a:gd name="connsiteY7" fmla="*/ 59391 h 65722"/>
                  <a:gd name="connsiteX8" fmla="*/ 747612 w 753903"/>
                  <a:gd name="connsiteY8" fmla="*/ 65582 h 65722"/>
                  <a:gd name="connsiteX9" fmla="*/ 12663 w 753903"/>
                  <a:gd name="connsiteY9" fmla="*/ 53199 h 65722"/>
                  <a:gd name="connsiteX10" fmla="*/ 741421 w 753903"/>
                  <a:gd name="connsiteY10" fmla="*/ 53199 h 65722"/>
                  <a:gd name="connsiteX11" fmla="*/ 741421 w 753903"/>
                  <a:gd name="connsiteY11" fmla="*/ 12242 h 65722"/>
                  <a:gd name="connsiteX12" fmla="*/ 12282 w 753903"/>
                  <a:gd name="connsiteY12" fmla="*/ 1224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3903" h="65722">
                    <a:moveTo>
                      <a:pt x="747612" y="65582"/>
                    </a:moveTo>
                    <a:lnTo>
                      <a:pt x="6091" y="65582"/>
                    </a:lnTo>
                    <a:cubicBezTo>
                      <a:pt x="2671" y="65582"/>
                      <a:pt x="-101" y="62810"/>
                      <a:pt x="-101" y="59391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747612" y="-141"/>
                    </a:lnTo>
                    <a:cubicBezTo>
                      <a:pt x="751031" y="-141"/>
                      <a:pt x="753803" y="2631"/>
                      <a:pt x="753803" y="6050"/>
                    </a:cubicBezTo>
                    <a:lnTo>
                      <a:pt x="753803" y="59391"/>
                    </a:lnTo>
                    <a:cubicBezTo>
                      <a:pt x="753803" y="62810"/>
                      <a:pt x="751031" y="65582"/>
                      <a:pt x="747612" y="65582"/>
                    </a:cubicBezTo>
                    <a:close/>
                    <a:moveTo>
                      <a:pt x="12663" y="53199"/>
                    </a:moveTo>
                    <a:lnTo>
                      <a:pt x="741421" y="53199"/>
                    </a:lnTo>
                    <a:lnTo>
                      <a:pt x="741421" y="12242"/>
                    </a:lnTo>
                    <a:lnTo>
                      <a:pt x="12282" y="12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9F84DAED-5021-404F-B3D1-A978C955C76A}"/>
                  </a:ext>
                </a:extLst>
              </p:cNvPr>
              <p:cNvSpPr/>
              <p:nvPr/>
            </p:nvSpPr>
            <p:spPr>
              <a:xfrm>
                <a:off x="3455193" y="3288029"/>
                <a:ext cx="56959" cy="238029"/>
              </a:xfrm>
              <a:custGeom>
                <a:avLst/>
                <a:gdLst>
                  <a:gd name="connsiteX0" fmla="*/ 50477 w 56959"/>
                  <a:gd name="connsiteY0" fmla="*/ 237889 h 238029"/>
                  <a:gd name="connsiteX1" fmla="*/ 6091 w 56959"/>
                  <a:gd name="connsiteY1" fmla="*/ 237889 h 238029"/>
                  <a:gd name="connsiteX2" fmla="*/ -101 w 56959"/>
                  <a:gd name="connsiteY2" fmla="*/ 231698 h 238029"/>
                  <a:gd name="connsiteX3" fmla="*/ -101 w 56959"/>
                  <a:gd name="connsiteY3" fmla="*/ 6050 h 238029"/>
                  <a:gd name="connsiteX4" fmla="*/ 6091 w 56959"/>
                  <a:gd name="connsiteY4" fmla="*/ -141 h 238029"/>
                  <a:gd name="connsiteX5" fmla="*/ 50668 w 56959"/>
                  <a:gd name="connsiteY5" fmla="*/ -141 h 238029"/>
                  <a:gd name="connsiteX6" fmla="*/ 56859 w 56959"/>
                  <a:gd name="connsiteY6" fmla="*/ 6050 h 238029"/>
                  <a:gd name="connsiteX7" fmla="*/ 56859 w 56959"/>
                  <a:gd name="connsiteY7" fmla="*/ 231698 h 238029"/>
                  <a:gd name="connsiteX8" fmla="*/ 50668 w 56959"/>
                  <a:gd name="connsiteY8" fmla="*/ 237889 h 238029"/>
                  <a:gd name="connsiteX9" fmla="*/ 50477 w 56959"/>
                  <a:gd name="connsiteY9" fmla="*/ 237889 h 238029"/>
                  <a:gd name="connsiteX10" fmla="*/ 12377 w 56959"/>
                  <a:gd name="connsiteY10" fmla="*/ 225507 h 238029"/>
                  <a:gd name="connsiteX11" fmla="*/ 44191 w 56959"/>
                  <a:gd name="connsiteY11" fmla="*/ 225507 h 238029"/>
                  <a:gd name="connsiteX12" fmla="*/ 44191 w 56959"/>
                  <a:gd name="connsiteY12" fmla="*/ 12242 h 238029"/>
                  <a:gd name="connsiteX13" fmla="*/ 11996 w 56959"/>
                  <a:gd name="connsiteY13" fmla="*/ 12242 h 238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959" h="238029">
                    <a:moveTo>
                      <a:pt x="50477" y="237889"/>
                    </a:moveTo>
                    <a:lnTo>
                      <a:pt x="6091" y="237889"/>
                    </a:lnTo>
                    <a:cubicBezTo>
                      <a:pt x="2671" y="237889"/>
                      <a:pt x="-101" y="235117"/>
                      <a:pt x="-101" y="231698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50668" y="-141"/>
                    </a:lnTo>
                    <a:cubicBezTo>
                      <a:pt x="54087" y="-141"/>
                      <a:pt x="56859" y="2631"/>
                      <a:pt x="56859" y="6050"/>
                    </a:cubicBezTo>
                    <a:lnTo>
                      <a:pt x="56859" y="231698"/>
                    </a:lnTo>
                    <a:cubicBezTo>
                      <a:pt x="56859" y="235117"/>
                      <a:pt x="54087" y="237889"/>
                      <a:pt x="50668" y="237889"/>
                    </a:cubicBezTo>
                    <a:cubicBezTo>
                      <a:pt x="50611" y="237889"/>
                      <a:pt x="50544" y="237889"/>
                      <a:pt x="50477" y="237889"/>
                    </a:cubicBezTo>
                    <a:close/>
                    <a:moveTo>
                      <a:pt x="12377" y="225507"/>
                    </a:moveTo>
                    <a:lnTo>
                      <a:pt x="44191" y="225507"/>
                    </a:lnTo>
                    <a:lnTo>
                      <a:pt x="44191" y="12242"/>
                    </a:lnTo>
                    <a:lnTo>
                      <a:pt x="11996" y="12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5D439E2B-999A-41C8-881B-2A932B573727}"/>
                  </a:ext>
                </a:extLst>
              </p:cNvPr>
              <p:cNvSpPr/>
              <p:nvPr/>
            </p:nvSpPr>
            <p:spPr>
              <a:xfrm>
                <a:off x="3382231" y="3315652"/>
                <a:ext cx="56780" cy="210407"/>
              </a:xfrm>
              <a:custGeom>
                <a:avLst/>
                <a:gdLst>
                  <a:gd name="connsiteX0" fmla="*/ 50477 w 56780"/>
                  <a:gd name="connsiteY0" fmla="*/ 210266 h 210407"/>
                  <a:gd name="connsiteX1" fmla="*/ 6091 w 56780"/>
                  <a:gd name="connsiteY1" fmla="*/ 210266 h 210407"/>
                  <a:gd name="connsiteX2" fmla="*/ -101 w 56780"/>
                  <a:gd name="connsiteY2" fmla="*/ 204075 h 210407"/>
                  <a:gd name="connsiteX3" fmla="*/ -101 w 56780"/>
                  <a:gd name="connsiteY3" fmla="*/ 6050 h 210407"/>
                  <a:gd name="connsiteX4" fmla="*/ 6091 w 56780"/>
                  <a:gd name="connsiteY4" fmla="*/ -141 h 210407"/>
                  <a:gd name="connsiteX5" fmla="*/ 50477 w 56780"/>
                  <a:gd name="connsiteY5" fmla="*/ -141 h 210407"/>
                  <a:gd name="connsiteX6" fmla="*/ 56668 w 56780"/>
                  <a:gd name="connsiteY6" fmla="*/ 6050 h 210407"/>
                  <a:gd name="connsiteX7" fmla="*/ 56668 w 56780"/>
                  <a:gd name="connsiteY7" fmla="*/ 203694 h 210407"/>
                  <a:gd name="connsiteX8" fmla="*/ 50868 w 56780"/>
                  <a:gd name="connsiteY8" fmla="*/ 210257 h 210407"/>
                  <a:gd name="connsiteX9" fmla="*/ 50477 w 56780"/>
                  <a:gd name="connsiteY9" fmla="*/ 210266 h 210407"/>
                  <a:gd name="connsiteX10" fmla="*/ 12377 w 56780"/>
                  <a:gd name="connsiteY10" fmla="*/ 197884 h 210407"/>
                  <a:gd name="connsiteX11" fmla="*/ 44381 w 56780"/>
                  <a:gd name="connsiteY11" fmla="*/ 197884 h 210407"/>
                  <a:gd name="connsiteX12" fmla="*/ 44381 w 56780"/>
                  <a:gd name="connsiteY12" fmla="*/ 12718 h 210407"/>
                  <a:gd name="connsiteX13" fmla="*/ 12377 w 56780"/>
                  <a:gd name="connsiteY13" fmla="*/ 12718 h 21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780" h="210407">
                    <a:moveTo>
                      <a:pt x="50477" y="210266"/>
                    </a:moveTo>
                    <a:lnTo>
                      <a:pt x="6091" y="210266"/>
                    </a:lnTo>
                    <a:cubicBezTo>
                      <a:pt x="2671" y="210266"/>
                      <a:pt x="-101" y="207495"/>
                      <a:pt x="-101" y="204075"/>
                    </a:cubicBezTo>
                    <a:lnTo>
                      <a:pt x="-101" y="6050"/>
                    </a:lnTo>
                    <a:cubicBezTo>
                      <a:pt x="-53" y="2650"/>
                      <a:pt x="2690" y="-93"/>
                      <a:pt x="6091" y="-141"/>
                    </a:cubicBezTo>
                    <a:lnTo>
                      <a:pt x="50477" y="-141"/>
                    </a:lnTo>
                    <a:cubicBezTo>
                      <a:pt x="53878" y="-93"/>
                      <a:pt x="56621" y="2650"/>
                      <a:pt x="56668" y="6050"/>
                    </a:cubicBezTo>
                    <a:lnTo>
                      <a:pt x="56668" y="203694"/>
                    </a:lnTo>
                    <a:cubicBezTo>
                      <a:pt x="56878" y="207104"/>
                      <a:pt x="54287" y="210047"/>
                      <a:pt x="50868" y="210257"/>
                    </a:cubicBezTo>
                    <a:cubicBezTo>
                      <a:pt x="50734" y="210266"/>
                      <a:pt x="50611" y="210266"/>
                      <a:pt x="50477" y="210266"/>
                    </a:cubicBezTo>
                    <a:close/>
                    <a:moveTo>
                      <a:pt x="12377" y="197884"/>
                    </a:moveTo>
                    <a:lnTo>
                      <a:pt x="44381" y="197884"/>
                    </a:lnTo>
                    <a:lnTo>
                      <a:pt x="44381" y="12718"/>
                    </a:lnTo>
                    <a:lnTo>
                      <a:pt x="12377" y="1271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BBF6C0D1-10C0-4357-A058-0C36D97323A3}"/>
                  </a:ext>
                </a:extLst>
              </p:cNvPr>
              <p:cNvSpPr/>
              <p:nvPr/>
            </p:nvSpPr>
            <p:spPr>
              <a:xfrm>
                <a:off x="3309746" y="3343274"/>
                <a:ext cx="56768" cy="182784"/>
              </a:xfrm>
              <a:custGeom>
                <a:avLst/>
                <a:gdLst>
                  <a:gd name="connsiteX0" fmla="*/ 50477 w 56768"/>
                  <a:gd name="connsiteY0" fmla="*/ 182644 h 182784"/>
                  <a:gd name="connsiteX1" fmla="*/ 6091 w 56768"/>
                  <a:gd name="connsiteY1" fmla="*/ 182644 h 182784"/>
                  <a:gd name="connsiteX2" fmla="*/ -101 w 56768"/>
                  <a:gd name="connsiteY2" fmla="*/ 176453 h 182784"/>
                  <a:gd name="connsiteX3" fmla="*/ -101 w 56768"/>
                  <a:gd name="connsiteY3" fmla="*/ 6050 h 182784"/>
                  <a:gd name="connsiteX4" fmla="*/ 6091 w 56768"/>
                  <a:gd name="connsiteY4" fmla="*/ -141 h 182784"/>
                  <a:gd name="connsiteX5" fmla="*/ 50477 w 56768"/>
                  <a:gd name="connsiteY5" fmla="*/ -141 h 182784"/>
                  <a:gd name="connsiteX6" fmla="*/ 56668 w 56768"/>
                  <a:gd name="connsiteY6" fmla="*/ 6050 h 182784"/>
                  <a:gd name="connsiteX7" fmla="*/ 56668 w 56768"/>
                  <a:gd name="connsiteY7" fmla="*/ 176453 h 182784"/>
                  <a:gd name="connsiteX8" fmla="*/ 50477 w 56768"/>
                  <a:gd name="connsiteY8" fmla="*/ 182644 h 182784"/>
                  <a:gd name="connsiteX9" fmla="*/ 12377 w 56768"/>
                  <a:gd name="connsiteY9" fmla="*/ 170262 h 182784"/>
                  <a:gd name="connsiteX10" fmla="*/ 44381 w 56768"/>
                  <a:gd name="connsiteY10" fmla="*/ 170262 h 182784"/>
                  <a:gd name="connsiteX11" fmla="*/ 44381 w 56768"/>
                  <a:gd name="connsiteY11" fmla="*/ 12242 h 182784"/>
                  <a:gd name="connsiteX12" fmla="*/ 12377 w 56768"/>
                  <a:gd name="connsiteY12" fmla="*/ 12242 h 18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768" h="182784">
                    <a:moveTo>
                      <a:pt x="50477" y="182644"/>
                    </a:moveTo>
                    <a:lnTo>
                      <a:pt x="6091" y="182644"/>
                    </a:lnTo>
                    <a:cubicBezTo>
                      <a:pt x="2671" y="182644"/>
                      <a:pt x="-101" y="179872"/>
                      <a:pt x="-101" y="176453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50477" y="-141"/>
                    </a:lnTo>
                    <a:cubicBezTo>
                      <a:pt x="53897" y="-141"/>
                      <a:pt x="56668" y="2631"/>
                      <a:pt x="56668" y="6050"/>
                    </a:cubicBezTo>
                    <a:lnTo>
                      <a:pt x="56668" y="176453"/>
                    </a:lnTo>
                    <a:cubicBezTo>
                      <a:pt x="56668" y="179872"/>
                      <a:pt x="53897" y="182644"/>
                      <a:pt x="50477" y="182644"/>
                    </a:cubicBezTo>
                    <a:close/>
                    <a:moveTo>
                      <a:pt x="12377" y="170262"/>
                    </a:moveTo>
                    <a:lnTo>
                      <a:pt x="44381" y="170262"/>
                    </a:lnTo>
                    <a:lnTo>
                      <a:pt x="44381" y="12242"/>
                    </a:lnTo>
                    <a:lnTo>
                      <a:pt x="12377" y="12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43B3CC8A-180C-48FE-93BE-7241CAF16C30}"/>
                  </a:ext>
                </a:extLst>
              </p:cNvPr>
              <p:cNvSpPr/>
              <p:nvPr/>
            </p:nvSpPr>
            <p:spPr>
              <a:xfrm>
                <a:off x="3236975" y="3381088"/>
                <a:ext cx="56864" cy="144970"/>
              </a:xfrm>
              <a:custGeom>
                <a:avLst/>
                <a:gdLst>
                  <a:gd name="connsiteX0" fmla="*/ 50572 w 56864"/>
                  <a:gd name="connsiteY0" fmla="*/ 144830 h 144970"/>
                  <a:gd name="connsiteX1" fmla="*/ 6091 w 56864"/>
                  <a:gd name="connsiteY1" fmla="*/ 144830 h 144970"/>
                  <a:gd name="connsiteX2" fmla="*/ -101 w 56864"/>
                  <a:gd name="connsiteY2" fmla="*/ 138639 h 144970"/>
                  <a:gd name="connsiteX3" fmla="*/ -101 w 56864"/>
                  <a:gd name="connsiteY3" fmla="*/ 6050 h 144970"/>
                  <a:gd name="connsiteX4" fmla="*/ 6091 w 56864"/>
                  <a:gd name="connsiteY4" fmla="*/ -141 h 144970"/>
                  <a:gd name="connsiteX5" fmla="*/ 50572 w 56864"/>
                  <a:gd name="connsiteY5" fmla="*/ -141 h 144970"/>
                  <a:gd name="connsiteX6" fmla="*/ 56764 w 56864"/>
                  <a:gd name="connsiteY6" fmla="*/ 6050 h 144970"/>
                  <a:gd name="connsiteX7" fmla="*/ 56764 w 56864"/>
                  <a:gd name="connsiteY7" fmla="*/ 138639 h 144970"/>
                  <a:gd name="connsiteX8" fmla="*/ 50572 w 56864"/>
                  <a:gd name="connsiteY8" fmla="*/ 144830 h 144970"/>
                  <a:gd name="connsiteX9" fmla="*/ 12472 w 56864"/>
                  <a:gd name="connsiteY9" fmla="*/ 132447 h 144970"/>
                  <a:gd name="connsiteX10" fmla="*/ 44572 w 56864"/>
                  <a:gd name="connsiteY10" fmla="*/ 132447 h 144970"/>
                  <a:gd name="connsiteX11" fmla="*/ 44572 w 56864"/>
                  <a:gd name="connsiteY11" fmla="*/ 12242 h 144970"/>
                  <a:gd name="connsiteX12" fmla="*/ 12472 w 56864"/>
                  <a:gd name="connsiteY12" fmla="*/ 12242 h 14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864" h="144970">
                    <a:moveTo>
                      <a:pt x="50572" y="144830"/>
                    </a:moveTo>
                    <a:lnTo>
                      <a:pt x="6091" y="144830"/>
                    </a:lnTo>
                    <a:cubicBezTo>
                      <a:pt x="2671" y="144830"/>
                      <a:pt x="-101" y="142058"/>
                      <a:pt x="-101" y="138639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50572" y="-141"/>
                    </a:lnTo>
                    <a:cubicBezTo>
                      <a:pt x="53973" y="-93"/>
                      <a:pt x="56716" y="2650"/>
                      <a:pt x="56764" y="6050"/>
                    </a:cubicBezTo>
                    <a:lnTo>
                      <a:pt x="56764" y="138639"/>
                    </a:lnTo>
                    <a:cubicBezTo>
                      <a:pt x="56716" y="142039"/>
                      <a:pt x="53973" y="144782"/>
                      <a:pt x="50572" y="144830"/>
                    </a:cubicBezTo>
                    <a:close/>
                    <a:moveTo>
                      <a:pt x="12472" y="132447"/>
                    </a:moveTo>
                    <a:lnTo>
                      <a:pt x="44572" y="132447"/>
                    </a:lnTo>
                    <a:lnTo>
                      <a:pt x="44572" y="12242"/>
                    </a:lnTo>
                    <a:lnTo>
                      <a:pt x="12472" y="12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35DBEA4C-BFFB-4EEF-904E-D166CBDA1DF3}"/>
                  </a:ext>
                </a:extLst>
              </p:cNvPr>
              <p:cNvSpPr/>
              <p:nvPr/>
            </p:nvSpPr>
            <p:spPr>
              <a:xfrm>
                <a:off x="3164299" y="3420427"/>
                <a:ext cx="56771" cy="105632"/>
              </a:xfrm>
              <a:custGeom>
                <a:avLst/>
                <a:gdLst>
                  <a:gd name="connsiteX0" fmla="*/ 50477 w 56771"/>
                  <a:gd name="connsiteY0" fmla="*/ 105491 h 105632"/>
                  <a:gd name="connsiteX1" fmla="*/ 6091 w 56771"/>
                  <a:gd name="connsiteY1" fmla="*/ 105491 h 105632"/>
                  <a:gd name="connsiteX2" fmla="*/ -101 w 56771"/>
                  <a:gd name="connsiteY2" fmla="*/ 99300 h 105632"/>
                  <a:gd name="connsiteX3" fmla="*/ -101 w 56771"/>
                  <a:gd name="connsiteY3" fmla="*/ 6050 h 105632"/>
                  <a:gd name="connsiteX4" fmla="*/ 6091 w 56771"/>
                  <a:gd name="connsiteY4" fmla="*/ -141 h 105632"/>
                  <a:gd name="connsiteX5" fmla="*/ 50477 w 56771"/>
                  <a:gd name="connsiteY5" fmla="*/ -141 h 105632"/>
                  <a:gd name="connsiteX6" fmla="*/ 56668 w 56771"/>
                  <a:gd name="connsiteY6" fmla="*/ 6050 h 105632"/>
                  <a:gd name="connsiteX7" fmla="*/ 56668 w 56771"/>
                  <a:gd name="connsiteY7" fmla="*/ 99110 h 105632"/>
                  <a:gd name="connsiteX8" fmla="*/ 50668 w 56771"/>
                  <a:gd name="connsiteY8" fmla="*/ 105491 h 105632"/>
                  <a:gd name="connsiteX9" fmla="*/ 50477 w 56771"/>
                  <a:gd name="connsiteY9" fmla="*/ 105491 h 105632"/>
                  <a:gd name="connsiteX10" fmla="*/ 12377 w 56771"/>
                  <a:gd name="connsiteY10" fmla="*/ 93109 h 105632"/>
                  <a:gd name="connsiteX11" fmla="*/ 44381 w 56771"/>
                  <a:gd name="connsiteY11" fmla="*/ 93109 h 105632"/>
                  <a:gd name="connsiteX12" fmla="*/ 44381 w 56771"/>
                  <a:gd name="connsiteY12" fmla="*/ 12432 h 105632"/>
                  <a:gd name="connsiteX13" fmla="*/ 12377 w 56771"/>
                  <a:gd name="connsiteY13" fmla="*/ 12432 h 10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771" h="105632">
                    <a:moveTo>
                      <a:pt x="50477" y="105491"/>
                    </a:moveTo>
                    <a:lnTo>
                      <a:pt x="6091" y="105491"/>
                    </a:lnTo>
                    <a:cubicBezTo>
                      <a:pt x="2671" y="105491"/>
                      <a:pt x="-101" y="102720"/>
                      <a:pt x="-101" y="99300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50477" y="-141"/>
                    </a:lnTo>
                    <a:cubicBezTo>
                      <a:pt x="53897" y="-141"/>
                      <a:pt x="56668" y="2631"/>
                      <a:pt x="56668" y="6050"/>
                    </a:cubicBezTo>
                    <a:lnTo>
                      <a:pt x="56668" y="99110"/>
                    </a:lnTo>
                    <a:cubicBezTo>
                      <a:pt x="56773" y="102529"/>
                      <a:pt x="54087" y="105387"/>
                      <a:pt x="50668" y="105491"/>
                    </a:cubicBezTo>
                    <a:cubicBezTo>
                      <a:pt x="50611" y="105491"/>
                      <a:pt x="50544" y="105491"/>
                      <a:pt x="50477" y="105491"/>
                    </a:cubicBezTo>
                    <a:close/>
                    <a:moveTo>
                      <a:pt x="12377" y="93109"/>
                    </a:moveTo>
                    <a:lnTo>
                      <a:pt x="44381" y="93109"/>
                    </a:lnTo>
                    <a:lnTo>
                      <a:pt x="44381" y="12432"/>
                    </a:lnTo>
                    <a:lnTo>
                      <a:pt x="12377" y="124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701F154E-9C84-4B3E-ABF5-298467A3A784}"/>
                  </a:ext>
                </a:extLst>
              </p:cNvPr>
              <p:cNvSpPr/>
              <p:nvPr/>
            </p:nvSpPr>
            <p:spPr>
              <a:xfrm>
                <a:off x="3134010" y="3541299"/>
                <a:ext cx="408146" cy="12382"/>
              </a:xfrm>
              <a:custGeom>
                <a:avLst/>
                <a:gdLst>
                  <a:gd name="connsiteX0" fmla="*/ 401855 w 408146"/>
                  <a:gd name="connsiteY0" fmla="*/ 12242 h 12382"/>
                  <a:gd name="connsiteX1" fmla="*/ 6091 w 408146"/>
                  <a:gd name="connsiteY1" fmla="*/ 12242 h 12382"/>
                  <a:gd name="connsiteX2" fmla="*/ -101 w 408146"/>
                  <a:gd name="connsiteY2" fmla="*/ 6050 h 12382"/>
                  <a:gd name="connsiteX3" fmla="*/ 6091 w 408146"/>
                  <a:gd name="connsiteY3" fmla="*/ -141 h 12382"/>
                  <a:gd name="connsiteX4" fmla="*/ 401855 w 408146"/>
                  <a:gd name="connsiteY4" fmla="*/ -141 h 12382"/>
                  <a:gd name="connsiteX5" fmla="*/ 408046 w 408146"/>
                  <a:gd name="connsiteY5" fmla="*/ 6050 h 12382"/>
                  <a:gd name="connsiteX6" fmla="*/ 401855 w 408146"/>
                  <a:gd name="connsiteY6" fmla="*/ 12242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146" h="12382">
                    <a:moveTo>
                      <a:pt x="401855" y="12242"/>
                    </a:moveTo>
                    <a:lnTo>
                      <a:pt x="6091" y="12242"/>
                    </a:lnTo>
                    <a:cubicBezTo>
                      <a:pt x="2671" y="12242"/>
                      <a:pt x="-101" y="9470"/>
                      <a:pt x="-101" y="6050"/>
                    </a:cubicBezTo>
                    <a:cubicBezTo>
                      <a:pt x="-101" y="2631"/>
                      <a:pt x="2671" y="-141"/>
                      <a:pt x="6091" y="-141"/>
                    </a:cubicBezTo>
                    <a:lnTo>
                      <a:pt x="401855" y="-141"/>
                    </a:lnTo>
                    <a:cubicBezTo>
                      <a:pt x="405274" y="-141"/>
                      <a:pt x="408046" y="2631"/>
                      <a:pt x="408046" y="6050"/>
                    </a:cubicBezTo>
                    <a:cubicBezTo>
                      <a:pt x="408046" y="9470"/>
                      <a:pt x="405274" y="12242"/>
                      <a:pt x="401855" y="122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2A377914-4DA6-4B62-9FE6-8838D92D27FD}"/>
                  </a:ext>
                </a:extLst>
              </p:cNvPr>
              <p:cNvSpPr/>
              <p:nvPr/>
            </p:nvSpPr>
            <p:spPr>
              <a:xfrm>
                <a:off x="3164410" y="3234089"/>
                <a:ext cx="254806" cy="159575"/>
              </a:xfrm>
              <a:custGeom>
                <a:avLst/>
                <a:gdLst>
                  <a:gd name="connsiteX0" fmla="*/ 6075 w 254806"/>
                  <a:gd name="connsiteY0" fmla="*/ 159431 h 159575"/>
                  <a:gd name="connsiteX1" fmla="*/ 265 w 254806"/>
                  <a:gd name="connsiteY1" fmla="*/ 155335 h 159575"/>
                  <a:gd name="connsiteX2" fmla="*/ 3979 w 254806"/>
                  <a:gd name="connsiteY2" fmla="*/ 147430 h 159575"/>
                  <a:gd name="connsiteX3" fmla="*/ 243724 w 254806"/>
                  <a:gd name="connsiteY3" fmla="*/ 2078 h 159575"/>
                  <a:gd name="connsiteX4" fmla="*/ 252487 w 254806"/>
                  <a:gd name="connsiteY4" fmla="*/ 1316 h 159575"/>
                  <a:gd name="connsiteX5" fmla="*/ 253249 w 254806"/>
                  <a:gd name="connsiteY5" fmla="*/ 10079 h 159575"/>
                  <a:gd name="connsiteX6" fmla="*/ 8266 w 254806"/>
                  <a:gd name="connsiteY6" fmla="*/ 159050 h 159575"/>
                  <a:gd name="connsiteX7" fmla="*/ 6075 w 254806"/>
                  <a:gd name="connsiteY7" fmla="*/ 159431 h 15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806" h="159575">
                    <a:moveTo>
                      <a:pt x="6075" y="159431"/>
                    </a:moveTo>
                    <a:cubicBezTo>
                      <a:pt x="3456" y="159488"/>
                      <a:pt x="1093" y="157822"/>
                      <a:pt x="265" y="155335"/>
                    </a:cubicBezTo>
                    <a:cubicBezTo>
                      <a:pt x="-888" y="152126"/>
                      <a:pt x="779" y="148592"/>
                      <a:pt x="3979" y="147430"/>
                    </a:cubicBezTo>
                    <a:cubicBezTo>
                      <a:pt x="5599" y="146858"/>
                      <a:pt x="171143" y="86565"/>
                      <a:pt x="243724" y="2078"/>
                    </a:cubicBezTo>
                    <a:cubicBezTo>
                      <a:pt x="245933" y="-551"/>
                      <a:pt x="249858" y="-893"/>
                      <a:pt x="252487" y="1316"/>
                    </a:cubicBezTo>
                    <a:cubicBezTo>
                      <a:pt x="255116" y="3526"/>
                      <a:pt x="255458" y="7451"/>
                      <a:pt x="253249" y="10079"/>
                    </a:cubicBezTo>
                    <a:cubicBezTo>
                      <a:pt x="178478" y="97138"/>
                      <a:pt x="15124" y="156574"/>
                      <a:pt x="8266" y="159050"/>
                    </a:cubicBezTo>
                    <a:cubicBezTo>
                      <a:pt x="7570" y="159327"/>
                      <a:pt x="6827" y="159460"/>
                      <a:pt x="6075" y="159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7FD01DEC-3431-4629-95FA-923FABA5DECF}"/>
                  </a:ext>
                </a:extLst>
              </p:cNvPr>
              <p:cNvSpPr/>
              <p:nvPr/>
            </p:nvSpPr>
            <p:spPr>
              <a:xfrm>
                <a:off x="3371087" y="3235070"/>
                <a:ext cx="47339" cy="49339"/>
              </a:xfrm>
              <a:custGeom>
                <a:avLst/>
                <a:gdLst>
                  <a:gd name="connsiteX0" fmla="*/ 40857 w 47339"/>
                  <a:gd name="connsiteY0" fmla="*/ 49199 h 49339"/>
                  <a:gd name="connsiteX1" fmla="*/ 34666 w 47339"/>
                  <a:gd name="connsiteY1" fmla="*/ 43008 h 49339"/>
                  <a:gd name="connsiteX2" fmla="*/ 34666 w 47339"/>
                  <a:gd name="connsiteY2" fmla="*/ 12242 h 49339"/>
                  <a:gd name="connsiteX3" fmla="*/ 6091 w 47339"/>
                  <a:gd name="connsiteY3" fmla="*/ 12242 h 49339"/>
                  <a:gd name="connsiteX4" fmla="*/ 6091 w 47339"/>
                  <a:gd name="connsiteY4" fmla="*/ 12242 h 49339"/>
                  <a:gd name="connsiteX5" fmla="*/ -101 w 47339"/>
                  <a:gd name="connsiteY5" fmla="*/ 6051 h 49339"/>
                  <a:gd name="connsiteX6" fmla="*/ 6091 w 47339"/>
                  <a:gd name="connsiteY6" fmla="*/ -141 h 49339"/>
                  <a:gd name="connsiteX7" fmla="*/ 41047 w 47339"/>
                  <a:gd name="connsiteY7" fmla="*/ -141 h 49339"/>
                  <a:gd name="connsiteX8" fmla="*/ 41047 w 47339"/>
                  <a:gd name="connsiteY8" fmla="*/ -141 h 49339"/>
                  <a:gd name="connsiteX9" fmla="*/ 45429 w 47339"/>
                  <a:gd name="connsiteY9" fmla="*/ 1669 h 49339"/>
                  <a:gd name="connsiteX10" fmla="*/ 47239 w 47339"/>
                  <a:gd name="connsiteY10" fmla="*/ 6051 h 49339"/>
                  <a:gd name="connsiteX11" fmla="*/ 47239 w 47339"/>
                  <a:gd name="connsiteY11" fmla="*/ 43008 h 49339"/>
                  <a:gd name="connsiteX12" fmla="*/ 41047 w 47339"/>
                  <a:gd name="connsiteY12" fmla="*/ 49199 h 49339"/>
                  <a:gd name="connsiteX13" fmla="*/ 40857 w 47339"/>
                  <a:gd name="connsiteY13" fmla="*/ 49199 h 4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339" h="49339">
                    <a:moveTo>
                      <a:pt x="40857" y="49199"/>
                    </a:moveTo>
                    <a:cubicBezTo>
                      <a:pt x="37437" y="49199"/>
                      <a:pt x="34666" y="46427"/>
                      <a:pt x="34666" y="43008"/>
                    </a:cubicBezTo>
                    <a:lnTo>
                      <a:pt x="34666" y="12242"/>
                    </a:lnTo>
                    <a:lnTo>
                      <a:pt x="6091" y="12242"/>
                    </a:lnTo>
                    <a:lnTo>
                      <a:pt x="6091" y="12242"/>
                    </a:lnTo>
                    <a:cubicBezTo>
                      <a:pt x="2671" y="12242"/>
                      <a:pt x="-101" y="9470"/>
                      <a:pt x="-101" y="6051"/>
                    </a:cubicBezTo>
                    <a:cubicBezTo>
                      <a:pt x="-101" y="2631"/>
                      <a:pt x="2671" y="-141"/>
                      <a:pt x="6091" y="-141"/>
                    </a:cubicBezTo>
                    <a:lnTo>
                      <a:pt x="41047" y="-141"/>
                    </a:lnTo>
                    <a:lnTo>
                      <a:pt x="41047" y="-141"/>
                    </a:lnTo>
                    <a:cubicBezTo>
                      <a:pt x="42695" y="-150"/>
                      <a:pt x="44276" y="497"/>
                      <a:pt x="45429" y="1669"/>
                    </a:cubicBezTo>
                    <a:cubicBezTo>
                      <a:pt x="46582" y="2841"/>
                      <a:pt x="47229" y="4412"/>
                      <a:pt x="47239" y="6051"/>
                    </a:cubicBezTo>
                    <a:lnTo>
                      <a:pt x="47239" y="43008"/>
                    </a:lnTo>
                    <a:cubicBezTo>
                      <a:pt x="47239" y="46427"/>
                      <a:pt x="44467" y="49199"/>
                      <a:pt x="41047" y="49199"/>
                    </a:cubicBezTo>
                    <a:cubicBezTo>
                      <a:pt x="40990" y="49199"/>
                      <a:pt x="40924" y="49199"/>
                      <a:pt x="40857" y="491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DB462B65-F006-45C4-A7AF-1A301D1A3E6F}"/>
                  </a:ext>
                </a:extLst>
              </p:cNvPr>
              <p:cNvSpPr/>
              <p:nvPr/>
            </p:nvSpPr>
            <p:spPr>
              <a:xfrm>
                <a:off x="3307746" y="3084575"/>
                <a:ext cx="60579" cy="74580"/>
              </a:xfrm>
              <a:custGeom>
                <a:avLst/>
                <a:gdLst>
                  <a:gd name="connsiteX0" fmla="*/ 54287 w 60579"/>
                  <a:gd name="connsiteY0" fmla="*/ 74440 h 74580"/>
                  <a:gd name="connsiteX1" fmla="*/ 6091 w 60579"/>
                  <a:gd name="connsiteY1" fmla="*/ 74440 h 74580"/>
                  <a:gd name="connsiteX2" fmla="*/ -101 w 60579"/>
                  <a:gd name="connsiteY2" fmla="*/ 68249 h 74580"/>
                  <a:gd name="connsiteX3" fmla="*/ -101 w 60579"/>
                  <a:gd name="connsiteY3" fmla="*/ 30149 h 74580"/>
                  <a:gd name="connsiteX4" fmla="*/ 30189 w 60579"/>
                  <a:gd name="connsiteY4" fmla="*/ -141 h 74580"/>
                  <a:gd name="connsiteX5" fmla="*/ 60479 w 60579"/>
                  <a:gd name="connsiteY5" fmla="*/ 30149 h 74580"/>
                  <a:gd name="connsiteX6" fmla="*/ 60479 w 60579"/>
                  <a:gd name="connsiteY6" fmla="*/ 68249 h 74580"/>
                  <a:gd name="connsiteX7" fmla="*/ 54287 w 60579"/>
                  <a:gd name="connsiteY7" fmla="*/ 74440 h 74580"/>
                  <a:gd name="connsiteX8" fmla="*/ 12282 w 60579"/>
                  <a:gd name="connsiteY8" fmla="*/ 62057 h 74580"/>
                  <a:gd name="connsiteX9" fmla="*/ 48096 w 60579"/>
                  <a:gd name="connsiteY9" fmla="*/ 62057 h 74580"/>
                  <a:gd name="connsiteX10" fmla="*/ 48096 w 60579"/>
                  <a:gd name="connsiteY10" fmla="*/ 30530 h 74580"/>
                  <a:gd name="connsiteX11" fmla="*/ 30189 w 60579"/>
                  <a:gd name="connsiteY11" fmla="*/ 12623 h 74580"/>
                  <a:gd name="connsiteX12" fmla="*/ 12282 w 60579"/>
                  <a:gd name="connsiteY12" fmla="*/ 30530 h 7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79" h="74580">
                    <a:moveTo>
                      <a:pt x="54287" y="74440"/>
                    </a:moveTo>
                    <a:lnTo>
                      <a:pt x="6091" y="74440"/>
                    </a:lnTo>
                    <a:cubicBezTo>
                      <a:pt x="2671" y="74440"/>
                      <a:pt x="-101" y="71668"/>
                      <a:pt x="-101" y="68249"/>
                    </a:cubicBezTo>
                    <a:lnTo>
                      <a:pt x="-101" y="30149"/>
                    </a:lnTo>
                    <a:cubicBezTo>
                      <a:pt x="-101" y="13423"/>
                      <a:pt x="13463" y="-141"/>
                      <a:pt x="30189" y="-141"/>
                    </a:cubicBezTo>
                    <a:cubicBezTo>
                      <a:pt x="46915" y="-141"/>
                      <a:pt x="60479" y="13423"/>
                      <a:pt x="60479" y="30149"/>
                    </a:cubicBezTo>
                    <a:lnTo>
                      <a:pt x="60479" y="68249"/>
                    </a:lnTo>
                    <a:cubicBezTo>
                      <a:pt x="60479" y="71668"/>
                      <a:pt x="57707" y="74440"/>
                      <a:pt x="54287" y="74440"/>
                    </a:cubicBezTo>
                    <a:close/>
                    <a:moveTo>
                      <a:pt x="12282" y="62057"/>
                    </a:moveTo>
                    <a:lnTo>
                      <a:pt x="48096" y="62057"/>
                    </a:lnTo>
                    <a:lnTo>
                      <a:pt x="48096" y="30530"/>
                    </a:lnTo>
                    <a:cubicBezTo>
                      <a:pt x="48096" y="20643"/>
                      <a:pt x="40076" y="12623"/>
                      <a:pt x="30189" y="12623"/>
                    </a:cubicBezTo>
                    <a:cubicBezTo>
                      <a:pt x="20302" y="12623"/>
                      <a:pt x="12282" y="20643"/>
                      <a:pt x="12282" y="305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4A44A11B-BD53-4D0B-8D1D-06AD154494B5}"/>
              </a:ext>
            </a:extLst>
          </p:cNvPr>
          <p:cNvGrpSpPr/>
          <p:nvPr/>
        </p:nvGrpSpPr>
        <p:grpSpPr>
          <a:xfrm>
            <a:off x="4380323" y="4789130"/>
            <a:ext cx="734455" cy="753570"/>
            <a:chOff x="2970807" y="1814464"/>
            <a:chExt cx="734455" cy="753570"/>
          </a:xfrm>
          <a:solidFill>
            <a:schemeClr val="accent1"/>
          </a:solidFill>
        </p:grpSpPr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2A3E383A-6E72-4ACC-8F65-F33FB0E56B0C}"/>
                </a:ext>
              </a:extLst>
            </p:cNvPr>
            <p:cNvSpPr/>
            <p:nvPr/>
          </p:nvSpPr>
          <p:spPr>
            <a:xfrm>
              <a:off x="2970807" y="1814464"/>
              <a:ext cx="734455" cy="674703"/>
            </a:xfrm>
            <a:custGeom>
              <a:avLst/>
              <a:gdLst>
                <a:gd name="connsiteX0" fmla="*/ 566010 w 734455"/>
                <a:gd name="connsiteY0" fmla="*/ 674562 h 674703"/>
                <a:gd name="connsiteX1" fmla="*/ 168246 w 734455"/>
                <a:gd name="connsiteY1" fmla="*/ 674562 h 674703"/>
                <a:gd name="connsiteX2" fmla="*/ 164817 w 734455"/>
                <a:gd name="connsiteY2" fmla="*/ 673515 h 674703"/>
                <a:gd name="connsiteX3" fmla="*/ 60699 w 734455"/>
                <a:gd name="connsiteY3" fmla="*/ 164775 h 674703"/>
                <a:gd name="connsiteX4" fmla="*/ 569439 w 734455"/>
                <a:gd name="connsiteY4" fmla="*/ 60657 h 674703"/>
                <a:gd name="connsiteX5" fmla="*/ 673557 w 734455"/>
                <a:gd name="connsiteY5" fmla="*/ 569397 h 674703"/>
                <a:gd name="connsiteX6" fmla="*/ 569439 w 734455"/>
                <a:gd name="connsiteY6" fmla="*/ 673515 h 674703"/>
                <a:gd name="connsiteX7" fmla="*/ 566010 w 734455"/>
                <a:gd name="connsiteY7" fmla="*/ 674562 h 674703"/>
                <a:gd name="connsiteX8" fmla="*/ 170151 w 734455"/>
                <a:gd name="connsiteY8" fmla="*/ 662180 h 674703"/>
                <a:gd name="connsiteX9" fmla="*/ 564200 w 734455"/>
                <a:gd name="connsiteY9" fmla="*/ 662180 h 674703"/>
                <a:gd name="connsiteX10" fmla="*/ 662251 w 734455"/>
                <a:gd name="connsiteY10" fmla="*/ 170080 h 674703"/>
                <a:gd name="connsiteX11" fmla="*/ 170151 w 734455"/>
                <a:gd name="connsiteY11" fmla="*/ 72030 h 674703"/>
                <a:gd name="connsiteX12" fmla="*/ 72101 w 734455"/>
                <a:gd name="connsiteY12" fmla="*/ 564130 h 674703"/>
                <a:gd name="connsiteX13" fmla="*/ 170151 w 734455"/>
                <a:gd name="connsiteY13" fmla="*/ 662180 h 67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4455" h="674703">
                  <a:moveTo>
                    <a:pt x="566010" y="674562"/>
                  </a:moveTo>
                  <a:lnTo>
                    <a:pt x="168246" y="674562"/>
                  </a:lnTo>
                  <a:cubicBezTo>
                    <a:pt x="167027" y="674553"/>
                    <a:pt x="165836" y="674191"/>
                    <a:pt x="164817" y="673515"/>
                  </a:cubicBezTo>
                  <a:cubicBezTo>
                    <a:pt x="-4414" y="561777"/>
                    <a:pt x="-51033" y="334015"/>
                    <a:pt x="60699" y="164775"/>
                  </a:cubicBezTo>
                  <a:cubicBezTo>
                    <a:pt x="172437" y="-4456"/>
                    <a:pt x="400208" y="-51071"/>
                    <a:pt x="569439" y="60657"/>
                  </a:cubicBezTo>
                  <a:cubicBezTo>
                    <a:pt x="738670" y="172395"/>
                    <a:pt x="785285" y="400166"/>
                    <a:pt x="673557" y="569397"/>
                  </a:cubicBezTo>
                  <a:cubicBezTo>
                    <a:pt x="646239" y="610774"/>
                    <a:pt x="610816" y="646197"/>
                    <a:pt x="569439" y="673515"/>
                  </a:cubicBezTo>
                  <a:cubicBezTo>
                    <a:pt x="568429" y="674201"/>
                    <a:pt x="567229" y="674562"/>
                    <a:pt x="566010" y="674562"/>
                  </a:cubicBezTo>
                  <a:close/>
                  <a:moveTo>
                    <a:pt x="170151" y="662180"/>
                  </a:moveTo>
                  <a:lnTo>
                    <a:pt x="564200" y="662180"/>
                  </a:lnTo>
                  <a:cubicBezTo>
                    <a:pt x="727163" y="553366"/>
                    <a:pt x="771064" y="333044"/>
                    <a:pt x="662251" y="170080"/>
                  </a:cubicBezTo>
                  <a:cubicBezTo>
                    <a:pt x="553437" y="7117"/>
                    <a:pt x="333114" y="-36783"/>
                    <a:pt x="170151" y="72030"/>
                  </a:cubicBezTo>
                  <a:cubicBezTo>
                    <a:pt x="7188" y="180844"/>
                    <a:pt x="-36712" y="401167"/>
                    <a:pt x="72101" y="564130"/>
                  </a:cubicBezTo>
                  <a:cubicBezTo>
                    <a:pt x="98018" y="602944"/>
                    <a:pt x="131337" y="636262"/>
                    <a:pt x="170151" y="662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1134EB4D-8477-4789-B007-AFF2B26CF340}"/>
                </a:ext>
              </a:extLst>
            </p:cNvPr>
            <p:cNvSpPr/>
            <p:nvPr/>
          </p:nvSpPr>
          <p:spPr>
            <a:xfrm>
              <a:off x="3002946" y="2518885"/>
              <a:ext cx="670274" cy="12382"/>
            </a:xfrm>
            <a:custGeom>
              <a:avLst/>
              <a:gdLst>
                <a:gd name="connsiteX0" fmla="*/ 663982 w 670274"/>
                <a:gd name="connsiteY0" fmla="*/ 12242 h 12382"/>
                <a:gd name="connsiteX1" fmla="*/ 6091 w 670274"/>
                <a:gd name="connsiteY1" fmla="*/ 12242 h 12382"/>
                <a:gd name="connsiteX2" fmla="*/ -101 w 670274"/>
                <a:gd name="connsiteY2" fmla="*/ 6050 h 12382"/>
                <a:gd name="connsiteX3" fmla="*/ 6091 w 670274"/>
                <a:gd name="connsiteY3" fmla="*/ -141 h 12382"/>
                <a:gd name="connsiteX4" fmla="*/ 663982 w 670274"/>
                <a:gd name="connsiteY4" fmla="*/ -141 h 12382"/>
                <a:gd name="connsiteX5" fmla="*/ 670174 w 670274"/>
                <a:gd name="connsiteY5" fmla="*/ 6050 h 12382"/>
                <a:gd name="connsiteX6" fmla="*/ 663982 w 670274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274" h="12382">
                  <a:moveTo>
                    <a:pt x="663982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663982" y="-141"/>
                  </a:lnTo>
                  <a:cubicBezTo>
                    <a:pt x="667402" y="-141"/>
                    <a:pt x="670174" y="2631"/>
                    <a:pt x="670174" y="6050"/>
                  </a:cubicBezTo>
                  <a:cubicBezTo>
                    <a:pt x="670174" y="9470"/>
                    <a:pt x="667402" y="12242"/>
                    <a:pt x="663982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44CB8A83-01B7-44CB-9522-413F809C19CD}"/>
                </a:ext>
              </a:extLst>
            </p:cNvPr>
            <p:cNvSpPr/>
            <p:nvPr/>
          </p:nvSpPr>
          <p:spPr>
            <a:xfrm>
              <a:off x="3002946" y="2555652"/>
              <a:ext cx="670274" cy="12382"/>
            </a:xfrm>
            <a:custGeom>
              <a:avLst/>
              <a:gdLst>
                <a:gd name="connsiteX0" fmla="*/ 663982 w 670274"/>
                <a:gd name="connsiteY0" fmla="*/ 12242 h 12382"/>
                <a:gd name="connsiteX1" fmla="*/ 6091 w 670274"/>
                <a:gd name="connsiteY1" fmla="*/ 12242 h 12382"/>
                <a:gd name="connsiteX2" fmla="*/ -101 w 670274"/>
                <a:gd name="connsiteY2" fmla="*/ 6050 h 12382"/>
                <a:gd name="connsiteX3" fmla="*/ 6091 w 670274"/>
                <a:gd name="connsiteY3" fmla="*/ -141 h 12382"/>
                <a:gd name="connsiteX4" fmla="*/ 663982 w 670274"/>
                <a:gd name="connsiteY4" fmla="*/ -141 h 12382"/>
                <a:gd name="connsiteX5" fmla="*/ 670174 w 670274"/>
                <a:gd name="connsiteY5" fmla="*/ 6050 h 12382"/>
                <a:gd name="connsiteX6" fmla="*/ 663982 w 670274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274" h="12382">
                  <a:moveTo>
                    <a:pt x="663982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663982" y="-141"/>
                  </a:lnTo>
                  <a:cubicBezTo>
                    <a:pt x="667402" y="-141"/>
                    <a:pt x="670174" y="2631"/>
                    <a:pt x="670174" y="6050"/>
                  </a:cubicBezTo>
                  <a:cubicBezTo>
                    <a:pt x="670174" y="9470"/>
                    <a:pt x="667402" y="12242"/>
                    <a:pt x="663982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EE08AC7D-3155-4566-BC95-1AA788C05A0A}"/>
                </a:ext>
              </a:extLst>
            </p:cNvPr>
            <p:cNvGrpSpPr/>
            <p:nvPr/>
          </p:nvGrpSpPr>
          <p:grpSpPr>
            <a:xfrm>
              <a:off x="3070485" y="1934717"/>
              <a:ext cx="535774" cy="494062"/>
              <a:chOff x="3070485" y="1934717"/>
              <a:chExt cx="535774" cy="494062"/>
            </a:xfrm>
            <a:grpFill/>
          </p:grpSpPr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B746B2A6-0BA5-4031-AD17-1B17ED9F571D}"/>
                  </a:ext>
                </a:extLst>
              </p:cNvPr>
              <p:cNvSpPr/>
              <p:nvPr/>
            </p:nvSpPr>
            <p:spPr>
              <a:xfrm>
                <a:off x="3109721" y="2192991"/>
                <a:ext cx="455961" cy="235787"/>
              </a:xfrm>
              <a:custGeom>
                <a:avLst/>
                <a:gdLst>
                  <a:gd name="connsiteX0" fmla="*/ 450432 w 455961"/>
                  <a:gd name="connsiteY0" fmla="*/ 235647 h 235787"/>
                  <a:gd name="connsiteX1" fmla="*/ 6091 w 455961"/>
                  <a:gd name="connsiteY1" fmla="*/ 235647 h 235787"/>
                  <a:gd name="connsiteX2" fmla="*/ -101 w 455961"/>
                  <a:gd name="connsiteY2" fmla="*/ 229456 h 235787"/>
                  <a:gd name="connsiteX3" fmla="*/ -101 w 455961"/>
                  <a:gd name="connsiteY3" fmla="*/ 66102 h 235787"/>
                  <a:gd name="connsiteX4" fmla="*/ 3805 w 455961"/>
                  <a:gd name="connsiteY4" fmla="*/ 60387 h 235787"/>
                  <a:gd name="connsiteX5" fmla="*/ 156205 w 455961"/>
                  <a:gd name="connsiteY5" fmla="*/ 284 h 235787"/>
                  <a:gd name="connsiteX6" fmla="*/ 162777 w 455961"/>
                  <a:gd name="connsiteY6" fmla="*/ 1618 h 235787"/>
                  <a:gd name="connsiteX7" fmla="*/ 225547 w 455961"/>
                  <a:gd name="connsiteY7" fmla="*/ 62006 h 235787"/>
                  <a:gd name="connsiteX8" fmla="*/ 293079 w 455961"/>
                  <a:gd name="connsiteY8" fmla="*/ 1427 h 235787"/>
                  <a:gd name="connsiteX9" fmla="*/ 299556 w 455961"/>
                  <a:gd name="connsiteY9" fmla="*/ 284 h 235787"/>
                  <a:gd name="connsiteX10" fmla="*/ 451956 w 455961"/>
                  <a:gd name="connsiteY10" fmla="*/ 60387 h 235787"/>
                  <a:gd name="connsiteX11" fmla="*/ 455861 w 455961"/>
                  <a:gd name="connsiteY11" fmla="*/ 66102 h 235787"/>
                  <a:gd name="connsiteX12" fmla="*/ 455861 w 455961"/>
                  <a:gd name="connsiteY12" fmla="*/ 229456 h 235787"/>
                  <a:gd name="connsiteX13" fmla="*/ 450432 w 455961"/>
                  <a:gd name="connsiteY13" fmla="*/ 235647 h 235787"/>
                  <a:gd name="connsiteX14" fmla="*/ 12282 w 455961"/>
                  <a:gd name="connsiteY14" fmla="*/ 223265 h 235787"/>
                  <a:gd name="connsiteX15" fmla="*/ 444241 w 455961"/>
                  <a:gd name="connsiteY15" fmla="*/ 223265 h 235787"/>
                  <a:gd name="connsiteX16" fmla="*/ 444241 w 455961"/>
                  <a:gd name="connsiteY16" fmla="*/ 70389 h 235787"/>
                  <a:gd name="connsiteX17" fmla="*/ 298889 w 455961"/>
                  <a:gd name="connsiteY17" fmla="*/ 13239 h 235787"/>
                  <a:gd name="connsiteX18" fmla="*/ 229833 w 455961"/>
                  <a:gd name="connsiteY18" fmla="*/ 75056 h 235787"/>
                  <a:gd name="connsiteX19" fmla="*/ 221451 w 455961"/>
                  <a:gd name="connsiteY19" fmla="*/ 75056 h 235787"/>
                  <a:gd name="connsiteX20" fmla="*/ 157443 w 455961"/>
                  <a:gd name="connsiteY20" fmla="*/ 13429 h 235787"/>
                  <a:gd name="connsiteX21" fmla="*/ 12282 w 455961"/>
                  <a:gd name="connsiteY21" fmla="*/ 70579 h 23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5961" h="235787">
                    <a:moveTo>
                      <a:pt x="450432" y="235647"/>
                    </a:moveTo>
                    <a:lnTo>
                      <a:pt x="6091" y="235647"/>
                    </a:lnTo>
                    <a:cubicBezTo>
                      <a:pt x="2671" y="235647"/>
                      <a:pt x="-101" y="232875"/>
                      <a:pt x="-101" y="229456"/>
                    </a:cubicBezTo>
                    <a:lnTo>
                      <a:pt x="-101" y="66102"/>
                    </a:lnTo>
                    <a:cubicBezTo>
                      <a:pt x="-81" y="63578"/>
                      <a:pt x="1462" y="61320"/>
                      <a:pt x="3805" y="60387"/>
                    </a:cubicBezTo>
                    <a:lnTo>
                      <a:pt x="156205" y="284"/>
                    </a:lnTo>
                    <a:cubicBezTo>
                      <a:pt x="158472" y="-601"/>
                      <a:pt x="161034" y="-78"/>
                      <a:pt x="162777" y="1618"/>
                    </a:cubicBezTo>
                    <a:lnTo>
                      <a:pt x="225547" y="62006"/>
                    </a:lnTo>
                    <a:lnTo>
                      <a:pt x="293079" y="1427"/>
                    </a:lnTo>
                    <a:cubicBezTo>
                      <a:pt x="294889" y="-68"/>
                      <a:pt x="297346" y="-497"/>
                      <a:pt x="299556" y="284"/>
                    </a:cubicBezTo>
                    <a:lnTo>
                      <a:pt x="451956" y="60387"/>
                    </a:lnTo>
                    <a:cubicBezTo>
                      <a:pt x="454318" y="61292"/>
                      <a:pt x="455871" y="63569"/>
                      <a:pt x="455861" y="66102"/>
                    </a:cubicBezTo>
                    <a:lnTo>
                      <a:pt x="455861" y="229456"/>
                    </a:lnTo>
                    <a:cubicBezTo>
                      <a:pt x="455880" y="232599"/>
                      <a:pt x="453547" y="235257"/>
                      <a:pt x="450432" y="235647"/>
                    </a:cubicBezTo>
                    <a:close/>
                    <a:moveTo>
                      <a:pt x="12282" y="223265"/>
                    </a:moveTo>
                    <a:lnTo>
                      <a:pt x="444241" y="223265"/>
                    </a:lnTo>
                    <a:lnTo>
                      <a:pt x="444241" y="70389"/>
                    </a:lnTo>
                    <a:lnTo>
                      <a:pt x="298889" y="13239"/>
                    </a:lnTo>
                    <a:lnTo>
                      <a:pt x="229833" y="75056"/>
                    </a:lnTo>
                    <a:cubicBezTo>
                      <a:pt x="227461" y="77237"/>
                      <a:pt x="223823" y="77237"/>
                      <a:pt x="221451" y="75056"/>
                    </a:cubicBezTo>
                    <a:lnTo>
                      <a:pt x="157443" y="13429"/>
                    </a:lnTo>
                    <a:lnTo>
                      <a:pt x="12282" y="705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56C099E3-2402-4E5C-B83E-A511234B2E60}"/>
                  </a:ext>
                </a:extLst>
              </p:cNvPr>
              <p:cNvSpPr/>
              <p:nvPr/>
            </p:nvSpPr>
            <p:spPr>
              <a:xfrm>
                <a:off x="3184683" y="2313621"/>
                <a:ext cx="306800" cy="114871"/>
              </a:xfrm>
              <a:custGeom>
                <a:avLst/>
                <a:gdLst>
                  <a:gd name="connsiteX0" fmla="*/ 300508 w 306800"/>
                  <a:gd name="connsiteY0" fmla="*/ 114731 h 114871"/>
                  <a:gd name="connsiteX1" fmla="*/ 6091 w 306800"/>
                  <a:gd name="connsiteY1" fmla="*/ 114731 h 114871"/>
                  <a:gd name="connsiteX2" fmla="*/ -101 w 306800"/>
                  <a:gd name="connsiteY2" fmla="*/ 108540 h 114871"/>
                  <a:gd name="connsiteX3" fmla="*/ -101 w 306800"/>
                  <a:gd name="connsiteY3" fmla="*/ 6050 h 114871"/>
                  <a:gd name="connsiteX4" fmla="*/ 6091 w 306800"/>
                  <a:gd name="connsiteY4" fmla="*/ -141 h 114871"/>
                  <a:gd name="connsiteX5" fmla="*/ 12282 w 306800"/>
                  <a:gd name="connsiteY5" fmla="*/ 6050 h 114871"/>
                  <a:gd name="connsiteX6" fmla="*/ 12282 w 306800"/>
                  <a:gd name="connsiteY6" fmla="*/ 102348 h 114871"/>
                  <a:gd name="connsiteX7" fmla="*/ 294317 w 306800"/>
                  <a:gd name="connsiteY7" fmla="*/ 102348 h 114871"/>
                  <a:gd name="connsiteX8" fmla="*/ 294317 w 306800"/>
                  <a:gd name="connsiteY8" fmla="*/ 6050 h 114871"/>
                  <a:gd name="connsiteX9" fmla="*/ 300508 w 306800"/>
                  <a:gd name="connsiteY9" fmla="*/ -141 h 114871"/>
                  <a:gd name="connsiteX10" fmla="*/ 306700 w 306800"/>
                  <a:gd name="connsiteY10" fmla="*/ 6050 h 114871"/>
                  <a:gd name="connsiteX11" fmla="*/ 306700 w 306800"/>
                  <a:gd name="connsiteY11" fmla="*/ 108540 h 114871"/>
                  <a:gd name="connsiteX12" fmla="*/ 300508 w 306800"/>
                  <a:gd name="connsiteY12" fmla="*/ 114731 h 114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800" h="114871">
                    <a:moveTo>
                      <a:pt x="300508" y="114731"/>
                    </a:moveTo>
                    <a:lnTo>
                      <a:pt x="6091" y="114731"/>
                    </a:lnTo>
                    <a:cubicBezTo>
                      <a:pt x="2671" y="114731"/>
                      <a:pt x="-101" y="111959"/>
                      <a:pt x="-101" y="108540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cubicBezTo>
                      <a:pt x="9510" y="-141"/>
                      <a:pt x="12282" y="2631"/>
                      <a:pt x="12282" y="6050"/>
                    </a:cubicBezTo>
                    <a:lnTo>
                      <a:pt x="12282" y="102348"/>
                    </a:lnTo>
                    <a:lnTo>
                      <a:pt x="294317" y="102348"/>
                    </a:lnTo>
                    <a:lnTo>
                      <a:pt x="294317" y="6050"/>
                    </a:lnTo>
                    <a:cubicBezTo>
                      <a:pt x="294317" y="2631"/>
                      <a:pt x="297089" y="-141"/>
                      <a:pt x="300508" y="-141"/>
                    </a:cubicBezTo>
                    <a:cubicBezTo>
                      <a:pt x="303928" y="-141"/>
                      <a:pt x="306700" y="2631"/>
                      <a:pt x="306700" y="6050"/>
                    </a:cubicBezTo>
                    <a:lnTo>
                      <a:pt x="306700" y="108540"/>
                    </a:lnTo>
                    <a:cubicBezTo>
                      <a:pt x="306700" y="111959"/>
                      <a:pt x="303928" y="114731"/>
                      <a:pt x="300508" y="1147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991F1B61-485A-4341-B72A-BCAAEE18B21D}"/>
                  </a:ext>
                </a:extLst>
              </p:cNvPr>
              <p:cNvSpPr/>
              <p:nvPr/>
            </p:nvSpPr>
            <p:spPr>
              <a:xfrm>
                <a:off x="3258406" y="2192845"/>
                <a:ext cx="159353" cy="90773"/>
              </a:xfrm>
              <a:custGeom>
                <a:avLst/>
                <a:gdLst>
                  <a:gd name="connsiteX0" fmla="*/ 153062 w 159353"/>
                  <a:gd name="connsiteY0" fmla="*/ 90632 h 90773"/>
                  <a:gd name="connsiteX1" fmla="*/ 6091 w 159353"/>
                  <a:gd name="connsiteY1" fmla="*/ 90632 h 90773"/>
                  <a:gd name="connsiteX2" fmla="*/ -101 w 159353"/>
                  <a:gd name="connsiteY2" fmla="*/ 84441 h 90773"/>
                  <a:gd name="connsiteX3" fmla="*/ -101 w 159353"/>
                  <a:gd name="connsiteY3" fmla="*/ 6050 h 90773"/>
                  <a:gd name="connsiteX4" fmla="*/ 6091 w 159353"/>
                  <a:gd name="connsiteY4" fmla="*/ -141 h 90773"/>
                  <a:gd name="connsiteX5" fmla="*/ 12282 w 159353"/>
                  <a:gd name="connsiteY5" fmla="*/ 6050 h 90773"/>
                  <a:gd name="connsiteX6" fmla="*/ 12282 w 159353"/>
                  <a:gd name="connsiteY6" fmla="*/ 78250 h 90773"/>
                  <a:gd name="connsiteX7" fmla="*/ 146870 w 159353"/>
                  <a:gd name="connsiteY7" fmla="*/ 78250 h 90773"/>
                  <a:gd name="connsiteX8" fmla="*/ 146870 w 159353"/>
                  <a:gd name="connsiteY8" fmla="*/ 6050 h 90773"/>
                  <a:gd name="connsiteX9" fmla="*/ 153062 w 159353"/>
                  <a:gd name="connsiteY9" fmla="*/ -141 h 90773"/>
                  <a:gd name="connsiteX10" fmla="*/ 159253 w 159353"/>
                  <a:gd name="connsiteY10" fmla="*/ 6050 h 90773"/>
                  <a:gd name="connsiteX11" fmla="*/ 159253 w 159353"/>
                  <a:gd name="connsiteY11" fmla="*/ 84441 h 90773"/>
                  <a:gd name="connsiteX12" fmla="*/ 153062 w 159353"/>
                  <a:gd name="connsiteY12" fmla="*/ 90632 h 9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353" h="90773">
                    <a:moveTo>
                      <a:pt x="153062" y="90632"/>
                    </a:moveTo>
                    <a:lnTo>
                      <a:pt x="6091" y="90632"/>
                    </a:lnTo>
                    <a:cubicBezTo>
                      <a:pt x="2671" y="90632"/>
                      <a:pt x="-101" y="87861"/>
                      <a:pt x="-101" y="84441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cubicBezTo>
                      <a:pt x="9510" y="-141"/>
                      <a:pt x="12282" y="2631"/>
                      <a:pt x="12282" y="6050"/>
                    </a:cubicBezTo>
                    <a:lnTo>
                      <a:pt x="12282" y="78250"/>
                    </a:lnTo>
                    <a:lnTo>
                      <a:pt x="146870" y="78250"/>
                    </a:lnTo>
                    <a:lnTo>
                      <a:pt x="146870" y="6050"/>
                    </a:lnTo>
                    <a:cubicBezTo>
                      <a:pt x="146870" y="2631"/>
                      <a:pt x="149642" y="-141"/>
                      <a:pt x="153062" y="-141"/>
                    </a:cubicBezTo>
                    <a:cubicBezTo>
                      <a:pt x="156481" y="-141"/>
                      <a:pt x="159253" y="2631"/>
                      <a:pt x="159253" y="6050"/>
                    </a:cubicBezTo>
                    <a:lnTo>
                      <a:pt x="159253" y="84441"/>
                    </a:lnTo>
                    <a:cubicBezTo>
                      <a:pt x="159205" y="87842"/>
                      <a:pt x="156462" y="90585"/>
                      <a:pt x="153062" y="90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E0236AA4-12CA-44E0-BDB8-E1DB8E04310F}"/>
                  </a:ext>
                </a:extLst>
              </p:cNvPr>
              <p:cNvSpPr/>
              <p:nvPr/>
            </p:nvSpPr>
            <p:spPr>
              <a:xfrm>
                <a:off x="3309746" y="2271426"/>
                <a:ext cx="56578" cy="63626"/>
              </a:xfrm>
              <a:custGeom>
                <a:avLst/>
                <a:gdLst>
                  <a:gd name="connsiteX0" fmla="*/ 50287 w 56578"/>
                  <a:gd name="connsiteY0" fmla="*/ 63486 h 63626"/>
                  <a:gd name="connsiteX1" fmla="*/ 6091 w 56578"/>
                  <a:gd name="connsiteY1" fmla="*/ 63486 h 63626"/>
                  <a:gd name="connsiteX2" fmla="*/ -101 w 56578"/>
                  <a:gd name="connsiteY2" fmla="*/ 57295 h 63626"/>
                  <a:gd name="connsiteX3" fmla="*/ -101 w 56578"/>
                  <a:gd name="connsiteY3" fmla="*/ 6050 h 63626"/>
                  <a:gd name="connsiteX4" fmla="*/ 6091 w 56578"/>
                  <a:gd name="connsiteY4" fmla="*/ -141 h 63626"/>
                  <a:gd name="connsiteX5" fmla="*/ 50287 w 56578"/>
                  <a:gd name="connsiteY5" fmla="*/ -141 h 63626"/>
                  <a:gd name="connsiteX6" fmla="*/ 56478 w 56578"/>
                  <a:gd name="connsiteY6" fmla="*/ 6050 h 63626"/>
                  <a:gd name="connsiteX7" fmla="*/ 56478 w 56578"/>
                  <a:gd name="connsiteY7" fmla="*/ 57295 h 63626"/>
                  <a:gd name="connsiteX8" fmla="*/ 50287 w 56578"/>
                  <a:gd name="connsiteY8" fmla="*/ 63486 h 63626"/>
                  <a:gd name="connsiteX9" fmla="*/ 12187 w 56578"/>
                  <a:gd name="connsiteY9" fmla="*/ 51104 h 63626"/>
                  <a:gd name="connsiteX10" fmla="*/ 44000 w 56578"/>
                  <a:gd name="connsiteY10" fmla="*/ 51104 h 63626"/>
                  <a:gd name="connsiteX11" fmla="*/ 44000 w 56578"/>
                  <a:gd name="connsiteY11" fmla="*/ 12051 h 63626"/>
                  <a:gd name="connsiteX12" fmla="*/ 12187 w 56578"/>
                  <a:gd name="connsiteY12" fmla="*/ 12051 h 6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578" h="63626">
                    <a:moveTo>
                      <a:pt x="50287" y="63486"/>
                    </a:moveTo>
                    <a:lnTo>
                      <a:pt x="6091" y="63486"/>
                    </a:lnTo>
                    <a:cubicBezTo>
                      <a:pt x="2671" y="63486"/>
                      <a:pt x="-101" y="60715"/>
                      <a:pt x="-101" y="57295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50287" y="-141"/>
                    </a:lnTo>
                    <a:cubicBezTo>
                      <a:pt x="53706" y="-141"/>
                      <a:pt x="56478" y="2631"/>
                      <a:pt x="56478" y="6050"/>
                    </a:cubicBezTo>
                    <a:lnTo>
                      <a:pt x="56478" y="57295"/>
                    </a:lnTo>
                    <a:cubicBezTo>
                      <a:pt x="56478" y="60715"/>
                      <a:pt x="53706" y="63486"/>
                      <a:pt x="50287" y="63486"/>
                    </a:cubicBezTo>
                    <a:close/>
                    <a:moveTo>
                      <a:pt x="12187" y="51104"/>
                    </a:moveTo>
                    <a:lnTo>
                      <a:pt x="44000" y="51104"/>
                    </a:lnTo>
                    <a:lnTo>
                      <a:pt x="44000" y="12051"/>
                    </a:lnTo>
                    <a:lnTo>
                      <a:pt x="12187" y="120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10F96A87-C51D-4C97-A24F-1A922F38F0AB}"/>
                  </a:ext>
                </a:extLst>
              </p:cNvPr>
              <p:cNvSpPr/>
              <p:nvPr/>
            </p:nvSpPr>
            <p:spPr>
              <a:xfrm>
                <a:off x="3287282" y="2322670"/>
                <a:ext cx="97075" cy="106109"/>
              </a:xfrm>
              <a:custGeom>
                <a:avLst/>
                <a:gdLst>
                  <a:gd name="connsiteX0" fmla="*/ 90753 w 97075"/>
                  <a:gd name="connsiteY0" fmla="*/ 105968 h 106109"/>
                  <a:gd name="connsiteX1" fmla="*/ 6076 w 97075"/>
                  <a:gd name="connsiteY1" fmla="*/ 105968 h 106109"/>
                  <a:gd name="connsiteX2" fmla="*/ 1218 w 97075"/>
                  <a:gd name="connsiteY2" fmla="*/ 103587 h 106109"/>
                  <a:gd name="connsiteX3" fmla="*/ 75 w 97075"/>
                  <a:gd name="connsiteY3" fmla="*/ 98348 h 106109"/>
                  <a:gd name="connsiteX4" fmla="*/ 22554 w 97075"/>
                  <a:gd name="connsiteY4" fmla="*/ 4527 h 106109"/>
                  <a:gd name="connsiteX5" fmla="*/ 28555 w 97075"/>
                  <a:gd name="connsiteY5" fmla="*/ -140 h 106109"/>
                  <a:gd name="connsiteX6" fmla="*/ 72751 w 97075"/>
                  <a:gd name="connsiteY6" fmla="*/ -140 h 106109"/>
                  <a:gd name="connsiteX7" fmla="*/ 78847 w 97075"/>
                  <a:gd name="connsiteY7" fmla="*/ 4813 h 106109"/>
                  <a:gd name="connsiteX8" fmla="*/ 96849 w 97075"/>
                  <a:gd name="connsiteY8" fmla="*/ 98539 h 106109"/>
                  <a:gd name="connsiteX9" fmla="*/ 95515 w 97075"/>
                  <a:gd name="connsiteY9" fmla="*/ 103682 h 106109"/>
                  <a:gd name="connsiteX10" fmla="*/ 90753 w 97075"/>
                  <a:gd name="connsiteY10" fmla="*/ 105968 h 106109"/>
                  <a:gd name="connsiteX11" fmla="*/ 13886 w 97075"/>
                  <a:gd name="connsiteY11" fmla="*/ 93586 h 106109"/>
                  <a:gd name="connsiteX12" fmla="*/ 83323 w 97075"/>
                  <a:gd name="connsiteY12" fmla="*/ 93586 h 106109"/>
                  <a:gd name="connsiteX13" fmla="*/ 67607 w 97075"/>
                  <a:gd name="connsiteY13" fmla="*/ 12242 h 106109"/>
                  <a:gd name="connsiteX14" fmla="*/ 33508 w 97075"/>
                  <a:gd name="connsiteY14" fmla="*/ 12242 h 10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075" h="106109">
                    <a:moveTo>
                      <a:pt x="90753" y="105968"/>
                    </a:moveTo>
                    <a:lnTo>
                      <a:pt x="6076" y="105968"/>
                    </a:lnTo>
                    <a:cubicBezTo>
                      <a:pt x="4171" y="105987"/>
                      <a:pt x="2370" y="105111"/>
                      <a:pt x="1218" y="103587"/>
                    </a:cubicBezTo>
                    <a:cubicBezTo>
                      <a:pt x="46" y="102111"/>
                      <a:pt x="-373" y="100177"/>
                      <a:pt x="75" y="98348"/>
                    </a:cubicBezTo>
                    <a:lnTo>
                      <a:pt x="22554" y="4527"/>
                    </a:lnTo>
                    <a:cubicBezTo>
                      <a:pt x="23221" y="1765"/>
                      <a:pt x="25707" y="-178"/>
                      <a:pt x="28555" y="-140"/>
                    </a:cubicBezTo>
                    <a:lnTo>
                      <a:pt x="72751" y="-140"/>
                    </a:lnTo>
                    <a:cubicBezTo>
                      <a:pt x="75703" y="-150"/>
                      <a:pt x="78256" y="1917"/>
                      <a:pt x="78847" y="4813"/>
                    </a:cubicBezTo>
                    <a:lnTo>
                      <a:pt x="96849" y="98539"/>
                    </a:lnTo>
                    <a:cubicBezTo>
                      <a:pt x="97230" y="100368"/>
                      <a:pt x="96735" y="102272"/>
                      <a:pt x="95515" y="103682"/>
                    </a:cubicBezTo>
                    <a:cubicBezTo>
                      <a:pt x="94353" y="105130"/>
                      <a:pt x="92601" y="105968"/>
                      <a:pt x="90753" y="105968"/>
                    </a:cubicBezTo>
                    <a:close/>
                    <a:moveTo>
                      <a:pt x="13886" y="93586"/>
                    </a:moveTo>
                    <a:lnTo>
                      <a:pt x="83323" y="93586"/>
                    </a:lnTo>
                    <a:lnTo>
                      <a:pt x="67607" y="12242"/>
                    </a:lnTo>
                    <a:lnTo>
                      <a:pt x="33508" y="12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E99BA660-B622-41A1-A3E3-A2E9BD2DE7F7}"/>
                  </a:ext>
                </a:extLst>
              </p:cNvPr>
              <p:cNvSpPr/>
              <p:nvPr/>
            </p:nvSpPr>
            <p:spPr>
              <a:xfrm>
                <a:off x="3223735" y="1934717"/>
                <a:ext cx="232600" cy="232600"/>
              </a:xfrm>
              <a:custGeom>
                <a:avLst/>
                <a:gdLst>
                  <a:gd name="connsiteX0" fmla="*/ 116200 w 232600"/>
                  <a:gd name="connsiteY0" fmla="*/ 232460 h 232600"/>
                  <a:gd name="connsiteX1" fmla="*/ -101 w 232600"/>
                  <a:gd name="connsiteY1" fmla="*/ 116159 h 232600"/>
                  <a:gd name="connsiteX2" fmla="*/ 116200 w 232600"/>
                  <a:gd name="connsiteY2" fmla="*/ -141 h 232600"/>
                  <a:gd name="connsiteX3" fmla="*/ 232500 w 232600"/>
                  <a:gd name="connsiteY3" fmla="*/ 116064 h 232600"/>
                  <a:gd name="connsiteX4" fmla="*/ 116200 w 232600"/>
                  <a:gd name="connsiteY4" fmla="*/ 232460 h 232600"/>
                  <a:gd name="connsiteX5" fmla="*/ 116200 w 232600"/>
                  <a:gd name="connsiteY5" fmla="*/ 12242 h 232600"/>
                  <a:gd name="connsiteX6" fmla="*/ 12282 w 232600"/>
                  <a:gd name="connsiteY6" fmla="*/ 116159 h 232600"/>
                  <a:gd name="connsiteX7" fmla="*/ 116200 w 232600"/>
                  <a:gd name="connsiteY7" fmla="*/ 220077 h 232600"/>
                  <a:gd name="connsiteX8" fmla="*/ 220117 w 232600"/>
                  <a:gd name="connsiteY8" fmla="*/ 116159 h 232600"/>
                  <a:gd name="connsiteX9" fmla="*/ 220117 w 232600"/>
                  <a:gd name="connsiteY9" fmla="*/ 116064 h 232600"/>
                  <a:gd name="connsiteX10" fmla="*/ 116200 w 232600"/>
                  <a:gd name="connsiteY10" fmla="*/ 12242 h 23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2600" h="232600">
                    <a:moveTo>
                      <a:pt x="116200" y="232460"/>
                    </a:moveTo>
                    <a:cubicBezTo>
                      <a:pt x="51973" y="232460"/>
                      <a:pt x="-101" y="180387"/>
                      <a:pt x="-101" y="116159"/>
                    </a:cubicBezTo>
                    <a:cubicBezTo>
                      <a:pt x="-101" y="51933"/>
                      <a:pt x="51973" y="-141"/>
                      <a:pt x="116200" y="-141"/>
                    </a:cubicBezTo>
                    <a:cubicBezTo>
                      <a:pt x="180389" y="-141"/>
                      <a:pt x="232443" y="51875"/>
                      <a:pt x="232500" y="116064"/>
                    </a:cubicBezTo>
                    <a:cubicBezTo>
                      <a:pt x="232443" y="180291"/>
                      <a:pt x="180427" y="232355"/>
                      <a:pt x="116200" y="232460"/>
                    </a:cubicBezTo>
                    <a:close/>
                    <a:moveTo>
                      <a:pt x="116200" y="12242"/>
                    </a:moveTo>
                    <a:cubicBezTo>
                      <a:pt x="58812" y="12242"/>
                      <a:pt x="12282" y="58771"/>
                      <a:pt x="12282" y="116159"/>
                    </a:cubicBezTo>
                    <a:cubicBezTo>
                      <a:pt x="12282" y="173548"/>
                      <a:pt x="58812" y="220077"/>
                      <a:pt x="116200" y="220077"/>
                    </a:cubicBezTo>
                    <a:cubicBezTo>
                      <a:pt x="173588" y="220077"/>
                      <a:pt x="220117" y="173548"/>
                      <a:pt x="220117" y="116159"/>
                    </a:cubicBezTo>
                    <a:cubicBezTo>
                      <a:pt x="220117" y="116131"/>
                      <a:pt x="220117" y="116093"/>
                      <a:pt x="220117" y="116064"/>
                    </a:cubicBezTo>
                    <a:cubicBezTo>
                      <a:pt x="220013" y="58733"/>
                      <a:pt x="173531" y="12299"/>
                      <a:pt x="116200" y="122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C28DCB30-59B7-4A45-BCF3-38FCB66B50AF}"/>
                  </a:ext>
                </a:extLst>
              </p:cNvPr>
              <p:cNvSpPr/>
              <p:nvPr/>
            </p:nvSpPr>
            <p:spPr>
              <a:xfrm>
                <a:off x="3344631" y="1996974"/>
                <a:ext cx="107792" cy="34920"/>
              </a:xfrm>
              <a:custGeom>
                <a:avLst/>
                <a:gdLst>
                  <a:gd name="connsiteX0" fmla="*/ 78553 w 107792"/>
                  <a:gd name="connsiteY0" fmla="*/ 34758 h 34920"/>
                  <a:gd name="connsiteX1" fmla="*/ 2353 w 107792"/>
                  <a:gd name="connsiteY1" fmla="*/ 10945 h 34920"/>
                  <a:gd name="connsiteX2" fmla="*/ 1105 w 107792"/>
                  <a:gd name="connsiteY2" fmla="*/ 2411 h 34920"/>
                  <a:gd name="connsiteX3" fmla="*/ 1210 w 107792"/>
                  <a:gd name="connsiteY3" fmla="*/ 2277 h 34920"/>
                  <a:gd name="connsiteX4" fmla="*/ 9877 w 107792"/>
                  <a:gd name="connsiteY4" fmla="*/ 1135 h 34920"/>
                  <a:gd name="connsiteX5" fmla="*/ 100460 w 107792"/>
                  <a:gd name="connsiteY5" fmla="*/ 20185 h 34920"/>
                  <a:gd name="connsiteX6" fmla="*/ 107604 w 107792"/>
                  <a:gd name="connsiteY6" fmla="*/ 25233 h 34920"/>
                  <a:gd name="connsiteX7" fmla="*/ 102556 w 107792"/>
                  <a:gd name="connsiteY7" fmla="*/ 32376 h 34920"/>
                  <a:gd name="connsiteX8" fmla="*/ 78553 w 107792"/>
                  <a:gd name="connsiteY8" fmla="*/ 34758 h 3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792" h="34920">
                    <a:moveTo>
                      <a:pt x="78553" y="34758"/>
                    </a:moveTo>
                    <a:cubicBezTo>
                      <a:pt x="51245" y="35262"/>
                      <a:pt x="24517" y="26909"/>
                      <a:pt x="2353" y="10945"/>
                    </a:cubicBezTo>
                    <a:cubicBezTo>
                      <a:pt x="-343" y="8935"/>
                      <a:pt x="-905" y="5116"/>
                      <a:pt x="1105" y="2411"/>
                    </a:cubicBezTo>
                    <a:cubicBezTo>
                      <a:pt x="1143" y="2373"/>
                      <a:pt x="1172" y="2325"/>
                      <a:pt x="1210" y="2277"/>
                    </a:cubicBezTo>
                    <a:cubicBezTo>
                      <a:pt x="3286" y="-428"/>
                      <a:pt x="7163" y="-942"/>
                      <a:pt x="9877" y="1135"/>
                    </a:cubicBezTo>
                    <a:cubicBezTo>
                      <a:pt x="36309" y="19346"/>
                      <a:pt x="68933" y="26204"/>
                      <a:pt x="100460" y="20185"/>
                    </a:cubicBezTo>
                    <a:cubicBezTo>
                      <a:pt x="103813" y="19660"/>
                      <a:pt x="106975" y="21899"/>
                      <a:pt x="107604" y="25233"/>
                    </a:cubicBezTo>
                    <a:cubicBezTo>
                      <a:pt x="108176" y="28595"/>
                      <a:pt x="105918" y="31795"/>
                      <a:pt x="102556" y="32376"/>
                    </a:cubicBezTo>
                    <a:cubicBezTo>
                      <a:pt x="94640" y="33862"/>
                      <a:pt x="86611" y="34662"/>
                      <a:pt x="78553" y="347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BAC48ECF-81C1-483E-A9C7-3A6343ABD5C9}"/>
                  </a:ext>
                </a:extLst>
              </p:cNvPr>
              <p:cNvSpPr/>
              <p:nvPr/>
            </p:nvSpPr>
            <p:spPr>
              <a:xfrm>
                <a:off x="3229643" y="1947100"/>
                <a:ext cx="156969" cy="82679"/>
              </a:xfrm>
              <a:custGeom>
                <a:avLst/>
                <a:gdLst>
                  <a:gd name="connsiteX0" fmla="*/ 52284 w 156969"/>
                  <a:gd name="connsiteY0" fmla="*/ 82536 h 82679"/>
                  <a:gd name="connsiteX1" fmla="*/ 3897 w 156969"/>
                  <a:gd name="connsiteY1" fmla="*/ 73964 h 82679"/>
                  <a:gd name="connsiteX2" fmla="*/ 278 w 156969"/>
                  <a:gd name="connsiteY2" fmla="*/ 65962 h 82679"/>
                  <a:gd name="connsiteX3" fmla="*/ 8241 w 156969"/>
                  <a:gd name="connsiteY3" fmla="*/ 62334 h 82679"/>
                  <a:gd name="connsiteX4" fmla="*/ 8279 w 156969"/>
                  <a:gd name="connsiteY4" fmla="*/ 62343 h 82679"/>
                  <a:gd name="connsiteX5" fmla="*/ 52284 w 156969"/>
                  <a:gd name="connsiteY5" fmla="*/ 70154 h 82679"/>
                  <a:gd name="connsiteX6" fmla="*/ 144487 w 156969"/>
                  <a:gd name="connsiteY6" fmla="*/ 6050 h 82679"/>
                  <a:gd name="connsiteX7" fmla="*/ 150678 w 156969"/>
                  <a:gd name="connsiteY7" fmla="*/ -141 h 82679"/>
                  <a:gd name="connsiteX8" fmla="*/ 156869 w 156969"/>
                  <a:gd name="connsiteY8" fmla="*/ 6050 h 82679"/>
                  <a:gd name="connsiteX9" fmla="*/ 52284 w 156969"/>
                  <a:gd name="connsiteY9" fmla="*/ 82536 h 8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9" h="82679">
                    <a:moveTo>
                      <a:pt x="52284" y="82536"/>
                    </a:moveTo>
                    <a:cubicBezTo>
                      <a:pt x="35768" y="82631"/>
                      <a:pt x="19376" y="79726"/>
                      <a:pt x="3897" y="73964"/>
                    </a:cubicBezTo>
                    <a:cubicBezTo>
                      <a:pt x="716" y="72725"/>
                      <a:pt x="-884" y="69172"/>
                      <a:pt x="278" y="65962"/>
                    </a:cubicBezTo>
                    <a:cubicBezTo>
                      <a:pt x="1478" y="62762"/>
                      <a:pt x="5041" y="61133"/>
                      <a:pt x="8241" y="62334"/>
                    </a:cubicBezTo>
                    <a:cubicBezTo>
                      <a:pt x="8260" y="62334"/>
                      <a:pt x="8269" y="62343"/>
                      <a:pt x="8279" y="62343"/>
                    </a:cubicBezTo>
                    <a:cubicBezTo>
                      <a:pt x="22347" y="67610"/>
                      <a:pt x="37264" y="70258"/>
                      <a:pt x="52284" y="70154"/>
                    </a:cubicBezTo>
                    <a:cubicBezTo>
                      <a:pt x="103148" y="70154"/>
                      <a:pt x="144487" y="41579"/>
                      <a:pt x="144487" y="6050"/>
                    </a:cubicBezTo>
                    <a:cubicBezTo>
                      <a:pt x="144487" y="2631"/>
                      <a:pt x="147258" y="-141"/>
                      <a:pt x="150678" y="-141"/>
                    </a:cubicBezTo>
                    <a:cubicBezTo>
                      <a:pt x="154097" y="-141"/>
                      <a:pt x="156869" y="2631"/>
                      <a:pt x="156869" y="6050"/>
                    </a:cubicBezTo>
                    <a:cubicBezTo>
                      <a:pt x="156869" y="48246"/>
                      <a:pt x="109911" y="82536"/>
                      <a:pt x="52284" y="825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3CF4D102-DE4A-44FC-A27B-9CD915687AD4}"/>
                  </a:ext>
                </a:extLst>
              </p:cNvPr>
              <p:cNvSpPr/>
              <p:nvPr/>
            </p:nvSpPr>
            <p:spPr>
              <a:xfrm>
                <a:off x="3070485" y="2008250"/>
                <a:ext cx="535774" cy="188023"/>
              </a:xfrm>
              <a:custGeom>
                <a:avLst/>
                <a:gdLst>
                  <a:gd name="connsiteX0" fmla="*/ 502718 w 535774"/>
                  <a:gd name="connsiteY0" fmla="*/ -141 h 188023"/>
                  <a:gd name="connsiteX1" fmla="*/ 489097 w 535774"/>
                  <a:gd name="connsiteY1" fmla="*/ -141 h 188023"/>
                  <a:gd name="connsiteX2" fmla="*/ 489097 w 535774"/>
                  <a:gd name="connsiteY2" fmla="*/ 138543 h 188023"/>
                  <a:gd name="connsiteX3" fmla="*/ 495764 w 535774"/>
                  <a:gd name="connsiteY3" fmla="*/ 145401 h 188023"/>
                  <a:gd name="connsiteX4" fmla="*/ 495955 w 535774"/>
                  <a:gd name="connsiteY4" fmla="*/ 145401 h 188023"/>
                  <a:gd name="connsiteX5" fmla="*/ 509290 w 535774"/>
                  <a:gd name="connsiteY5" fmla="*/ 145401 h 188023"/>
                  <a:gd name="connsiteX6" fmla="*/ 476048 w 535774"/>
                  <a:gd name="connsiteY6" fmla="*/ 172071 h 188023"/>
                  <a:gd name="connsiteX7" fmla="*/ 442901 w 535774"/>
                  <a:gd name="connsiteY7" fmla="*/ 145401 h 188023"/>
                  <a:gd name="connsiteX8" fmla="*/ 456236 w 535774"/>
                  <a:gd name="connsiteY8" fmla="*/ 145401 h 188023"/>
                  <a:gd name="connsiteX9" fmla="*/ 463189 w 535774"/>
                  <a:gd name="connsiteY9" fmla="*/ 138448 h 188023"/>
                  <a:gd name="connsiteX10" fmla="*/ 463189 w 535774"/>
                  <a:gd name="connsiteY10" fmla="*/ 35388 h 188023"/>
                  <a:gd name="connsiteX11" fmla="*/ 449378 w 535774"/>
                  <a:gd name="connsiteY11" fmla="*/ 35388 h 188023"/>
                  <a:gd name="connsiteX12" fmla="*/ 449378 w 535774"/>
                  <a:gd name="connsiteY12" fmla="*/ 131781 h 188023"/>
                  <a:gd name="connsiteX13" fmla="*/ 423470 w 535774"/>
                  <a:gd name="connsiteY13" fmla="*/ 131781 h 188023"/>
                  <a:gd name="connsiteX14" fmla="*/ 416545 w 535774"/>
                  <a:gd name="connsiteY14" fmla="*/ 138562 h 188023"/>
                  <a:gd name="connsiteX15" fmla="*/ 419088 w 535774"/>
                  <a:gd name="connsiteY15" fmla="*/ 143973 h 188023"/>
                  <a:gd name="connsiteX16" fmla="*/ 471666 w 535774"/>
                  <a:gd name="connsiteY16" fmla="*/ 186264 h 188023"/>
                  <a:gd name="connsiteX17" fmla="*/ 480429 w 535774"/>
                  <a:gd name="connsiteY17" fmla="*/ 186264 h 188023"/>
                  <a:gd name="connsiteX18" fmla="*/ 532721 w 535774"/>
                  <a:gd name="connsiteY18" fmla="*/ 144068 h 188023"/>
                  <a:gd name="connsiteX19" fmla="*/ 535674 w 535774"/>
                  <a:gd name="connsiteY19" fmla="*/ 138353 h 188023"/>
                  <a:gd name="connsiteX20" fmla="*/ 528911 w 535774"/>
                  <a:gd name="connsiteY20" fmla="*/ 131590 h 188023"/>
                  <a:gd name="connsiteX21" fmla="*/ 528816 w 535774"/>
                  <a:gd name="connsiteY21" fmla="*/ 131590 h 188023"/>
                  <a:gd name="connsiteX22" fmla="*/ 502813 w 535774"/>
                  <a:gd name="connsiteY22" fmla="*/ 131590 h 188023"/>
                  <a:gd name="connsiteX23" fmla="*/ 85999 w 535774"/>
                  <a:gd name="connsiteY23" fmla="*/ 187883 h 188023"/>
                  <a:gd name="connsiteX24" fmla="*/ 72283 w 535774"/>
                  <a:gd name="connsiteY24" fmla="*/ 187883 h 188023"/>
                  <a:gd name="connsiteX25" fmla="*/ 72283 w 535774"/>
                  <a:gd name="connsiteY25" fmla="*/ 49104 h 188023"/>
                  <a:gd name="connsiteX26" fmla="*/ 79141 w 535774"/>
                  <a:gd name="connsiteY26" fmla="*/ 42246 h 188023"/>
                  <a:gd name="connsiteX27" fmla="*/ 92571 w 535774"/>
                  <a:gd name="connsiteY27" fmla="*/ 42246 h 188023"/>
                  <a:gd name="connsiteX28" fmla="*/ 59329 w 535774"/>
                  <a:gd name="connsiteY28" fmla="*/ 15575 h 188023"/>
                  <a:gd name="connsiteX29" fmla="*/ 26182 w 535774"/>
                  <a:gd name="connsiteY29" fmla="*/ 42246 h 188023"/>
                  <a:gd name="connsiteX30" fmla="*/ 39517 w 535774"/>
                  <a:gd name="connsiteY30" fmla="*/ 42246 h 188023"/>
                  <a:gd name="connsiteX31" fmla="*/ 46375 w 535774"/>
                  <a:gd name="connsiteY31" fmla="*/ 49199 h 188023"/>
                  <a:gd name="connsiteX32" fmla="*/ 46375 w 535774"/>
                  <a:gd name="connsiteY32" fmla="*/ 152355 h 188023"/>
                  <a:gd name="connsiteX33" fmla="*/ 32659 w 535774"/>
                  <a:gd name="connsiteY33" fmla="*/ 152355 h 188023"/>
                  <a:gd name="connsiteX34" fmla="*/ 32659 w 535774"/>
                  <a:gd name="connsiteY34" fmla="*/ 56152 h 188023"/>
                  <a:gd name="connsiteX35" fmla="*/ 6656 w 535774"/>
                  <a:gd name="connsiteY35" fmla="*/ 56152 h 188023"/>
                  <a:gd name="connsiteX36" fmla="*/ 1322 w 535774"/>
                  <a:gd name="connsiteY36" fmla="*/ 53580 h 188023"/>
                  <a:gd name="connsiteX37" fmla="*/ 2369 w 535774"/>
                  <a:gd name="connsiteY37" fmla="*/ 44055 h 188023"/>
                  <a:gd name="connsiteX38" fmla="*/ 54947 w 535774"/>
                  <a:gd name="connsiteY38" fmla="*/ 1764 h 188023"/>
                  <a:gd name="connsiteX39" fmla="*/ 63615 w 535774"/>
                  <a:gd name="connsiteY39" fmla="*/ 1764 h 188023"/>
                  <a:gd name="connsiteX40" fmla="*/ 116003 w 535774"/>
                  <a:gd name="connsiteY40" fmla="*/ 43865 h 188023"/>
                  <a:gd name="connsiteX41" fmla="*/ 118955 w 535774"/>
                  <a:gd name="connsiteY41" fmla="*/ 49580 h 188023"/>
                  <a:gd name="connsiteX42" fmla="*/ 112097 w 535774"/>
                  <a:gd name="connsiteY42" fmla="*/ 56438 h 188023"/>
                  <a:gd name="connsiteX43" fmla="*/ 85999 w 535774"/>
                  <a:gd name="connsiteY43" fmla="*/ 56438 h 18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35774" h="188023">
                    <a:moveTo>
                      <a:pt x="502718" y="-141"/>
                    </a:moveTo>
                    <a:lnTo>
                      <a:pt x="489097" y="-141"/>
                    </a:lnTo>
                    <a:lnTo>
                      <a:pt x="489097" y="138543"/>
                    </a:lnTo>
                    <a:cubicBezTo>
                      <a:pt x="489040" y="142277"/>
                      <a:pt x="492031" y="145344"/>
                      <a:pt x="495764" y="145401"/>
                    </a:cubicBezTo>
                    <a:cubicBezTo>
                      <a:pt x="495831" y="145401"/>
                      <a:pt x="495888" y="145401"/>
                      <a:pt x="495955" y="145401"/>
                    </a:cubicBezTo>
                    <a:lnTo>
                      <a:pt x="509290" y="145401"/>
                    </a:lnTo>
                    <a:lnTo>
                      <a:pt x="476048" y="172071"/>
                    </a:lnTo>
                    <a:lnTo>
                      <a:pt x="442901" y="145401"/>
                    </a:lnTo>
                    <a:lnTo>
                      <a:pt x="456236" y="145401"/>
                    </a:lnTo>
                    <a:cubicBezTo>
                      <a:pt x="460074" y="145401"/>
                      <a:pt x="463189" y="142287"/>
                      <a:pt x="463189" y="138448"/>
                    </a:cubicBezTo>
                    <a:lnTo>
                      <a:pt x="463189" y="35388"/>
                    </a:lnTo>
                    <a:lnTo>
                      <a:pt x="449378" y="35388"/>
                    </a:lnTo>
                    <a:lnTo>
                      <a:pt x="449378" y="131781"/>
                    </a:lnTo>
                    <a:lnTo>
                      <a:pt x="423470" y="131781"/>
                    </a:lnTo>
                    <a:cubicBezTo>
                      <a:pt x="419679" y="131742"/>
                      <a:pt x="416583" y="134781"/>
                      <a:pt x="416545" y="138562"/>
                    </a:cubicBezTo>
                    <a:cubicBezTo>
                      <a:pt x="416516" y="140667"/>
                      <a:pt x="417459" y="142658"/>
                      <a:pt x="419088" y="143973"/>
                    </a:cubicBezTo>
                    <a:lnTo>
                      <a:pt x="471666" y="186264"/>
                    </a:lnTo>
                    <a:cubicBezTo>
                      <a:pt x="474228" y="188302"/>
                      <a:pt x="477867" y="188302"/>
                      <a:pt x="480429" y="186264"/>
                    </a:cubicBezTo>
                    <a:lnTo>
                      <a:pt x="532721" y="144068"/>
                    </a:lnTo>
                    <a:cubicBezTo>
                      <a:pt x="534579" y="142763"/>
                      <a:pt x="535684" y="140629"/>
                      <a:pt x="535674" y="138353"/>
                    </a:cubicBezTo>
                    <a:cubicBezTo>
                      <a:pt x="535674" y="134619"/>
                      <a:pt x="532645" y="131590"/>
                      <a:pt x="528911" y="131590"/>
                    </a:cubicBezTo>
                    <a:cubicBezTo>
                      <a:pt x="528883" y="131590"/>
                      <a:pt x="528845" y="131590"/>
                      <a:pt x="528816" y="131590"/>
                    </a:cubicBezTo>
                    <a:lnTo>
                      <a:pt x="502813" y="131590"/>
                    </a:lnTo>
                    <a:close/>
                    <a:moveTo>
                      <a:pt x="85999" y="187883"/>
                    </a:moveTo>
                    <a:lnTo>
                      <a:pt x="72283" y="187883"/>
                    </a:lnTo>
                    <a:lnTo>
                      <a:pt x="72283" y="49104"/>
                    </a:lnTo>
                    <a:cubicBezTo>
                      <a:pt x="72283" y="45313"/>
                      <a:pt x="75350" y="42246"/>
                      <a:pt x="79141" y="42246"/>
                    </a:cubicBezTo>
                    <a:lnTo>
                      <a:pt x="92571" y="42246"/>
                    </a:lnTo>
                    <a:lnTo>
                      <a:pt x="59329" y="15575"/>
                    </a:lnTo>
                    <a:lnTo>
                      <a:pt x="26182" y="42246"/>
                    </a:lnTo>
                    <a:lnTo>
                      <a:pt x="39517" y="42246"/>
                    </a:lnTo>
                    <a:cubicBezTo>
                      <a:pt x="43317" y="42293"/>
                      <a:pt x="46375" y="45398"/>
                      <a:pt x="46375" y="49199"/>
                    </a:cubicBezTo>
                    <a:lnTo>
                      <a:pt x="46375" y="152355"/>
                    </a:lnTo>
                    <a:lnTo>
                      <a:pt x="32659" y="152355"/>
                    </a:lnTo>
                    <a:lnTo>
                      <a:pt x="32659" y="56152"/>
                    </a:lnTo>
                    <a:lnTo>
                      <a:pt x="6656" y="56152"/>
                    </a:lnTo>
                    <a:cubicBezTo>
                      <a:pt x="4570" y="56190"/>
                      <a:pt x="2588" y="55238"/>
                      <a:pt x="1322" y="53580"/>
                    </a:cubicBezTo>
                    <a:cubicBezTo>
                      <a:pt x="-926" y="50637"/>
                      <a:pt x="-460" y="46446"/>
                      <a:pt x="2369" y="44055"/>
                    </a:cubicBezTo>
                    <a:lnTo>
                      <a:pt x="54947" y="1764"/>
                    </a:lnTo>
                    <a:cubicBezTo>
                      <a:pt x="57452" y="-331"/>
                      <a:pt x="61110" y="-331"/>
                      <a:pt x="63615" y="1764"/>
                    </a:cubicBezTo>
                    <a:lnTo>
                      <a:pt x="116003" y="43865"/>
                    </a:lnTo>
                    <a:cubicBezTo>
                      <a:pt x="117841" y="45198"/>
                      <a:pt x="118936" y="47313"/>
                      <a:pt x="118955" y="49580"/>
                    </a:cubicBezTo>
                    <a:cubicBezTo>
                      <a:pt x="118955" y="53371"/>
                      <a:pt x="115888" y="56438"/>
                      <a:pt x="112097" y="56438"/>
                    </a:cubicBezTo>
                    <a:lnTo>
                      <a:pt x="85999" y="564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88" name="文本框 387">
            <a:extLst>
              <a:ext uri="{FF2B5EF4-FFF2-40B4-BE49-F238E27FC236}">
                <a16:creationId xmlns:a16="http://schemas.microsoft.com/office/drawing/2014/main" id="{A46E706E-BF0E-46CB-B451-D13BA2E035B1}"/>
              </a:ext>
            </a:extLst>
          </p:cNvPr>
          <p:cNvSpPr txBox="1"/>
          <p:nvPr/>
        </p:nvSpPr>
        <p:spPr>
          <a:xfrm>
            <a:off x="3981962" y="3162792"/>
            <a:ext cx="1531177" cy="111152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000" dirty="0">
                <a:solidFill>
                  <a:schemeClr val="accent1"/>
                </a:solidFill>
                <a:latin typeface="+mj-ea"/>
                <a:ea typeface="+mj-ea"/>
              </a:rPr>
              <a:t>活动</a:t>
            </a:r>
            <a:endParaRPr lang="en-US" altLang="zh-CN" sz="40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000" dirty="0">
                <a:solidFill>
                  <a:schemeClr val="accent1"/>
                </a:solidFill>
                <a:latin typeface="+mj-ea"/>
                <a:ea typeface="+mj-ea"/>
              </a:rPr>
              <a:t>执行</a:t>
            </a:r>
          </a:p>
        </p:txBody>
      </p:sp>
      <p:sp>
        <p:nvSpPr>
          <p:cNvPr id="389" name="文本框 388">
            <a:extLst>
              <a:ext uri="{FF2B5EF4-FFF2-40B4-BE49-F238E27FC236}">
                <a16:creationId xmlns:a16="http://schemas.microsoft.com/office/drawing/2014/main" id="{8476DC24-1AB8-419B-B9A5-7AFD3DBFBFEC}"/>
              </a:ext>
            </a:extLst>
          </p:cNvPr>
          <p:cNvSpPr txBox="1"/>
          <p:nvPr/>
        </p:nvSpPr>
        <p:spPr>
          <a:xfrm>
            <a:off x="3981962" y="1950451"/>
            <a:ext cx="1531177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7200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</a:rPr>
              <a:t>02</a:t>
            </a:r>
            <a:endParaRPr lang="zh-CN" altLang="en-US" sz="7200" dirty="0">
              <a:ln>
                <a:solidFill>
                  <a:schemeClr val="accent1"/>
                </a:solidFill>
              </a:ln>
              <a:noFill/>
              <a:latin typeface="+mj-ea"/>
              <a:ea typeface="+mj-ea"/>
            </a:endParaRPr>
          </a:p>
        </p:txBody>
      </p:sp>
      <p:sp>
        <p:nvSpPr>
          <p:cNvPr id="390" name="等腰三角形 389">
            <a:extLst>
              <a:ext uri="{FF2B5EF4-FFF2-40B4-BE49-F238E27FC236}">
                <a16:creationId xmlns:a16="http://schemas.microsoft.com/office/drawing/2014/main" id="{2ABABCC3-0560-4214-B5FE-7CB0BF399BAA}"/>
              </a:ext>
            </a:extLst>
          </p:cNvPr>
          <p:cNvSpPr/>
          <p:nvPr/>
        </p:nvSpPr>
        <p:spPr>
          <a:xfrm flipV="1">
            <a:off x="4681946" y="2904922"/>
            <a:ext cx="131208" cy="11311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1" name="文本框 390">
            <a:extLst>
              <a:ext uri="{FF2B5EF4-FFF2-40B4-BE49-F238E27FC236}">
                <a16:creationId xmlns:a16="http://schemas.microsoft.com/office/drawing/2014/main" id="{E72B2DF1-E293-452C-9B60-25E4171EB9AA}"/>
              </a:ext>
            </a:extLst>
          </p:cNvPr>
          <p:cNvSpPr txBox="1"/>
          <p:nvPr/>
        </p:nvSpPr>
        <p:spPr>
          <a:xfrm>
            <a:off x="3997318" y="4394132"/>
            <a:ext cx="1500465" cy="16934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Activity Execute</a:t>
            </a:r>
          </a:p>
        </p:txBody>
      </p: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8D457522-B92F-4B0B-AC02-99B654FE6EB0}"/>
              </a:ext>
            </a:extLst>
          </p:cNvPr>
          <p:cNvGrpSpPr/>
          <p:nvPr/>
        </p:nvGrpSpPr>
        <p:grpSpPr>
          <a:xfrm>
            <a:off x="7075900" y="4782686"/>
            <a:ext cx="737103" cy="766459"/>
            <a:chOff x="2975704" y="4291012"/>
            <a:chExt cx="724661" cy="753521"/>
          </a:xfrm>
          <a:solidFill>
            <a:schemeClr val="accent1"/>
          </a:solidFill>
        </p:grpSpPr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DA783B5F-94CE-4733-80E5-F27B541D1BFC}"/>
                </a:ext>
              </a:extLst>
            </p:cNvPr>
            <p:cNvSpPr/>
            <p:nvPr/>
          </p:nvSpPr>
          <p:spPr>
            <a:xfrm>
              <a:off x="2975704" y="4355066"/>
              <a:ext cx="724661" cy="689467"/>
            </a:xfrm>
            <a:custGeom>
              <a:avLst/>
              <a:gdLst>
                <a:gd name="connsiteX0" fmla="*/ 387853 w 724661"/>
                <a:gd name="connsiteY0" fmla="*/ 689327 h 689467"/>
                <a:gd name="connsiteX1" fmla="*/ 336703 w 724661"/>
                <a:gd name="connsiteY1" fmla="*/ 689327 h 689467"/>
                <a:gd name="connsiteX2" fmla="*/ 330607 w 724661"/>
                <a:gd name="connsiteY2" fmla="*/ 684089 h 689467"/>
                <a:gd name="connsiteX3" fmla="*/ 316510 w 724661"/>
                <a:gd name="connsiteY3" fmla="*/ 590077 h 689467"/>
                <a:gd name="connsiteX4" fmla="*/ 270410 w 724661"/>
                <a:gd name="connsiteY4" fmla="*/ 577790 h 689467"/>
                <a:gd name="connsiteX5" fmla="*/ 211164 w 724661"/>
                <a:gd name="connsiteY5" fmla="*/ 652085 h 689467"/>
                <a:gd name="connsiteX6" fmla="*/ 203258 w 724661"/>
                <a:gd name="connsiteY6" fmla="*/ 653608 h 689467"/>
                <a:gd name="connsiteX7" fmla="*/ 158967 w 724661"/>
                <a:gd name="connsiteY7" fmla="*/ 627986 h 689467"/>
                <a:gd name="connsiteX8" fmla="*/ 156300 w 724661"/>
                <a:gd name="connsiteY8" fmla="*/ 620366 h 689467"/>
                <a:gd name="connsiteX9" fmla="*/ 191066 w 724661"/>
                <a:gd name="connsiteY9" fmla="*/ 531879 h 689467"/>
                <a:gd name="connsiteX10" fmla="*/ 157348 w 724661"/>
                <a:gd name="connsiteY10" fmla="*/ 498160 h 689467"/>
                <a:gd name="connsiteX11" fmla="*/ 68860 w 724661"/>
                <a:gd name="connsiteY11" fmla="*/ 532927 h 689467"/>
                <a:gd name="connsiteX12" fmla="*/ 61145 w 724661"/>
                <a:gd name="connsiteY12" fmla="*/ 530355 h 689467"/>
                <a:gd name="connsiteX13" fmla="*/ 35618 w 724661"/>
                <a:gd name="connsiteY13" fmla="*/ 486064 h 689467"/>
                <a:gd name="connsiteX14" fmla="*/ 37142 w 724661"/>
                <a:gd name="connsiteY14" fmla="*/ 478063 h 689467"/>
                <a:gd name="connsiteX15" fmla="*/ 111533 w 724661"/>
                <a:gd name="connsiteY15" fmla="*/ 418817 h 689467"/>
                <a:gd name="connsiteX16" fmla="*/ 99150 w 724661"/>
                <a:gd name="connsiteY16" fmla="*/ 372716 h 689467"/>
                <a:gd name="connsiteX17" fmla="*/ 5138 w 724661"/>
                <a:gd name="connsiteY17" fmla="*/ 358619 h 689467"/>
                <a:gd name="connsiteX18" fmla="*/ -101 w 724661"/>
                <a:gd name="connsiteY18" fmla="*/ 352523 h 689467"/>
                <a:gd name="connsiteX19" fmla="*/ -101 w 724661"/>
                <a:gd name="connsiteY19" fmla="*/ 301279 h 689467"/>
                <a:gd name="connsiteX20" fmla="*/ 5138 w 724661"/>
                <a:gd name="connsiteY20" fmla="*/ 295183 h 689467"/>
                <a:gd name="connsiteX21" fmla="*/ 99150 w 724661"/>
                <a:gd name="connsiteY21" fmla="*/ 281086 h 689467"/>
                <a:gd name="connsiteX22" fmla="*/ 111533 w 724661"/>
                <a:gd name="connsiteY22" fmla="*/ 234985 h 689467"/>
                <a:gd name="connsiteX23" fmla="*/ 37142 w 724661"/>
                <a:gd name="connsiteY23" fmla="*/ 176311 h 689467"/>
                <a:gd name="connsiteX24" fmla="*/ 35618 w 724661"/>
                <a:gd name="connsiteY24" fmla="*/ 168310 h 689467"/>
                <a:gd name="connsiteX25" fmla="*/ 61145 w 724661"/>
                <a:gd name="connsiteY25" fmla="*/ 124019 h 689467"/>
                <a:gd name="connsiteX26" fmla="*/ 68765 w 724661"/>
                <a:gd name="connsiteY26" fmla="*/ 121351 h 689467"/>
                <a:gd name="connsiteX27" fmla="*/ 157348 w 724661"/>
                <a:gd name="connsiteY27" fmla="*/ 156118 h 689467"/>
                <a:gd name="connsiteX28" fmla="*/ 191066 w 724661"/>
                <a:gd name="connsiteY28" fmla="*/ 122494 h 689467"/>
                <a:gd name="connsiteX29" fmla="*/ 156300 w 724661"/>
                <a:gd name="connsiteY29" fmla="*/ 33912 h 689467"/>
                <a:gd name="connsiteX30" fmla="*/ 158967 w 724661"/>
                <a:gd name="connsiteY30" fmla="*/ 26292 h 689467"/>
                <a:gd name="connsiteX31" fmla="*/ 203258 w 724661"/>
                <a:gd name="connsiteY31" fmla="*/ 670 h 689467"/>
                <a:gd name="connsiteX32" fmla="*/ 211164 w 724661"/>
                <a:gd name="connsiteY32" fmla="*/ 2193 h 689467"/>
                <a:gd name="connsiteX33" fmla="*/ 270410 w 724661"/>
                <a:gd name="connsiteY33" fmla="*/ 76584 h 689467"/>
                <a:gd name="connsiteX34" fmla="*/ 316510 w 724661"/>
                <a:gd name="connsiteY34" fmla="*/ 64201 h 689467"/>
                <a:gd name="connsiteX35" fmla="*/ 324797 w 724661"/>
                <a:gd name="connsiteY35" fmla="*/ 9433 h 689467"/>
                <a:gd name="connsiteX36" fmla="*/ 331808 w 724661"/>
                <a:gd name="connsiteY36" fmla="*/ 4185 h 689467"/>
                <a:gd name="connsiteX37" fmla="*/ 331846 w 724661"/>
                <a:gd name="connsiteY37" fmla="*/ 4194 h 689467"/>
                <a:gd name="connsiteX38" fmla="*/ 337008 w 724661"/>
                <a:gd name="connsiteY38" fmla="*/ 11090 h 689467"/>
                <a:gd name="connsiteX39" fmla="*/ 336989 w 724661"/>
                <a:gd name="connsiteY39" fmla="*/ 11242 h 689467"/>
                <a:gd name="connsiteX40" fmla="*/ 328131 w 724661"/>
                <a:gd name="connsiteY40" fmla="*/ 70488 h 689467"/>
                <a:gd name="connsiteX41" fmla="*/ 322987 w 724661"/>
                <a:gd name="connsiteY41" fmla="*/ 75727 h 689467"/>
                <a:gd name="connsiteX42" fmla="*/ 270600 w 724661"/>
                <a:gd name="connsiteY42" fmla="*/ 89728 h 689467"/>
                <a:gd name="connsiteX43" fmla="*/ 263456 w 724661"/>
                <a:gd name="connsiteY43" fmla="*/ 87824 h 689467"/>
                <a:gd name="connsiteX44" fmla="*/ 204877 w 724661"/>
                <a:gd name="connsiteY44" fmla="*/ 14100 h 689467"/>
                <a:gd name="connsiteX45" fmla="*/ 169825 w 724661"/>
                <a:gd name="connsiteY45" fmla="*/ 33436 h 689467"/>
                <a:gd name="connsiteX46" fmla="*/ 204211 w 724661"/>
                <a:gd name="connsiteY46" fmla="*/ 121256 h 689467"/>
                <a:gd name="connsiteX47" fmla="*/ 202401 w 724661"/>
                <a:gd name="connsiteY47" fmla="*/ 128305 h 689467"/>
                <a:gd name="connsiteX48" fmla="*/ 164301 w 724661"/>
                <a:gd name="connsiteY48" fmla="*/ 166405 h 689467"/>
                <a:gd name="connsiteX49" fmla="*/ 157252 w 724661"/>
                <a:gd name="connsiteY49" fmla="*/ 168310 h 689467"/>
                <a:gd name="connsiteX50" fmla="*/ 69432 w 724661"/>
                <a:gd name="connsiteY50" fmla="*/ 133829 h 689467"/>
                <a:gd name="connsiteX51" fmla="*/ 49144 w 724661"/>
                <a:gd name="connsiteY51" fmla="*/ 168881 h 689467"/>
                <a:gd name="connsiteX52" fmla="*/ 122962 w 724661"/>
                <a:gd name="connsiteY52" fmla="*/ 227555 h 689467"/>
                <a:gd name="connsiteX53" fmla="*/ 124867 w 724661"/>
                <a:gd name="connsiteY53" fmla="*/ 234604 h 689467"/>
                <a:gd name="connsiteX54" fmla="*/ 110866 w 724661"/>
                <a:gd name="connsiteY54" fmla="*/ 286896 h 689467"/>
                <a:gd name="connsiteX55" fmla="*/ 105627 w 724661"/>
                <a:gd name="connsiteY55" fmla="*/ 292040 h 689467"/>
                <a:gd name="connsiteX56" fmla="*/ 12472 w 724661"/>
                <a:gd name="connsiteY56" fmla="*/ 306041 h 689467"/>
                <a:gd name="connsiteX57" fmla="*/ 12472 w 724661"/>
                <a:gd name="connsiteY57" fmla="*/ 346618 h 689467"/>
                <a:gd name="connsiteX58" fmla="*/ 105627 w 724661"/>
                <a:gd name="connsiteY58" fmla="*/ 360619 h 689467"/>
                <a:gd name="connsiteX59" fmla="*/ 110866 w 724661"/>
                <a:gd name="connsiteY59" fmla="*/ 365763 h 689467"/>
                <a:gd name="connsiteX60" fmla="*/ 124867 w 724661"/>
                <a:gd name="connsiteY60" fmla="*/ 418055 h 689467"/>
                <a:gd name="connsiteX61" fmla="*/ 122962 w 724661"/>
                <a:gd name="connsiteY61" fmla="*/ 425104 h 689467"/>
                <a:gd name="connsiteX62" fmla="*/ 49144 w 724661"/>
                <a:gd name="connsiteY62" fmla="*/ 483873 h 689467"/>
                <a:gd name="connsiteX63" fmla="*/ 69432 w 724661"/>
                <a:gd name="connsiteY63" fmla="*/ 518925 h 689467"/>
                <a:gd name="connsiteX64" fmla="*/ 157252 w 724661"/>
                <a:gd name="connsiteY64" fmla="*/ 484350 h 689467"/>
                <a:gd name="connsiteX65" fmla="*/ 164301 w 724661"/>
                <a:gd name="connsiteY65" fmla="*/ 486254 h 689467"/>
                <a:gd name="connsiteX66" fmla="*/ 202401 w 724661"/>
                <a:gd name="connsiteY66" fmla="*/ 524354 h 689467"/>
                <a:gd name="connsiteX67" fmla="*/ 204211 w 724661"/>
                <a:gd name="connsiteY67" fmla="*/ 531403 h 689467"/>
                <a:gd name="connsiteX68" fmla="*/ 169825 w 724661"/>
                <a:gd name="connsiteY68" fmla="*/ 619223 h 689467"/>
                <a:gd name="connsiteX69" fmla="*/ 204877 w 724661"/>
                <a:gd name="connsiteY69" fmla="*/ 639416 h 689467"/>
                <a:gd name="connsiteX70" fmla="*/ 263552 w 724661"/>
                <a:gd name="connsiteY70" fmla="*/ 565788 h 689467"/>
                <a:gd name="connsiteX71" fmla="*/ 270600 w 724661"/>
                <a:gd name="connsiteY71" fmla="*/ 563883 h 689467"/>
                <a:gd name="connsiteX72" fmla="*/ 322892 w 724661"/>
                <a:gd name="connsiteY72" fmla="*/ 577790 h 689467"/>
                <a:gd name="connsiteX73" fmla="*/ 328131 w 724661"/>
                <a:gd name="connsiteY73" fmla="*/ 583028 h 689467"/>
                <a:gd name="connsiteX74" fmla="*/ 342037 w 724661"/>
                <a:gd name="connsiteY74" fmla="*/ 676183 h 689467"/>
                <a:gd name="connsiteX75" fmla="*/ 382519 w 724661"/>
                <a:gd name="connsiteY75" fmla="*/ 676183 h 689467"/>
                <a:gd name="connsiteX76" fmla="*/ 396616 w 724661"/>
                <a:gd name="connsiteY76" fmla="*/ 582933 h 689467"/>
                <a:gd name="connsiteX77" fmla="*/ 401759 w 724661"/>
                <a:gd name="connsiteY77" fmla="*/ 577790 h 689467"/>
                <a:gd name="connsiteX78" fmla="*/ 454052 w 724661"/>
                <a:gd name="connsiteY78" fmla="*/ 563883 h 689467"/>
                <a:gd name="connsiteX79" fmla="*/ 461100 w 724661"/>
                <a:gd name="connsiteY79" fmla="*/ 565788 h 689467"/>
                <a:gd name="connsiteX80" fmla="*/ 519869 w 724661"/>
                <a:gd name="connsiteY80" fmla="*/ 639416 h 689467"/>
                <a:gd name="connsiteX81" fmla="*/ 554921 w 724661"/>
                <a:gd name="connsiteY81" fmla="*/ 619223 h 689467"/>
                <a:gd name="connsiteX82" fmla="*/ 520345 w 724661"/>
                <a:gd name="connsiteY82" fmla="*/ 531403 h 689467"/>
                <a:gd name="connsiteX83" fmla="*/ 522251 w 724661"/>
                <a:gd name="connsiteY83" fmla="*/ 524354 h 689467"/>
                <a:gd name="connsiteX84" fmla="*/ 560351 w 724661"/>
                <a:gd name="connsiteY84" fmla="*/ 486254 h 689467"/>
                <a:gd name="connsiteX85" fmla="*/ 567494 w 724661"/>
                <a:gd name="connsiteY85" fmla="*/ 484350 h 689467"/>
                <a:gd name="connsiteX86" fmla="*/ 655124 w 724661"/>
                <a:gd name="connsiteY86" fmla="*/ 518830 h 689467"/>
                <a:gd name="connsiteX87" fmla="*/ 675412 w 724661"/>
                <a:gd name="connsiteY87" fmla="*/ 483873 h 689467"/>
                <a:gd name="connsiteX88" fmla="*/ 601689 w 724661"/>
                <a:gd name="connsiteY88" fmla="*/ 425104 h 689467"/>
                <a:gd name="connsiteX89" fmla="*/ 599784 w 724661"/>
                <a:gd name="connsiteY89" fmla="*/ 418055 h 689467"/>
                <a:gd name="connsiteX90" fmla="*/ 613786 w 724661"/>
                <a:gd name="connsiteY90" fmla="*/ 365763 h 689467"/>
                <a:gd name="connsiteX91" fmla="*/ 618929 w 724661"/>
                <a:gd name="connsiteY91" fmla="*/ 360619 h 689467"/>
                <a:gd name="connsiteX92" fmla="*/ 712179 w 724661"/>
                <a:gd name="connsiteY92" fmla="*/ 346618 h 689467"/>
                <a:gd name="connsiteX93" fmla="*/ 712179 w 724661"/>
                <a:gd name="connsiteY93" fmla="*/ 306041 h 689467"/>
                <a:gd name="connsiteX94" fmla="*/ 618929 w 724661"/>
                <a:gd name="connsiteY94" fmla="*/ 292611 h 689467"/>
                <a:gd name="connsiteX95" fmla="*/ 613786 w 724661"/>
                <a:gd name="connsiteY95" fmla="*/ 287467 h 689467"/>
                <a:gd name="connsiteX96" fmla="*/ 599784 w 724661"/>
                <a:gd name="connsiteY96" fmla="*/ 235175 h 689467"/>
                <a:gd name="connsiteX97" fmla="*/ 601689 w 724661"/>
                <a:gd name="connsiteY97" fmla="*/ 228127 h 689467"/>
                <a:gd name="connsiteX98" fmla="*/ 646647 w 724661"/>
                <a:gd name="connsiteY98" fmla="*/ 192217 h 689467"/>
                <a:gd name="connsiteX99" fmla="*/ 655410 w 724661"/>
                <a:gd name="connsiteY99" fmla="*/ 193266 h 689467"/>
                <a:gd name="connsiteX100" fmla="*/ 654362 w 724661"/>
                <a:gd name="connsiteY100" fmla="*/ 201933 h 689467"/>
                <a:gd name="connsiteX101" fmla="*/ 612928 w 724661"/>
                <a:gd name="connsiteY101" fmla="*/ 234985 h 689467"/>
                <a:gd name="connsiteX102" fmla="*/ 625216 w 724661"/>
                <a:gd name="connsiteY102" fmla="*/ 281086 h 689467"/>
                <a:gd name="connsiteX103" fmla="*/ 719323 w 724661"/>
                <a:gd name="connsiteY103" fmla="*/ 295183 h 689467"/>
                <a:gd name="connsiteX104" fmla="*/ 724561 w 724661"/>
                <a:gd name="connsiteY104" fmla="*/ 301279 h 689467"/>
                <a:gd name="connsiteX105" fmla="*/ 724561 w 724661"/>
                <a:gd name="connsiteY105" fmla="*/ 352523 h 689467"/>
                <a:gd name="connsiteX106" fmla="*/ 719323 w 724661"/>
                <a:gd name="connsiteY106" fmla="*/ 358619 h 689467"/>
                <a:gd name="connsiteX107" fmla="*/ 625216 w 724661"/>
                <a:gd name="connsiteY107" fmla="*/ 372716 h 689467"/>
                <a:gd name="connsiteX108" fmla="*/ 612928 w 724661"/>
                <a:gd name="connsiteY108" fmla="*/ 418817 h 689467"/>
                <a:gd name="connsiteX109" fmla="*/ 687319 w 724661"/>
                <a:gd name="connsiteY109" fmla="*/ 478063 h 689467"/>
                <a:gd name="connsiteX110" fmla="*/ 688748 w 724661"/>
                <a:gd name="connsiteY110" fmla="*/ 486064 h 689467"/>
                <a:gd name="connsiteX111" fmla="*/ 663220 w 724661"/>
                <a:gd name="connsiteY111" fmla="*/ 530260 h 689467"/>
                <a:gd name="connsiteX112" fmla="*/ 655601 w 724661"/>
                <a:gd name="connsiteY112" fmla="*/ 532927 h 689467"/>
                <a:gd name="connsiteX113" fmla="*/ 567113 w 724661"/>
                <a:gd name="connsiteY113" fmla="*/ 498160 h 689467"/>
                <a:gd name="connsiteX114" fmla="*/ 533299 w 724661"/>
                <a:gd name="connsiteY114" fmla="*/ 531879 h 689467"/>
                <a:gd name="connsiteX115" fmla="*/ 568161 w 724661"/>
                <a:gd name="connsiteY115" fmla="*/ 620366 h 689467"/>
                <a:gd name="connsiteX116" fmla="*/ 565494 w 724661"/>
                <a:gd name="connsiteY116" fmla="*/ 627986 h 689467"/>
                <a:gd name="connsiteX117" fmla="*/ 521203 w 724661"/>
                <a:gd name="connsiteY117" fmla="*/ 653608 h 689467"/>
                <a:gd name="connsiteX118" fmla="*/ 513297 w 724661"/>
                <a:gd name="connsiteY118" fmla="*/ 652085 h 689467"/>
                <a:gd name="connsiteX119" fmla="*/ 454052 w 724661"/>
                <a:gd name="connsiteY119" fmla="*/ 577790 h 689467"/>
                <a:gd name="connsiteX120" fmla="*/ 407951 w 724661"/>
                <a:gd name="connsiteY120" fmla="*/ 590077 h 689467"/>
                <a:gd name="connsiteX121" fmla="*/ 393853 w 724661"/>
                <a:gd name="connsiteY121" fmla="*/ 684089 h 689467"/>
                <a:gd name="connsiteX122" fmla="*/ 387853 w 724661"/>
                <a:gd name="connsiteY122" fmla="*/ 689327 h 689467"/>
                <a:gd name="connsiteX123" fmla="*/ 362326 w 724661"/>
                <a:gd name="connsiteY123" fmla="*/ 463966 h 689467"/>
                <a:gd name="connsiteX124" fmla="*/ 224709 w 724661"/>
                <a:gd name="connsiteY124" fmla="*/ 327653 h 689467"/>
                <a:gd name="connsiteX125" fmla="*/ 345562 w 724661"/>
                <a:gd name="connsiteY125" fmla="*/ 190979 h 689467"/>
                <a:gd name="connsiteX126" fmla="*/ 352420 w 724661"/>
                <a:gd name="connsiteY126" fmla="*/ 196313 h 689467"/>
                <a:gd name="connsiteX127" fmla="*/ 347086 w 724661"/>
                <a:gd name="connsiteY127" fmla="*/ 203267 h 689467"/>
                <a:gd name="connsiteX128" fmla="*/ 239082 w 724661"/>
                <a:gd name="connsiteY128" fmla="*/ 342131 h 689467"/>
                <a:gd name="connsiteX129" fmla="*/ 377937 w 724661"/>
                <a:gd name="connsiteY129" fmla="*/ 450135 h 689467"/>
                <a:gd name="connsiteX130" fmla="*/ 485951 w 724661"/>
                <a:gd name="connsiteY130" fmla="*/ 311271 h 689467"/>
                <a:gd name="connsiteX131" fmla="*/ 460624 w 724661"/>
                <a:gd name="connsiteY131" fmla="*/ 250225 h 689467"/>
                <a:gd name="connsiteX132" fmla="*/ 461633 w 724661"/>
                <a:gd name="connsiteY132" fmla="*/ 241662 h 689467"/>
                <a:gd name="connsiteX133" fmla="*/ 461767 w 724661"/>
                <a:gd name="connsiteY133" fmla="*/ 241557 h 689467"/>
                <a:gd name="connsiteX134" fmla="*/ 470435 w 724661"/>
                <a:gd name="connsiteY134" fmla="*/ 242700 h 689467"/>
                <a:gd name="connsiteX135" fmla="*/ 446193 w 724661"/>
                <a:gd name="connsiteY135" fmla="*/ 435153 h 689467"/>
                <a:gd name="connsiteX136" fmla="*/ 362326 w 724661"/>
                <a:gd name="connsiteY136" fmla="*/ 463966 h 68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724661" h="689467">
                  <a:moveTo>
                    <a:pt x="387853" y="689327"/>
                  </a:moveTo>
                  <a:lnTo>
                    <a:pt x="336703" y="689327"/>
                  </a:lnTo>
                  <a:cubicBezTo>
                    <a:pt x="333656" y="689318"/>
                    <a:pt x="331074" y="687098"/>
                    <a:pt x="330607" y="684089"/>
                  </a:cubicBezTo>
                  <a:lnTo>
                    <a:pt x="316510" y="590077"/>
                  </a:lnTo>
                  <a:cubicBezTo>
                    <a:pt x="300813" y="587324"/>
                    <a:pt x="285392" y="583219"/>
                    <a:pt x="270410" y="577790"/>
                  </a:cubicBezTo>
                  <a:lnTo>
                    <a:pt x="211164" y="652085"/>
                  </a:lnTo>
                  <a:cubicBezTo>
                    <a:pt x="209268" y="654475"/>
                    <a:pt x="205906" y="655114"/>
                    <a:pt x="203258" y="653608"/>
                  </a:cubicBezTo>
                  <a:lnTo>
                    <a:pt x="158967" y="627986"/>
                  </a:lnTo>
                  <a:cubicBezTo>
                    <a:pt x="156281" y="626482"/>
                    <a:pt x="155138" y="623214"/>
                    <a:pt x="156300" y="620366"/>
                  </a:cubicBezTo>
                  <a:lnTo>
                    <a:pt x="191066" y="531879"/>
                  </a:lnTo>
                  <a:cubicBezTo>
                    <a:pt x="178893" y="521611"/>
                    <a:pt x="167616" y="510333"/>
                    <a:pt x="157348" y="498160"/>
                  </a:cubicBezTo>
                  <a:lnTo>
                    <a:pt x="68860" y="532927"/>
                  </a:lnTo>
                  <a:cubicBezTo>
                    <a:pt x="66003" y="534070"/>
                    <a:pt x="62745" y="532984"/>
                    <a:pt x="61145" y="530355"/>
                  </a:cubicBezTo>
                  <a:lnTo>
                    <a:pt x="35618" y="486064"/>
                  </a:lnTo>
                  <a:cubicBezTo>
                    <a:pt x="34094" y="483387"/>
                    <a:pt x="34742" y="479996"/>
                    <a:pt x="37142" y="478063"/>
                  </a:cubicBezTo>
                  <a:lnTo>
                    <a:pt x="111533" y="418817"/>
                  </a:lnTo>
                  <a:cubicBezTo>
                    <a:pt x="106018" y="403853"/>
                    <a:pt x="101874" y="388423"/>
                    <a:pt x="99150" y="372716"/>
                  </a:cubicBezTo>
                  <a:lnTo>
                    <a:pt x="5138" y="358619"/>
                  </a:lnTo>
                  <a:cubicBezTo>
                    <a:pt x="2128" y="358153"/>
                    <a:pt x="-91" y="355571"/>
                    <a:pt x="-101" y="352523"/>
                  </a:cubicBezTo>
                  <a:lnTo>
                    <a:pt x="-101" y="301279"/>
                  </a:lnTo>
                  <a:cubicBezTo>
                    <a:pt x="-91" y="298231"/>
                    <a:pt x="2128" y="295649"/>
                    <a:pt x="5138" y="295183"/>
                  </a:cubicBezTo>
                  <a:lnTo>
                    <a:pt x="99150" y="281086"/>
                  </a:lnTo>
                  <a:cubicBezTo>
                    <a:pt x="101903" y="265379"/>
                    <a:pt x="106046" y="249958"/>
                    <a:pt x="111533" y="234985"/>
                  </a:cubicBezTo>
                  <a:lnTo>
                    <a:pt x="37142" y="176311"/>
                  </a:lnTo>
                  <a:cubicBezTo>
                    <a:pt x="34742" y="174377"/>
                    <a:pt x="34094" y="170986"/>
                    <a:pt x="35618" y="168310"/>
                  </a:cubicBezTo>
                  <a:lnTo>
                    <a:pt x="61145" y="124019"/>
                  </a:lnTo>
                  <a:cubicBezTo>
                    <a:pt x="62755" y="121466"/>
                    <a:pt x="65917" y="120351"/>
                    <a:pt x="68765" y="121351"/>
                  </a:cubicBezTo>
                  <a:lnTo>
                    <a:pt x="157348" y="156118"/>
                  </a:lnTo>
                  <a:cubicBezTo>
                    <a:pt x="167616" y="143973"/>
                    <a:pt x="178893" y="132724"/>
                    <a:pt x="191066" y="122494"/>
                  </a:cubicBezTo>
                  <a:lnTo>
                    <a:pt x="156300" y="33912"/>
                  </a:lnTo>
                  <a:cubicBezTo>
                    <a:pt x="155138" y="31064"/>
                    <a:pt x="156281" y="27797"/>
                    <a:pt x="158967" y="26292"/>
                  </a:cubicBezTo>
                  <a:lnTo>
                    <a:pt x="203258" y="670"/>
                  </a:lnTo>
                  <a:cubicBezTo>
                    <a:pt x="205906" y="-835"/>
                    <a:pt x="209268" y="-197"/>
                    <a:pt x="211164" y="2193"/>
                  </a:cubicBezTo>
                  <a:lnTo>
                    <a:pt x="270410" y="76584"/>
                  </a:lnTo>
                  <a:cubicBezTo>
                    <a:pt x="285383" y="71097"/>
                    <a:pt x="300804" y="66954"/>
                    <a:pt x="316510" y="64201"/>
                  </a:cubicBezTo>
                  <a:lnTo>
                    <a:pt x="324797" y="9433"/>
                  </a:lnTo>
                  <a:cubicBezTo>
                    <a:pt x="325283" y="6051"/>
                    <a:pt x="328426" y="3699"/>
                    <a:pt x="331808" y="4185"/>
                  </a:cubicBezTo>
                  <a:cubicBezTo>
                    <a:pt x="331817" y="4194"/>
                    <a:pt x="331836" y="4194"/>
                    <a:pt x="331846" y="4194"/>
                  </a:cubicBezTo>
                  <a:cubicBezTo>
                    <a:pt x="335180" y="4670"/>
                    <a:pt x="337494" y="7766"/>
                    <a:pt x="337008" y="11090"/>
                  </a:cubicBezTo>
                  <a:cubicBezTo>
                    <a:pt x="337008" y="11147"/>
                    <a:pt x="336999" y="11195"/>
                    <a:pt x="336989" y="11242"/>
                  </a:cubicBezTo>
                  <a:lnTo>
                    <a:pt x="328131" y="70488"/>
                  </a:lnTo>
                  <a:cubicBezTo>
                    <a:pt x="327779" y="73183"/>
                    <a:pt x="325683" y="75327"/>
                    <a:pt x="322987" y="75727"/>
                  </a:cubicBezTo>
                  <a:cubicBezTo>
                    <a:pt x="305071" y="78499"/>
                    <a:pt x="287507" y="83194"/>
                    <a:pt x="270600" y="89728"/>
                  </a:cubicBezTo>
                  <a:cubicBezTo>
                    <a:pt x="268057" y="90681"/>
                    <a:pt x="265190" y="89910"/>
                    <a:pt x="263456" y="87824"/>
                  </a:cubicBezTo>
                  <a:lnTo>
                    <a:pt x="204877" y="14100"/>
                  </a:lnTo>
                  <a:lnTo>
                    <a:pt x="169825" y="33436"/>
                  </a:lnTo>
                  <a:lnTo>
                    <a:pt x="204211" y="121256"/>
                  </a:lnTo>
                  <a:cubicBezTo>
                    <a:pt x="205230" y="123752"/>
                    <a:pt x="204496" y="126609"/>
                    <a:pt x="202401" y="128305"/>
                  </a:cubicBezTo>
                  <a:cubicBezTo>
                    <a:pt x="188437" y="139678"/>
                    <a:pt x="175674" y="152441"/>
                    <a:pt x="164301" y="166405"/>
                  </a:cubicBezTo>
                  <a:cubicBezTo>
                    <a:pt x="162596" y="168481"/>
                    <a:pt x="159767" y="169243"/>
                    <a:pt x="157252" y="168310"/>
                  </a:cubicBezTo>
                  <a:lnTo>
                    <a:pt x="69432" y="133829"/>
                  </a:lnTo>
                  <a:lnTo>
                    <a:pt x="49144" y="168881"/>
                  </a:lnTo>
                  <a:lnTo>
                    <a:pt x="122962" y="227555"/>
                  </a:lnTo>
                  <a:cubicBezTo>
                    <a:pt x="125039" y="229260"/>
                    <a:pt x="125801" y="232089"/>
                    <a:pt x="124867" y="234604"/>
                  </a:cubicBezTo>
                  <a:cubicBezTo>
                    <a:pt x="118343" y="251482"/>
                    <a:pt x="113647" y="269017"/>
                    <a:pt x="110866" y="286896"/>
                  </a:cubicBezTo>
                  <a:cubicBezTo>
                    <a:pt x="110437" y="289572"/>
                    <a:pt x="108313" y="291658"/>
                    <a:pt x="105627" y="292040"/>
                  </a:cubicBezTo>
                  <a:lnTo>
                    <a:pt x="12472" y="306041"/>
                  </a:lnTo>
                  <a:lnTo>
                    <a:pt x="12472" y="346618"/>
                  </a:lnTo>
                  <a:lnTo>
                    <a:pt x="105627" y="360619"/>
                  </a:lnTo>
                  <a:cubicBezTo>
                    <a:pt x="108313" y="361001"/>
                    <a:pt x="110437" y="363087"/>
                    <a:pt x="110866" y="365763"/>
                  </a:cubicBezTo>
                  <a:cubicBezTo>
                    <a:pt x="113657" y="383642"/>
                    <a:pt x="118352" y="401167"/>
                    <a:pt x="124867" y="418055"/>
                  </a:cubicBezTo>
                  <a:cubicBezTo>
                    <a:pt x="125801" y="420570"/>
                    <a:pt x="125039" y="423399"/>
                    <a:pt x="122962" y="425104"/>
                  </a:cubicBezTo>
                  <a:lnTo>
                    <a:pt x="49144" y="483873"/>
                  </a:lnTo>
                  <a:lnTo>
                    <a:pt x="69432" y="518925"/>
                  </a:lnTo>
                  <a:lnTo>
                    <a:pt x="157252" y="484350"/>
                  </a:lnTo>
                  <a:cubicBezTo>
                    <a:pt x="159767" y="483416"/>
                    <a:pt x="162596" y="484178"/>
                    <a:pt x="164301" y="486254"/>
                  </a:cubicBezTo>
                  <a:cubicBezTo>
                    <a:pt x="175645" y="500237"/>
                    <a:pt x="188418" y="513010"/>
                    <a:pt x="202401" y="524354"/>
                  </a:cubicBezTo>
                  <a:cubicBezTo>
                    <a:pt x="204496" y="526050"/>
                    <a:pt x="205230" y="528907"/>
                    <a:pt x="204211" y="531403"/>
                  </a:cubicBezTo>
                  <a:lnTo>
                    <a:pt x="169825" y="619223"/>
                  </a:lnTo>
                  <a:lnTo>
                    <a:pt x="204877" y="639416"/>
                  </a:lnTo>
                  <a:lnTo>
                    <a:pt x="263552" y="565788"/>
                  </a:lnTo>
                  <a:cubicBezTo>
                    <a:pt x="265199" y="563635"/>
                    <a:pt x="268085" y="562854"/>
                    <a:pt x="270600" y="563883"/>
                  </a:cubicBezTo>
                  <a:cubicBezTo>
                    <a:pt x="287488" y="570360"/>
                    <a:pt x="305014" y="575018"/>
                    <a:pt x="322892" y="577790"/>
                  </a:cubicBezTo>
                  <a:cubicBezTo>
                    <a:pt x="325616" y="578151"/>
                    <a:pt x="327769" y="580304"/>
                    <a:pt x="328131" y="583028"/>
                  </a:cubicBezTo>
                  <a:lnTo>
                    <a:pt x="342037" y="676183"/>
                  </a:lnTo>
                  <a:lnTo>
                    <a:pt x="382519" y="676183"/>
                  </a:lnTo>
                  <a:lnTo>
                    <a:pt x="396616" y="582933"/>
                  </a:lnTo>
                  <a:cubicBezTo>
                    <a:pt x="397006" y="580276"/>
                    <a:pt x="399102" y="578180"/>
                    <a:pt x="401759" y="577790"/>
                  </a:cubicBezTo>
                  <a:cubicBezTo>
                    <a:pt x="419628" y="575008"/>
                    <a:pt x="437164" y="570351"/>
                    <a:pt x="454052" y="563883"/>
                  </a:cubicBezTo>
                  <a:cubicBezTo>
                    <a:pt x="456566" y="562949"/>
                    <a:pt x="459395" y="563712"/>
                    <a:pt x="461100" y="565788"/>
                  </a:cubicBezTo>
                  <a:lnTo>
                    <a:pt x="519869" y="639416"/>
                  </a:lnTo>
                  <a:lnTo>
                    <a:pt x="554921" y="619223"/>
                  </a:lnTo>
                  <a:lnTo>
                    <a:pt x="520345" y="531403"/>
                  </a:lnTo>
                  <a:cubicBezTo>
                    <a:pt x="519383" y="528888"/>
                    <a:pt x="520155" y="526040"/>
                    <a:pt x="522251" y="524354"/>
                  </a:cubicBezTo>
                  <a:cubicBezTo>
                    <a:pt x="536281" y="513058"/>
                    <a:pt x="549054" y="500285"/>
                    <a:pt x="560351" y="486254"/>
                  </a:cubicBezTo>
                  <a:cubicBezTo>
                    <a:pt x="562084" y="484168"/>
                    <a:pt x="564951" y="483397"/>
                    <a:pt x="567494" y="484350"/>
                  </a:cubicBezTo>
                  <a:lnTo>
                    <a:pt x="655124" y="518830"/>
                  </a:lnTo>
                  <a:lnTo>
                    <a:pt x="675412" y="483873"/>
                  </a:lnTo>
                  <a:lnTo>
                    <a:pt x="601689" y="425104"/>
                  </a:lnTo>
                  <a:cubicBezTo>
                    <a:pt x="599613" y="423399"/>
                    <a:pt x="598851" y="420570"/>
                    <a:pt x="599784" y="418055"/>
                  </a:cubicBezTo>
                  <a:cubicBezTo>
                    <a:pt x="606318" y="401177"/>
                    <a:pt x="611004" y="383642"/>
                    <a:pt x="613786" y="365763"/>
                  </a:cubicBezTo>
                  <a:cubicBezTo>
                    <a:pt x="614176" y="363106"/>
                    <a:pt x="616272" y="361010"/>
                    <a:pt x="618929" y="360619"/>
                  </a:cubicBezTo>
                  <a:lnTo>
                    <a:pt x="712179" y="346618"/>
                  </a:lnTo>
                  <a:lnTo>
                    <a:pt x="712179" y="306041"/>
                  </a:lnTo>
                  <a:lnTo>
                    <a:pt x="618929" y="292611"/>
                  </a:lnTo>
                  <a:cubicBezTo>
                    <a:pt x="616272" y="292221"/>
                    <a:pt x="614176" y="290125"/>
                    <a:pt x="613786" y="287467"/>
                  </a:cubicBezTo>
                  <a:cubicBezTo>
                    <a:pt x="611014" y="269579"/>
                    <a:pt x="606318" y="252054"/>
                    <a:pt x="599784" y="235175"/>
                  </a:cubicBezTo>
                  <a:cubicBezTo>
                    <a:pt x="598851" y="232661"/>
                    <a:pt x="599613" y="229832"/>
                    <a:pt x="601689" y="228127"/>
                  </a:cubicBezTo>
                  <a:lnTo>
                    <a:pt x="646647" y="192217"/>
                  </a:lnTo>
                  <a:cubicBezTo>
                    <a:pt x="649362" y="190112"/>
                    <a:pt x="653267" y="190579"/>
                    <a:pt x="655410" y="193266"/>
                  </a:cubicBezTo>
                  <a:cubicBezTo>
                    <a:pt x="657506" y="195951"/>
                    <a:pt x="657039" y="199828"/>
                    <a:pt x="654362" y="201933"/>
                  </a:cubicBezTo>
                  <a:lnTo>
                    <a:pt x="612928" y="234985"/>
                  </a:lnTo>
                  <a:cubicBezTo>
                    <a:pt x="618424" y="249949"/>
                    <a:pt x="622530" y="265379"/>
                    <a:pt x="625216" y="281086"/>
                  </a:cubicBezTo>
                  <a:lnTo>
                    <a:pt x="719323" y="295183"/>
                  </a:lnTo>
                  <a:cubicBezTo>
                    <a:pt x="722333" y="295649"/>
                    <a:pt x="724552" y="298231"/>
                    <a:pt x="724561" y="301279"/>
                  </a:cubicBezTo>
                  <a:lnTo>
                    <a:pt x="724561" y="352523"/>
                  </a:lnTo>
                  <a:cubicBezTo>
                    <a:pt x="724552" y="355571"/>
                    <a:pt x="722333" y="358153"/>
                    <a:pt x="719323" y="358619"/>
                  </a:cubicBezTo>
                  <a:lnTo>
                    <a:pt x="625216" y="372716"/>
                  </a:lnTo>
                  <a:cubicBezTo>
                    <a:pt x="622568" y="388433"/>
                    <a:pt x="618453" y="403872"/>
                    <a:pt x="612928" y="418817"/>
                  </a:cubicBezTo>
                  <a:lnTo>
                    <a:pt x="687319" y="478063"/>
                  </a:lnTo>
                  <a:cubicBezTo>
                    <a:pt x="689729" y="479996"/>
                    <a:pt x="690338" y="483416"/>
                    <a:pt x="688748" y="486064"/>
                  </a:cubicBezTo>
                  <a:lnTo>
                    <a:pt x="663220" y="530260"/>
                  </a:lnTo>
                  <a:cubicBezTo>
                    <a:pt x="661716" y="532946"/>
                    <a:pt x="658449" y="534089"/>
                    <a:pt x="655601" y="532927"/>
                  </a:cubicBezTo>
                  <a:lnTo>
                    <a:pt x="567113" y="498160"/>
                  </a:lnTo>
                  <a:cubicBezTo>
                    <a:pt x="556883" y="510400"/>
                    <a:pt x="545568" y="521687"/>
                    <a:pt x="533299" y="531879"/>
                  </a:cubicBezTo>
                  <a:lnTo>
                    <a:pt x="568161" y="620366"/>
                  </a:lnTo>
                  <a:cubicBezTo>
                    <a:pt x="569323" y="623214"/>
                    <a:pt x="568180" y="626482"/>
                    <a:pt x="565494" y="627986"/>
                  </a:cubicBezTo>
                  <a:lnTo>
                    <a:pt x="521203" y="653608"/>
                  </a:lnTo>
                  <a:cubicBezTo>
                    <a:pt x="518555" y="655114"/>
                    <a:pt x="515192" y="654475"/>
                    <a:pt x="513297" y="652085"/>
                  </a:cubicBezTo>
                  <a:lnTo>
                    <a:pt x="454052" y="577790"/>
                  </a:lnTo>
                  <a:cubicBezTo>
                    <a:pt x="439078" y="583238"/>
                    <a:pt x="423648" y="587353"/>
                    <a:pt x="407951" y="590077"/>
                  </a:cubicBezTo>
                  <a:lnTo>
                    <a:pt x="393853" y="684089"/>
                  </a:lnTo>
                  <a:cubicBezTo>
                    <a:pt x="393358" y="687041"/>
                    <a:pt x="390844" y="689232"/>
                    <a:pt x="387853" y="689327"/>
                  </a:cubicBezTo>
                  <a:close/>
                  <a:moveTo>
                    <a:pt x="362326" y="463966"/>
                  </a:moveTo>
                  <a:cubicBezTo>
                    <a:pt x="286678" y="464327"/>
                    <a:pt x="225071" y="403292"/>
                    <a:pt x="224709" y="327653"/>
                  </a:cubicBezTo>
                  <a:cubicBezTo>
                    <a:pt x="224375" y="257988"/>
                    <a:pt x="276382" y="199171"/>
                    <a:pt x="345562" y="190979"/>
                  </a:cubicBezTo>
                  <a:cubicBezTo>
                    <a:pt x="348924" y="190589"/>
                    <a:pt x="351972" y="192960"/>
                    <a:pt x="352420" y="196313"/>
                  </a:cubicBezTo>
                  <a:cubicBezTo>
                    <a:pt x="352820" y="199695"/>
                    <a:pt x="350448" y="202771"/>
                    <a:pt x="347086" y="203267"/>
                  </a:cubicBezTo>
                  <a:cubicBezTo>
                    <a:pt x="278915" y="211782"/>
                    <a:pt x="230557" y="273961"/>
                    <a:pt x="239082" y="342131"/>
                  </a:cubicBezTo>
                  <a:cubicBezTo>
                    <a:pt x="247597" y="410302"/>
                    <a:pt x="309767" y="458660"/>
                    <a:pt x="377937" y="450135"/>
                  </a:cubicBezTo>
                  <a:cubicBezTo>
                    <a:pt x="446117" y="441620"/>
                    <a:pt x="494466" y="379451"/>
                    <a:pt x="485951" y="311271"/>
                  </a:cubicBezTo>
                  <a:cubicBezTo>
                    <a:pt x="483169" y="289010"/>
                    <a:pt x="474416" y="267922"/>
                    <a:pt x="460624" y="250225"/>
                  </a:cubicBezTo>
                  <a:cubicBezTo>
                    <a:pt x="458538" y="247586"/>
                    <a:pt x="458985" y="243748"/>
                    <a:pt x="461633" y="241662"/>
                  </a:cubicBezTo>
                  <a:cubicBezTo>
                    <a:pt x="461672" y="241624"/>
                    <a:pt x="461719" y="241595"/>
                    <a:pt x="461767" y="241557"/>
                  </a:cubicBezTo>
                  <a:cubicBezTo>
                    <a:pt x="464481" y="239481"/>
                    <a:pt x="468358" y="239995"/>
                    <a:pt x="470435" y="242700"/>
                  </a:cubicBezTo>
                  <a:cubicBezTo>
                    <a:pt x="516888" y="302536"/>
                    <a:pt x="506029" y="388699"/>
                    <a:pt x="446193" y="435153"/>
                  </a:cubicBezTo>
                  <a:cubicBezTo>
                    <a:pt x="422200" y="453774"/>
                    <a:pt x="392701" y="463908"/>
                    <a:pt x="362326" y="463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EC437D7C-929C-4913-9328-8A2CD295BF39}"/>
                </a:ext>
              </a:extLst>
            </p:cNvPr>
            <p:cNvSpPr/>
            <p:nvPr/>
          </p:nvSpPr>
          <p:spPr>
            <a:xfrm>
              <a:off x="3300507" y="4291012"/>
              <a:ext cx="392239" cy="369475"/>
            </a:xfrm>
            <a:custGeom>
              <a:avLst/>
              <a:gdLst>
                <a:gd name="connsiteX0" fmla="*/ 64765 w 392239"/>
                <a:gd name="connsiteY0" fmla="*/ 369334 h 369475"/>
                <a:gd name="connsiteX1" fmla="*/ 61812 w 392239"/>
                <a:gd name="connsiteY1" fmla="*/ 368667 h 369475"/>
                <a:gd name="connsiteX2" fmla="*/ 58574 w 392239"/>
                <a:gd name="connsiteY2" fmla="*/ 363143 h 369475"/>
                <a:gd name="connsiteX3" fmla="*/ 58574 w 392239"/>
                <a:gd name="connsiteY3" fmla="*/ 267321 h 369475"/>
                <a:gd name="connsiteX4" fmla="*/ 6091 w 392239"/>
                <a:gd name="connsiteY4" fmla="*/ 267321 h 369475"/>
                <a:gd name="connsiteX5" fmla="*/ -101 w 392239"/>
                <a:gd name="connsiteY5" fmla="*/ 261130 h 369475"/>
                <a:gd name="connsiteX6" fmla="*/ -101 w 392239"/>
                <a:gd name="connsiteY6" fmla="*/ 6051 h 369475"/>
                <a:gd name="connsiteX7" fmla="*/ 6091 w 392239"/>
                <a:gd name="connsiteY7" fmla="*/ -141 h 369475"/>
                <a:gd name="connsiteX8" fmla="*/ 385948 w 392239"/>
                <a:gd name="connsiteY8" fmla="*/ -141 h 369475"/>
                <a:gd name="connsiteX9" fmla="*/ 392139 w 392239"/>
                <a:gd name="connsiteY9" fmla="*/ 6051 h 369475"/>
                <a:gd name="connsiteX10" fmla="*/ 392139 w 392239"/>
                <a:gd name="connsiteY10" fmla="*/ 261130 h 369475"/>
                <a:gd name="connsiteX11" fmla="*/ 385948 w 392239"/>
                <a:gd name="connsiteY11" fmla="*/ 267321 h 369475"/>
                <a:gd name="connsiteX12" fmla="*/ 213926 w 392239"/>
                <a:gd name="connsiteY12" fmla="*/ 267321 h 369475"/>
                <a:gd name="connsiteX13" fmla="*/ 68289 w 392239"/>
                <a:gd name="connsiteY13" fmla="*/ 368286 h 369475"/>
                <a:gd name="connsiteX14" fmla="*/ 64765 w 392239"/>
                <a:gd name="connsiteY14" fmla="*/ 369334 h 369475"/>
                <a:gd name="connsiteX15" fmla="*/ 12282 w 392239"/>
                <a:gd name="connsiteY15" fmla="*/ 255034 h 369475"/>
                <a:gd name="connsiteX16" fmla="*/ 64765 w 392239"/>
                <a:gd name="connsiteY16" fmla="*/ 255034 h 369475"/>
                <a:gd name="connsiteX17" fmla="*/ 70956 w 392239"/>
                <a:gd name="connsiteY17" fmla="*/ 261225 h 369475"/>
                <a:gd name="connsiteX18" fmla="*/ 70956 w 392239"/>
                <a:gd name="connsiteY18" fmla="*/ 351427 h 369475"/>
                <a:gd name="connsiteX19" fmla="*/ 208402 w 392239"/>
                <a:gd name="connsiteY19" fmla="*/ 256177 h 369475"/>
                <a:gd name="connsiteX20" fmla="*/ 211926 w 392239"/>
                <a:gd name="connsiteY20" fmla="*/ 255034 h 369475"/>
                <a:gd name="connsiteX21" fmla="*/ 379852 w 392239"/>
                <a:gd name="connsiteY21" fmla="*/ 255034 h 369475"/>
                <a:gd name="connsiteX22" fmla="*/ 379852 w 392239"/>
                <a:gd name="connsiteY22" fmla="*/ 12242 h 369475"/>
                <a:gd name="connsiteX23" fmla="*/ 12282 w 392239"/>
                <a:gd name="connsiteY23" fmla="*/ 12242 h 36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239" h="369475">
                  <a:moveTo>
                    <a:pt x="64765" y="369334"/>
                  </a:moveTo>
                  <a:cubicBezTo>
                    <a:pt x="63746" y="369353"/>
                    <a:pt x="62726" y="369125"/>
                    <a:pt x="61812" y="368667"/>
                  </a:cubicBezTo>
                  <a:cubicBezTo>
                    <a:pt x="59802" y="367553"/>
                    <a:pt x="58564" y="365438"/>
                    <a:pt x="58574" y="363143"/>
                  </a:cubicBezTo>
                  <a:lnTo>
                    <a:pt x="58574" y="267321"/>
                  </a:lnTo>
                  <a:lnTo>
                    <a:pt x="6091" y="267321"/>
                  </a:lnTo>
                  <a:cubicBezTo>
                    <a:pt x="2671" y="267321"/>
                    <a:pt x="-101" y="264550"/>
                    <a:pt x="-101" y="261130"/>
                  </a:cubicBezTo>
                  <a:lnTo>
                    <a:pt x="-101" y="6051"/>
                  </a:lnTo>
                  <a:cubicBezTo>
                    <a:pt x="-101" y="2631"/>
                    <a:pt x="2671" y="-141"/>
                    <a:pt x="6091" y="-141"/>
                  </a:cubicBezTo>
                  <a:lnTo>
                    <a:pt x="385948" y="-141"/>
                  </a:lnTo>
                  <a:cubicBezTo>
                    <a:pt x="389367" y="-141"/>
                    <a:pt x="392139" y="2631"/>
                    <a:pt x="392139" y="6051"/>
                  </a:cubicBezTo>
                  <a:lnTo>
                    <a:pt x="392139" y="261130"/>
                  </a:lnTo>
                  <a:cubicBezTo>
                    <a:pt x="392139" y="264550"/>
                    <a:pt x="389367" y="267321"/>
                    <a:pt x="385948" y="267321"/>
                  </a:cubicBezTo>
                  <a:lnTo>
                    <a:pt x="213926" y="267321"/>
                  </a:lnTo>
                  <a:lnTo>
                    <a:pt x="68289" y="368286"/>
                  </a:lnTo>
                  <a:cubicBezTo>
                    <a:pt x="67232" y="368962"/>
                    <a:pt x="66012" y="369325"/>
                    <a:pt x="64765" y="369334"/>
                  </a:cubicBezTo>
                  <a:close/>
                  <a:moveTo>
                    <a:pt x="12282" y="255034"/>
                  </a:moveTo>
                  <a:lnTo>
                    <a:pt x="64765" y="255034"/>
                  </a:lnTo>
                  <a:cubicBezTo>
                    <a:pt x="68184" y="255034"/>
                    <a:pt x="70956" y="257806"/>
                    <a:pt x="70956" y="261225"/>
                  </a:cubicBezTo>
                  <a:lnTo>
                    <a:pt x="70956" y="351427"/>
                  </a:lnTo>
                  <a:lnTo>
                    <a:pt x="208402" y="256177"/>
                  </a:lnTo>
                  <a:cubicBezTo>
                    <a:pt x="209430" y="255434"/>
                    <a:pt x="210659" y="255034"/>
                    <a:pt x="211926" y="255034"/>
                  </a:cubicBezTo>
                  <a:lnTo>
                    <a:pt x="379852" y="255034"/>
                  </a:lnTo>
                  <a:lnTo>
                    <a:pt x="379852" y="12242"/>
                  </a:lnTo>
                  <a:lnTo>
                    <a:pt x="12282" y="122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FB675226-80CD-487D-86ED-5F1ACE076E60}"/>
                </a:ext>
              </a:extLst>
            </p:cNvPr>
            <p:cNvSpPr/>
            <p:nvPr/>
          </p:nvSpPr>
          <p:spPr>
            <a:xfrm>
              <a:off x="3356990" y="4348257"/>
              <a:ext cx="220599" cy="12382"/>
            </a:xfrm>
            <a:custGeom>
              <a:avLst/>
              <a:gdLst>
                <a:gd name="connsiteX0" fmla="*/ 214307 w 220599"/>
                <a:gd name="connsiteY0" fmla="*/ 12242 h 12382"/>
                <a:gd name="connsiteX1" fmla="*/ 6091 w 220599"/>
                <a:gd name="connsiteY1" fmla="*/ 12242 h 12382"/>
                <a:gd name="connsiteX2" fmla="*/ -101 w 220599"/>
                <a:gd name="connsiteY2" fmla="*/ 6050 h 12382"/>
                <a:gd name="connsiteX3" fmla="*/ 6091 w 220599"/>
                <a:gd name="connsiteY3" fmla="*/ -141 h 12382"/>
                <a:gd name="connsiteX4" fmla="*/ 214307 w 220599"/>
                <a:gd name="connsiteY4" fmla="*/ -141 h 12382"/>
                <a:gd name="connsiteX5" fmla="*/ 220499 w 220599"/>
                <a:gd name="connsiteY5" fmla="*/ 6050 h 12382"/>
                <a:gd name="connsiteX6" fmla="*/ 214307 w 220599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599" h="12382">
                  <a:moveTo>
                    <a:pt x="214307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214307" y="-141"/>
                  </a:lnTo>
                  <a:cubicBezTo>
                    <a:pt x="217727" y="-141"/>
                    <a:pt x="220499" y="2631"/>
                    <a:pt x="220499" y="6050"/>
                  </a:cubicBezTo>
                  <a:cubicBezTo>
                    <a:pt x="220499" y="9470"/>
                    <a:pt x="217727" y="12242"/>
                    <a:pt x="214307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9E36F09E-E903-4247-AD70-19428261EDFA}"/>
                </a:ext>
              </a:extLst>
            </p:cNvPr>
            <p:cNvSpPr/>
            <p:nvPr/>
          </p:nvSpPr>
          <p:spPr>
            <a:xfrm>
              <a:off x="3592067" y="4348257"/>
              <a:ext cx="44195" cy="12382"/>
            </a:xfrm>
            <a:custGeom>
              <a:avLst/>
              <a:gdLst>
                <a:gd name="connsiteX0" fmla="*/ 37904 w 44195"/>
                <a:gd name="connsiteY0" fmla="*/ 12242 h 12382"/>
                <a:gd name="connsiteX1" fmla="*/ 6091 w 44195"/>
                <a:gd name="connsiteY1" fmla="*/ 12242 h 12382"/>
                <a:gd name="connsiteX2" fmla="*/ -101 w 44195"/>
                <a:gd name="connsiteY2" fmla="*/ 6050 h 12382"/>
                <a:gd name="connsiteX3" fmla="*/ 6091 w 44195"/>
                <a:gd name="connsiteY3" fmla="*/ -141 h 12382"/>
                <a:gd name="connsiteX4" fmla="*/ 37904 w 44195"/>
                <a:gd name="connsiteY4" fmla="*/ -141 h 12382"/>
                <a:gd name="connsiteX5" fmla="*/ 44095 w 44195"/>
                <a:gd name="connsiteY5" fmla="*/ 6050 h 12382"/>
                <a:gd name="connsiteX6" fmla="*/ 37904 w 44195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5" h="12382">
                  <a:moveTo>
                    <a:pt x="37904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37904" y="-141"/>
                  </a:lnTo>
                  <a:cubicBezTo>
                    <a:pt x="41324" y="-141"/>
                    <a:pt x="44095" y="2631"/>
                    <a:pt x="44095" y="6050"/>
                  </a:cubicBezTo>
                  <a:cubicBezTo>
                    <a:pt x="44095" y="9470"/>
                    <a:pt x="41324" y="12242"/>
                    <a:pt x="37904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61E4CB43-824A-43EA-80AD-2F6EE9F11F8E}"/>
                </a:ext>
              </a:extLst>
            </p:cNvPr>
            <p:cNvSpPr/>
            <p:nvPr/>
          </p:nvSpPr>
          <p:spPr>
            <a:xfrm>
              <a:off x="3410521" y="4383213"/>
              <a:ext cx="225742" cy="12382"/>
            </a:xfrm>
            <a:custGeom>
              <a:avLst/>
              <a:gdLst>
                <a:gd name="connsiteX0" fmla="*/ 219451 w 225742"/>
                <a:gd name="connsiteY0" fmla="*/ 12242 h 12382"/>
                <a:gd name="connsiteX1" fmla="*/ 6091 w 225742"/>
                <a:gd name="connsiteY1" fmla="*/ 12242 h 12382"/>
                <a:gd name="connsiteX2" fmla="*/ -101 w 225742"/>
                <a:gd name="connsiteY2" fmla="*/ 6051 h 12382"/>
                <a:gd name="connsiteX3" fmla="*/ 6091 w 225742"/>
                <a:gd name="connsiteY3" fmla="*/ -141 h 12382"/>
                <a:gd name="connsiteX4" fmla="*/ 219451 w 225742"/>
                <a:gd name="connsiteY4" fmla="*/ -141 h 12382"/>
                <a:gd name="connsiteX5" fmla="*/ 225642 w 225742"/>
                <a:gd name="connsiteY5" fmla="*/ 6051 h 12382"/>
                <a:gd name="connsiteX6" fmla="*/ 219451 w 225742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742" h="12382">
                  <a:moveTo>
                    <a:pt x="219451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219451" y="-141"/>
                  </a:lnTo>
                  <a:cubicBezTo>
                    <a:pt x="222870" y="-141"/>
                    <a:pt x="225642" y="2631"/>
                    <a:pt x="225642" y="6051"/>
                  </a:cubicBezTo>
                  <a:cubicBezTo>
                    <a:pt x="225642" y="9470"/>
                    <a:pt x="222870" y="12242"/>
                    <a:pt x="219451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F540DA33-B1FC-451F-85E5-346DAD4EC511}"/>
                </a:ext>
              </a:extLst>
            </p:cNvPr>
            <p:cNvSpPr/>
            <p:nvPr/>
          </p:nvSpPr>
          <p:spPr>
            <a:xfrm>
              <a:off x="3356704" y="4383213"/>
              <a:ext cx="44195" cy="12382"/>
            </a:xfrm>
            <a:custGeom>
              <a:avLst/>
              <a:gdLst>
                <a:gd name="connsiteX0" fmla="*/ 37904 w 44195"/>
                <a:gd name="connsiteY0" fmla="*/ 12242 h 12382"/>
                <a:gd name="connsiteX1" fmla="*/ 6091 w 44195"/>
                <a:gd name="connsiteY1" fmla="*/ 12242 h 12382"/>
                <a:gd name="connsiteX2" fmla="*/ -101 w 44195"/>
                <a:gd name="connsiteY2" fmla="*/ 6051 h 12382"/>
                <a:gd name="connsiteX3" fmla="*/ 6091 w 44195"/>
                <a:gd name="connsiteY3" fmla="*/ -141 h 12382"/>
                <a:gd name="connsiteX4" fmla="*/ 37904 w 44195"/>
                <a:gd name="connsiteY4" fmla="*/ -141 h 12382"/>
                <a:gd name="connsiteX5" fmla="*/ 44095 w 44195"/>
                <a:gd name="connsiteY5" fmla="*/ 6051 h 12382"/>
                <a:gd name="connsiteX6" fmla="*/ 37904 w 44195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5" h="12382">
                  <a:moveTo>
                    <a:pt x="37904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37904" y="-141"/>
                  </a:lnTo>
                  <a:cubicBezTo>
                    <a:pt x="41324" y="-141"/>
                    <a:pt x="44095" y="2631"/>
                    <a:pt x="44095" y="6051"/>
                  </a:cubicBezTo>
                  <a:cubicBezTo>
                    <a:pt x="44095" y="9470"/>
                    <a:pt x="41324" y="12242"/>
                    <a:pt x="37904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F3A61AE2-CCBC-486C-B7AF-068B200DEB00}"/>
                </a:ext>
              </a:extLst>
            </p:cNvPr>
            <p:cNvSpPr/>
            <p:nvPr/>
          </p:nvSpPr>
          <p:spPr>
            <a:xfrm>
              <a:off x="3356990" y="4418075"/>
              <a:ext cx="202311" cy="12382"/>
            </a:xfrm>
            <a:custGeom>
              <a:avLst/>
              <a:gdLst>
                <a:gd name="connsiteX0" fmla="*/ 196019 w 202311"/>
                <a:gd name="connsiteY0" fmla="*/ 12242 h 12382"/>
                <a:gd name="connsiteX1" fmla="*/ 6091 w 202311"/>
                <a:gd name="connsiteY1" fmla="*/ 12242 h 12382"/>
                <a:gd name="connsiteX2" fmla="*/ -101 w 202311"/>
                <a:gd name="connsiteY2" fmla="*/ 6050 h 12382"/>
                <a:gd name="connsiteX3" fmla="*/ 6091 w 202311"/>
                <a:gd name="connsiteY3" fmla="*/ -141 h 12382"/>
                <a:gd name="connsiteX4" fmla="*/ 196019 w 202311"/>
                <a:gd name="connsiteY4" fmla="*/ -141 h 12382"/>
                <a:gd name="connsiteX5" fmla="*/ 202211 w 202311"/>
                <a:gd name="connsiteY5" fmla="*/ 6050 h 12382"/>
                <a:gd name="connsiteX6" fmla="*/ 196019 w 202311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11" h="12382">
                  <a:moveTo>
                    <a:pt x="196019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196019" y="-141"/>
                  </a:lnTo>
                  <a:cubicBezTo>
                    <a:pt x="199439" y="-141"/>
                    <a:pt x="202211" y="2631"/>
                    <a:pt x="202211" y="6050"/>
                  </a:cubicBezTo>
                  <a:cubicBezTo>
                    <a:pt x="202211" y="9470"/>
                    <a:pt x="199439" y="12242"/>
                    <a:pt x="196019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C9EA7941-627A-4C0E-9223-FEF50E3B75E4}"/>
                </a:ext>
              </a:extLst>
            </p:cNvPr>
            <p:cNvSpPr/>
            <p:nvPr/>
          </p:nvSpPr>
          <p:spPr>
            <a:xfrm>
              <a:off x="3592067" y="4418075"/>
              <a:ext cx="44195" cy="12382"/>
            </a:xfrm>
            <a:custGeom>
              <a:avLst/>
              <a:gdLst>
                <a:gd name="connsiteX0" fmla="*/ 37904 w 44195"/>
                <a:gd name="connsiteY0" fmla="*/ 12242 h 12382"/>
                <a:gd name="connsiteX1" fmla="*/ 6091 w 44195"/>
                <a:gd name="connsiteY1" fmla="*/ 12242 h 12382"/>
                <a:gd name="connsiteX2" fmla="*/ -101 w 44195"/>
                <a:gd name="connsiteY2" fmla="*/ 6050 h 12382"/>
                <a:gd name="connsiteX3" fmla="*/ 6091 w 44195"/>
                <a:gd name="connsiteY3" fmla="*/ -141 h 12382"/>
                <a:gd name="connsiteX4" fmla="*/ 37904 w 44195"/>
                <a:gd name="connsiteY4" fmla="*/ -141 h 12382"/>
                <a:gd name="connsiteX5" fmla="*/ 44095 w 44195"/>
                <a:gd name="connsiteY5" fmla="*/ 6050 h 12382"/>
                <a:gd name="connsiteX6" fmla="*/ 37904 w 44195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5" h="12382">
                  <a:moveTo>
                    <a:pt x="37904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37904" y="-141"/>
                  </a:lnTo>
                  <a:cubicBezTo>
                    <a:pt x="41324" y="-141"/>
                    <a:pt x="44095" y="2631"/>
                    <a:pt x="44095" y="6050"/>
                  </a:cubicBezTo>
                  <a:cubicBezTo>
                    <a:pt x="44095" y="9470"/>
                    <a:pt x="41324" y="12242"/>
                    <a:pt x="37904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E3F31584-3E8E-435E-B10E-AF9C0CC1DB2D}"/>
                </a:ext>
              </a:extLst>
            </p:cNvPr>
            <p:cNvSpPr/>
            <p:nvPr/>
          </p:nvSpPr>
          <p:spPr>
            <a:xfrm>
              <a:off x="3406901" y="4452937"/>
              <a:ext cx="229362" cy="12382"/>
            </a:xfrm>
            <a:custGeom>
              <a:avLst/>
              <a:gdLst>
                <a:gd name="connsiteX0" fmla="*/ 223070 w 229362"/>
                <a:gd name="connsiteY0" fmla="*/ 12242 h 12382"/>
                <a:gd name="connsiteX1" fmla="*/ 6091 w 229362"/>
                <a:gd name="connsiteY1" fmla="*/ 12242 h 12382"/>
                <a:gd name="connsiteX2" fmla="*/ -101 w 229362"/>
                <a:gd name="connsiteY2" fmla="*/ 6051 h 12382"/>
                <a:gd name="connsiteX3" fmla="*/ 6091 w 229362"/>
                <a:gd name="connsiteY3" fmla="*/ -141 h 12382"/>
                <a:gd name="connsiteX4" fmla="*/ 223070 w 229362"/>
                <a:gd name="connsiteY4" fmla="*/ -141 h 12382"/>
                <a:gd name="connsiteX5" fmla="*/ 229262 w 229362"/>
                <a:gd name="connsiteY5" fmla="*/ 6051 h 12382"/>
                <a:gd name="connsiteX6" fmla="*/ 223070 w 229362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362" h="12382">
                  <a:moveTo>
                    <a:pt x="223070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223070" y="-141"/>
                  </a:lnTo>
                  <a:cubicBezTo>
                    <a:pt x="226490" y="-141"/>
                    <a:pt x="229262" y="2631"/>
                    <a:pt x="229262" y="6051"/>
                  </a:cubicBezTo>
                  <a:cubicBezTo>
                    <a:pt x="229262" y="9470"/>
                    <a:pt x="226490" y="12242"/>
                    <a:pt x="223070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F5AEB032-789D-4ECE-98FD-C8F321457441}"/>
                </a:ext>
              </a:extLst>
            </p:cNvPr>
            <p:cNvSpPr/>
            <p:nvPr/>
          </p:nvSpPr>
          <p:spPr>
            <a:xfrm>
              <a:off x="3356704" y="4452937"/>
              <a:ext cx="44195" cy="12382"/>
            </a:xfrm>
            <a:custGeom>
              <a:avLst/>
              <a:gdLst>
                <a:gd name="connsiteX0" fmla="*/ 37904 w 44195"/>
                <a:gd name="connsiteY0" fmla="*/ 12242 h 12382"/>
                <a:gd name="connsiteX1" fmla="*/ 6091 w 44195"/>
                <a:gd name="connsiteY1" fmla="*/ 12242 h 12382"/>
                <a:gd name="connsiteX2" fmla="*/ -101 w 44195"/>
                <a:gd name="connsiteY2" fmla="*/ 6051 h 12382"/>
                <a:gd name="connsiteX3" fmla="*/ 6091 w 44195"/>
                <a:gd name="connsiteY3" fmla="*/ -141 h 12382"/>
                <a:gd name="connsiteX4" fmla="*/ 37904 w 44195"/>
                <a:gd name="connsiteY4" fmla="*/ -141 h 12382"/>
                <a:gd name="connsiteX5" fmla="*/ 44095 w 44195"/>
                <a:gd name="connsiteY5" fmla="*/ 6051 h 12382"/>
                <a:gd name="connsiteX6" fmla="*/ 37904 w 44195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5" h="12382">
                  <a:moveTo>
                    <a:pt x="37904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37904" y="-141"/>
                  </a:lnTo>
                  <a:cubicBezTo>
                    <a:pt x="41324" y="-141"/>
                    <a:pt x="44095" y="2631"/>
                    <a:pt x="44095" y="6051"/>
                  </a:cubicBezTo>
                  <a:cubicBezTo>
                    <a:pt x="44095" y="9470"/>
                    <a:pt x="41324" y="12242"/>
                    <a:pt x="37904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265660AB-C745-4311-BF56-42CF12382CD5}"/>
                </a:ext>
              </a:extLst>
            </p:cNvPr>
            <p:cNvSpPr/>
            <p:nvPr/>
          </p:nvSpPr>
          <p:spPr>
            <a:xfrm>
              <a:off x="3356990" y="4487798"/>
              <a:ext cx="217741" cy="12382"/>
            </a:xfrm>
            <a:custGeom>
              <a:avLst/>
              <a:gdLst>
                <a:gd name="connsiteX0" fmla="*/ 211450 w 217741"/>
                <a:gd name="connsiteY0" fmla="*/ 12242 h 12382"/>
                <a:gd name="connsiteX1" fmla="*/ 6091 w 217741"/>
                <a:gd name="connsiteY1" fmla="*/ 12242 h 12382"/>
                <a:gd name="connsiteX2" fmla="*/ -101 w 217741"/>
                <a:gd name="connsiteY2" fmla="*/ 6051 h 12382"/>
                <a:gd name="connsiteX3" fmla="*/ 6091 w 217741"/>
                <a:gd name="connsiteY3" fmla="*/ -141 h 12382"/>
                <a:gd name="connsiteX4" fmla="*/ 211450 w 217741"/>
                <a:gd name="connsiteY4" fmla="*/ -141 h 12382"/>
                <a:gd name="connsiteX5" fmla="*/ 217641 w 217741"/>
                <a:gd name="connsiteY5" fmla="*/ 6051 h 12382"/>
                <a:gd name="connsiteX6" fmla="*/ 211450 w 217741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741" h="12382">
                  <a:moveTo>
                    <a:pt x="211450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211450" y="-141"/>
                  </a:lnTo>
                  <a:cubicBezTo>
                    <a:pt x="214869" y="-141"/>
                    <a:pt x="217641" y="2631"/>
                    <a:pt x="217641" y="6051"/>
                  </a:cubicBezTo>
                  <a:cubicBezTo>
                    <a:pt x="217641" y="9470"/>
                    <a:pt x="214869" y="12242"/>
                    <a:pt x="211450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B47B10AD-F9B5-4840-A615-E5E2A1647AAE}"/>
                </a:ext>
              </a:extLst>
            </p:cNvPr>
            <p:cNvSpPr/>
            <p:nvPr/>
          </p:nvSpPr>
          <p:spPr>
            <a:xfrm>
              <a:off x="3592067" y="4487798"/>
              <a:ext cx="44195" cy="12382"/>
            </a:xfrm>
            <a:custGeom>
              <a:avLst/>
              <a:gdLst>
                <a:gd name="connsiteX0" fmla="*/ 37904 w 44195"/>
                <a:gd name="connsiteY0" fmla="*/ 12242 h 12382"/>
                <a:gd name="connsiteX1" fmla="*/ 6091 w 44195"/>
                <a:gd name="connsiteY1" fmla="*/ 12242 h 12382"/>
                <a:gd name="connsiteX2" fmla="*/ -101 w 44195"/>
                <a:gd name="connsiteY2" fmla="*/ 6051 h 12382"/>
                <a:gd name="connsiteX3" fmla="*/ 6091 w 44195"/>
                <a:gd name="connsiteY3" fmla="*/ -141 h 12382"/>
                <a:gd name="connsiteX4" fmla="*/ 37904 w 44195"/>
                <a:gd name="connsiteY4" fmla="*/ -141 h 12382"/>
                <a:gd name="connsiteX5" fmla="*/ 44095 w 44195"/>
                <a:gd name="connsiteY5" fmla="*/ 6051 h 12382"/>
                <a:gd name="connsiteX6" fmla="*/ 37904 w 44195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5" h="12382">
                  <a:moveTo>
                    <a:pt x="37904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37904" y="-141"/>
                  </a:lnTo>
                  <a:cubicBezTo>
                    <a:pt x="41324" y="-141"/>
                    <a:pt x="44095" y="2631"/>
                    <a:pt x="44095" y="6051"/>
                  </a:cubicBezTo>
                  <a:cubicBezTo>
                    <a:pt x="44095" y="9470"/>
                    <a:pt x="41324" y="12242"/>
                    <a:pt x="37904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408" name="文本框 407">
            <a:extLst>
              <a:ext uri="{FF2B5EF4-FFF2-40B4-BE49-F238E27FC236}">
                <a16:creationId xmlns:a16="http://schemas.microsoft.com/office/drawing/2014/main" id="{BBFE8530-887F-4B82-8121-375887CB4D4A}"/>
              </a:ext>
            </a:extLst>
          </p:cNvPr>
          <p:cNvSpPr txBox="1"/>
          <p:nvPr/>
        </p:nvSpPr>
        <p:spPr>
          <a:xfrm>
            <a:off x="6678863" y="3162792"/>
            <a:ext cx="1531177" cy="111152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000" dirty="0">
                <a:solidFill>
                  <a:schemeClr val="accent1"/>
                </a:solidFill>
                <a:latin typeface="+mj-ea"/>
                <a:ea typeface="+mj-ea"/>
              </a:rPr>
              <a:t>效果</a:t>
            </a:r>
            <a:endParaRPr lang="en-US" altLang="zh-CN" sz="40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000" dirty="0">
                <a:solidFill>
                  <a:schemeClr val="accent1"/>
                </a:solidFill>
                <a:latin typeface="+mj-ea"/>
                <a:ea typeface="+mj-ea"/>
              </a:rPr>
              <a:t>预估</a:t>
            </a:r>
          </a:p>
        </p:txBody>
      </p:sp>
      <p:sp>
        <p:nvSpPr>
          <p:cNvPr id="409" name="文本框 408">
            <a:extLst>
              <a:ext uri="{FF2B5EF4-FFF2-40B4-BE49-F238E27FC236}">
                <a16:creationId xmlns:a16="http://schemas.microsoft.com/office/drawing/2014/main" id="{D3824065-17CA-47F4-BCD6-5798DB046D54}"/>
              </a:ext>
            </a:extLst>
          </p:cNvPr>
          <p:cNvSpPr txBox="1"/>
          <p:nvPr/>
        </p:nvSpPr>
        <p:spPr>
          <a:xfrm>
            <a:off x="6678863" y="1950451"/>
            <a:ext cx="1531177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7200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</a:rPr>
              <a:t>03</a:t>
            </a:r>
            <a:endParaRPr lang="zh-CN" altLang="en-US" sz="7200" dirty="0">
              <a:ln>
                <a:solidFill>
                  <a:schemeClr val="accent1"/>
                </a:solidFill>
              </a:ln>
              <a:noFill/>
              <a:latin typeface="+mj-ea"/>
              <a:ea typeface="+mj-ea"/>
            </a:endParaRPr>
          </a:p>
        </p:txBody>
      </p:sp>
      <p:sp>
        <p:nvSpPr>
          <p:cNvPr id="411" name="等腰三角形 410">
            <a:extLst>
              <a:ext uri="{FF2B5EF4-FFF2-40B4-BE49-F238E27FC236}">
                <a16:creationId xmlns:a16="http://schemas.microsoft.com/office/drawing/2014/main" id="{2F59BD0E-1D32-4BC5-8550-A12A53CEF433}"/>
              </a:ext>
            </a:extLst>
          </p:cNvPr>
          <p:cNvSpPr/>
          <p:nvPr/>
        </p:nvSpPr>
        <p:spPr>
          <a:xfrm flipV="1">
            <a:off x="7378847" y="2904922"/>
            <a:ext cx="131208" cy="11311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3" name="文本框 412">
            <a:extLst>
              <a:ext uri="{FF2B5EF4-FFF2-40B4-BE49-F238E27FC236}">
                <a16:creationId xmlns:a16="http://schemas.microsoft.com/office/drawing/2014/main" id="{63B905D0-AF38-4B52-A6C6-492B409EEC16}"/>
              </a:ext>
            </a:extLst>
          </p:cNvPr>
          <p:cNvSpPr txBox="1"/>
          <p:nvPr/>
        </p:nvSpPr>
        <p:spPr>
          <a:xfrm>
            <a:off x="6694219" y="4394132"/>
            <a:ext cx="1500465" cy="16934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Effect Estimate</a:t>
            </a:r>
          </a:p>
        </p:txBody>
      </p: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FE9D682E-4BA1-4DC4-BB45-8C39D6FCB3DD}"/>
              </a:ext>
            </a:extLst>
          </p:cNvPr>
          <p:cNvGrpSpPr/>
          <p:nvPr/>
        </p:nvGrpSpPr>
        <p:grpSpPr>
          <a:xfrm>
            <a:off x="9777060" y="4883723"/>
            <a:ext cx="728584" cy="564385"/>
            <a:chOff x="10734189" y="4774873"/>
            <a:chExt cx="845275" cy="564385"/>
          </a:xfrm>
        </p:grpSpPr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46C33107-F4FD-491D-9A37-0F61342E8108}"/>
                </a:ext>
              </a:extLst>
            </p:cNvPr>
            <p:cNvSpPr/>
            <p:nvPr/>
          </p:nvSpPr>
          <p:spPr>
            <a:xfrm>
              <a:off x="11289136" y="5107624"/>
              <a:ext cx="289786" cy="102744"/>
            </a:xfrm>
            <a:custGeom>
              <a:avLst/>
              <a:gdLst>
                <a:gd name="connsiteX0" fmla="*/ 47715 w 254412"/>
                <a:gd name="connsiteY0" fmla="*/ 25482 h 90202"/>
                <a:gd name="connsiteX1" fmla="*/ 97531 w 254412"/>
                <a:gd name="connsiteY1" fmla="*/ 28530 h 90202"/>
                <a:gd name="connsiteX2" fmla="*/ 108389 w 254412"/>
                <a:gd name="connsiteY2" fmla="*/ 28530 h 90202"/>
                <a:gd name="connsiteX3" fmla="*/ 119057 w 254412"/>
                <a:gd name="connsiteY3" fmla="*/ 28530 h 90202"/>
                <a:gd name="connsiteX4" fmla="*/ 124963 w 254412"/>
                <a:gd name="connsiteY4" fmla="*/ 28530 h 90202"/>
                <a:gd name="connsiteX5" fmla="*/ 136679 w 254412"/>
                <a:gd name="connsiteY5" fmla="*/ 27577 h 90202"/>
                <a:gd name="connsiteX6" fmla="*/ 144203 w 254412"/>
                <a:gd name="connsiteY6" fmla="*/ 26720 h 90202"/>
                <a:gd name="connsiteX7" fmla="*/ 149728 w 254412"/>
                <a:gd name="connsiteY7" fmla="*/ 26148 h 90202"/>
                <a:gd name="connsiteX8" fmla="*/ 151443 w 254412"/>
                <a:gd name="connsiteY8" fmla="*/ 26148 h 90202"/>
                <a:gd name="connsiteX9" fmla="*/ 186208 w 254412"/>
                <a:gd name="connsiteY9" fmla="*/ 19481 h 90202"/>
                <a:gd name="connsiteX10" fmla="*/ 194495 w 254412"/>
                <a:gd name="connsiteY10" fmla="*/ 17100 h 90202"/>
                <a:gd name="connsiteX11" fmla="*/ 209640 w 254412"/>
                <a:gd name="connsiteY11" fmla="*/ 12052 h 90202"/>
                <a:gd name="connsiteX12" fmla="*/ 216403 w 254412"/>
                <a:gd name="connsiteY12" fmla="*/ 9194 h 90202"/>
                <a:gd name="connsiteX13" fmla="*/ 216403 w 254412"/>
                <a:gd name="connsiteY13" fmla="*/ 9194 h 90202"/>
                <a:gd name="connsiteX14" fmla="*/ 222689 w 254412"/>
                <a:gd name="connsiteY14" fmla="*/ 6241 h 90202"/>
                <a:gd name="connsiteX15" fmla="*/ 233929 w 254412"/>
                <a:gd name="connsiteY15" fmla="*/ -141 h 90202"/>
                <a:gd name="connsiteX16" fmla="*/ 254312 w 254412"/>
                <a:gd name="connsiteY16" fmla="*/ 28434 h 90202"/>
                <a:gd name="connsiteX17" fmla="*/ 233929 w 254412"/>
                <a:gd name="connsiteY17" fmla="*/ 57009 h 90202"/>
                <a:gd name="connsiteX18" fmla="*/ 223070 w 254412"/>
                <a:gd name="connsiteY18" fmla="*/ 63296 h 90202"/>
                <a:gd name="connsiteX19" fmla="*/ 223070 w 254412"/>
                <a:gd name="connsiteY19" fmla="*/ 63296 h 90202"/>
                <a:gd name="connsiteX20" fmla="*/ 216784 w 254412"/>
                <a:gd name="connsiteY20" fmla="*/ 66249 h 90202"/>
                <a:gd name="connsiteX21" fmla="*/ 216784 w 254412"/>
                <a:gd name="connsiteY21" fmla="*/ 66249 h 90202"/>
                <a:gd name="connsiteX22" fmla="*/ 210021 w 254412"/>
                <a:gd name="connsiteY22" fmla="*/ 69011 h 90202"/>
                <a:gd name="connsiteX23" fmla="*/ 194877 w 254412"/>
                <a:gd name="connsiteY23" fmla="*/ 74155 h 90202"/>
                <a:gd name="connsiteX24" fmla="*/ 186590 w 254412"/>
                <a:gd name="connsiteY24" fmla="*/ 76441 h 90202"/>
                <a:gd name="connsiteX25" fmla="*/ 151823 w 254412"/>
                <a:gd name="connsiteY25" fmla="*/ 83108 h 90202"/>
                <a:gd name="connsiteX26" fmla="*/ 150109 w 254412"/>
                <a:gd name="connsiteY26" fmla="*/ 83108 h 90202"/>
                <a:gd name="connsiteX27" fmla="*/ 144584 w 254412"/>
                <a:gd name="connsiteY27" fmla="*/ 83775 h 90202"/>
                <a:gd name="connsiteX28" fmla="*/ 137060 w 254412"/>
                <a:gd name="connsiteY28" fmla="*/ 84632 h 90202"/>
                <a:gd name="connsiteX29" fmla="*/ 125344 w 254412"/>
                <a:gd name="connsiteY29" fmla="*/ 85584 h 90202"/>
                <a:gd name="connsiteX30" fmla="*/ 119439 w 254412"/>
                <a:gd name="connsiteY30" fmla="*/ 85584 h 90202"/>
                <a:gd name="connsiteX31" fmla="*/ 112009 w 254412"/>
                <a:gd name="connsiteY31" fmla="*/ 85584 h 90202"/>
                <a:gd name="connsiteX32" fmla="*/ 97912 w 254412"/>
                <a:gd name="connsiteY32" fmla="*/ 85584 h 90202"/>
                <a:gd name="connsiteX33" fmla="*/ 21712 w 254412"/>
                <a:gd name="connsiteY33" fmla="*/ 78250 h 90202"/>
                <a:gd name="connsiteX34" fmla="*/ -101 w 254412"/>
                <a:gd name="connsiteY34" fmla="*/ 90061 h 90202"/>
                <a:gd name="connsiteX35" fmla="*/ 50382 w 254412"/>
                <a:gd name="connsiteY35" fmla="*/ 37293 h 90202"/>
                <a:gd name="connsiteX36" fmla="*/ 47715 w 254412"/>
                <a:gd name="connsiteY36" fmla="*/ 25482 h 9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4412" h="90202">
                  <a:moveTo>
                    <a:pt x="47715" y="25482"/>
                  </a:moveTo>
                  <a:cubicBezTo>
                    <a:pt x="64241" y="27501"/>
                    <a:pt x="80881" y="28520"/>
                    <a:pt x="97531" y="28530"/>
                  </a:cubicBezTo>
                  <a:lnTo>
                    <a:pt x="108389" y="28530"/>
                  </a:lnTo>
                  <a:cubicBezTo>
                    <a:pt x="112009" y="28530"/>
                    <a:pt x="115533" y="28530"/>
                    <a:pt x="119057" y="28530"/>
                  </a:cubicBezTo>
                  <a:lnTo>
                    <a:pt x="124963" y="28530"/>
                  </a:lnTo>
                  <a:lnTo>
                    <a:pt x="136679" y="27577"/>
                  </a:lnTo>
                  <a:lnTo>
                    <a:pt x="144203" y="26720"/>
                  </a:lnTo>
                  <a:cubicBezTo>
                    <a:pt x="146051" y="26625"/>
                    <a:pt x="147899" y="26434"/>
                    <a:pt x="149728" y="26148"/>
                  </a:cubicBezTo>
                  <a:lnTo>
                    <a:pt x="151443" y="26148"/>
                  </a:lnTo>
                  <a:cubicBezTo>
                    <a:pt x="163149" y="24596"/>
                    <a:pt x="174760" y="22367"/>
                    <a:pt x="186208" y="19481"/>
                  </a:cubicBezTo>
                  <a:lnTo>
                    <a:pt x="194495" y="17100"/>
                  </a:lnTo>
                  <a:cubicBezTo>
                    <a:pt x="199925" y="15576"/>
                    <a:pt x="204878" y="13861"/>
                    <a:pt x="209640" y="12052"/>
                  </a:cubicBezTo>
                  <a:cubicBezTo>
                    <a:pt x="211945" y="11213"/>
                    <a:pt x="214203" y="10261"/>
                    <a:pt x="216403" y="9194"/>
                  </a:cubicBezTo>
                  <a:lnTo>
                    <a:pt x="216403" y="9194"/>
                  </a:lnTo>
                  <a:cubicBezTo>
                    <a:pt x="218594" y="8147"/>
                    <a:pt x="220689" y="7289"/>
                    <a:pt x="222689" y="6241"/>
                  </a:cubicBezTo>
                  <a:cubicBezTo>
                    <a:pt x="226585" y="4384"/>
                    <a:pt x="230338" y="2250"/>
                    <a:pt x="233929" y="-141"/>
                  </a:cubicBezTo>
                  <a:cubicBezTo>
                    <a:pt x="246883" y="8432"/>
                    <a:pt x="254312" y="18338"/>
                    <a:pt x="254312" y="28434"/>
                  </a:cubicBezTo>
                  <a:cubicBezTo>
                    <a:pt x="254312" y="38531"/>
                    <a:pt x="246883" y="49009"/>
                    <a:pt x="233929" y="57009"/>
                  </a:cubicBezTo>
                  <a:cubicBezTo>
                    <a:pt x="230595" y="59200"/>
                    <a:pt x="226976" y="61200"/>
                    <a:pt x="223070" y="63296"/>
                  </a:cubicBezTo>
                  <a:lnTo>
                    <a:pt x="223070" y="63296"/>
                  </a:lnTo>
                  <a:lnTo>
                    <a:pt x="216784" y="66249"/>
                  </a:lnTo>
                  <a:lnTo>
                    <a:pt x="216784" y="66249"/>
                  </a:lnTo>
                  <a:cubicBezTo>
                    <a:pt x="214593" y="67296"/>
                    <a:pt x="212307" y="68059"/>
                    <a:pt x="210021" y="69011"/>
                  </a:cubicBezTo>
                  <a:cubicBezTo>
                    <a:pt x="205258" y="70916"/>
                    <a:pt x="200496" y="72535"/>
                    <a:pt x="194877" y="74155"/>
                  </a:cubicBezTo>
                  <a:cubicBezTo>
                    <a:pt x="192209" y="74983"/>
                    <a:pt x="189447" y="75745"/>
                    <a:pt x="186590" y="76441"/>
                  </a:cubicBezTo>
                  <a:cubicBezTo>
                    <a:pt x="175150" y="79374"/>
                    <a:pt x="163539" y="81603"/>
                    <a:pt x="151823" y="83108"/>
                  </a:cubicBezTo>
                  <a:lnTo>
                    <a:pt x="150109" y="83108"/>
                  </a:lnTo>
                  <a:lnTo>
                    <a:pt x="144584" y="83775"/>
                  </a:lnTo>
                  <a:cubicBezTo>
                    <a:pt x="142108" y="83775"/>
                    <a:pt x="139632" y="84347"/>
                    <a:pt x="137060" y="84632"/>
                  </a:cubicBezTo>
                  <a:lnTo>
                    <a:pt x="125344" y="85584"/>
                  </a:lnTo>
                  <a:lnTo>
                    <a:pt x="119439" y="85584"/>
                  </a:lnTo>
                  <a:lnTo>
                    <a:pt x="112009" y="85584"/>
                  </a:lnTo>
                  <a:lnTo>
                    <a:pt x="97912" y="85584"/>
                  </a:lnTo>
                  <a:cubicBezTo>
                    <a:pt x="72328" y="85775"/>
                    <a:pt x="46791" y="83308"/>
                    <a:pt x="21712" y="78250"/>
                  </a:cubicBezTo>
                  <a:cubicBezTo>
                    <a:pt x="14768" y="82765"/>
                    <a:pt x="7472" y="86709"/>
                    <a:pt x="-101" y="90061"/>
                  </a:cubicBezTo>
                  <a:cubicBezTo>
                    <a:pt x="31427" y="75774"/>
                    <a:pt x="50382" y="57391"/>
                    <a:pt x="50382" y="37293"/>
                  </a:cubicBezTo>
                  <a:cubicBezTo>
                    <a:pt x="50220" y="33226"/>
                    <a:pt x="49316" y="29225"/>
                    <a:pt x="47715" y="25482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CC445084-92F0-4E43-AB29-F8B74F564DC3}"/>
                </a:ext>
              </a:extLst>
            </p:cNvPr>
            <p:cNvSpPr/>
            <p:nvPr/>
          </p:nvSpPr>
          <p:spPr>
            <a:xfrm>
              <a:off x="11300853" y="4974611"/>
              <a:ext cx="278287" cy="97755"/>
            </a:xfrm>
            <a:custGeom>
              <a:avLst/>
              <a:gdLst>
                <a:gd name="connsiteX0" fmla="*/ 40095 w 244316"/>
                <a:gd name="connsiteY0" fmla="*/ 73201 h 85822"/>
                <a:gd name="connsiteX1" fmla="*/ 11520 w 244316"/>
                <a:gd name="connsiteY1" fmla="*/ 32339 h 85822"/>
                <a:gd name="connsiteX2" fmla="*/ -101 w 244316"/>
                <a:gd name="connsiteY2" fmla="*/ 39102 h 85822"/>
                <a:gd name="connsiteX3" fmla="*/ 21902 w 244316"/>
                <a:gd name="connsiteY3" fmla="*/ 24339 h 85822"/>
                <a:gd name="connsiteX4" fmla="*/ 21902 w 244316"/>
                <a:gd name="connsiteY4" fmla="*/ 24339 h 85822"/>
                <a:gd name="connsiteX5" fmla="*/ 87244 w 244316"/>
                <a:gd name="connsiteY5" fmla="*/ 29577 h 85822"/>
                <a:gd name="connsiteX6" fmla="*/ 98198 w 244316"/>
                <a:gd name="connsiteY6" fmla="*/ 29577 h 85822"/>
                <a:gd name="connsiteX7" fmla="*/ 108961 w 244316"/>
                <a:gd name="connsiteY7" fmla="*/ 29577 h 85822"/>
                <a:gd name="connsiteX8" fmla="*/ 134583 w 244316"/>
                <a:gd name="connsiteY8" fmla="*/ 27291 h 85822"/>
                <a:gd name="connsiteX9" fmla="*/ 141155 w 244316"/>
                <a:gd name="connsiteY9" fmla="*/ 26434 h 85822"/>
                <a:gd name="connsiteX10" fmla="*/ 192781 w 244316"/>
                <a:gd name="connsiteY10" fmla="*/ 14718 h 85822"/>
                <a:gd name="connsiteX11" fmla="*/ 199829 w 244316"/>
                <a:gd name="connsiteY11" fmla="*/ 12146 h 85822"/>
                <a:gd name="connsiteX12" fmla="*/ 206021 w 244316"/>
                <a:gd name="connsiteY12" fmla="*/ 9670 h 85822"/>
                <a:gd name="connsiteX13" fmla="*/ 217355 w 244316"/>
                <a:gd name="connsiteY13" fmla="*/ 4050 h 85822"/>
                <a:gd name="connsiteX14" fmla="*/ 221356 w 244316"/>
                <a:gd name="connsiteY14" fmla="*/ 1764 h 85822"/>
                <a:gd name="connsiteX15" fmla="*/ 224213 w 244316"/>
                <a:gd name="connsiteY15" fmla="*/ -141 h 85822"/>
                <a:gd name="connsiteX16" fmla="*/ 244216 w 244316"/>
                <a:gd name="connsiteY16" fmla="*/ 28434 h 85822"/>
                <a:gd name="connsiteX17" fmla="*/ 223832 w 244316"/>
                <a:gd name="connsiteY17" fmla="*/ 57009 h 85822"/>
                <a:gd name="connsiteX18" fmla="*/ 212593 w 244316"/>
                <a:gd name="connsiteY18" fmla="*/ 63391 h 85822"/>
                <a:gd name="connsiteX19" fmla="*/ 206306 w 244316"/>
                <a:gd name="connsiteY19" fmla="*/ 66439 h 85822"/>
                <a:gd name="connsiteX20" fmla="*/ 206306 w 244316"/>
                <a:gd name="connsiteY20" fmla="*/ 66439 h 85822"/>
                <a:gd name="connsiteX21" fmla="*/ 199544 w 244316"/>
                <a:gd name="connsiteY21" fmla="*/ 69201 h 85822"/>
                <a:gd name="connsiteX22" fmla="*/ 184399 w 244316"/>
                <a:gd name="connsiteY22" fmla="*/ 74345 h 85822"/>
                <a:gd name="connsiteX23" fmla="*/ 176112 w 244316"/>
                <a:gd name="connsiteY23" fmla="*/ 76631 h 85822"/>
                <a:gd name="connsiteX24" fmla="*/ 141346 w 244316"/>
                <a:gd name="connsiteY24" fmla="*/ 83298 h 85822"/>
                <a:gd name="connsiteX25" fmla="*/ 139631 w 244316"/>
                <a:gd name="connsiteY25" fmla="*/ 83298 h 85822"/>
                <a:gd name="connsiteX26" fmla="*/ 134107 w 244316"/>
                <a:gd name="connsiteY26" fmla="*/ 83965 h 85822"/>
                <a:gd name="connsiteX27" fmla="*/ 126582 w 244316"/>
                <a:gd name="connsiteY27" fmla="*/ 84822 h 85822"/>
                <a:gd name="connsiteX28" fmla="*/ 114771 w 244316"/>
                <a:gd name="connsiteY28" fmla="*/ 85679 h 85822"/>
                <a:gd name="connsiteX29" fmla="*/ 108961 w 244316"/>
                <a:gd name="connsiteY29" fmla="*/ 85679 h 85822"/>
                <a:gd name="connsiteX30" fmla="*/ 98293 w 244316"/>
                <a:gd name="connsiteY30" fmla="*/ 85679 h 85822"/>
                <a:gd name="connsiteX31" fmla="*/ 87434 w 244316"/>
                <a:gd name="connsiteY31" fmla="*/ 85679 h 85822"/>
                <a:gd name="connsiteX32" fmla="*/ 38380 w 244316"/>
                <a:gd name="connsiteY32" fmla="*/ 82726 h 85822"/>
                <a:gd name="connsiteX33" fmla="*/ 40095 w 244316"/>
                <a:gd name="connsiteY33" fmla="*/ 73201 h 8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44316" h="85822">
                  <a:moveTo>
                    <a:pt x="40095" y="73201"/>
                  </a:moveTo>
                  <a:cubicBezTo>
                    <a:pt x="40095" y="58342"/>
                    <a:pt x="29713" y="44626"/>
                    <a:pt x="11520" y="32339"/>
                  </a:cubicBezTo>
                  <a:cubicBezTo>
                    <a:pt x="7901" y="34625"/>
                    <a:pt x="4091" y="36911"/>
                    <a:pt x="-101" y="39102"/>
                  </a:cubicBezTo>
                  <a:cubicBezTo>
                    <a:pt x="7767" y="35025"/>
                    <a:pt x="15149" y="30073"/>
                    <a:pt x="21902" y="24339"/>
                  </a:cubicBezTo>
                  <a:lnTo>
                    <a:pt x="21902" y="24339"/>
                  </a:lnTo>
                  <a:cubicBezTo>
                    <a:pt x="43496" y="27920"/>
                    <a:pt x="65355" y="29673"/>
                    <a:pt x="87244" y="29577"/>
                  </a:cubicBezTo>
                  <a:lnTo>
                    <a:pt x="98198" y="29577"/>
                  </a:lnTo>
                  <a:lnTo>
                    <a:pt x="108961" y="29577"/>
                  </a:lnTo>
                  <a:cubicBezTo>
                    <a:pt x="117724" y="29577"/>
                    <a:pt x="126296" y="28339"/>
                    <a:pt x="134583" y="27291"/>
                  </a:cubicBezTo>
                  <a:cubicBezTo>
                    <a:pt x="136869" y="27291"/>
                    <a:pt x="139060" y="27005"/>
                    <a:pt x="141155" y="26434"/>
                  </a:cubicBezTo>
                  <a:cubicBezTo>
                    <a:pt x="158710" y="24243"/>
                    <a:pt x="175997" y="20318"/>
                    <a:pt x="192781" y="14718"/>
                  </a:cubicBezTo>
                  <a:cubicBezTo>
                    <a:pt x="195162" y="13956"/>
                    <a:pt x="197543" y="13099"/>
                    <a:pt x="199829" y="12146"/>
                  </a:cubicBezTo>
                  <a:lnTo>
                    <a:pt x="206021" y="9670"/>
                  </a:lnTo>
                  <a:cubicBezTo>
                    <a:pt x="209897" y="8003"/>
                    <a:pt x="213688" y="6126"/>
                    <a:pt x="217355" y="4050"/>
                  </a:cubicBezTo>
                  <a:cubicBezTo>
                    <a:pt x="218736" y="3383"/>
                    <a:pt x="220080" y="2621"/>
                    <a:pt x="221356" y="1764"/>
                  </a:cubicBezTo>
                  <a:cubicBezTo>
                    <a:pt x="222356" y="1211"/>
                    <a:pt x="223318" y="573"/>
                    <a:pt x="224213" y="-141"/>
                  </a:cubicBezTo>
                  <a:cubicBezTo>
                    <a:pt x="237072" y="8431"/>
                    <a:pt x="244216" y="18242"/>
                    <a:pt x="244216" y="28434"/>
                  </a:cubicBezTo>
                  <a:cubicBezTo>
                    <a:pt x="244216" y="38626"/>
                    <a:pt x="236786" y="48817"/>
                    <a:pt x="223832" y="57009"/>
                  </a:cubicBezTo>
                  <a:cubicBezTo>
                    <a:pt x="220260" y="59438"/>
                    <a:pt x="216508" y="61572"/>
                    <a:pt x="212593" y="63391"/>
                  </a:cubicBezTo>
                  <a:lnTo>
                    <a:pt x="206306" y="66439"/>
                  </a:lnTo>
                  <a:lnTo>
                    <a:pt x="206306" y="66439"/>
                  </a:lnTo>
                  <a:lnTo>
                    <a:pt x="199544" y="69201"/>
                  </a:lnTo>
                  <a:cubicBezTo>
                    <a:pt x="194781" y="71011"/>
                    <a:pt x="190019" y="72725"/>
                    <a:pt x="184399" y="74345"/>
                  </a:cubicBezTo>
                  <a:lnTo>
                    <a:pt x="176112" y="76631"/>
                  </a:lnTo>
                  <a:cubicBezTo>
                    <a:pt x="164673" y="79564"/>
                    <a:pt x="153062" y="81793"/>
                    <a:pt x="141346" y="83298"/>
                  </a:cubicBezTo>
                  <a:lnTo>
                    <a:pt x="139631" y="83298"/>
                  </a:lnTo>
                  <a:lnTo>
                    <a:pt x="134107" y="83965"/>
                  </a:lnTo>
                  <a:cubicBezTo>
                    <a:pt x="131630" y="83965"/>
                    <a:pt x="129154" y="84536"/>
                    <a:pt x="126582" y="84822"/>
                  </a:cubicBezTo>
                  <a:cubicBezTo>
                    <a:pt x="124011" y="85108"/>
                    <a:pt x="118771" y="85489"/>
                    <a:pt x="114771" y="85679"/>
                  </a:cubicBezTo>
                  <a:lnTo>
                    <a:pt x="108961" y="85679"/>
                  </a:lnTo>
                  <a:lnTo>
                    <a:pt x="98293" y="85679"/>
                  </a:lnTo>
                  <a:lnTo>
                    <a:pt x="87434" y="85679"/>
                  </a:lnTo>
                  <a:cubicBezTo>
                    <a:pt x="71032" y="85746"/>
                    <a:pt x="54649" y="84765"/>
                    <a:pt x="38380" y="82726"/>
                  </a:cubicBezTo>
                  <a:cubicBezTo>
                    <a:pt x="39419" y="79650"/>
                    <a:pt x="39990" y="76440"/>
                    <a:pt x="40095" y="7320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39C63CF2-39CB-4FA6-87BC-A5ABA5F0764F}"/>
                </a:ext>
              </a:extLst>
            </p:cNvPr>
            <p:cNvSpPr/>
            <p:nvPr/>
          </p:nvSpPr>
          <p:spPr>
            <a:xfrm>
              <a:off x="11313980" y="5173806"/>
              <a:ext cx="264941" cy="100247"/>
            </a:xfrm>
            <a:custGeom>
              <a:avLst/>
              <a:gdLst>
                <a:gd name="connsiteX0" fmla="*/ -101 w 232600"/>
                <a:gd name="connsiteY0" fmla="*/ 21100 h 88010"/>
                <a:gd name="connsiteX1" fmla="*/ 76100 w 232600"/>
                <a:gd name="connsiteY1" fmla="*/ 28434 h 88010"/>
                <a:gd name="connsiteX2" fmla="*/ 90196 w 232600"/>
                <a:gd name="connsiteY2" fmla="*/ 28434 h 88010"/>
                <a:gd name="connsiteX3" fmla="*/ 97626 w 232600"/>
                <a:gd name="connsiteY3" fmla="*/ 28434 h 88010"/>
                <a:gd name="connsiteX4" fmla="*/ 103532 w 232600"/>
                <a:gd name="connsiteY4" fmla="*/ 28434 h 88010"/>
                <a:gd name="connsiteX5" fmla="*/ 115247 w 232600"/>
                <a:gd name="connsiteY5" fmla="*/ 27481 h 88010"/>
                <a:gd name="connsiteX6" fmla="*/ 122772 w 232600"/>
                <a:gd name="connsiteY6" fmla="*/ 26624 h 88010"/>
                <a:gd name="connsiteX7" fmla="*/ 128296 w 232600"/>
                <a:gd name="connsiteY7" fmla="*/ 25958 h 88010"/>
                <a:gd name="connsiteX8" fmla="*/ 130011 w 232600"/>
                <a:gd name="connsiteY8" fmla="*/ 25958 h 88010"/>
                <a:gd name="connsiteX9" fmla="*/ 164777 w 232600"/>
                <a:gd name="connsiteY9" fmla="*/ 19290 h 88010"/>
                <a:gd name="connsiteX10" fmla="*/ 173064 w 232600"/>
                <a:gd name="connsiteY10" fmla="*/ 17004 h 88010"/>
                <a:gd name="connsiteX11" fmla="*/ 188208 w 232600"/>
                <a:gd name="connsiteY11" fmla="*/ 11861 h 88010"/>
                <a:gd name="connsiteX12" fmla="*/ 194971 w 232600"/>
                <a:gd name="connsiteY12" fmla="*/ 9098 h 88010"/>
                <a:gd name="connsiteX13" fmla="*/ 194971 w 232600"/>
                <a:gd name="connsiteY13" fmla="*/ 9098 h 88010"/>
                <a:gd name="connsiteX14" fmla="*/ 201258 w 232600"/>
                <a:gd name="connsiteY14" fmla="*/ 6145 h 88010"/>
                <a:gd name="connsiteX15" fmla="*/ 201258 w 232600"/>
                <a:gd name="connsiteY15" fmla="*/ 6145 h 88010"/>
                <a:gd name="connsiteX16" fmla="*/ 212116 w 232600"/>
                <a:gd name="connsiteY16" fmla="*/ -141 h 88010"/>
                <a:gd name="connsiteX17" fmla="*/ 232500 w 232600"/>
                <a:gd name="connsiteY17" fmla="*/ 29101 h 88010"/>
                <a:gd name="connsiteX18" fmla="*/ 75528 w 232600"/>
                <a:gd name="connsiteY18" fmla="*/ 87870 h 88010"/>
                <a:gd name="connsiteX19" fmla="*/ 21331 w 232600"/>
                <a:gd name="connsiteY19" fmla="*/ 84251 h 88010"/>
                <a:gd name="connsiteX20" fmla="*/ 28379 w 232600"/>
                <a:gd name="connsiteY20" fmla="*/ 63486 h 88010"/>
                <a:gd name="connsiteX21" fmla="*/ -101 w 232600"/>
                <a:gd name="connsiteY21" fmla="*/ 21100 h 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2600" h="88010">
                  <a:moveTo>
                    <a:pt x="-101" y="21100"/>
                  </a:moveTo>
                  <a:cubicBezTo>
                    <a:pt x="24979" y="26158"/>
                    <a:pt x="50515" y="28615"/>
                    <a:pt x="76100" y="28434"/>
                  </a:cubicBezTo>
                  <a:lnTo>
                    <a:pt x="90196" y="28434"/>
                  </a:lnTo>
                  <a:lnTo>
                    <a:pt x="97626" y="28434"/>
                  </a:lnTo>
                  <a:lnTo>
                    <a:pt x="103532" y="28434"/>
                  </a:lnTo>
                  <a:lnTo>
                    <a:pt x="115247" y="27481"/>
                  </a:lnTo>
                  <a:lnTo>
                    <a:pt x="122772" y="26624"/>
                  </a:lnTo>
                  <a:lnTo>
                    <a:pt x="128296" y="25958"/>
                  </a:lnTo>
                  <a:lnTo>
                    <a:pt x="130011" y="25958"/>
                  </a:lnTo>
                  <a:cubicBezTo>
                    <a:pt x="141726" y="24443"/>
                    <a:pt x="153338" y="22224"/>
                    <a:pt x="164777" y="19290"/>
                  </a:cubicBezTo>
                  <a:cubicBezTo>
                    <a:pt x="167635" y="18595"/>
                    <a:pt x="170397" y="17833"/>
                    <a:pt x="173064" y="17004"/>
                  </a:cubicBezTo>
                  <a:cubicBezTo>
                    <a:pt x="178493" y="15385"/>
                    <a:pt x="183446" y="13766"/>
                    <a:pt x="188208" y="11861"/>
                  </a:cubicBezTo>
                  <a:cubicBezTo>
                    <a:pt x="190504" y="11051"/>
                    <a:pt x="192762" y="10137"/>
                    <a:pt x="194971" y="9098"/>
                  </a:cubicBezTo>
                  <a:lnTo>
                    <a:pt x="194971" y="9098"/>
                  </a:lnTo>
                  <a:lnTo>
                    <a:pt x="201258" y="6145"/>
                  </a:lnTo>
                  <a:lnTo>
                    <a:pt x="201258" y="6145"/>
                  </a:lnTo>
                  <a:cubicBezTo>
                    <a:pt x="205011" y="4279"/>
                    <a:pt x="208630" y="2184"/>
                    <a:pt x="212116" y="-141"/>
                  </a:cubicBezTo>
                  <a:cubicBezTo>
                    <a:pt x="225070" y="8527"/>
                    <a:pt x="232500" y="18909"/>
                    <a:pt x="232500" y="29101"/>
                  </a:cubicBezTo>
                  <a:cubicBezTo>
                    <a:pt x="232500" y="61581"/>
                    <a:pt x="162205" y="87870"/>
                    <a:pt x="75528" y="87870"/>
                  </a:cubicBezTo>
                  <a:cubicBezTo>
                    <a:pt x="57402" y="87870"/>
                    <a:pt x="39295" y="86660"/>
                    <a:pt x="21331" y="84251"/>
                  </a:cubicBezTo>
                  <a:cubicBezTo>
                    <a:pt x="25807" y="78241"/>
                    <a:pt x="28275" y="70973"/>
                    <a:pt x="28379" y="63486"/>
                  </a:cubicBezTo>
                  <a:cubicBezTo>
                    <a:pt x="28570" y="46817"/>
                    <a:pt x="18187" y="33197"/>
                    <a:pt x="-101" y="21100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0A06DB79-1C19-41AD-81F6-2D8517A9D237}"/>
                </a:ext>
              </a:extLst>
            </p:cNvPr>
            <p:cNvSpPr/>
            <p:nvPr/>
          </p:nvSpPr>
          <p:spPr>
            <a:xfrm>
              <a:off x="11313980" y="5041118"/>
              <a:ext cx="264941" cy="99379"/>
            </a:xfrm>
            <a:custGeom>
              <a:avLst/>
              <a:gdLst>
                <a:gd name="connsiteX0" fmla="*/ 75718 w 232600"/>
                <a:gd name="connsiteY0" fmla="*/ 87108 h 87248"/>
                <a:gd name="connsiteX1" fmla="*/ 25903 w 232600"/>
                <a:gd name="connsiteY1" fmla="*/ 84060 h 87248"/>
                <a:gd name="connsiteX2" fmla="*/ -101 w 232600"/>
                <a:gd name="connsiteY2" fmla="*/ 55485 h 87248"/>
                <a:gd name="connsiteX3" fmla="*/ 26665 w 232600"/>
                <a:gd name="connsiteY3" fmla="*/ 25576 h 87248"/>
                <a:gd name="connsiteX4" fmla="*/ 75718 w 232600"/>
                <a:gd name="connsiteY4" fmla="*/ 28529 h 87248"/>
                <a:gd name="connsiteX5" fmla="*/ 86577 w 232600"/>
                <a:gd name="connsiteY5" fmla="*/ 28529 h 87248"/>
                <a:gd name="connsiteX6" fmla="*/ 97245 w 232600"/>
                <a:gd name="connsiteY6" fmla="*/ 28529 h 87248"/>
                <a:gd name="connsiteX7" fmla="*/ 103055 w 232600"/>
                <a:gd name="connsiteY7" fmla="*/ 28529 h 87248"/>
                <a:gd name="connsiteX8" fmla="*/ 114866 w 232600"/>
                <a:gd name="connsiteY8" fmla="*/ 27672 h 87248"/>
                <a:gd name="connsiteX9" fmla="*/ 122391 w 232600"/>
                <a:gd name="connsiteY9" fmla="*/ 26815 h 87248"/>
                <a:gd name="connsiteX10" fmla="*/ 127916 w 232600"/>
                <a:gd name="connsiteY10" fmla="*/ 26148 h 87248"/>
                <a:gd name="connsiteX11" fmla="*/ 129630 w 232600"/>
                <a:gd name="connsiteY11" fmla="*/ 26148 h 87248"/>
                <a:gd name="connsiteX12" fmla="*/ 164396 w 232600"/>
                <a:gd name="connsiteY12" fmla="*/ 19481 h 87248"/>
                <a:gd name="connsiteX13" fmla="*/ 172683 w 232600"/>
                <a:gd name="connsiteY13" fmla="*/ 17194 h 87248"/>
                <a:gd name="connsiteX14" fmla="*/ 187828 w 232600"/>
                <a:gd name="connsiteY14" fmla="*/ 12051 h 87248"/>
                <a:gd name="connsiteX15" fmla="*/ 194591 w 232600"/>
                <a:gd name="connsiteY15" fmla="*/ 9289 h 87248"/>
                <a:gd name="connsiteX16" fmla="*/ 194591 w 232600"/>
                <a:gd name="connsiteY16" fmla="*/ 9289 h 87248"/>
                <a:gd name="connsiteX17" fmla="*/ 200877 w 232600"/>
                <a:gd name="connsiteY17" fmla="*/ 6241 h 87248"/>
                <a:gd name="connsiteX18" fmla="*/ 212116 w 232600"/>
                <a:gd name="connsiteY18" fmla="*/ -141 h 87248"/>
                <a:gd name="connsiteX19" fmla="*/ 232500 w 232600"/>
                <a:gd name="connsiteY19" fmla="*/ 29006 h 87248"/>
                <a:gd name="connsiteX20" fmla="*/ 212116 w 232600"/>
                <a:gd name="connsiteY20" fmla="*/ 58057 h 87248"/>
                <a:gd name="connsiteX21" fmla="*/ 200877 w 232600"/>
                <a:gd name="connsiteY21" fmla="*/ 64438 h 87248"/>
                <a:gd name="connsiteX22" fmla="*/ 194591 w 232600"/>
                <a:gd name="connsiteY22" fmla="*/ 67391 h 87248"/>
                <a:gd name="connsiteX23" fmla="*/ 194591 w 232600"/>
                <a:gd name="connsiteY23" fmla="*/ 67391 h 87248"/>
                <a:gd name="connsiteX24" fmla="*/ 187828 w 232600"/>
                <a:gd name="connsiteY24" fmla="*/ 70249 h 87248"/>
                <a:gd name="connsiteX25" fmla="*/ 172683 w 232600"/>
                <a:gd name="connsiteY25" fmla="*/ 75297 h 87248"/>
                <a:gd name="connsiteX26" fmla="*/ 164396 w 232600"/>
                <a:gd name="connsiteY26" fmla="*/ 77678 h 87248"/>
                <a:gd name="connsiteX27" fmla="*/ 129630 w 232600"/>
                <a:gd name="connsiteY27" fmla="*/ 84346 h 87248"/>
                <a:gd name="connsiteX28" fmla="*/ 127916 w 232600"/>
                <a:gd name="connsiteY28" fmla="*/ 84346 h 87248"/>
                <a:gd name="connsiteX29" fmla="*/ 122391 w 232600"/>
                <a:gd name="connsiteY29" fmla="*/ 84917 h 87248"/>
                <a:gd name="connsiteX30" fmla="*/ 114866 w 232600"/>
                <a:gd name="connsiteY30" fmla="*/ 85774 h 87248"/>
                <a:gd name="connsiteX31" fmla="*/ 103150 w 232600"/>
                <a:gd name="connsiteY31" fmla="*/ 86727 h 87248"/>
                <a:gd name="connsiteX32" fmla="*/ 97245 w 232600"/>
                <a:gd name="connsiteY32" fmla="*/ 86727 h 87248"/>
                <a:gd name="connsiteX33" fmla="*/ 86577 w 232600"/>
                <a:gd name="connsiteY33" fmla="*/ 86727 h 8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2600" h="87248">
                  <a:moveTo>
                    <a:pt x="75718" y="87108"/>
                  </a:moveTo>
                  <a:cubicBezTo>
                    <a:pt x="59069" y="87099"/>
                    <a:pt x="42428" y="86080"/>
                    <a:pt x="25903" y="84060"/>
                  </a:cubicBezTo>
                  <a:cubicBezTo>
                    <a:pt x="20283" y="72154"/>
                    <a:pt x="11224" y="62200"/>
                    <a:pt x="-101" y="55485"/>
                  </a:cubicBezTo>
                  <a:cubicBezTo>
                    <a:pt x="11824" y="48675"/>
                    <a:pt x="21216" y="38178"/>
                    <a:pt x="26665" y="25576"/>
                  </a:cubicBezTo>
                  <a:cubicBezTo>
                    <a:pt x="42934" y="27615"/>
                    <a:pt x="59316" y="28596"/>
                    <a:pt x="75718" y="28529"/>
                  </a:cubicBezTo>
                  <a:lnTo>
                    <a:pt x="86577" y="28529"/>
                  </a:lnTo>
                  <a:cubicBezTo>
                    <a:pt x="90196" y="28529"/>
                    <a:pt x="93721" y="28529"/>
                    <a:pt x="97245" y="28529"/>
                  </a:cubicBezTo>
                  <a:lnTo>
                    <a:pt x="103055" y="28529"/>
                  </a:lnTo>
                  <a:cubicBezTo>
                    <a:pt x="107056" y="28529"/>
                    <a:pt x="110961" y="28529"/>
                    <a:pt x="114866" y="27672"/>
                  </a:cubicBezTo>
                  <a:lnTo>
                    <a:pt x="122391" y="26815"/>
                  </a:lnTo>
                  <a:lnTo>
                    <a:pt x="127916" y="26148"/>
                  </a:lnTo>
                  <a:lnTo>
                    <a:pt x="129630" y="26148"/>
                  </a:lnTo>
                  <a:cubicBezTo>
                    <a:pt x="141346" y="24633"/>
                    <a:pt x="152956" y="22414"/>
                    <a:pt x="164396" y="19481"/>
                  </a:cubicBezTo>
                  <a:lnTo>
                    <a:pt x="172683" y="17194"/>
                  </a:lnTo>
                  <a:cubicBezTo>
                    <a:pt x="178112" y="15575"/>
                    <a:pt x="183065" y="13861"/>
                    <a:pt x="187828" y="12051"/>
                  </a:cubicBezTo>
                  <a:cubicBezTo>
                    <a:pt x="190113" y="11194"/>
                    <a:pt x="192495" y="10241"/>
                    <a:pt x="194591" y="9289"/>
                  </a:cubicBezTo>
                  <a:lnTo>
                    <a:pt x="194591" y="9289"/>
                  </a:lnTo>
                  <a:lnTo>
                    <a:pt x="200877" y="6241"/>
                  </a:lnTo>
                  <a:cubicBezTo>
                    <a:pt x="204792" y="4421"/>
                    <a:pt x="208544" y="2288"/>
                    <a:pt x="212116" y="-141"/>
                  </a:cubicBezTo>
                  <a:cubicBezTo>
                    <a:pt x="225070" y="8527"/>
                    <a:pt x="232500" y="18433"/>
                    <a:pt x="232500" y="29006"/>
                  </a:cubicBezTo>
                  <a:cubicBezTo>
                    <a:pt x="232500" y="39578"/>
                    <a:pt x="225070" y="49484"/>
                    <a:pt x="212116" y="58057"/>
                  </a:cubicBezTo>
                  <a:cubicBezTo>
                    <a:pt x="208525" y="60447"/>
                    <a:pt x="204772" y="62581"/>
                    <a:pt x="200877" y="64438"/>
                  </a:cubicBezTo>
                  <a:cubicBezTo>
                    <a:pt x="198876" y="65486"/>
                    <a:pt x="196781" y="66344"/>
                    <a:pt x="194591" y="67391"/>
                  </a:cubicBezTo>
                  <a:lnTo>
                    <a:pt x="194591" y="67391"/>
                  </a:lnTo>
                  <a:cubicBezTo>
                    <a:pt x="192399" y="68439"/>
                    <a:pt x="190113" y="69392"/>
                    <a:pt x="187828" y="70249"/>
                  </a:cubicBezTo>
                  <a:cubicBezTo>
                    <a:pt x="183065" y="72058"/>
                    <a:pt x="178303" y="73773"/>
                    <a:pt x="172683" y="75297"/>
                  </a:cubicBezTo>
                  <a:lnTo>
                    <a:pt x="164396" y="77678"/>
                  </a:lnTo>
                  <a:cubicBezTo>
                    <a:pt x="152947" y="80564"/>
                    <a:pt x="141336" y="82793"/>
                    <a:pt x="129630" y="84346"/>
                  </a:cubicBezTo>
                  <a:lnTo>
                    <a:pt x="127916" y="84346"/>
                  </a:lnTo>
                  <a:cubicBezTo>
                    <a:pt x="126087" y="84631"/>
                    <a:pt x="124238" y="84822"/>
                    <a:pt x="122391" y="84917"/>
                  </a:cubicBezTo>
                  <a:cubicBezTo>
                    <a:pt x="119914" y="84917"/>
                    <a:pt x="117438" y="85489"/>
                    <a:pt x="114866" y="85774"/>
                  </a:cubicBezTo>
                  <a:lnTo>
                    <a:pt x="103150" y="86727"/>
                  </a:lnTo>
                  <a:lnTo>
                    <a:pt x="97245" y="86727"/>
                  </a:lnTo>
                  <a:lnTo>
                    <a:pt x="86577" y="86727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2C6BDF0C-AA9A-4A6B-9C9B-7BBDB720F2CC}"/>
                </a:ext>
              </a:extLst>
            </p:cNvPr>
            <p:cNvSpPr/>
            <p:nvPr/>
          </p:nvSpPr>
          <p:spPr>
            <a:xfrm>
              <a:off x="11314740" y="4874578"/>
              <a:ext cx="264724" cy="133995"/>
            </a:xfrm>
            <a:custGeom>
              <a:avLst/>
              <a:gdLst>
                <a:gd name="connsiteX0" fmla="*/ 75051 w 232409"/>
                <a:gd name="connsiteY0" fmla="*/ 117494 h 117638"/>
                <a:gd name="connsiteX1" fmla="*/ 9710 w 232409"/>
                <a:gd name="connsiteY1" fmla="*/ 112255 h 117638"/>
                <a:gd name="connsiteX2" fmla="*/ 9710 w 232409"/>
                <a:gd name="connsiteY2" fmla="*/ 112255 h 117638"/>
                <a:gd name="connsiteX3" fmla="*/ 27998 w 232409"/>
                <a:gd name="connsiteY3" fmla="*/ 79299 h 117638"/>
                <a:gd name="connsiteX4" fmla="*/ -101 w 232409"/>
                <a:gd name="connsiteY4" fmla="*/ 38723 h 117638"/>
                <a:gd name="connsiteX5" fmla="*/ 27712 w 232409"/>
                <a:gd name="connsiteY5" fmla="*/ 2623 h 117638"/>
                <a:gd name="connsiteX6" fmla="*/ 75337 w 232409"/>
                <a:gd name="connsiteY6" fmla="*/ -140 h 117638"/>
                <a:gd name="connsiteX7" fmla="*/ 232309 w 232409"/>
                <a:gd name="connsiteY7" fmla="*/ 58725 h 117638"/>
                <a:gd name="connsiteX8" fmla="*/ 212307 w 232409"/>
                <a:gd name="connsiteY8" fmla="*/ 87300 h 117638"/>
                <a:gd name="connsiteX9" fmla="*/ 209450 w 232409"/>
                <a:gd name="connsiteY9" fmla="*/ 89205 h 117638"/>
                <a:gd name="connsiteX10" fmla="*/ 205449 w 232409"/>
                <a:gd name="connsiteY10" fmla="*/ 91491 h 117638"/>
                <a:gd name="connsiteX11" fmla="*/ 194114 w 232409"/>
                <a:gd name="connsiteY11" fmla="*/ 97111 h 117638"/>
                <a:gd name="connsiteX12" fmla="*/ 187923 w 232409"/>
                <a:gd name="connsiteY12" fmla="*/ 99587 h 117638"/>
                <a:gd name="connsiteX13" fmla="*/ 180875 w 232409"/>
                <a:gd name="connsiteY13" fmla="*/ 102159 h 117638"/>
                <a:gd name="connsiteX14" fmla="*/ 129249 w 232409"/>
                <a:gd name="connsiteY14" fmla="*/ 113875 h 117638"/>
                <a:gd name="connsiteX15" fmla="*/ 122676 w 232409"/>
                <a:gd name="connsiteY15" fmla="*/ 114732 h 117638"/>
                <a:gd name="connsiteX16" fmla="*/ 97054 w 232409"/>
                <a:gd name="connsiteY16" fmla="*/ 117018 h 117638"/>
                <a:gd name="connsiteX17" fmla="*/ 86291 w 232409"/>
                <a:gd name="connsiteY17" fmla="*/ 117018 h 11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409" h="117638">
                  <a:moveTo>
                    <a:pt x="75051" y="117494"/>
                  </a:moveTo>
                  <a:cubicBezTo>
                    <a:pt x="53163" y="117589"/>
                    <a:pt x="31303" y="115837"/>
                    <a:pt x="9710" y="112255"/>
                  </a:cubicBezTo>
                  <a:lnTo>
                    <a:pt x="9710" y="112255"/>
                  </a:lnTo>
                  <a:cubicBezTo>
                    <a:pt x="20378" y="104512"/>
                    <a:pt x="27074" y="92444"/>
                    <a:pt x="27998" y="79299"/>
                  </a:cubicBezTo>
                  <a:cubicBezTo>
                    <a:pt x="27998" y="64630"/>
                    <a:pt x="17806" y="50724"/>
                    <a:pt x="-101" y="38723"/>
                  </a:cubicBezTo>
                  <a:cubicBezTo>
                    <a:pt x="16092" y="27959"/>
                    <a:pt x="25998" y="15672"/>
                    <a:pt x="27712" y="2623"/>
                  </a:cubicBezTo>
                  <a:cubicBezTo>
                    <a:pt x="43514" y="746"/>
                    <a:pt x="59421" y="-177"/>
                    <a:pt x="75337" y="-140"/>
                  </a:cubicBezTo>
                  <a:cubicBezTo>
                    <a:pt x="162015" y="-140"/>
                    <a:pt x="232309" y="26245"/>
                    <a:pt x="232309" y="58725"/>
                  </a:cubicBezTo>
                  <a:cubicBezTo>
                    <a:pt x="232309" y="69107"/>
                    <a:pt x="225070" y="79013"/>
                    <a:pt x="212307" y="87300"/>
                  </a:cubicBezTo>
                  <a:cubicBezTo>
                    <a:pt x="211412" y="88014"/>
                    <a:pt x="210449" y="88653"/>
                    <a:pt x="209450" y="89205"/>
                  </a:cubicBezTo>
                  <a:cubicBezTo>
                    <a:pt x="208164" y="90043"/>
                    <a:pt x="206830" y="90805"/>
                    <a:pt x="205449" y="91491"/>
                  </a:cubicBezTo>
                  <a:cubicBezTo>
                    <a:pt x="201781" y="93567"/>
                    <a:pt x="197991" y="95444"/>
                    <a:pt x="194114" y="97111"/>
                  </a:cubicBezTo>
                  <a:cubicBezTo>
                    <a:pt x="192114" y="98063"/>
                    <a:pt x="190018" y="98825"/>
                    <a:pt x="187923" y="99587"/>
                  </a:cubicBezTo>
                  <a:cubicBezTo>
                    <a:pt x="185827" y="100349"/>
                    <a:pt x="183256" y="101397"/>
                    <a:pt x="180875" y="102159"/>
                  </a:cubicBezTo>
                  <a:cubicBezTo>
                    <a:pt x="164091" y="107760"/>
                    <a:pt x="146803" y="111674"/>
                    <a:pt x="129249" y="113875"/>
                  </a:cubicBezTo>
                  <a:cubicBezTo>
                    <a:pt x="127153" y="114256"/>
                    <a:pt x="124962" y="114542"/>
                    <a:pt x="122676" y="114732"/>
                  </a:cubicBezTo>
                  <a:cubicBezTo>
                    <a:pt x="114390" y="115779"/>
                    <a:pt x="105817" y="116542"/>
                    <a:pt x="97054" y="117018"/>
                  </a:cubicBezTo>
                  <a:lnTo>
                    <a:pt x="86291" y="117018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A3A12133-08CC-4FE7-8FD7-67D56111962C}"/>
                </a:ext>
              </a:extLst>
            </p:cNvPr>
            <p:cNvSpPr/>
            <p:nvPr/>
          </p:nvSpPr>
          <p:spPr>
            <a:xfrm>
              <a:off x="11290871" y="5112506"/>
              <a:ext cx="9872" cy="4882"/>
            </a:xfrm>
            <a:custGeom>
              <a:avLst/>
              <a:gdLst>
                <a:gd name="connsiteX0" fmla="*/ 8567 w 8667"/>
                <a:gd name="connsiteY0" fmla="*/ -141 h 4286"/>
                <a:gd name="connsiteX1" fmla="*/ -101 w 8667"/>
                <a:gd name="connsiteY1" fmla="*/ 4146 h 4286"/>
                <a:gd name="connsiteX2" fmla="*/ 8567 w 8667"/>
                <a:gd name="connsiteY2" fmla="*/ -141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7" h="4286">
                  <a:moveTo>
                    <a:pt x="8567" y="-141"/>
                  </a:moveTo>
                  <a:cubicBezTo>
                    <a:pt x="5710" y="1384"/>
                    <a:pt x="2948" y="2812"/>
                    <a:pt x="-101" y="4146"/>
                  </a:cubicBezTo>
                  <a:cubicBezTo>
                    <a:pt x="2852" y="2812"/>
                    <a:pt x="5710" y="1288"/>
                    <a:pt x="8567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57F29E4A-D2A8-4ACD-80B8-3C6E30959E6A}"/>
                </a:ext>
              </a:extLst>
            </p:cNvPr>
            <p:cNvSpPr/>
            <p:nvPr/>
          </p:nvSpPr>
          <p:spPr>
            <a:xfrm>
              <a:off x="11280238" y="5119776"/>
              <a:ext cx="5424" cy="2277"/>
            </a:xfrm>
            <a:custGeom>
              <a:avLst/>
              <a:gdLst>
                <a:gd name="connsiteX0" fmla="*/ -101 w 4762"/>
                <a:gd name="connsiteY0" fmla="*/ 1859 h 1999"/>
                <a:gd name="connsiteX1" fmla="*/ 4662 w 4762"/>
                <a:gd name="connsiteY1" fmla="*/ -141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1999">
                  <a:moveTo>
                    <a:pt x="-101" y="1859"/>
                  </a:moveTo>
                  <a:lnTo>
                    <a:pt x="4662" y="-141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BFCFEA42-95F1-40DD-BD16-CEA40D7B5890}"/>
                </a:ext>
              </a:extLst>
            </p:cNvPr>
            <p:cNvSpPr/>
            <p:nvPr/>
          </p:nvSpPr>
          <p:spPr>
            <a:xfrm>
              <a:off x="11268739" y="5124333"/>
              <a:ext cx="5858" cy="2061"/>
            </a:xfrm>
            <a:custGeom>
              <a:avLst/>
              <a:gdLst>
                <a:gd name="connsiteX0" fmla="*/ 5043 w 5143"/>
                <a:gd name="connsiteY0" fmla="*/ -141 h 1809"/>
                <a:gd name="connsiteX1" fmla="*/ -101 w 5143"/>
                <a:gd name="connsiteY1" fmla="*/ 1669 h 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43" h="1809">
                  <a:moveTo>
                    <a:pt x="5043" y="-141"/>
                  </a:moveTo>
                  <a:lnTo>
                    <a:pt x="-101" y="1669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97A282B1-5C34-4C21-9D4D-02681331BEC8}"/>
                </a:ext>
              </a:extLst>
            </p:cNvPr>
            <p:cNvSpPr/>
            <p:nvPr/>
          </p:nvSpPr>
          <p:spPr>
            <a:xfrm>
              <a:off x="11193877" y="5049255"/>
              <a:ext cx="14212" cy="2495"/>
            </a:xfrm>
            <a:custGeom>
              <a:avLst/>
              <a:gdLst>
                <a:gd name="connsiteX0" fmla="*/ -101 w 12477"/>
                <a:gd name="connsiteY0" fmla="*/ 2050 h 2190"/>
                <a:gd name="connsiteX1" fmla="*/ 12377 w 12477"/>
                <a:gd name="connsiteY1" fmla="*/ -141 h 2190"/>
                <a:gd name="connsiteX2" fmla="*/ -101 w 12477"/>
                <a:gd name="connsiteY2" fmla="*/ 2050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7" h="2190">
                  <a:moveTo>
                    <a:pt x="-101" y="2050"/>
                  </a:moveTo>
                  <a:cubicBezTo>
                    <a:pt x="4091" y="1383"/>
                    <a:pt x="8282" y="716"/>
                    <a:pt x="12377" y="-141"/>
                  </a:cubicBezTo>
                  <a:cubicBezTo>
                    <a:pt x="8282" y="716"/>
                    <a:pt x="4091" y="1383"/>
                    <a:pt x="-101" y="2050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E12E79C5-36DA-4818-B312-0913F6E401AA}"/>
                </a:ext>
              </a:extLst>
            </p:cNvPr>
            <p:cNvSpPr/>
            <p:nvPr/>
          </p:nvSpPr>
          <p:spPr>
            <a:xfrm>
              <a:off x="11193877" y="5142451"/>
              <a:ext cx="14212" cy="2603"/>
            </a:xfrm>
            <a:custGeom>
              <a:avLst/>
              <a:gdLst>
                <a:gd name="connsiteX0" fmla="*/ -101 w 12477"/>
                <a:gd name="connsiteY0" fmla="*/ 2145 h 2285"/>
                <a:gd name="connsiteX1" fmla="*/ 12377 w 12477"/>
                <a:gd name="connsiteY1" fmla="*/ -141 h 2285"/>
                <a:gd name="connsiteX2" fmla="*/ -101 w 12477"/>
                <a:gd name="connsiteY2" fmla="*/ 2145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7" h="2285">
                  <a:moveTo>
                    <a:pt x="-101" y="2145"/>
                  </a:moveTo>
                  <a:cubicBezTo>
                    <a:pt x="4091" y="1478"/>
                    <a:pt x="8282" y="717"/>
                    <a:pt x="12377" y="-141"/>
                  </a:cubicBezTo>
                  <a:cubicBezTo>
                    <a:pt x="8282" y="717"/>
                    <a:pt x="4091" y="1478"/>
                    <a:pt x="-101" y="2145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650180DC-68C3-41C5-9450-16C0ECB85D84}"/>
                </a:ext>
              </a:extLst>
            </p:cNvPr>
            <p:cNvSpPr/>
            <p:nvPr/>
          </p:nvSpPr>
          <p:spPr>
            <a:xfrm>
              <a:off x="11193877" y="5235647"/>
              <a:ext cx="14212" cy="2495"/>
            </a:xfrm>
            <a:custGeom>
              <a:avLst/>
              <a:gdLst>
                <a:gd name="connsiteX0" fmla="*/ -101 w 12477"/>
                <a:gd name="connsiteY0" fmla="*/ 2050 h 2190"/>
                <a:gd name="connsiteX1" fmla="*/ 12377 w 12477"/>
                <a:gd name="connsiteY1" fmla="*/ -141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77" h="2190">
                  <a:moveTo>
                    <a:pt x="-101" y="2050"/>
                  </a:moveTo>
                  <a:lnTo>
                    <a:pt x="12377" y="-141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9CAB6AA4-7232-4A4A-BDED-839D4E28A9AF}"/>
                </a:ext>
              </a:extLst>
            </p:cNvPr>
            <p:cNvSpPr/>
            <p:nvPr/>
          </p:nvSpPr>
          <p:spPr>
            <a:xfrm>
              <a:off x="11194421" y="4957143"/>
              <a:ext cx="13344" cy="2386"/>
            </a:xfrm>
            <a:custGeom>
              <a:avLst/>
              <a:gdLst>
                <a:gd name="connsiteX0" fmla="*/ -101 w 11715"/>
                <a:gd name="connsiteY0" fmla="*/ 1955 h 2095"/>
                <a:gd name="connsiteX1" fmla="*/ 11615 w 11715"/>
                <a:gd name="connsiteY1" fmla="*/ -141 h 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15" h="2095">
                  <a:moveTo>
                    <a:pt x="-101" y="1955"/>
                  </a:moveTo>
                  <a:cubicBezTo>
                    <a:pt x="3900" y="1384"/>
                    <a:pt x="7805" y="621"/>
                    <a:pt x="11615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17711A0B-D878-47F3-94CA-2E73D8CE5B13}"/>
                </a:ext>
              </a:extLst>
            </p:cNvPr>
            <p:cNvSpPr/>
            <p:nvPr/>
          </p:nvSpPr>
          <p:spPr>
            <a:xfrm>
              <a:off x="11181292" y="4959530"/>
              <a:ext cx="13127" cy="1952"/>
            </a:xfrm>
            <a:custGeom>
              <a:avLst/>
              <a:gdLst>
                <a:gd name="connsiteX0" fmla="*/ -101 w 11525"/>
                <a:gd name="connsiteY0" fmla="*/ 1574 h 1714"/>
                <a:gd name="connsiteX1" fmla="*/ 11425 w 11525"/>
                <a:gd name="connsiteY1" fmla="*/ -141 h 1714"/>
                <a:gd name="connsiteX2" fmla="*/ -101 w 11525"/>
                <a:gd name="connsiteY2" fmla="*/ 1574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5" h="1714">
                  <a:moveTo>
                    <a:pt x="-101" y="1574"/>
                  </a:moveTo>
                  <a:cubicBezTo>
                    <a:pt x="3710" y="1574"/>
                    <a:pt x="7710" y="526"/>
                    <a:pt x="11425" y="-141"/>
                  </a:cubicBezTo>
                  <a:cubicBezTo>
                    <a:pt x="7710" y="526"/>
                    <a:pt x="3710" y="1098"/>
                    <a:pt x="-101" y="1574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F866781B-1522-47B1-9BAD-47885EB85E99}"/>
                </a:ext>
              </a:extLst>
            </p:cNvPr>
            <p:cNvSpPr/>
            <p:nvPr/>
          </p:nvSpPr>
          <p:spPr>
            <a:xfrm>
              <a:off x="11178580" y="5145272"/>
              <a:ext cx="14212" cy="1952"/>
            </a:xfrm>
            <a:custGeom>
              <a:avLst/>
              <a:gdLst>
                <a:gd name="connsiteX0" fmla="*/ 12377 w 12477"/>
                <a:gd name="connsiteY0" fmla="*/ -141 h 1714"/>
                <a:gd name="connsiteX1" fmla="*/ -101 w 12477"/>
                <a:gd name="connsiteY1" fmla="*/ 1574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77" h="1714">
                  <a:moveTo>
                    <a:pt x="12377" y="-141"/>
                  </a:moveTo>
                  <a:lnTo>
                    <a:pt x="-101" y="1574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C2617D3D-E2E6-4DEE-BF57-7B2BC1B96AE5}"/>
                </a:ext>
              </a:extLst>
            </p:cNvPr>
            <p:cNvSpPr/>
            <p:nvPr/>
          </p:nvSpPr>
          <p:spPr>
            <a:xfrm>
              <a:off x="11178580" y="5052075"/>
              <a:ext cx="13345" cy="1953"/>
            </a:xfrm>
            <a:custGeom>
              <a:avLst/>
              <a:gdLst>
                <a:gd name="connsiteX0" fmla="*/ 11616 w 11716"/>
                <a:gd name="connsiteY0" fmla="*/ -141 h 1715"/>
                <a:gd name="connsiteX1" fmla="*/ -101 w 11716"/>
                <a:gd name="connsiteY1" fmla="*/ 1574 h 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16" h="1715">
                  <a:moveTo>
                    <a:pt x="11616" y="-141"/>
                  </a:moveTo>
                  <a:cubicBezTo>
                    <a:pt x="7710" y="526"/>
                    <a:pt x="3900" y="1098"/>
                    <a:pt x="-101" y="1574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8F409418-3DB2-455D-A3D4-BA1380BCC4C4}"/>
                </a:ext>
              </a:extLst>
            </p:cNvPr>
            <p:cNvSpPr/>
            <p:nvPr/>
          </p:nvSpPr>
          <p:spPr>
            <a:xfrm>
              <a:off x="11162415" y="5054029"/>
              <a:ext cx="15949" cy="1844"/>
            </a:xfrm>
            <a:custGeom>
              <a:avLst/>
              <a:gdLst>
                <a:gd name="connsiteX0" fmla="*/ -101 w 14002"/>
                <a:gd name="connsiteY0" fmla="*/ 1478 h 1619"/>
                <a:gd name="connsiteX1" fmla="*/ 13902 w 14002"/>
                <a:gd name="connsiteY1" fmla="*/ -141 h 1619"/>
                <a:gd name="connsiteX2" fmla="*/ -101 w 14002"/>
                <a:gd name="connsiteY2" fmla="*/ 1478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2" h="1619">
                  <a:moveTo>
                    <a:pt x="-101" y="1478"/>
                  </a:moveTo>
                  <a:cubicBezTo>
                    <a:pt x="4662" y="1478"/>
                    <a:pt x="9425" y="525"/>
                    <a:pt x="13902" y="-141"/>
                  </a:cubicBezTo>
                  <a:cubicBezTo>
                    <a:pt x="9329" y="525"/>
                    <a:pt x="4662" y="1097"/>
                    <a:pt x="-101" y="1478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2FBF1375-3A18-450B-87C1-770560D3A6E6}"/>
                </a:ext>
              </a:extLst>
            </p:cNvPr>
            <p:cNvSpPr/>
            <p:nvPr/>
          </p:nvSpPr>
          <p:spPr>
            <a:xfrm>
              <a:off x="11162415" y="5147224"/>
              <a:ext cx="15949" cy="1952"/>
            </a:xfrm>
            <a:custGeom>
              <a:avLst/>
              <a:gdLst>
                <a:gd name="connsiteX0" fmla="*/ -101 w 14002"/>
                <a:gd name="connsiteY0" fmla="*/ 1574 h 1714"/>
                <a:gd name="connsiteX1" fmla="*/ 13902 w 14002"/>
                <a:gd name="connsiteY1" fmla="*/ -141 h 1714"/>
                <a:gd name="connsiteX2" fmla="*/ -101 w 14002"/>
                <a:gd name="connsiteY2" fmla="*/ 1574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2" h="1714">
                  <a:moveTo>
                    <a:pt x="-101" y="1574"/>
                  </a:moveTo>
                  <a:cubicBezTo>
                    <a:pt x="4662" y="1574"/>
                    <a:pt x="9425" y="526"/>
                    <a:pt x="13902" y="-141"/>
                  </a:cubicBezTo>
                  <a:cubicBezTo>
                    <a:pt x="9329" y="555"/>
                    <a:pt x="4662" y="1126"/>
                    <a:pt x="-101" y="1574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2D105E62-ADAF-493A-9EFA-F4C0ACA30465}"/>
                </a:ext>
              </a:extLst>
            </p:cNvPr>
            <p:cNvSpPr/>
            <p:nvPr/>
          </p:nvSpPr>
          <p:spPr>
            <a:xfrm>
              <a:off x="11164585" y="4962134"/>
              <a:ext cx="11934" cy="1410"/>
            </a:xfrm>
            <a:custGeom>
              <a:avLst/>
              <a:gdLst>
                <a:gd name="connsiteX0" fmla="*/ -101 w 10477"/>
                <a:gd name="connsiteY0" fmla="*/ 1098 h 1238"/>
                <a:gd name="connsiteX1" fmla="*/ 10377 w 10477"/>
                <a:gd name="connsiteY1" fmla="*/ -141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" h="1238">
                  <a:moveTo>
                    <a:pt x="-101" y="1098"/>
                  </a:moveTo>
                  <a:lnTo>
                    <a:pt x="10377" y="-141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7FA9CD02-D38B-4077-8115-CB428F828922}"/>
                </a:ext>
              </a:extLst>
            </p:cNvPr>
            <p:cNvSpPr/>
            <p:nvPr/>
          </p:nvSpPr>
          <p:spPr>
            <a:xfrm>
              <a:off x="11162415" y="5240963"/>
              <a:ext cx="11934" cy="1410"/>
            </a:xfrm>
            <a:custGeom>
              <a:avLst/>
              <a:gdLst>
                <a:gd name="connsiteX0" fmla="*/ -101 w 10477"/>
                <a:gd name="connsiteY0" fmla="*/ 1098 h 1238"/>
                <a:gd name="connsiteX1" fmla="*/ 10377 w 10477"/>
                <a:gd name="connsiteY1" fmla="*/ -141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" h="1238">
                  <a:moveTo>
                    <a:pt x="-101" y="1098"/>
                  </a:moveTo>
                  <a:cubicBezTo>
                    <a:pt x="3424" y="1098"/>
                    <a:pt x="6948" y="335"/>
                    <a:pt x="10377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23BEB89E-C2E9-493A-9C25-399119CFD8FB}"/>
                </a:ext>
              </a:extLst>
            </p:cNvPr>
            <p:cNvSpPr/>
            <p:nvPr/>
          </p:nvSpPr>
          <p:spPr>
            <a:xfrm>
              <a:off x="11146032" y="5055873"/>
              <a:ext cx="16382" cy="1518"/>
            </a:xfrm>
            <a:custGeom>
              <a:avLst/>
              <a:gdLst>
                <a:gd name="connsiteX0" fmla="*/ 14282 w 14382"/>
                <a:gd name="connsiteY0" fmla="*/ -141 h 1333"/>
                <a:gd name="connsiteX1" fmla="*/ -101 w 14382"/>
                <a:gd name="connsiteY1" fmla="*/ 1193 h 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82" h="1333">
                  <a:moveTo>
                    <a:pt x="14282" y="-141"/>
                  </a:moveTo>
                  <a:cubicBezTo>
                    <a:pt x="9520" y="431"/>
                    <a:pt x="4757" y="812"/>
                    <a:pt x="-101" y="1193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8645A002-FE16-4275-9686-8B5DF1BC24CE}"/>
                </a:ext>
              </a:extLst>
            </p:cNvPr>
            <p:cNvSpPr/>
            <p:nvPr/>
          </p:nvSpPr>
          <p:spPr>
            <a:xfrm>
              <a:off x="11146032" y="5149178"/>
              <a:ext cx="16382" cy="1410"/>
            </a:xfrm>
            <a:custGeom>
              <a:avLst/>
              <a:gdLst>
                <a:gd name="connsiteX0" fmla="*/ 14282 w 14382"/>
                <a:gd name="connsiteY0" fmla="*/ -141 h 1238"/>
                <a:gd name="connsiteX1" fmla="*/ -101 w 14382"/>
                <a:gd name="connsiteY1" fmla="*/ 1098 h 1238"/>
                <a:gd name="connsiteX2" fmla="*/ 14282 w 14382"/>
                <a:gd name="connsiteY2" fmla="*/ -141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82" h="1238">
                  <a:moveTo>
                    <a:pt x="14282" y="-141"/>
                  </a:moveTo>
                  <a:cubicBezTo>
                    <a:pt x="9520" y="431"/>
                    <a:pt x="4757" y="812"/>
                    <a:pt x="-101" y="1098"/>
                  </a:cubicBezTo>
                  <a:cubicBezTo>
                    <a:pt x="4662" y="812"/>
                    <a:pt x="9520" y="335"/>
                    <a:pt x="14282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3790048C-CF8C-48FB-8212-766ADB2124FF}"/>
                </a:ext>
              </a:extLst>
            </p:cNvPr>
            <p:cNvSpPr/>
            <p:nvPr/>
          </p:nvSpPr>
          <p:spPr>
            <a:xfrm>
              <a:off x="11151565" y="5242374"/>
              <a:ext cx="10849" cy="1084"/>
            </a:xfrm>
            <a:custGeom>
              <a:avLst/>
              <a:gdLst>
                <a:gd name="connsiteX0" fmla="*/ 9425 w 9525"/>
                <a:gd name="connsiteY0" fmla="*/ -141 h 952"/>
                <a:gd name="connsiteX1" fmla="*/ -101 w 9525"/>
                <a:gd name="connsiteY1" fmla="*/ 81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">
                  <a:moveTo>
                    <a:pt x="9425" y="-141"/>
                  </a:moveTo>
                  <a:lnTo>
                    <a:pt x="-101" y="812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B3021CF9-4014-407F-BA15-2C2CE09A4FA0}"/>
                </a:ext>
              </a:extLst>
            </p:cNvPr>
            <p:cNvSpPr/>
            <p:nvPr/>
          </p:nvSpPr>
          <p:spPr>
            <a:xfrm>
              <a:off x="11146358" y="4963869"/>
              <a:ext cx="15188" cy="1302"/>
            </a:xfrm>
            <a:custGeom>
              <a:avLst/>
              <a:gdLst>
                <a:gd name="connsiteX0" fmla="*/ 13234 w 13334"/>
                <a:gd name="connsiteY0" fmla="*/ -141 h 1143"/>
                <a:gd name="connsiteX1" fmla="*/ -101 w 13334"/>
                <a:gd name="connsiteY1" fmla="*/ 1003 h 1143"/>
                <a:gd name="connsiteX2" fmla="*/ 13234 w 13334"/>
                <a:gd name="connsiteY2" fmla="*/ -141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4" h="1143">
                  <a:moveTo>
                    <a:pt x="13234" y="-141"/>
                  </a:moveTo>
                  <a:cubicBezTo>
                    <a:pt x="8758" y="-141"/>
                    <a:pt x="4376" y="717"/>
                    <a:pt x="-101" y="1003"/>
                  </a:cubicBezTo>
                  <a:cubicBezTo>
                    <a:pt x="4376" y="717"/>
                    <a:pt x="8758" y="336"/>
                    <a:pt x="13234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3330FD93-FB28-4D05-B4E2-778D6F3762B4}"/>
                </a:ext>
              </a:extLst>
            </p:cNvPr>
            <p:cNvSpPr/>
            <p:nvPr/>
          </p:nvSpPr>
          <p:spPr>
            <a:xfrm>
              <a:off x="11132579" y="5057392"/>
              <a:ext cx="13019" cy="975"/>
            </a:xfrm>
            <a:custGeom>
              <a:avLst/>
              <a:gdLst>
                <a:gd name="connsiteX0" fmla="*/ 11330 w 11430"/>
                <a:gd name="connsiteY0" fmla="*/ -141 h 856"/>
                <a:gd name="connsiteX1" fmla="*/ -101 w 11430"/>
                <a:gd name="connsiteY1" fmla="*/ 716 h 856"/>
                <a:gd name="connsiteX2" fmla="*/ 11330 w 11430"/>
                <a:gd name="connsiteY2" fmla="*/ -141 h 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" h="856">
                  <a:moveTo>
                    <a:pt x="11330" y="-141"/>
                  </a:moveTo>
                  <a:lnTo>
                    <a:pt x="-101" y="716"/>
                  </a:lnTo>
                  <a:cubicBezTo>
                    <a:pt x="4186" y="431"/>
                    <a:pt x="7996" y="240"/>
                    <a:pt x="11330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698D9FCD-39C3-48C0-A745-3813A03735FF}"/>
                </a:ext>
              </a:extLst>
            </p:cNvPr>
            <p:cNvSpPr/>
            <p:nvPr/>
          </p:nvSpPr>
          <p:spPr>
            <a:xfrm>
              <a:off x="11132579" y="5150588"/>
              <a:ext cx="13019" cy="976"/>
            </a:xfrm>
            <a:custGeom>
              <a:avLst/>
              <a:gdLst>
                <a:gd name="connsiteX0" fmla="*/ 11330 w 11430"/>
                <a:gd name="connsiteY0" fmla="*/ -141 h 857"/>
                <a:gd name="connsiteX1" fmla="*/ -101 w 11430"/>
                <a:gd name="connsiteY1" fmla="*/ 717 h 857"/>
                <a:gd name="connsiteX2" fmla="*/ 11330 w 11430"/>
                <a:gd name="connsiteY2" fmla="*/ -141 h 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" h="857">
                  <a:moveTo>
                    <a:pt x="11330" y="-141"/>
                  </a:moveTo>
                  <a:cubicBezTo>
                    <a:pt x="7519" y="-141"/>
                    <a:pt x="3710" y="431"/>
                    <a:pt x="-101" y="717"/>
                  </a:cubicBezTo>
                  <a:cubicBezTo>
                    <a:pt x="4186" y="526"/>
                    <a:pt x="7996" y="526"/>
                    <a:pt x="11330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ABCA3733-1298-4D49-A7D8-1452A6017964}"/>
                </a:ext>
              </a:extLst>
            </p:cNvPr>
            <p:cNvSpPr/>
            <p:nvPr/>
          </p:nvSpPr>
          <p:spPr>
            <a:xfrm>
              <a:off x="10843551" y="4778237"/>
              <a:ext cx="503167" cy="187586"/>
            </a:xfrm>
            <a:custGeom>
              <a:avLst/>
              <a:gdLst>
                <a:gd name="connsiteX0" fmla="*/ 220308 w 441745"/>
                <a:gd name="connsiteY0" fmla="*/ -141 h 164687"/>
                <a:gd name="connsiteX1" fmla="*/ 441574 w 441745"/>
                <a:gd name="connsiteY1" fmla="*/ 82822 h 164687"/>
                <a:gd name="connsiteX2" fmla="*/ 441574 w 441745"/>
                <a:gd name="connsiteY2" fmla="*/ 87109 h 164687"/>
                <a:gd name="connsiteX3" fmla="*/ 413761 w 441745"/>
                <a:gd name="connsiteY3" fmla="*/ 123208 h 164687"/>
                <a:gd name="connsiteX4" fmla="*/ 404236 w 441745"/>
                <a:gd name="connsiteY4" fmla="*/ 129209 h 164687"/>
                <a:gd name="connsiteX5" fmla="*/ 399759 w 441745"/>
                <a:gd name="connsiteY5" fmla="*/ 131590 h 164687"/>
                <a:gd name="connsiteX6" fmla="*/ 396807 w 441745"/>
                <a:gd name="connsiteY6" fmla="*/ 133114 h 164687"/>
                <a:gd name="connsiteX7" fmla="*/ 391663 w 441745"/>
                <a:gd name="connsiteY7" fmla="*/ 135591 h 164687"/>
                <a:gd name="connsiteX8" fmla="*/ 384614 w 441745"/>
                <a:gd name="connsiteY8" fmla="*/ 138543 h 164687"/>
                <a:gd name="connsiteX9" fmla="*/ 384614 w 441745"/>
                <a:gd name="connsiteY9" fmla="*/ 138543 h 164687"/>
                <a:gd name="connsiteX10" fmla="*/ 377375 w 441745"/>
                <a:gd name="connsiteY10" fmla="*/ 141306 h 164687"/>
                <a:gd name="connsiteX11" fmla="*/ 369660 w 441745"/>
                <a:gd name="connsiteY11" fmla="*/ 144163 h 164687"/>
                <a:gd name="connsiteX12" fmla="*/ 361659 w 441745"/>
                <a:gd name="connsiteY12" fmla="*/ 146735 h 164687"/>
                <a:gd name="connsiteX13" fmla="*/ 335656 w 441745"/>
                <a:gd name="connsiteY13" fmla="*/ 153688 h 164687"/>
                <a:gd name="connsiteX14" fmla="*/ 320321 w 441745"/>
                <a:gd name="connsiteY14" fmla="*/ 156832 h 164687"/>
                <a:gd name="connsiteX15" fmla="*/ 308605 w 441745"/>
                <a:gd name="connsiteY15" fmla="*/ 158927 h 164687"/>
                <a:gd name="connsiteX16" fmla="*/ 297080 w 441745"/>
                <a:gd name="connsiteY16" fmla="*/ 160641 h 164687"/>
                <a:gd name="connsiteX17" fmla="*/ 292889 w 441745"/>
                <a:gd name="connsiteY17" fmla="*/ 161213 h 164687"/>
                <a:gd name="connsiteX18" fmla="*/ 282411 w 441745"/>
                <a:gd name="connsiteY18" fmla="*/ 162451 h 164687"/>
                <a:gd name="connsiteX19" fmla="*/ 279744 w 441745"/>
                <a:gd name="connsiteY19" fmla="*/ 162451 h 164687"/>
                <a:gd name="connsiteX20" fmla="*/ 266409 w 441745"/>
                <a:gd name="connsiteY20" fmla="*/ 163594 h 164687"/>
                <a:gd name="connsiteX21" fmla="*/ 253456 w 441745"/>
                <a:gd name="connsiteY21" fmla="*/ 164547 h 164687"/>
                <a:gd name="connsiteX22" fmla="*/ 243931 w 441745"/>
                <a:gd name="connsiteY22" fmla="*/ 164547 h 164687"/>
                <a:gd name="connsiteX23" fmla="*/ 221261 w 441745"/>
                <a:gd name="connsiteY23" fmla="*/ 164547 h 164687"/>
                <a:gd name="connsiteX24" fmla="*/ 198687 w 441745"/>
                <a:gd name="connsiteY24" fmla="*/ 164547 h 164687"/>
                <a:gd name="connsiteX25" fmla="*/ 188495 w 441745"/>
                <a:gd name="connsiteY25" fmla="*/ 164070 h 164687"/>
                <a:gd name="connsiteX26" fmla="*/ 175922 w 441745"/>
                <a:gd name="connsiteY26" fmla="*/ 163213 h 164687"/>
                <a:gd name="connsiteX27" fmla="*/ 162491 w 441745"/>
                <a:gd name="connsiteY27" fmla="*/ 162070 h 164687"/>
                <a:gd name="connsiteX28" fmla="*/ 159920 w 441745"/>
                <a:gd name="connsiteY28" fmla="*/ 162070 h 164687"/>
                <a:gd name="connsiteX29" fmla="*/ 148204 w 441745"/>
                <a:gd name="connsiteY29" fmla="*/ 160641 h 164687"/>
                <a:gd name="connsiteX30" fmla="*/ 145251 w 441745"/>
                <a:gd name="connsiteY30" fmla="*/ 160641 h 164687"/>
                <a:gd name="connsiteX31" fmla="*/ 133726 w 441745"/>
                <a:gd name="connsiteY31" fmla="*/ 158927 h 164687"/>
                <a:gd name="connsiteX32" fmla="*/ 121439 w 441745"/>
                <a:gd name="connsiteY32" fmla="*/ 156736 h 164687"/>
                <a:gd name="connsiteX33" fmla="*/ 106580 w 441745"/>
                <a:gd name="connsiteY33" fmla="*/ 153688 h 164687"/>
                <a:gd name="connsiteX34" fmla="*/ 97055 w 441745"/>
                <a:gd name="connsiteY34" fmla="*/ 151498 h 164687"/>
                <a:gd name="connsiteX35" fmla="*/ 89339 w 441745"/>
                <a:gd name="connsiteY35" fmla="*/ 149402 h 164687"/>
                <a:gd name="connsiteX36" fmla="*/ 88482 w 441745"/>
                <a:gd name="connsiteY36" fmla="*/ 149402 h 164687"/>
                <a:gd name="connsiteX37" fmla="*/ 80100 w 441745"/>
                <a:gd name="connsiteY37" fmla="*/ 147021 h 164687"/>
                <a:gd name="connsiteX38" fmla="*/ 77909 w 441745"/>
                <a:gd name="connsiteY38" fmla="*/ 146354 h 164687"/>
                <a:gd name="connsiteX39" fmla="*/ 72099 w 441745"/>
                <a:gd name="connsiteY39" fmla="*/ 144449 h 164687"/>
                <a:gd name="connsiteX40" fmla="*/ 64384 w 441745"/>
                <a:gd name="connsiteY40" fmla="*/ 141591 h 164687"/>
                <a:gd name="connsiteX41" fmla="*/ 50096 w 441745"/>
                <a:gd name="connsiteY41" fmla="*/ 135781 h 164687"/>
                <a:gd name="connsiteX42" fmla="*/ 43620 w 441745"/>
                <a:gd name="connsiteY42" fmla="*/ 132638 h 164687"/>
                <a:gd name="connsiteX43" fmla="*/ 43620 w 441745"/>
                <a:gd name="connsiteY43" fmla="*/ 132638 h 164687"/>
                <a:gd name="connsiteX44" fmla="*/ 37619 w 441745"/>
                <a:gd name="connsiteY44" fmla="*/ 129494 h 164687"/>
                <a:gd name="connsiteX45" fmla="*/ 28761 w 441745"/>
                <a:gd name="connsiteY45" fmla="*/ 124160 h 164687"/>
                <a:gd name="connsiteX46" fmla="*/ 27808 w 441745"/>
                <a:gd name="connsiteY46" fmla="*/ 123494 h 164687"/>
                <a:gd name="connsiteX47" fmla="*/ 24474 w 441745"/>
                <a:gd name="connsiteY47" fmla="*/ 121208 h 164687"/>
                <a:gd name="connsiteX48" fmla="*/ 20665 w 441745"/>
                <a:gd name="connsiteY48" fmla="*/ 118255 h 164687"/>
                <a:gd name="connsiteX49" fmla="*/ 13711 w 441745"/>
                <a:gd name="connsiteY49" fmla="*/ 111969 h 164687"/>
                <a:gd name="connsiteX50" fmla="*/ 13711 w 441745"/>
                <a:gd name="connsiteY50" fmla="*/ 111969 h 164687"/>
                <a:gd name="connsiteX51" fmla="*/ -101 w 441745"/>
                <a:gd name="connsiteY51" fmla="*/ 83394 h 164687"/>
                <a:gd name="connsiteX52" fmla="*/ 141441 w 441745"/>
                <a:gd name="connsiteY52" fmla="*/ 5955 h 164687"/>
                <a:gd name="connsiteX53" fmla="*/ 220308 w 441745"/>
                <a:gd name="connsiteY53" fmla="*/ -141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41745" h="164687">
                  <a:moveTo>
                    <a:pt x="220308" y="-141"/>
                  </a:moveTo>
                  <a:cubicBezTo>
                    <a:pt x="342514" y="-141"/>
                    <a:pt x="441574" y="37007"/>
                    <a:pt x="441574" y="82822"/>
                  </a:cubicBezTo>
                  <a:cubicBezTo>
                    <a:pt x="441669" y="84251"/>
                    <a:pt x="441669" y="85680"/>
                    <a:pt x="441574" y="87109"/>
                  </a:cubicBezTo>
                  <a:cubicBezTo>
                    <a:pt x="439859" y="100158"/>
                    <a:pt x="429953" y="112445"/>
                    <a:pt x="413761" y="123208"/>
                  </a:cubicBezTo>
                  <a:cubicBezTo>
                    <a:pt x="410694" y="125370"/>
                    <a:pt x="407512" y="127380"/>
                    <a:pt x="404236" y="129209"/>
                  </a:cubicBezTo>
                  <a:cubicBezTo>
                    <a:pt x="402798" y="130095"/>
                    <a:pt x="401302" y="130895"/>
                    <a:pt x="399759" y="131590"/>
                  </a:cubicBezTo>
                  <a:lnTo>
                    <a:pt x="396807" y="133114"/>
                  </a:lnTo>
                  <a:lnTo>
                    <a:pt x="391663" y="135591"/>
                  </a:lnTo>
                  <a:lnTo>
                    <a:pt x="384614" y="138543"/>
                  </a:lnTo>
                  <a:lnTo>
                    <a:pt x="384614" y="138543"/>
                  </a:lnTo>
                  <a:cubicBezTo>
                    <a:pt x="382328" y="139496"/>
                    <a:pt x="379947" y="140448"/>
                    <a:pt x="377375" y="141306"/>
                  </a:cubicBezTo>
                  <a:lnTo>
                    <a:pt x="369660" y="144163"/>
                  </a:lnTo>
                  <a:lnTo>
                    <a:pt x="361659" y="146735"/>
                  </a:lnTo>
                  <a:cubicBezTo>
                    <a:pt x="353563" y="149211"/>
                    <a:pt x="344895" y="151592"/>
                    <a:pt x="335656" y="153688"/>
                  </a:cubicBezTo>
                  <a:cubicBezTo>
                    <a:pt x="330703" y="154831"/>
                    <a:pt x="325655" y="155879"/>
                    <a:pt x="320321" y="156832"/>
                  </a:cubicBezTo>
                  <a:cubicBezTo>
                    <a:pt x="316511" y="157593"/>
                    <a:pt x="312605" y="158355"/>
                    <a:pt x="308605" y="158927"/>
                  </a:cubicBezTo>
                  <a:cubicBezTo>
                    <a:pt x="304605" y="159498"/>
                    <a:pt x="300890" y="160165"/>
                    <a:pt x="297080" y="160641"/>
                  </a:cubicBezTo>
                  <a:lnTo>
                    <a:pt x="292889" y="161213"/>
                  </a:lnTo>
                  <a:lnTo>
                    <a:pt x="282411" y="162451"/>
                  </a:lnTo>
                  <a:lnTo>
                    <a:pt x="279744" y="162451"/>
                  </a:lnTo>
                  <a:cubicBezTo>
                    <a:pt x="275363" y="162451"/>
                    <a:pt x="270886" y="163309"/>
                    <a:pt x="266409" y="163594"/>
                  </a:cubicBezTo>
                  <a:lnTo>
                    <a:pt x="253456" y="164547"/>
                  </a:lnTo>
                  <a:lnTo>
                    <a:pt x="243931" y="164547"/>
                  </a:lnTo>
                  <a:cubicBezTo>
                    <a:pt x="236501" y="164547"/>
                    <a:pt x="228881" y="164547"/>
                    <a:pt x="221261" y="164547"/>
                  </a:cubicBezTo>
                  <a:cubicBezTo>
                    <a:pt x="213641" y="164547"/>
                    <a:pt x="206116" y="164547"/>
                    <a:pt x="198687" y="164547"/>
                  </a:cubicBezTo>
                  <a:lnTo>
                    <a:pt x="188495" y="164070"/>
                  </a:lnTo>
                  <a:lnTo>
                    <a:pt x="175922" y="163213"/>
                  </a:lnTo>
                  <a:cubicBezTo>
                    <a:pt x="171350" y="163213"/>
                    <a:pt x="166873" y="162832"/>
                    <a:pt x="162491" y="162070"/>
                  </a:cubicBezTo>
                  <a:lnTo>
                    <a:pt x="159920" y="162070"/>
                  </a:lnTo>
                  <a:cubicBezTo>
                    <a:pt x="155919" y="161689"/>
                    <a:pt x="152014" y="161213"/>
                    <a:pt x="148204" y="160641"/>
                  </a:cubicBezTo>
                  <a:lnTo>
                    <a:pt x="145251" y="160641"/>
                  </a:lnTo>
                  <a:cubicBezTo>
                    <a:pt x="141346" y="160641"/>
                    <a:pt x="137536" y="159594"/>
                    <a:pt x="133726" y="158927"/>
                  </a:cubicBezTo>
                  <a:lnTo>
                    <a:pt x="121439" y="156736"/>
                  </a:lnTo>
                  <a:cubicBezTo>
                    <a:pt x="116391" y="155879"/>
                    <a:pt x="111437" y="154831"/>
                    <a:pt x="106580" y="153688"/>
                  </a:cubicBezTo>
                  <a:lnTo>
                    <a:pt x="97055" y="151498"/>
                  </a:lnTo>
                  <a:lnTo>
                    <a:pt x="89339" y="149402"/>
                  </a:lnTo>
                  <a:lnTo>
                    <a:pt x="88482" y="149402"/>
                  </a:lnTo>
                  <a:cubicBezTo>
                    <a:pt x="85625" y="148735"/>
                    <a:pt x="82862" y="147878"/>
                    <a:pt x="80100" y="147021"/>
                  </a:cubicBezTo>
                  <a:lnTo>
                    <a:pt x="77909" y="146354"/>
                  </a:lnTo>
                  <a:lnTo>
                    <a:pt x="72099" y="144449"/>
                  </a:lnTo>
                  <a:lnTo>
                    <a:pt x="64384" y="141591"/>
                  </a:lnTo>
                  <a:cubicBezTo>
                    <a:pt x="59336" y="139782"/>
                    <a:pt x="54859" y="137782"/>
                    <a:pt x="50096" y="135781"/>
                  </a:cubicBezTo>
                  <a:cubicBezTo>
                    <a:pt x="47811" y="134734"/>
                    <a:pt x="45620" y="133781"/>
                    <a:pt x="43620" y="132638"/>
                  </a:cubicBezTo>
                  <a:lnTo>
                    <a:pt x="43620" y="132638"/>
                  </a:lnTo>
                  <a:lnTo>
                    <a:pt x="37619" y="129494"/>
                  </a:lnTo>
                  <a:cubicBezTo>
                    <a:pt x="34475" y="127780"/>
                    <a:pt x="31618" y="126066"/>
                    <a:pt x="28761" y="124160"/>
                  </a:cubicBezTo>
                  <a:lnTo>
                    <a:pt x="27808" y="123494"/>
                  </a:lnTo>
                  <a:lnTo>
                    <a:pt x="24474" y="121208"/>
                  </a:lnTo>
                  <a:lnTo>
                    <a:pt x="20665" y="118255"/>
                  </a:lnTo>
                  <a:cubicBezTo>
                    <a:pt x="18197" y="116331"/>
                    <a:pt x="15873" y="114226"/>
                    <a:pt x="13711" y="111969"/>
                  </a:cubicBezTo>
                  <a:lnTo>
                    <a:pt x="13711" y="111969"/>
                  </a:lnTo>
                  <a:cubicBezTo>
                    <a:pt x="5481" y="104663"/>
                    <a:pt x="509" y="94376"/>
                    <a:pt x="-101" y="83394"/>
                  </a:cubicBezTo>
                  <a:cubicBezTo>
                    <a:pt x="-101" y="48151"/>
                    <a:pt x="58669" y="17957"/>
                    <a:pt x="141441" y="5955"/>
                  </a:cubicBezTo>
                  <a:cubicBezTo>
                    <a:pt x="167549" y="2041"/>
                    <a:pt x="193905" y="2"/>
                    <a:pt x="220308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E64C4967-0AFC-4358-96DC-259C0802D7F9}"/>
                </a:ext>
              </a:extLst>
            </p:cNvPr>
            <p:cNvSpPr/>
            <p:nvPr/>
          </p:nvSpPr>
          <p:spPr>
            <a:xfrm>
              <a:off x="10842575" y="5197240"/>
              <a:ext cx="503410" cy="142018"/>
            </a:xfrm>
            <a:custGeom>
              <a:avLst/>
              <a:gdLst>
                <a:gd name="connsiteX0" fmla="*/ 221165 w 441959"/>
                <a:gd name="connsiteY0" fmla="*/ 124542 h 124682"/>
                <a:gd name="connsiteX1" fmla="*/ -101 w 441959"/>
                <a:gd name="connsiteY1" fmla="*/ 41579 h 124682"/>
                <a:gd name="connsiteX2" fmla="*/ 28475 w 441959"/>
                <a:gd name="connsiteY2" fmla="*/ 526 h 124682"/>
                <a:gd name="connsiteX3" fmla="*/ 31713 w 441959"/>
                <a:gd name="connsiteY3" fmla="*/ 2622 h 124682"/>
                <a:gd name="connsiteX4" fmla="*/ 31713 w 441959"/>
                <a:gd name="connsiteY4" fmla="*/ 2622 h 124682"/>
                <a:gd name="connsiteX5" fmla="*/ 37142 w 441959"/>
                <a:gd name="connsiteY5" fmla="*/ 5670 h 124682"/>
                <a:gd name="connsiteX6" fmla="*/ 49906 w 441959"/>
                <a:gd name="connsiteY6" fmla="*/ 12052 h 124682"/>
                <a:gd name="connsiteX7" fmla="*/ 71622 w 441959"/>
                <a:gd name="connsiteY7" fmla="*/ 20624 h 124682"/>
                <a:gd name="connsiteX8" fmla="*/ 81147 w 441959"/>
                <a:gd name="connsiteY8" fmla="*/ 23576 h 124682"/>
                <a:gd name="connsiteX9" fmla="*/ 88673 w 441959"/>
                <a:gd name="connsiteY9" fmla="*/ 25768 h 124682"/>
                <a:gd name="connsiteX10" fmla="*/ 97245 w 441959"/>
                <a:gd name="connsiteY10" fmla="*/ 28053 h 124682"/>
                <a:gd name="connsiteX11" fmla="*/ 120867 w 441959"/>
                <a:gd name="connsiteY11" fmla="*/ 33292 h 124682"/>
                <a:gd name="connsiteX12" fmla="*/ 133916 w 441959"/>
                <a:gd name="connsiteY12" fmla="*/ 35578 h 124682"/>
                <a:gd name="connsiteX13" fmla="*/ 150966 w 441959"/>
                <a:gd name="connsiteY13" fmla="*/ 37959 h 124682"/>
                <a:gd name="connsiteX14" fmla="*/ 161444 w 441959"/>
                <a:gd name="connsiteY14" fmla="*/ 39198 h 124682"/>
                <a:gd name="connsiteX15" fmla="*/ 169254 w 441959"/>
                <a:gd name="connsiteY15" fmla="*/ 39960 h 124682"/>
                <a:gd name="connsiteX16" fmla="*/ 188304 w 441959"/>
                <a:gd name="connsiteY16" fmla="*/ 41389 h 124682"/>
                <a:gd name="connsiteX17" fmla="*/ 198496 w 441959"/>
                <a:gd name="connsiteY17" fmla="*/ 41389 h 124682"/>
                <a:gd name="connsiteX18" fmla="*/ 221070 w 441959"/>
                <a:gd name="connsiteY18" fmla="*/ 41865 h 124682"/>
                <a:gd name="connsiteX19" fmla="*/ 270695 w 441959"/>
                <a:gd name="connsiteY19" fmla="*/ 39769 h 124682"/>
                <a:gd name="connsiteX20" fmla="*/ 280220 w 441959"/>
                <a:gd name="connsiteY20" fmla="*/ 38817 h 124682"/>
                <a:gd name="connsiteX21" fmla="*/ 290697 w 441959"/>
                <a:gd name="connsiteY21" fmla="*/ 37578 h 124682"/>
                <a:gd name="connsiteX22" fmla="*/ 307843 w 441959"/>
                <a:gd name="connsiteY22" fmla="*/ 35197 h 124682"/>
                <a:gd name="connsiteX23" fmla="*/ 320321 w 441959"/>
                <a:gd name="connsiteY23" fmla="*/ 33007 h 124682"/>
                <a:gd name="connsiteX24" fmla="*/ 336894 w 441959"/>
                <a:gd name="connsiteY24" fmla="*/ 29577 h 124682"/>
                <a:gd name="connsiteX25" fmla="*/ 361373 w 441959"/>
                <a:gd name="connsiteY25" fmla="*/ 22910 h 124682"/>
                <a:gd name="connsiteX26" fmla="*/ 369469 w 441959"/>
                <a:gd name="connsiteY26" fmla="*/ 20338 h 124682"/>
                <a:gd name="connsiteX27" fmla="*/ 391472 w 441959"/>
                <a:gd name="connsiteY27" fmla="*/ 11670 h 124682"/>
                <a:gd name="connsiteX28" fmla="*/ 413284 w 441959"/>
                <a:gd name="connsiteY28" fmla="*/ -141 h 124682"/>
                <a:gd name="connsiteX29" fmla="*/ 441859 w 441959"/>
                <a:gd name="connsiteY29" fmla="*/ 40912 h 124682"/>
                <a:gd name="connsiteX30" fmla="*/ 434811 w 441959"/>
                <a:gd name="connsiteY30" fmla="*/ 61676 h 124682"/>
                <a:gd name="connsiteX31" fmla="*/ 221165 w 441959"/>
                <a:gd name="connsiteY31" fmla="*/ 124542 h 1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41959" h="124682">
                  <a:moveTo>
                    <a:pt x="221165" y="124542"/>
                  </a:moveTo>
                  <a:cubicBezTo>
                    <a:pt x="99054" y="124542"/>
                    <a:pt x="-101" y="87299"/>
                    <a:pt x="-101" y="41579"/>
                  </a:cubicBezTo>
                  <a:cubicBezTo>
                    <a:pt x="-101" y="26624"/>
                    <a:pt x="10377" y="13004"/>
                    <a:pt x="28475" y="526"/>
                  </a:cubicBezTo>
                  <a:cubicBezTo>
                    <a:pt x="29503" y="1298"/>
                    <a:pt x="30589" y="2003"/>
                    <a:pt x="31713" y="2622"/>
                  </a:cubicBezTo>
                  <a:cubicBezTo>
                    <a:pt x="31713" y="2622"/>
                    <a:pt x="31713" y="2622"/>
                    <a:pt x="31713" y="2622"/>
                  </a:cubicBezTo>
                  <a:lnTo>
                    <a:pt x="37142" y="5670"/>
                  </a:lnTo>
                  <a:cubicBezTo>
                    <a:pt x="41143" y="7861"/>
                    <a:pt x="45334" y="10051"/>
                    <a:pt x="49906" y="12052"/>
                  </a:cubicBezTo>
                  <a:cubicBezTo>
                    <a:pt x="56983" y="15309"/>
                    <a:pt x="64231" y="18166"/>
                    <a:pt x="71622" y="20624"/>
                  </a:cubicBezTo>
                  <a:cubicBezTo>
                    <a:pt x="74480" y="21672"/>
                    <a:pt x="77528" y="22624"/>
                    <a:pt x="81147" y="23576"/>
                  </a:cubicBezTo>
                  <a:cubicBezTo>
                    <a:pt x="84767" y="24529"/>
                    <a:pt x="86005" y="25101"/>
                    <a:pt x="88673" y="25768"/>
                  </a:cubicBezTo>
                  <a:lnTo>
                    <a:pt x="97245" y="28053"/>
                  </a:lnTo>
                  <a:cubicBezTo>
                    <a:pt x="104770" y="29959"/>
                    <a:pt x="112675" y="31768"/>
                    <a:pt x="120867" y="33292"/>
                  </a:cubicBezTo>
                  <a:cubicBezTo>
                    <a:pt x="125153" y="34150"/>
                    <a:pt x="129439" y="34816"/>
                    <a:pt x="133916" y="35578"/>
                  </a:cubicBezTo>
                  <a:cubicBezTo>
                    <a:pt x="138393" y="36340"/>
                    <a:pt x="145156" y="37292"/>
                    <a:pt x="150966" y="37959"/>
                  </a:cubicBezTo>
                  <a:lnTo>
                    <a:pt x="161444" y="39198"/>
                  </a:lnTo>
                  <a:lnTo>
                    <a:pt x="169254" y="39960"/>
                  </a:lnTo>
                  <a:cubicBezTo>
                    <a:pt x="175541" y="40531"/>
                    <a:pt x="181827" y="41007"/>
                    <a:pt x="188304" y="41389"/>
                  </a:cubicBezTo>
                  <a:cubicBezTo>
                    <a:pt x="191638" y="41389"/>
                    <a:pt x="195067" y="41389"/>
                    <a:pt x="198496" y="41389"/>
                  </a:cubicBezTo>
                  <a:cubicBezTo>
                    <a:pt x="205925" y="41389"/>
                    <a:pt x="213450" y="41865"/>
                    <a:pt x="221070" y="41865"/>
                  </a:cubicBezTo>
                  <a:cubicBezTo>
                    <a:pt x="238120" y="41865"/>
                    <a:pt x="254789" y="41103"/>
                    <a:pt x="270695" y="39769"/>
                  </a:cubicBezTo>
                  <a:lnTo>
                    <a:pt x="280220" y="38817"/>
                  </a:lnTo>
                  <a:lnTo>
                    <a:pt x="290697" y="37578"/>
                  </a:lnTo>
                  <a:cubicBezTo>
                    <a:pt x="296413" y="37007"/>
                    <a:pt x="302223" y="36149"/>
                    <a:pt x="307843" y="35197"/>
                  </a:cubicBezTo>
                  <a:lnTo>
                    <a:pt x="320321" y="33007"/>
                  </a:lnTo>
                  <a:cubicBezTo>
                    <a:pt x="326035" y="31958"/>
                    <a:pt x="331465" y="30720"/>
                    <a:pt x="336894" y="29577"/>
                  </a:cubicBezTo>
                  <a:cubicBezTo>
                    <a:pt x="345562" y="27577"/>
                    <a:pt x="353658" y="25386"/>
                    <a:pt x="361373" y="22910"/>
                  </a:cubicBezTo>
                  <a:lnTo>
                    <a:pt x="369469" y="20338"/>
                  </a:lnTo>
                  <a:cubicBezTo>
                    <a:pt x="376975" y="17900"/>
                    <a:pt x="384319" y="15004"/>
                    <a:pt x="391472" y="11670"/>
                  </a:cubicBezTo>
                  <a:cubicBezTo>
                    <a:pt x="399044" y="8317"/>
                    <a:pt x="406341" y="4374"/>
                    <a:pt x="413284" y="-141"/>
                  </a:cubicBezTo>
                  <a:cubicBezTo>
                    <a:pt x="431573" y="11956"/>
                    <a:pt x="441859" y="25958"/>
                    <a:pt x="441859" y="40912"/>
                  </a:cubicBezTo>
                  <a:cubicBezTo>
                    <a:pt x="441755" y="48399"/>
                    <a:pt x="439288" y="55666"/>
                    <a:pt x="434811" y="61676"/>
                  </a:cubicBezTo>
                  <a:cubicBezTo>
                    <a:pt x="410713" y="98157"/>
                    <a:pt x="324130" y="124542"/>
                    <a:pt x="221165" y="124542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CB7F1D3C-082F-4A71-842B-DD8F2691344B}"/>
                </a:ext>
              </a:extLst>
            </p:cNvPr>
            <p:cNvSpPr/>
            <p:nvPr/>
          </p:nvSpPr>
          <p:spPr>
            <a:xfrm>
              <a:off x="10843117" y="5011607"/>
              <a:ext cx="503412" cy="140825"/>
            </a:xfrm>
            <a:custGeom>
              <a:avLst/>
              <a:gdLst>
                <a:gd name="connsiteX0" fmla="*/ 413285 w 441960"/>
                <a:gd name="connsiteY0" fmla="*/ -141 h 123634"/>
                <a:gd name="connsiteX1" fmla="*/ 441860 w 441960"/>
                <a:gd name="connsiteY1" fmla="*/ 40721 h 123634"/>
                <a:gd name="connsiteX2" fmla="*/ 439955 w 441960"/>
                <a:gd name="connsiteY2" fmla="*/ 51675 h 123634"/>
                <a:gd name="connsiteX3" fmla="*/ 413189 w 441960"/>
                <a:gd name="connsiteY3" fmla="*/ 81584 h 123634"/>
                <a:gd name="connsiteX4" fmla="*/ 401569 w 441960"/>
                <a:gd name="connsiteY4" fmla="*/ 88442 h 123634"/>
                <a:gd name="connsiteX5" fmla="*/ 392901 w 441960"/>
                <a:gd name="connsiteY5" fmla="*/ 92728 h 123634"/>
                <a:gd name="connsiteX6" fmla="*/ 388329 w 441960"/>
                <a:gd name="connsiteY6" fmla="*/ 94824 h 123634"/>
                <a:gd name="connsiteX7" fmla="*/ 383567 w 441960"/>
                <a:gd name="connsiteY7" fmla="*/ 96824 h 123634"/>
                <a:gd name="connsiteX8" fmla="*/ 378614 w 441960"/>
                <a:gd name="connsiteY8" fmla="*/ 98824 h 123634"/>
                <a:gd name="connsiteX9" fmla="*/ 373470 w 441960"/>
                <a:gd name="connsiteY9" fmla="*/ 100634 h 123634"/>
                <a:gd name="connsiteX10" fmla="*/ 320225 w 441960"/>
                <a:gd name="connsiteY10" fmla="*/ 114731 h 123634"/>
                <a:gd name="connsiteX11" fmla="*/ 307748 w 441960"/>
                <a:gd name="connsiteY11" fmla="*/ 117017 h 123634"/>
                <a:gd name="connsiteX12" fmla="*/ 306795 w 441960"/>
                <a:gd name="connsiteY12" fmla="*/ 117017 h 123634"/>
                <a:gd name="connsiteX13" fmla="*/ 294318 w 441960"/>
                <a:gd name="connsiteY13" fmla="*/ 118731 h 123634"/>
                <a:gd name="connsiteX14" fmla="*/ 294318 w 441960"/>
                <a:gd name="connsiteY14" fmla="*/ 118731 h 123634"/>
                <a:gd name="connsiteX15" fmla="*/ 280316 w 441960"/>
                <a:gd name="connsiteY15" fmla="*/ 120446 h 123634"/>
                <a:gd name="connsiteX16" fmla="*/ 265933 w 441960"/>
                <a:gd name="connsiteY16" fmla="*/ 121684 h 123634"/>
                <a:gd name="connsiteX17" fmla="*/ 254503 w 441960"/>
                <a:gd name="connsiteY17" fmla="*/ 122541 h 123634"/>
                <a:gd name="connsiteX18" fmla="*/ 220784 w 441960"/>
                <a:gd name="connsiteY18" fmla="*/ 123494 h 123634"/>
                <a:gd name="connsiteX19" fmla="*/ 198210 w 441960"/>
                <a:gd name="connsiteY19" fmla="*/ 123494 h 123634"/>
                <a:gd name="connsiteX20" fmla="*/ 188685 w 441960"/>
                <a:gd name="connsiteY20" fmla="*/ 123494 h 123634"/>
                <a:gd name="connsiteX21" fmla="*/ 187256 w 441960"/>
                <a:gd name="connsiteY21" fmla="*/ 123494 h 123634"/>
                <a:gd name="connsiteX22" fmla="*/ 175731 w 441960"/>
                <a:gd name="connsiteY22" fmla="*/ 122637 h 123634"/>
                <a:gd name="connsiteX23" fmla="*/ 161348 w 441960"/>
                <a:gd name="connsiteY23" fmla="*/ 121398 h 123634"/>
                <a:gd name="connsiteX24" fmla="*/ 147346 w 441960"/>
                <a:gd name="connsiteY24" fmla="*/ 119684 h 123634"/>
                <a:gd name="connsiteX25" fmla="*/ 134774 w 441960"/>
                <a:gd name="connsiteY25" fmla="*/ 117969 h 123634"/>
                <a:gd name="connsiteX26" fmla="*/ 133821 w 441960"/>
                <a:gd name="connsiteY26" fmla="*/ 117969 h 123634"/>
                <a:gd name="connsiteX27" fmla="*/ 120772 w 441960"/>
                <a:gd name="connsiteY27" fmla="*/ 115588 h 123634"/>
                <a:gd name="connsiteX28" fmla="*/ 90006 w 441960"/>
                <a:gd name="connsiteY28" fmla="*/ 108540 h 123634"/>
                <a:gd name="connsiteX29" fmla="*/ 84386 w 441960"/>
                <a:gd name="connsiteY29" fmla="*/ 106920 h 123634"/>
                <a:gd name="connsiteX30" fmla="*/ 68099 w 441960"/>
                <a:gd name="connsiteY30" fmla="*/ 101586 h 123634"/>
                <a:gd name="connsiteX31" fmla="*/ 53239 w 441960"/>
                <a:gd name="connsiteY31" fmla="*/ 95776 h 123634"/>
                <a:gd name="connsiteX32" fmla="*/ 48667 w 441960"/>
                <a:gd name="connsiteY32" fmla="*/ 93680 h 123634"/>
                <a:gd name="connsiteX33" fmla="*/ 40095 w 441960"/>
                <a:gd name="connsiteY33" fmla="*/ 89394 h 123634"/>
                <a:gd name="connsiteX34" fmla="*/ 35999 w 441960"/>
                <a:gd name="connsiteY34" fmla="*/ 87203 h 123634"/>
                <a:gd name="connsiteX35" fmla="*/ 28475 w 441960"/>
                <a:gd name="connsiteY35" fmla="*/ 82536 h 123634"/>
                <a:gd name="connsiteX36" fmla="*/ -101 w 441960"/>
                <a:gd name="connsiteY36" fmla="*/ 41674 h 123634"/>
                <a:gd name="connsiteX37" fmla="*/ 5996 w 441960"/>
                <a:gd name="connsiteY37" fmla="*/ 22624 h 123634"/>
                <a:gd name="connsiteX38" fmla="*/ 5996 w 441960"/>
                <a:gd name="connsiteY38" fmla="*/ 22624 h 123634"/>
                <a:gd name="connsiteX39" fmla="*/ 28761 w 441960"/>
                <a:gd name="connsiteY39" fmla="*/ 1098 h 123634"/>
                <a:gd name="connsiteX40" fmla="*/ 31999 w 441960"/>
                <a:gd name="connsiteY40" fmla="*/ 3098 h 123634"/>
                <a:gd name="connsiteX41" fmla="*/ 31999 w 441960"/>
                <a:gd name="connsiteY41" fmla="*/ 3098 h 123634"/>
                <a:gd name="connsiteX42" fmla="*/ 37428 w 441960"/>
                <a:gd name="connsiteY42" fmla="*/ 6146 h 123634"/>
                <a:gd name="connsiteX43" fmla="*/ 40095 w 441960"/>
                <a:gd name="connsiteY43" fmla="*/ 7574 h 123634"/>
                <a:gd name="connsiteX44" fmla="*/ 50192 w 441960"/>
                <a:gd name="connsiteY44" fmla="*/ 12623 h 123634"/>
                <a:gd name="connsiteX45" fmla="*/ 56954 w 441960"/>
                <a:gd name="connsiteY45" fmla="*/ 15480 h 123634"/>
                <a:gd name="connsiteX46" fmla="*/ 88577 w 441960"/>
                <a:gd name="connsiteY46" fmla="*/ 26244 h 123634"/>
                <a:gd name="connsiteX47" fmla="*/ 97150 w 441960"/>
                <a:gd name="connsiteY47" fmla="*/ 28530 h 123634"/>
                <a:gd name="connsiteX48" fmla="*/ 120772 w 441960"/>
                <a:gd name="connsiteY48" fmla="*/ 33768 h 123634"/>
                <a:gd name="connsiteX49" fmla="*/ 133821 w 441960"/>
                <a:gd name="connsiteY49" fmla="*/ 36054 h 123634"/>
                <a:gd name="connsiteX50" fmla="*/ 135535 w 441960"/>
                <a:gd name="connsiteY50" fmla="*/ 36054 h 123634"/>
                <a:gd name="connsiteX51" fmla="*/ 147346 w 441960"/>
                <a:gd name="connsiteY51" fmla="*/ 37769 h 123634"/>
                <a:gd name="connsiteX52" fmla="*/ 161348 w 441960"/>
                <a:gd name="connsiteY52" fmla="*/ 39388 h 123634"/>
                <a:gd name="connsiteX53" fmla="*/ 175731 w 441960"/>
                <a:gd name="connsiteY53" fmla="*/ 40721 h 123634"/>
                <a:gd name="connsiteX54" fmla="*/ 187256 w 441960"/>
                <a:gd name="connsiteY54" fmla="*/ 41579 h 123634"/>
                <a:gd name="connsiteX55" fmla="*/ 188685 w 441960"/>
                <a:gd name="connsiteY55" fmla="*/ 41579 h 123634"/>
                <a:gd name="connsiteX56" fmla="*/ 198210 w 441960"/>
                <a:gd name="connsiteY56" fmla="*/ 41579 h 123634"/>
                <a:gd name="connsiteX57" fmla="*/ 220784 w 441960"/>
                <a:gd name="connsiteY57" fmla="*/ 41579 h 123634"/>
                <a:gd name="connsiteX58" fmla="*/ 254503 w 441960"/>
                <a:gd name="connsiteY58" fmla="*/ 40627 h 123634"/>
                <a:gd name="connsiteX59" fmla="*/ 265933 w 441960"/>
                <a:gd name="connsiteY59" fmla="*/ 39769 h 123634"/>
                <a:gd name="connsiteX60" fmla="*/ 280316 w 441960"/>
                <a:gd name="connsiteY60" fmla="*/ 38435 h 123634"/>
                <a:gd name="connsiteX61" fmla="*/ 294318 w 441960"/>
                <a:gd name="connsiteY61" fmla="*/ 36816 h 123634"/>
                <a:gd name="connsiteX62" fmla="*/ 294318 w 441960"/>
                <a:gd name="connsiteY62" fmla="*/ 36816 h 123634"/>
                <a:gd name="connsiteX63" fmla="*/ 306033 w 441960"/>
                <a:gd name="connsiteY63" fmla="*/ 35102 h 123634"/>
                <a:gd name="connsiteX64" fmla="*/ 307748 w 441960"/>
                <a:gd name="connsiteY64" fmla="*/ 35102 h 123634"/>
                <a:gd name="connsiteX65" fmla="*/ 320225 w 441960"/>
                <a:gd name="connsiteY65" fmla="*/ 32911 h 123634"/>
                <a:gd name="connsiteX66" fmla="*/ 336799 w 441960"/>
                <a:gd name="connsiteY66" fmla="*/ 29482 h 123634"/>
                <a:gd name="connsiteX67" fmla="*/ 352991 w 441960"/>
                <a:gd name="connsiteY67" fmla="*/ 25291 h 123634"/>
                <a:gd name="connsiteX68" fmla="*/ 384328 w 441960"/>
                <a:gd name="connsiteY68" fmla="*/ 14623 h 123634"/>
                <a:gd name="connsiteX69" fmla="*/ 391377 w 441960"/>
                <a:gd name="connsiteY69" fmla="*/ 11670 h 123634"/>
                <a:gd name="connsiteX70" fmla="*/ 401569 w 441960"/>
                <a:gd name="connsiteY70" fmla="*/ 6622 h 123634"/>
                <a:gd name="connsiteX71" fmla="*/ 413285 w 441960"/>
                <a:gd name="connsiteY71" fmla="*/ -141 h 12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41960" h="123634">
                  <a:moveTo>
                    <a:pt x="413285" y="-141"/>
                  </a:moveTo>
                  <a:cubicBezTo>
                    <a:pt x="431573" y="11956"/>
                    <a:pt x="441860" y="25862"/>
                    <a:pt x="441860" y="40721"/>
                  </a:cubicBezTo>
                  <a:cubicBezTo>
                    <a:pt x="441850" y="44455"/>
                    <a:pt x="441202" y="48160"/>
                    <a:pt x="439955" y="51675"/>
                  </a:cubicBezTo>
                  <a:cubicBezTo>
                    <a:pt x="434506" y="64277"/>
                    <a:pt x="425115" y="74773"/>
                    <a:pt x="413189" y="81584"/>
                  </a:cubicBezTo>
                  <a:cubicBezTo>
                    <a:pt x="409475" y="84137"/>
                    <a:pt x="405598" y="86423"/>
                    <a:pt x="401569" y="88442"/>
                  </a:cubicBezTo>
                  <a:cubicBezTo>
                    <a:pt x="398807" y="89871"/>
                    <a:pt x="395854" y="91394"/>
                    <a:pt x="392901" y="92728"/>
                  </a:cubicBezTo>
                  <a:cubicBezTo>
                    <a:pt x="391472" y="93490"/>
                    <a:pt x="389948" y="94157"/>
                    <a:pt x="388329" y="94824"/>
                  </a:cubicBezTo>
                  <a:lnTo>
                    <a:pt x="383567" y="96824"/>
                  </a:lnTo>
                  <a:cubicBezTo>
                    <a:pt x="381947" y="97586"/>
                    <a:pt x="380233" y="98253"/>
                    <a:pt x="378614" y="98824"/>
                  </a:cubicBezTo>
                  <a:lnTo>
                    <a:pt x="373470" y="100634"/>
                  </a:lnTo>
                  <a:cubicBezTo>
                    <a:pt x="356144" y="106787"/>
                    <a:pt x="338332" y="111502"/>
                    <a:pt x="320225" y="114731"/>
                  </a:cubicBezTo>
                  <a:cubicBezTo>
                    <a:pt x="316130" y="115588"/>
                    <a:pt x="311939" y="116350"/>
                    <a:pt x="307748" y="117017"/>
                  </a:cubicBezTo>
                  <a:lnTo>
                    <a:pt x="306795" y="117017"/>
                  </a:lnTo>
                  <a:lnTo>
                    <a:pt x="294318" y="118731"/>
                  </a:lnTo>
                  <a:lnTo>
                    <a:pt x="294318" y="118731"/>
                  </a:lnTo>
                  <a:cubicBezTo>
                    <a:pt x="289650" y="119398"/>
                    <a:pt x="284793" y="119969"/>
                    <a:pt x="280316" y="120446"/>
                  </a:cubicBezTo>
                  <a:cubicBezTo>
                    <a:pt x="275839" y="120922"/>
                    <a:pt x="270791" y="121398"/>
                    <a:pt x="265933" y="121684"/>
                  </a:cubicBezTo>
                  <a:cubicBezTo>
                    <a:pt x="261075" y="121970"/>
                    <a:pt x="258408" y="122255"/>
                    <a:pt x="254503" y="122541"/>
                  </a:cubicBezTo>
                  <a:cubicBezTo>
                    <a:pt x="243549" y="123113"/>
                    <a:pt x="232214" y="123494"/>
                    <a:pt x="220784" y="123494"/>
                  </a:cubicBezTo>
                  <a:cubicBezTo>
                    <a:pt x="213164" y="123494"/>
                    <a:pt x="205639" y="123494"/>
                    <a:pt x="198210" y="123494"/>
                  </a:cubicBezTo>
                  <a:lnTo>
                    <a:pt x="188685" y="123494"/>
                  </a:lnTo>
                  <a:lnTo>
                    <a:pt x="187256" y="123494"/>
                  </a:lnTo>
                  <a:cubicBezTo>
                    <a:pt x="183351" y="123494"/>
                    <a:pt x="179541" y="123494"/>
                    <a:pt x="175731" y="122637"/>
                  </a:cubicBezTo>
                  <a:cubicBezTo>
                    <a:pt x="171921" y="121779"/>
                    <a:pt x="166206" y="121874"/>
                    <a:pt x="161348" y="121398"/>
                  </a:cubicBezTo>
                  <a:cubicBezTo>
                    <a:pt x="156491" y="120922"/>
                    <a:pt x="151823" y="120351"/>
                    <a:pt x="147346" y="119684"/>
                  </a:cubicBezTo>
                  <a:lnTo>
                    <a:pt x="134774" y="117969"/>
                  </a:lnTo>
                  <a:lnTo>
                    <a:pt x="133821" y="117969"/>
                  </a:lnTo>
                  <a:lnTo>
                    <a:pt x="120772" y="115588"/>
                  </a:lnTo>
                  <a:cubicBezTo>
                    <a:pt x="109913" y="113588"/>
                    <a:pt x="99721" y="111207"/>
                    <a:pt x="90006" y="108540"/>
                  </a:cubicBezTo>
                  <a:lnTo>
                    <a:pt x="84386" y="106920"/>
                  </a:lnTo>
                  <a:cubicBezTo>
                    <a:pt x="78671" y="105301"/>
                    <a:pt x="73242" y="103491"/>
                    <a:pt x="68099" y="101586"/>
                  </a:cubicBezTo>
                  <a:cubicBezTo>
                    <a:pt x="62955" y="99681"/>
                    <a:pt x="58002" y="97777"/>
                    <a:pt x="53239" y="95776"/>
                  </a:cubicBezTo>
                  <a:lnTo>
                    <a:pt x="48667" y="93680"/>
                  </a:lnTo>
                  <a:cubicBezTo>
                    <a:pt x="45715" y="92347"/>
                    <a:pt x="42762" y="90823"/>
                    <a:pt x="40095" y="89394"/>
                  </a:cubicBezTo>
                  <a:cubicBezTo>
                    <a:pt x="37428" y="87966"/>
                    <a:pt x="37237" y="87966"/>
                    <a:pt x="35999" y="87203"/>
                  </a:cubicBezTo>
                  <a:cubicBezTo>
                    <a:pt x="33389" y="85823"/>
                    <a:pt x="30875" y="84270"/>
                    <a:pt x="28475" y="82536"/>
                  </a:cubicBezTo>
                  <a:cubicBezTo>
                    <a:pt x="10091" y="70535"/>
                    <a:pt x="-101" y="56628"/>
                    <a:pt x="-101" y="41674"/>
                  </a:cubicBezTo>
                  <a:cubicBezTo>
                    <a:pt x="90" y="34873"/>
                    <a:pt x="2205" y="28273"/>
                    <a:pt x="5996" y="22624"/>
                  </a:cubicBezTo>
                  <a:lnTo>
                    <a:pt x="5996" y="22624"/>
                  </a:lnTo>
                  <a:cubicBezTo>
                    <a:pt x="11968" y="13918"/>
                    <a:pt x="19731" y="6575"/>
                    <a:pt x="28761" y="1098"/>
                  </a:cubicBezTo>
                  <a:cubicBezTo>
                    <a:pt x="29789" y="1841"/>
                    <a:pt x="30875" y="2507"/>
                    <a:pt x="31999" y="3098"/>
                  </a:cubicBezTo>
                  <a:cubicBezTo>
                    <a:pt x="31999" y="3098"/>
                    <a:pt x="31999" y="3098"/>
                    <a:pt x="31999" y="3098"/>
                  </a:cubicBezTo>
                  <a:lnTo>
                    <a:pt x="37428" y="6146"/>
                  </a:lnTo>
                  <a:lnTo>
                    <a:pt x="40095" y="7574"/>
                  </a:lnTo>
                  <a:cubicBezTo>
                    <a:pt x="43238" y="9289"/>
                    <a:pt x="46668" y="10909"/>
                    <a:pt x="50192" y="12623"/>
                  </a:cubicBezTo>
                  <a:lnTo>
                    <a:pt x="56954" y="15480"/>
                  </a:lnTo>
                  <a:cubicBezTo>
                    <a:pt x="67261" y="19728"/>
                    <a:pt x="77824" y="23319"/>
                    <a:pt x="88577" y="26244"/>
                  </a:cubicBezTo>
                  <a:cubicBezTo>
                    <a:pt x="91339" y="27101"/>
                    <a:pt x="94293" y="27863"/>
                    <a:pt x="97150" y="28530"/>
                  </a:cubicBezTo>
                  <a:cubicBezTo>
                    <a:pt x="104675" y="30530"/>
                    <a:pt x="112580" y="32244"/>
                    <a:pt x="120772" y="33768"/>
                  </a:cubicBezTo>
                  <a:cubicBezTo>
                    <a:pt x="125058" y="34626"/>
                    <a:pt x="129345" y="35387"/>
                    <a:pt x="133821" y="36054"/>
                  </a:cubicBezTo>
                  <a:lnTo>
                    <a:pt x="135535" y="36054"/>
                  </a:lnTo>
                  <a:cubicBezTo>
                    <a:pt x="139346" y="36721"/>
                    <a:pt x="143346" y="37292"/>
                    <a:pt x="147346" y="37769"/>
                  </a:cubicBezTo>
                  <a:cubicBezTo>
                    <a:pt x="151347" y="38245"/>
                    <a:pt x="156871" y="39007"/>
                    <a:pt x="161348" y="39388"/>
                  </a:cubicBezTo>
                  <a:cubicBezTo>
                    <a:pt x="165825" y="39769"/>
                    <a:pt x="170873" y="40341"/>
                    <a:pt x="175731" y="40721"/>
                  </a:cubicBezTo>
                  <a:cubicBezTo>
                    <a:pt x="180589" y="41103"/>
                    <a:pt x="183351" y="41293"/>
                    <a:pt x="187256" y="41579"/>
                  </a:cubicBezTo>
                  <a:lnTo>
                    <a:pt x="188685" y="41579"/>
                  </a:lnTo>
                  <a:lnTo>
                    <a:pt x="198210" y="41579"/>
                  </a:lnTo>
                  <a:cubicBezTo>
                    <a:pt x="205639" y="41579"/>
                    <a:pt x="213164" y="41579"/>
                    <a:pt x="220784" y="41579"/>
                  </a:cubicBezTo>
                  <a:cubicBezTo>
                    <a:pt x="232214" y="41579"/>
                    <a:pt x="243549" y="41579"/>
                    <a:pt x="254503" y="40627"/>
                  </a:cubicBezTo>
                  <a:lnTo>
                    <a:pt x="265933" y="39769"/>
                  </a:lnTo>
                  <a:cubicBezTo>
                    <a:pt x="270695" y="39769"/>
                    <a:pt x="275458" y="39007"/>
                    <a:pt x="280316" y="38435"/>
                  </a:cubicBezTo>
                  <a:cubicBezTo>
                    <a:pt x="285173" y="37864"/>
                    <a:pt x="289841" y="37483"/>
                    <a:pt x="294318" y="36816"/>
                  </a:cubicBezTo>
                  <a:lnTo>
                    <a:pt x="294318" y="36816"/>
                  </a:lnTo>
                  <a:cubicBezTo>
                    <a:pt x="298318" y="36816"/>
                    <a:pt x="302128" y="35769"/>
                    <a:pt x="306033" y="35102"/>
                  </a:cubicBezTo>
                  <a:lnTo>
                    <a:pt x="307748" y="35102"/>
                  </a:lnTo>
                  <a:cubicBezTo>
                    <a:pt x="311939" y="34435"/>
                    <a:pt x="316130" y="33768"/>
                    <a:pt x="320225" y="32911"/>
                  </a:cubicBezTo>
                  <a:cubicBezTo>
                    <a:pt x="325940" y="31863"/>
                    <a:pt x="331369" y="30625"/>
                    <a:pt x="336799" y="29482"/>
                  </a:cubicBezTo>
                  <a:cubicBezTo>
                    <a:pt x="342228" y="28339"/>
                    <a:pt x="347753" y="26815"/>
                    <a:pt x="352991" y="25291"/>
                  </a:cubicBezTo>
                  <a:cubicBezTo>
                    <a:pt x="363659" y="22433"/>
                    <a:pt x="374127" y="18862"/>
                    <a:pt x="384328" y="14623"/>
                  </a:cubicBezTo>
                  <a:lnTo>
                    <a:pt x="391377" y="11670"/>
                  </a:lnTo>
                  <a:cubicBezTo>
                    <a:pt x="394902" y="10051"/>
                    <a:pt x="398330" y="8337"/>
                    <a:pt x="401569" y="6622"/>
                  </a:cubicBezTo>
                  <a:cubicBezTo>
                    <a:pt x="404807" y="4908"/>
                    <a:pt x="409665" y="2145"/>
                    <a:pt x="413285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2C04B06F-0F35-4F94-B1E2-8BA1CE0C0786}"/>
                </a:ext>
              </a:extLst>
            </p:cNvPr>
            <p:cNvSpPr/>
            <p:nvPr/>
          </p:nvSpPr>
          <p:spPr>
            <a:xfrm>
              <a:off x="10842575" y="4918411"/>
              <a:ext cx="503628" cy="140715"/>
            </a:xfrm>
            <a:custGeom>
              <a:avLst/>
              <a:gdLst>
                <a:gd name="connsiteX0" fmla="*/ -101 w 442150"/>
                <a:gd name="connsiteY0" fmla="*/ 40721 h 123538"/>
                <a:gd name="connsiteX1" fmla="*/ 27998 w 442150"/>
                <a:gd name="connsiteY1" fmla="*/ 145 h 123538"/>
                <a:gd name="connsiteX2" fmla="*/ 28951 w 442150"/>
                <a:gd name="connsiteY2" fmla="*/ 812 h 123538"/>
                <a:gd name="connsiteX3" fmla="*/ 37809 w 442150"/>
                <a:gd name="connsiteY3" fmla="*/ 6145 h 123538"/>
                <a:gd name="connsiteX4" fmla="*/ 43810 w 442150"/>
                <a:gd name="connsiteY4" fmla="*/ 9289 h 123538"/>
                <a:gd name="connsiteX5" fmla="*/ 43810 w 442150"/>
                <a:gd name="connsiteY5" fmla="*/ 9289 h 123538"/>
                <a:gd name="connsiteX6" fmla="*/ 50287 w 442150"/>
                <a:gd name="connsiteY6" fmla="*/ 12432 h 123538"/>
                <a:gd name="connsiteX7" fmla="*/ 64574 w 442150"/>
                <a:gd name="connsiteY7" fmla="*/ 18242 h 123538"/>
                <a:gd name="connsiteX8" fmla="*/ 72289 w 442150"/>
                <a:gd name="connsiteY8" fmla="*/ 21100 h 123538"/>
                <a:gd name="connsiteX9" fmla="*/ 78100 w 442150"/>
                <a:gd name="connsiteY9" fmla="*/ 23005 h 123538"/>
                <a:gd name="connsiteX10" fmla="*/ 80291 w 442150"/>
                <a:gd name="connsiteY10" fmla="*/ 23672 h 123538"/>
                <a:gd name="connsiteX11" fmla="*/ 88673 w 442150"/>
                <a:gd name="connsiteY11" fmla="*/ 26053 h 123538"/>
                <a:gd name="connsiteX12" fmla="*/ 89529 w 442150"/>
                <a:gd name="connsiteY12" fmla="*/ 26053 h 123538"/>
                <a:gd name="connsiteX13" fmla="*/ 97245 w 442150"/>
                <a:gd name="connsiteY13" fmla="*/ 28148 h 123538"/>
                <a:gd name="connsiteX14" fmla="*/ 106770 w 442150"/>
                <a:gd name="connsiteY14" fmla="*/ 30339 h 123538"/>
                <a:gd name="connsiteX15" fmla="*/ 121629 w 442150"/>
                <a:gd name="connsiteY15" fmla="*/ 33387 h 123538"/>
                <a:gd name="connsiteX16" fmla="*/ 133916 w 442150"/>
                <a:gd name="connsiteY16" fmla="*/ 35578 h 123538"/>
                <a:gd name="connsiteX17" fmla="*/ 145441 w 442150"/>
                <a:gd name="connsiteY17" fmla="*/ 37292 h 123538"/>
                <a:gd name="connsiteX18" fmla="*/ 148394 w 442150"/>
                <a:gd name="connsiteY18" fmla="*/ 37292 h 123538"/>
                <a:gd name="connsiteX19" fmla="*/ 160110 w 442150"/>
                <a:gd name="connsiteY19" fmla="*/ 38721 h 123538"/>
                <a:gd name="connsiteX20" fmla="*/ 162681 w 442150"/>
                <a:gd name="connsiteY20" fmla="*/ 38721 h 123538"/>
                <a:gd name="connsiteX21" fmla="*/ 176112 w 442150"/>
                <a:gd name="connsiteY21" fmla="*/ 39864 h 123538"/>
                <a:gd name="connsiteX22" fmla="*/ 188685 w 442150"/>
                <a:gd name="connsiteY22" fmla="*/ 40721 h 123538"/>
                <a:gd name="connsiteX23" fmla="*/ 198877 w 442150"/>
                <a:gd name="connsiteY23" fmla="*/ 41197 h 123538"/>
                <a:gd name="connsiteX24" fmla="*/ 221451 w 442150"/>
                <a:gd name="connsiteY24" fmla="*/ 41197 h 123538"/>
                <a:gd name="connsiteX25" fmla="*/ 244121 w 442150"/>
                <a:gd name="connsiteY25" fmla="*/ 41197 h 123538"/>
                <a:gd name="connsiteX26" fmla="*/ 253646 w 442150"/>
                <a:gd name="connsiteY26" fmla="*/ 41197 h 123538"/>
                <a:gd name="connsiteX27" fmla="*/ 266600 w 442150"/>
                <a:gd name="connsiteY27" fmla="*/ 40245 h 123538"/>
                <a:gd name="connsiteX28" fmla="*/ 279934 w 442150"/>
                <a:gd name="connsiteY28" fmla="*/ 39102 h 123538"/>
                <a:gd name="connsiteX29" fmla="*/ 282601 w 442150"/>
                <a:gd name="connsiteY29" fmla="*/ 39102 h 123538"/>
                <a:gd name="connsiteX30" fmla="*/ 293079 w 442150"/>
                <a:gd name="connsiteY30" fmla="*/ 37864 h 123538"/>
                <a:gd name="connsiteX31" fmla="*/ 297270 w 442150"/>
                <a:gd name="connsiteY31" fmla="*/ 37292 h 123538"/>
                <a:gd name="connsiteX32" fmla="*/ 308795 w 442150"/>
                <a:gd name="connsiteY32" fmla="*/ 35578 h 123538"/>
                <a:gd name="connsiteX33" fmla="*/ 320511 w 442150"/>
                <a:gd name="connsiteY33" fmla="*/ 33482 h 123538"/>
                <a:gd name="connsiteX34" fmla="*/ 335846 w 442150"/>
                <a:gd name="connsiteY34" fmla="*/ 30339 h 123538"/>
                <a:gd name="connsiteX35" fmla="*/ 361850 w 442150"/>
                <a:gd name="connsiteY35" fmla="*/ 23386 h 123538"/>
                <a:gd name="connsiteX36" fmla="*/ 369850 w 442150"/>
                <a:gd name="connsiteY36" fmla="*/ 20814 h 123538"/>
                <a:gd name="connsiteX37" fmla="*/ 377565 w 442150"/>
                <a:gd name="connsiteY37" fmla="*/ 17956 h 123538"/>
                <a:gd name="connsiteX38" fmla="*/ 384805 w 442150"/>
                <a:gd name="connsiteY38" fmla="*/ 15194 h 123538"/>
                <a:gd name="connsiteX39" fmla="*/ 384805 w 442150"/>
                <a:gd name="connsiteY39" fmla="*/ 15194 h 123538"/>
                <a:gd name="connsiteX40" fmla="*/ 391853 w 442150"/>
                <a:gd name="connsiteY40" fmla="*/ 12242 h 123538"/>
                <a:gd name="connsiteX41" fmla="*/ 396997 w 442150"/>
                <a:gd name="connsiteY41" fmla="*/ 9765 h 123538"/>
                <a:gd name="connsiteX42" fmla="*/ 399950 w 442150"/>
                <a:gd name="connsiteY42" fmla="*/ 8241 h 123538"/>
                <a:gd name="connsiteX43" fmla="*/ 404426 w 442150"/>
                <a:gd name="connsiteY43" fmla="*/ 5859 h 123538"/>
                <a:gd name="connsiteX44" fmla="*/ 413951 w 442150"/>
                <a:gd name="connsiteY44" fmla="*/ -141 h 123538"/>
                <a:gd name="connsiteX45" fmla="*/ 442050 w 442150"/>
                <a:gd name="connsiteY45" fmla="*/ 40435 h 123538"/>
                <a:gd name="connsiteX46" fmla="*/ 423762 w 442150"/>
                <a:gd name="connsiteY46" fmla="*/ 73392 h 123538"/>
                <a:gd name="connsiteX47" fmla="*/ 401759 w 442150"/>
                <a:gd name="connsiteY47" fmla="*/ 88156 h 123538"/>
                <a:gd name="connsiteX48" fmla="*/ 391567 w 442150"/>
                <a:gd name="connsiteY48" fmla="*/ 93204 h 123538"/>
                <a:gd name="connsiteX49" fmla="*/ 384519 w 442150"/>
                <a:gd name="connsiteY49" fmla="*/ 96157 h 123538"/>
                <a:gd name="connsiteX50" fmla="*/ 353181 w 442150"/>
                <a:gd name="connsiteY50" fmla="*/ 106825 h 123538"/>
                <a:gd name="connsiteX51" fmla="*/ 336989 w 442150"/>
                <a:gd name="connsiteY51" fmla="*/ 111016 h 123538"/>
                <a:gd name="connsiteX52" fmla="*/ 320415 w 442150"/>
                <a:gd name="connsiteY52" fmla="*/ 114445 h 123538"/>
                <a:gd name="connsiteX53" fmla="*/ 307938 w 442150"/>
                <a:gd name="connsiteY53" fmla="*/ 116635 h 123538"/>
                <a:gd name="connsiteX54" fmla="*/ 306223 w 442150"/>
                <a:gd name="connsiteY54" fmla="*/ 116635 h 123538"/>
                <a:gd name="connsiteX55" fmla="*/ 294508 w 442150"/>
                <a:gd name="connsiteY55" fmla="*/ 118636 h 123538"/>
                <a:gd name="connsiteX56" fmla="*/ 294508 w 442150"/>
                <a:gd name="connsiteY56" fmla="*/ 118636 h 123538"/>
                <a:gd name="connsiteX57" fmla="*/ 280506 w 442150"/>
                <a:gd name="connsiteY57" fmla="*/ 120255 h 123538"/>
                <a:gd name="connsiteX58" fmla="*/ 266123 w 442150"/>
                <a:gd name="connsiteY58" fmla="*/ 121588 h 123538"/>
                <a:gd name="connsiteX59" fmla="*/ 254693 w 442150"/>
                <a:gd name="connsiteY59" fmla="*/ 122446 h 123538"/>
                <a:gd name="connsiteX60" fmla="*/ 220975 w 442150"/>
                <a:gd name="connsiteY60" fmla="*/ 123398 h 123538"/>
                <a:gd name="connsiteX61" fmla="*/ 198400 w 442150"/>
                <a:gd name="connsiteY61" fmla="*/ 123398 h 123538"/>
                <a:gd name="connsiteX62" fmla="*/ 188875 w 442150"/>
                <a:gd name="connsiteY62" fmla="*/ 123398 h 123538"/>
                <a:gd name="connsiteX63" fmla="*/ 187447 w 442150"/>
                <a:gd name="connsiteY63" fmla="*/ 123398 h 123538"/>
                <a:gd name="connsiteX64" fmla="*/ 175921 w 442150"/>
                <a:gd name="connsiteY64" fmla="*/ 122541 h 123538"/>
                <a:gd name="connsiteX65" fmla="*/ 161538 w 442150"/>
                <a:gd name="connsiteY65" fmla="*/ 121208 h 123538"/>
                <a:gd name="connsiteX66" fmla="*/ 147537 w 442150"/>
                <a:gd name="connsiteY66" fmla="*/ 119588 h 123538"/>
                <a:gd name="connsiteX67" fmla="*/ 135726 w 442150"/>
                <a:gd name="connsiteY67" fmla="*/ 117874 h 123538"/>
                <a:gd name="connsiteX68" fmla="*/ 134012 w 442150"/>
                <a:gd name="connsiteY68" fmla="*/ 117874 h 123538"/>
                <a:gd name="connsiteX69" fmla="*/ 120962 w 442150"/>
                <a:gd name="connsiteY69" fmla="*/ 115588 h 123538"/>
                <a:gd name="connsiteX70" fmla="*/ 97340 w 442150"/>
                <a:gd name="connsiteY70" fmla="*/ 110349 h 123538"/>
                <a:gd name="connsiteX71" fmla="*/ 88768 w 442150"/>
                <a:gd name="connsiteY71" fmla="*/ 108063 h 123538"/>
                <a:gd name="connsiteX72" fmla="*/ 57145 w 442150"/>
                <a:gd name="connsiteY72" fmla="*/ 97300 h 123538"/>
                <a:gd name="connsiteX73" fmla="*/ 50382 w 442150"/>
                <a:gd name="connsiteY73" fmla="*/ 94442 h 123538"/>
                <a:gd name="connsiteX74" fmla="*/ 40285 w 442150"/>
                <a:gd name="connsiteY74" fmla="*/ 89394 h 123538"/>
                <a:gd name="connsiteX75" fmla="*/ 37619 w 442150"/>
                <a:gd name="connsiteY75" fmla="*/ 87966 h 123538"/>
                <a:gd name="connsiteX76" fmla="*/ 32189 w 442150"/>
                <a:gd name="connsiteY76" fmla="*/ 84917 h 123538"/>
                <a:gd name="connsiteX77" fmla="*/ 32189 w 442150"/>
                <a:gd name="connsiteY77" fmla="*/ 84917 h 123538"/>
                <a:gd name="connsiteX78" fmla="*/ 376 w 442150"/>
                <a:gd name="connsiteY78" fmla="*/ 45484 h 123538"/>
                <a:gd name="connsiteX79" fmla="*/ 376 w 442150"/>
                <a:gd name="connsiteY79" fmla="*/ 45484 h 123538"/>
                <a:gd name="connsiteX80" fmla="*/ -101 w 442150"/>
                <a:gd name="connsiteY80" fmla="*/ 40721 h 12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2150" h="123538">
                  <a:moveTo>
                    <a:pt x="-101" y="40721"/>
                  </a:moveTo>
                  <a:cubicBezTo>
                    <a:pt x="-101" y="26053"/>
                    <a:pt x="10091" y="12146"/>
                    <a:pt x="27998" y="145"/>
                  </a:cubicBezTo>
                  <a:lnTo>
                    <a:pt x="28951" y="812"/>
                  </a:lnTo>
                  <a:cubicBezTo>
                    <a:pt x="31808" y="2717"/>
                    <a:pt x="34665" y="4431"/>
                    <a:pt x="37809" y="6145"/>
                  </a:cubicBezTo>
                  <a:lnTo>
                    <a:pt x="43810" y="9289"/>
                  </a:lnTo>
                  <a:lnTo>
                    <a:pt x="43810" y="9289"/>
                  </a:lnTo>
                  <a:cubicBezTo>
                    <a:pt x="45905" y="10432"/>
                    <a:pt x="48001" y="11384"/>
                    <a:pt x="50287" y="12432"/>
                  </a:cubicBezTo>
                  <a:cubicBezTo>
                    <a:pt x="54859" y="14432"/>
                    <a:pt x="59812" y="16433"/>
                    <a:pt x="64574" y="18242"/>
                  </a:cubicBezTo>
                  <a:cubicBezTo>
                    <a:pt x="67051" y="19290"/>
                    <a:pt x="69718" y="20242"/>
                    <a:pt x="72289" y="21100"/>
                  </a:cubicBezTo>
                  <a:lnTo>
                    <a:pt x="78100" y="23005"/>
                  </a:lnTo>
                  <a:lnTo>
                    <a:pt x="80291" y="23672"/>
                  </a:lnTo>
                  <a:cubicBezTo>
                    <a:pt x="82957" y="24529"/>
                    <a:pt x="85720" y="25386"/>
                    <a:pt x="88673" y="26053"/>
                  </a:cubicBezTo>
                  <a:lnTo>
                    <a:pt x="89529" y="26053"/>
                  </a:lnTo>
                  <a:lnTo>
                    <a:pt x="97245" y="28148"/>
                  </a:lnTo>
                  <a:lnTo>
                    <a:pt x="106770" y="30339"/>
                  </a:lnTo>
                  <a:cubicBezTo>
                    <a:pt x="111628" y="31482"/>
                    <a:pt x="116295" y="32530"/>
                    <a:pt x="121629" y="33387"/>
                  </a:cubicBezTo>
                  <a:lnTo>
                    <a:pt x="133916" y="35578"/>
                  </a:lnTo>
                  <a:cubicBezTo>
                    <a:pt x="137631" y="36244"/>
                    <a:pt x="141536" y="36816"/>
                    <a:pt x="145441" y="37292"/>
                  </a:cubicBezTo>
                  <a:lnTo>
                    <a:pt x="148394" y="37292"/>
                  </a:lnTo>
                  <a:cubicBezTo>
                    <a:pt x="152204" y="37864"/>
                    <a:pt x="156109" y="38340"/>
                    <a:pt x="160110" y="38721"/>
                  </a:cubicBezTo>
                  <a:lnTo>
                    <a:pt x="162681" y="38721"/>
                  </a:lnTo>
                  <a:lnTo>
                    <a:pt x="176112" y="39864"/>
                  </a:lnTo>
                  <a:lnTo>
                    <a:pt x="188685" y="40721"/>
                  </a:lnTo>
                  <a:lnTo>
                    <a:pt x="198877" y="41197"/>
                  </a:lnTo>
                  <a:cubicBezTo>
                    <a:pt x="206306" y="41197"/>
                    <a:pt x="213831" y="41197"/>
                    <a:pt x="221451" y="41197"/>
                  </a:cubicBezTo>
                  <a:cubicBezTo>
                    <a:pt x="229071" y="41197"/>
                    <a:pt x="236691" y="41197"/>
                    <a:pt x="244121" y="41197"/>
                  </a:cubicBezTo>
                  <a:lnTo>
                    <a:pt x="253646" y="41197"/>
                  </a:lnTo>
                  <a:lnTo>
                    <a:pt x="266600" y="40245"/>
                  </a:lnTo>
                  <a:cubicBezTo>
                    <a:pt x="271076" y="40245"/>
                    <a:pt x="275458" y="39578"/>
                    <a:pt x="279934" y="39102"/>
                  </a:cubicBezTo>
                  <a:lnTo>
                    <a:pt x="282601" y="39102"/>
                  </a:lnTo>
                  <a:lnTo>
                    <a:pt x="293079" y="37864"/>
                  </a:lnTo>
                  <a:lnTo>
                    <a:pt x="297270" y="37292"/>
                  </a:lnTo>
                  <a:cubicBezTo>
                    <a:pt x="301080" y="37292"/>
                    <a:pt x="305080" y="36244"/>
                    <a:pt x="308795" y="35578"/>
                  </a:cubicBezTo>
                  <a:lnTo>
                    <a:pt x="320511" y="33482"/>
                  </a:lnTo>
                  <a:cubicBezTo>
                    <a:pt x="325845" y="32530"/>
                    <a:pt x="330893" y="31482"/>
                    <a:pt x="335846" y="30339"/>
                  </a:cubicBezTo>
                  <a:cubicBezTo>
                    <a:pt x="345371" y="28339"/>
                    <a:pt x="353753" y="25958"/>
                    <a:pt x="361850" y="23386"/>
                  </a:cubicBezTo>
                  <a:cubicBezTo>
                    <a:pt x="364583" y="22624"/>
                    <a:pt x="367250" y="21767"/>
                    <a:pt x="369850" y="20814"/>
                  </a:cubicBezTo>
                  <a:cubicBezTo>
                    <a:pt x="372470" y="19995"/>
                    <a:pt x="375042" y="19042"/>
                    <a:pt x="377565" y="17956"/>
                  </a:cubicBezTo>
                  <a:cubicBezTo>
                    <a:pt x="380042" y="17213"/>
                    <a:pt x="382462" y="16290"/>
                    <a:pt x="384805" y="15194"/>
                  </a:cubicBezTo>
                  <a:lnTo>
                    <a:pt x="384805" y="15194"/>
                  </a:lnTo>
                  <a:lnTo>
                    <a:pt x="391853" y="12242"/>
                  </a:lnTo>
                  <a:lnTo>
                    <a:pt x="396997" y="9765"/>
                  </a:lnTo>
                  <a:lnTo>
                    <a:pt x="399950" y="8241"/>
                  </a:lnTo>
                  <a:cubicBezTo>
                    <a:pt x="401492" y="7545"/>
                    <a:pt x="402988" y="6745"/>
                    <a:pt x="404426" y="5859"/>
                  </a:cubicBezTo>
                  <a:cubicBezTo>
                    <a:pt x="407703" y="4031"/>
                    <a:pt x="410884" y="2021"/>
                    <a:pt x="413951" y="-141"/>
                  </a:cubicBezTo>
                  <a:cubicBezTo>
                    <a:pt x="431858" y="11956"/>
                    <a:pt x="442050" y="25767"/>
                    <a:pt x="442050" y="40435"/>
                  </a:cubicBezTo>
                  <a:cubicBezTo>
                    <a:pt x="441126" y="53580"/>
                    <a:pt x="434430" y="65648"/>
                    <a:pt x="423762" y="73392"/>
                  </a:cubicBezTo>
                  <a:cubicBezTo>
                    <a:pt x="417009" y="79126"/>
                    <a:pt x="409627" y="84079"/>
                    <a:pt x="401759" y="88156"/>
                  </a:cubicBezTo>
                  <a:lnTo>
                    <a:pt x="391567" y="93204"/>
                  </a:lnTo>
                  <a:lnTo>
                    <a:pt x="384519" y="96157"/>
                  </a:lnTo>
                  <a:cubicBezTo>
                    <a:pt x="374318" y="100396"/>
                    <a:pt x="363850" y="103967"/>
                    <a:pt x="353181" y="106825"/>
                  </a:cubicBezTo>
                  <a:cubicBezTo>
                    <a:pt x="347943" y="108349"/>
                    <a:pt x="342513" y="109682"/>
                    <a:pt x="336989" y="111016"/>
                  </a:cubicBezTo>
                  <a:cubicBezTo>
                    <a:pt x="331465" y="112349"/>
                    <a:pt x="326131" y="113397"/>
                    <a:pt x="320415" y="114445"/>
                  </a:cubicBezTo>
                  <a:cubicBezTo>
                    <a:pt x="316320" y="115302"/>
                    <a:pt x="312129" y="115968"/>
                    <a:pt x="307938" y="116635"/>
                  </a:cubicBezTo>
                  <a:lnTo>
                    <a:pt x="306223" y="116635"/>
                  </a:lnTo>
                  <a:lnTo>
                    <a:pt x="294508" y="118636"/>
                  </a:lnTo>
                  <a:lnTo>
                    <a:pt x="294508" y="118636"/>
                  </a:lnTo>
                  <a:cubicBezTo>
                    <a:pt x="289841" y="119303"/>
                    <a:pt x="284983" y="119874"/>
                    <a:pt x="280506" y="120255"/>
                  </a:cubicBezTo>
                  <a:lnTo>
                    <a:pt x="266123" y="121588"/>
                  </a:lnTo>
                  <a:cubicBezTo>
                    <a:pt x="262408" y="121588"/>
                    <a:pt x="258598" y="122160"/>
                    <a:pt x="254693" y="122446"/>
                  </a:cubicBezTo>
                  <a:cubicBezTo>
                    <a:pt x="243739" y="123017"/>
                    <a:pt x="232405" y="123398"/>
                    <a:pt x="220975" y="123398"/>
                  </a:cubicBezTo>
                  <a:cubicBezTo>
                    <a:pt x="213355" y="123398"/>
                    <a:pt x="205830" y="123398"/>
                    <a:pt x="198400" y="123398"/>
                  </a:cubicBezTo>
                  <a:lnTo>
                    <a:pt x="188875" y="123398"/>
                  </a:lnTo>
                  <a:lnTo>
                    <a:pt x="187447" y="123398"/>
                  </a:lnTo>
                  <a:cubicBezTo>
                    <a:pt x="183541" y="123398"/>
                    <a:pt x="179732" y="123398"/>
                    <a:pt x="175921" y="122541"/>
                  </a:cubicBezTo>
                  <a:lnTo>
                    <a:pt x="161538" y="121208"/>
                  </a:lnTo>
                  <a:cubicBezTo>
                    <a:pt x="156871" y="121208"/>
                    <a:pt x="152013" y="120255"/>
                    <a:pt x="147537" y="119588"/>
                  </a:cubicBezTo>
                  <a:cubicBezTo>
                    <a:pt x="143060" y="118922"/>
                    <a:pt x="139631" y="118445"/>
                    <a:pt x="135726" y="117874"/>
                  </a:cubicBezTo>
                  <a:lnTo>
                    <a:pt x="134012" y="117874"/>
                  </a:lnTo>
                  <a:cubicBezTo>
                    <a:pt x="129535" y="117207"/>
                    <a:pt x="125248" y="116445"/>
                    <a:pt x="120962" y="115588"/>
                  </a:cubicBezTo>
                  <a:cubicBezTo>
                    <a:pt x="112771" y="114064"/>
                    <a:pt x="104865" y="112349"/>
                    <a:pt x="97340" y="110349"/>
                  </a:cubicBezTo>
                  <a:cubicBezTo>
                    <a:pt x="94483" y="109711"/>
                    <a:pt x="91625" y="108949"/>
                    <a:pt x="88768" y="108063"/>
                  </a:cubicBezTo>
                  <a:cubicBezTo>
                    <a:pt x="78014" y="105139"/>
                    <a:pt x="67451" y="101548"/>
                    <a:pt x="57145" y="97300"/>
                  </a:cubicBezTo>
                  <a:lnTo>
                    <a:pt x="50382" y="94442"/>
                  </a:lnTo>
                  <a:cubicBezTo>
                    <a:pt x="46858" y="92823"/>
                    <a:pt x="43429" y="91108"/>
                    <a:pt x="40285" y="89394"/>
                  </a:cubicBezTo>
                  <a:lnTo>
                    <a:pt x="37619" y="87966"/>
                  </a:lnTo>
                  <a:lnTo>
                    <a:pt x="32189" y="84917"/>
                  </a:lnTo>
                  <a:cubicBezTo>
                    <a:pt x="32189" y="84917"/>
                    <a:pt x="32189" y="84917"/>
                    <a:pt x="32189" y="84917"/>
                  </a:cubicBezTo>
                  <a:cubicBezTo>
                    <a:pt x="13139" y="73297"/>
                    <a:pt x="1900" y="59867"/>
                    <a:pt x="376" y="45484"/>
                  </a:cubicBezTo>
                  <a:lnTo>
                    <a:pt x="376" y="45484"/>
                  </a:lnTo>
                  <a:cubicBezTo>
                    <a:pt x="-5" y="43007"/>
                    <a:pt x="-101" y="41769"/>
                    <a:pt x="-101" y="4072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B47D5742-BF6A-406F-B934-DBF0E76EF804}"/>
                </a:ext>
              </a:extLst>
            </p:cNvPr>
            <p:cNvSpPr/>
            <p:nvPr/>
          </p:nvSpPr>
          <p:spPr>
            <a:xfrm>
              <a:off x="10842575" y="5104044"/>
              <a:ext cx="503954" cy="141584"/>
            </a:xfrm>
            <a:custGeom>
              <a:avLst/>
              <a:gdLst>
                <a:gd name="connsiteX0" fmla="*/ -101 w 442436"/>
                <a:gd name="connsiteY0" fmla="*/ 41388 h 124301"/>
                <a:gd name="connsiteX1" fmla="*/ 28475 w 442436"/>
                <a:gd name="connsiteY1" fmla="*/ 812 h 124301"/>
                <a:gd name="connsiteX2" fmla="*/ 28475 w 442436"/>
                <a:gd name="connsiteY2" fmla="*/ 812 h 124301"/>
                <a:gd name="connsiteX3" fmla="*/ 28951 w 442436"/>
                <a:gd name="connsiteY3" fmla="*/ 812 h 124301"/>
                <a:gd name="connsiteX4" fmla="*/ 36475 w 442436"/>
                <a:gd name="connsiteY4" fmla="*/ 5479 h 124301"/>
                <a:gd name="connsiteX5" fmla="*/ 40571 w 442436"/>
                <a:gd name="connsiteY5" fmla="*/ 7670 h 124301"/>
                <a:gd name="connsiteX6" fmla="*/ 49144 w 442436"/>
                <a:gd name="connsiteY6" fmla="*/ 11956 h 124301"/>
                <a:gd name="connsiteX7" fmla="*/ 53715 w 442436"/>
                <a:gd name="connsiteY7" fmla="*/ 14051 h 124301"/>
                <a:gd name="connsiteX8" fmla="*/ 68575 w 442436"/>
                <a:gd name="connsiteY8" fmla="*/ 19862 h 124301"/>
                <a:gd name="connsiteX9" fmla="*/ 84862 w 442436"/>
                <a:gd name="connsiteY9" fmla="*/ 25195 h 124301"/>
                <a:gd name="connsiteX10" fmla="*/ 90482 w 442436"/>
                <a:gd name="connsiteY10" fmla="*/ 26815 h 124301"/>
                <a:gd name="connsiteX11" fmla="*/ 121248 w 442436"/>
                <a:gd name="connsiteY11" fmla="*/ 33864 h 124301"/>
                <a:gd name="connsiteX12" fmla="*/ 134297 w 442436"/>
                <a:gd name="connsiteY12" fmla="*/ 36245 h 124301"/>
                <a:gd name="connsiteX13" fmla="*/ 135250 w 442436"/>
                <a:gd name="connsiteY13" fmla="*/ 36245 h 124301"/>
                <a:gd name="connsiteX14" fmla="*/ 147822 w 442436"/>
                <a:gd name="connsiteY14" fmla="*/ 37959 h 124301"/>
                <a:gd name="connsiteX15" fmla="*/ 161825 w 442436"/>
                <a:gd name="connsiteY15" fmla="*/ 39674 h 124301"/>
                <a:gd name="connsiteX16" fmla="*/ 176207 w 442436"/>
                <a:gd name="connsiteY16" fmla="*/ 40912 h 124301"/>
                <a:gd name="connsiteX17" fmla="*/ 187732 w 442436"/>
                <a:gd name="connsiteY17" fmla="*/ 41769 h 124301"/>
                <a:gd name="connsiteX18" fmla="*/ 189161 w 442436"/>
                <a:gd name="connsiteY18" fmla="*/ 41769 h 124301"/>
                <a:gd name="connsiteX19" fmla="*/ 198686 w 442436"/>
                <a:gd name="connsiteY19" fmla="*/ 41769 h 124301"/>
                <a:gd name="connsiteX20" fmla="*/ 221260 w 442436"/>
                <a:gd name="connsiteY20" fmla="*/ 41769 h 124301"/>
                <a:gd name="connsiteX21" fmla="*/ 254979 w 442436"/>
                <a:gd name="connsiteY21" fmla="*/ 40817 h 124301"/>
                <a:gd name="connsiteX22" fmla="*/ 266409 w 442436"/>
                <a:gd name="connsiteY22" fmla="*/ 39959 h 124301"/>
                <a:gd name="connsiteX23" fmla="*/ 280792 w 442436"/>
                <a:gd name="connsiteY23" fmla="*/ 38721 h 124301"/>
                <a:gd name="connsiteX24" fmla="*/ 294794 w 442436"/>
                <a:gd name="connsiteY24" fmla="*/ 37006 h 124301"/>
                <a:gd name="connsiteX25" fmla="*/ 294794 w 442436"/>
                <a:gd name="connsiteY25" fmla="*/ 37006 h 124301"/>
                <a:gd name="connsiteX26" fmla="*/ 307271 w 442436"/>
                <a:gd name="connsiteY26" fmla="*/ 35292 h 124301"/>
                <a:gd name="connsiteX27" fmla="*/ 308224 w 442436"/>
                <a:gd name="connsiteY27" fmla="*/ 35292 h 124301"/>
                <a:gd name="connsiteX28" fmla="*/ 320701 w 442436"/>
                <a:gd name="connsiteY28" fmla="*/ 33006 h 124301"/>
                <a:gd name="connsiteX29" fmla="*/ 373946 w 442436"/>
                <a:gd name="connsiteY29" fmla="*/ 18909 h 124301"/>
                <a:gd name="connsiteX30" fmla="*/ 379090 w 442436"/>
                <a:gd name="connsiteY30" fmla="*/ 17099 h 124301"/>
                <a:gd name="connsiteX31" fmla="*/ 384043 w 442436"/>
                <a:gd name="connsiteY31" fmla="*/ 15099 h 124301"/>
                <a:gd name="connsiteX32" fmla="*/ 388805 w 442436"/>
                <a:gd name="connsiteY32" fmla="*/ 13099 h 124301"/>
                <a:gd name="connsiteX33" fmla="*/ 393377 w 442436"/>
                <a:gd name="connsiteY33" fmla="*/ 11003 h 124301"/>
                <a:gd name="connsiteX34" fmla="*/ 402045 w 442436"/>
                <a:gd name="connsiteY34" fmla="*/ 6717 h 124301"/>
                <a:gd name="connsiteX35" fmla="*/ 413666 w 442436"/>
                <a:gd name="connsiteY35" fmla="*/ -141 h 124301"/>
                <a:gd name="connsiteX36" fmla="*/ 439669 w 442436"/>
                <a:gd name="connsiteY36" fmla="*/ 28434 h 124301"/>
                <a:gd name="connsiteX37" fmla="*/ 442336 w 442436"/>
                <a:gd name="connsiteY37" fmla="*/ 41197 h 124301"/>
                <a:gd name="connsiteX38" fmla="*/ 391853 w 442436"/>
                <a:gd name="connsiteY38" fmla="*/ 93966 h 124301"/>
                <a:gd name="connsiteX39" fmla="*/ 369850 w 442436"/>
                <a:gd name="connsiteY39" fmla="*/ 102634 h 124301"/>
                <a:gd name="connsiteX40" fmla="*/ 361754 w 442436"/>
                <a:gd name="connsiteY40" fmla="*/ 105206 h 124301"/>
                <a:gd name="connsiteX41" fmla="*/ 337275 w 442436"/>
                <a:gd name="connsiteY41" fmla="*/ 111873 h 124301"/>
                <a:gd name="connsiteX42" fmla="*/ 320701 w 442436"/>
                <a:gd name="connsiteY42" fmla="*/ 115302 h 124301"/>
                <a:gd name="connsiteX43" fmla="*/ 308224 w 442436"/>
                <a:gd name="connsiteY43" fmla="*/ 117493 h 124301"/>
                <a:gd name="connsiteX44" fmla="*/ 291079 w 442436"/>
                <a:gd name="connsiteY44" fmla="*/ 119874 h 124301"/>
                <a:gd name="connsiteX45" fmla="*/ 280601 w 442436"/>
                <a:gd name="connsiteY45" fmla="*/ 121112 h 124301"/>
                <a:gd name="connsiteX46" fmla="*/ 271076 w 442436"/>
                <a:gd name="connsiteY46" fmla="*/ 122065 h 124301"/>
                <a:gd name="connsiteX47" fmla="*/ 221451 w 442436"/>
                <a:gd name="connsiteY47" fmla="*/ 124160 h 124301"/>
                <a:gd name="connsiteX48" fmla="*/ 198877 w 442436"/>
                <a:gd name="connsiteY48" fmla="*/ 123684 h 124301"/>
                <a:gd name="connsiteX49" fmla="*/ 188685 w 442436"/>
                <a:gd name="connsiteY49" fmla="*/ 123684 h 124301"/>
                <a:gd name="connsiteX50" fmla="*/ 169635 w 442436"/>
                <a:gd name="connsiteY50" fmla="*/ 122255 h 124301"/>
                <a:gd name="connsiteX51" fmla="*/ 161825 w 442436"/>
                <a:gd name="connsiteY51" fmla="*/ 121493 h 124301"/>
                <a:gd name="connsiteX52" fmla="*/ 151347 w 442436"/>
                <a:gd name="connsiteY52" fmla="*/ 120255 h 124301"/>
                <a:gd name="connsiteX53" fmla="*/ 134297 w 442436"/>
                <a:gd name="connsiteY53" fmla="*/ 117874 h 124301"/>
                <a:gd name="connsiteX54" fmla="*/ 121248 w 442436"/>
                <a:gd name="connsiteY54" fmla="*/ 115588 h 124301"/>
                <a:gd name="connsiteX55" fmla="*/ 97626 w 442436"/>
                <a:gd name="connsiteY55" fmla="*/ 110349 h 124301"/>
                <a:gd name="connsiteX56" fmla="*/ 89053 w 442436"/>
                <a:gd name="connsiteY56" fmla="*/ 108063 h 124301"/>
                <a:gd name="connsiteX57" fmla="*/ 81529 w 442436"/>
                <a:gd name="connsiteY57" fmla="*/ 105873 h 124301"/>
                <a:gd name="connsiteX58" fmla="*/ 72004 w 442436"/>
                <a:gd name="connsiteY58" fmla="*/ 102920 h 124301"/>
                <a:gd name="connsiteX59" fmla="*/ 50287 w 442436"/>
                <a:gd name="connsiteY59" fmla="*/ 94347 h 124301"/>
                <a:gd name="connsiteX60" fmla="*/ 37523 w 442436"/>
                <a:gd name="connsiteY60" fmla="*/ 87966 h 124301"/>
                <a:gd name="connsiteX61" fmla="*/ 32094 w 442436"/>
                <a:gd name="connsiteY61" fmla="*/ 84917 h 124301"/>
                <a:gd name="connsiteX62" fmla="*/ 32094 w 442436"/>
                <a:gd name="connsiteY62" fmla="*/ 84917 h 124301"/>
                <a:gd name="connsiteX63" fmla="*/ 3519 w 442436"/>
                <a:gd name="connsiteY63" fmla="*/ 56342 h 124301"/>
                <a:gd name="connsiteX64" fmla="*/ -101 w 442436"/>
                <a:gd name="connsiteY64" fmla="*/ 41388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2436" h="124301">
                  <a:moveTo>
                    <a:pt x="-101" y="41388"/>
                  </a:moveTo>
                  <a:cubicBezTo>
                    <a:pt x="-101" y="26720"/>
                    <a:pt x="10187" y="12813"/>
                    <a:pt x="28475" y="812"/>
                  </a:cubicBezTo>
                  <a:lnTo>
                    <a:pt x="28475" y="812"/>
                  </a:lnTo>
                  <a:lnTo>
                    <a:pt x="28951" y="812"/>
                  </a:lnTo>
                  <a:cubicBezTo>
                    <a:pt x="31351" y="2545"/>
                    <a:pt x="33865" y="4098"/>
                    <a:pt x="36475" y="5479"/>
                  </a:cubicBezTo>
                  <a:cubicBezTo>
                    <a:pt x="37780" y="6317"/>
                    <a:pt x="39142" y="7051"/>
                    <a:pt x="40571" y="7670"/>
                  </a:cubicBezTo>
                  <a:cubicBezTo>
                    <a:pt x="43353" y="9251"/>
                    <a:pt x="46210" y="10680"/>
                    <a:pt x="49144" y="11956"/>
                  </a:cubicBezTo>
                  <a:cubicBezTo>
                    <a:pt x="50620" y="12746"/>
                    <a:pt x="52144" y="13451"/>
                    <a:pt x="53715" y="14051"/>
                  </a:cubicBezTo>
                  <a:cubicBezTo>
                    <a:pt x="58383" y="16147"/>
                    <a:pt x="63240" y="18052"/>
                    <a:pt x="68575" y="19862"/>
                  </a:cubicBezTo>
                  <a:cubicBezTo>
                    <a:pt x="73909" y="21671"/>
                    <a:pt x="79148" y="23576"/>
                    <a:pt x="84862" y="25195"/>
                  </a:cubicBezTo>
                  <a:cubicBezTo>
                    <a:pt x="86701" y="25834"/>
                    <a:pt x="88577" y="26377"/>
                    <a:pt x="90482" y="26815"/>
                  </a:cubicBezTo>
                  <a:cubicBezTo>
                    <a:pt x="100007" y="29482"/>
                    <a:pt x="110389" y="31863"/>
                    <a:pt x="121248" y="33864"/>
                  </a:cubicBezTo>
                  <a:lnTo>
                    <a:pt x="134297" y="36245"/>
                  </a:lnTo>
                  <a:lnTo>
                    <a:pt x="135250" y="36245"/>
                  </a:lnTo>
                  <a:lnTo>
                    <a:pt x="147822" y="37959"/>
                  </a:lnTo>
                  <a:cubicBezTo>
                    <a:pt x="152395" y="38626"/>
                    <a:pt x="157347" y="39198"/>
                    <a:pt x="161825" y="39674"/>
                  </a:cubicBezTo>
                  <a:cubicBezTo>
                    <a:pt x="166301" y="40150"/>
                    <a:pt x="171350" y="40626"/>
                    <a:pt x="176207" y="40912"/>
                  </a:cubicBezTo>
                  <a:cubicBezTo>
                    <a:pt x="181065" y="41197"/>
                    <a:pt x="183827" y="41483"/>
                    <a:pt x="187732" y="41769"/>
                  </a:cubicBezTo>
                  <a:lnTo>
                    <a:pt x="189161" y="41769"/>
                  </a:lnTo>
                  <a:lnTo>
                    <a:pt x="198686" y="41769"/>
                  </a:lnTo>
                  <a:cubicBezTo>
                    <a:pt x="206115" y="41769"/>
                    <a:pt x="213641" y="41769"/>
                    <a:pt x="221260" y="41769"/>
                  </a:cubicBezTo>
                  <a:cubicBezTo>
                    <a:pt x="232691" y="41769"/>
                    <a:pt x="244025" y="41769"/>
                    <a:pt x="254979" y="40817"/>
                  </a:cubicBezTo>
                  <a:cubicBezTo>
                    <a:pt x="258789" y="40817"/>
                    <a:pt x="262599" y="40817"/>
                    <a:pt x="266409" y="39959"/>
                  </a:cubicBezTo>
                  <a:cubicBezTo>
                    <a:pt x="270219" y="39102"/>
                    <a:pt x="275934" y="39293"/>
                    <a:pt x="280792" y="38721"/>
                  </a:cubicBezTo>
                  <a:cubicBezTo>
                    <a:pt x="285650" y="38149"/>
                    <a:pt x="290317" y="37673"/>
                    <a:pt x="294794" y="37006"/>
                  </a:cubicBezTo>
                  <a:lnTo>
                    <a:pt x="294794" y="37006"/>
                  </a:lnTo>
                  <a:lnTo>
                    <a:pt x="307271" y="35292"/>
                  </a:lnTo>
                  <a:lnTo>
                    <a:pt x="308224" y="35292"/>
                  </a:lnTo>
                  <a:cubicBezTo>
                    <a:pt x="312415" y="34625"/>
                    <a:pt x="316606" y="33864"/>
                    <a:pt x="320701" y="33006"/>
                  </a:cubicBezTo>
                  <a:cubicBezTo>
                    <a:pt x="338808" y="29777"/>
                    <a:pt x="356620" y="25062"/>
                    <a:pt x="373946" y="18909"/>
                  </a:cubicBezTo>
                  <a:lnTo>
                    <a:pt x="379090" y="17099"/>
                  </a:lnTo>
                  <a:cubicBezTo>
                    <a:pt x="380709" y="16528"/>
                    <a:pt x="382423" y="15861"/>
                    <a:pt x="384043" y="15099"/>
                  </a:cubicBezTo>
                  <a:lnTo>
                    <a:pt x="388805" y="13099"/>
                  </a:lnTo>
                  <a:cubicBezTo>
                    <a:pt x="390425" y="12432"/>
                    <a:pt x="391948" y="11766"/>
                    <a:pt x="393377" y="11003"/>
                  </a:cubicBezTo>
                  <a:cubicBezTo>
                    <a:pt x="396425" y="9670"/>
                    <a:pt x="399187" y="8241"/>
                    <a:pt x="402045" y="6717"/>
                  </a:cubicBezTo>
                  <a:cubicBezTo>
                    <a:pt x="406074" y="4698"/>
                    <a:pt x="409951" y="2412"/>
                    <a:pt x="413666" y="-141"/>
                  </a:cubicBezTo>
                  <a:cubicBezTo>
                    <a:pt x="424990" y="6574"/>
                    <a:pt x="434049" y="16528"/>
                    <a:pt x="439669" y="28434"/>
                  </a:cubicBezTo>
                  <a:cubicBezTo>
                    <a:pt x="441393" y="32473"/>
                    <a:pt x="442298" y="36806"/>
                    <a:pt x="442336" y="41197"/>
                  </a:cubicBezTo>
                  <a:cubicBezTo>
                    <a:pt x="442336" y="61296"/>
                    <a:pt x="423286" y="79297"/>
                    <a:pt x="391853" y="93966"/>
                  </a:cubicBezTo>
                  <a:cubicBezTo>
                    <a:pt x="385091" y="97014"/>
                    <a:pt x="377756" y="99967"/>
                    <a:pt x="369850" y="102634"/>
                  </a:cubicBezTo>
                  <a:lnTo>
                    <a:pt x="361754" y="105206"/>
                  </a:lnTo>
                  <a:cubicBezTo>
                    <a:pt x="354039" y="107682"/>
                    <a:pt x="345848" y="109873"/>
                    <a:pt x="337275" y="111873"/>
                  </a:cubicBezTo>
                  <a:cubicBezTo>
                    <a:pt x="331846" y="113016"/>
                    <a:pt x="326416" y="114255"/>
                    <a:pt x="320701" y="115302"/>
                  </a:cubicBezTo>
                  <a:lnTo>
                    <a:pt x="308224" y="117493"/>
                  </a:lnTo>
                  <a:cubicBezTo>
                    <a:pt x="302604" y="118446"/>
                    <a:pt x="296794" y="119303"/>
                    <a:pt x="291079" y="119874"/>
                  </a:cubicBezTo>
                  <a:cubicBezTo>
                    <a:pt x="287650" y="119874"/>
                    <a:pt x="284125" y="120827"/>
                    <a:pt x="280601" y="121112"/>
                  </a:cubicBezTo>
                  <a:lnTo>
                    <a:pt x="271076" y="122065"/>
                  </a:lnTo>
                  <a:cubicBezTo>
                    <a:pt x="255169" y="123398"/>
                    <a:pt x="238501" y="124160"/>
                    <a:pt x="221451" y="124160"/>
                  </a:cubicBezTo>
                  <a:cubicBezTo>
                    <a:pt x="213831" y="124160"/>
                    <a:pt x="206306" y="124160"/>
                    <a:pt x="198877" y="123684"/>
                  </a:cubicBezTo>
                  <a:cubicBezTo>
                    <a:pt x="195447" y="123684"/>
                    <a:pt x="192019" y="123684"/>
                    <a:pt x="188685" y="123684"/>
                  </a:cubicBezTo>
                  <a:cubicBezTo>
                    <a:pt x="182303" y="123684"/>
                    <a:pt x="176017" y="122827"/>
                    <a:pt x="169635" y="122255"/>
                  </a:cubicBezTo>
                  <a:lnTo>
                    <a:pt x="161825" y="121493"/>
                  </a:lnTo>
                  <a:cubicBezTo>
                    <a:pt x="158300" y="121493"/>
                    <a:pt x="154776" y="120732"/>
                    <a:pt x="151347" y="120255"/>
                  </a:cubicBezTo>
                  <a:cubicBezTo>
                    <a:pt x="145537" y="119589"/>
                    <a:pt x="139822" y="118826"/>
                    <a:pt x="134297" y="117874"/>
                  </a:cubicBezTo>
                  <a:cubicBezTo>
                    <a:pt x="128772" y="116921"/>
                    <a:pt x="125534" y="116445"/>
                    <a:pt x="121248" y="115588"/>
                  </a:cubicBezTo>
                  <a:cubicBezTo>
                    <a:pt x="113057" y="114064"/>
                    <a:pt x="105151" y="112254"/>
                    <a:pt x="97626" y="110349"/>
                  </a:cubicBezTo>
                  <a:lnTo>
                    <a:pt x="89053" y="108063"/>
                  </a:lnTo>
                  <a:lnTo>
                    <a:pt x="81529" y="105873"/>
                  </a:lnTo>
                  <a:cubicBezTo>
                    <a:pt x="78290" y="104920"/>
                    <a:pt x="75242" y="103967"/>
                    <a:pt x="72004" y="102920"/>
                  </a:cubicBezTo>
                  <a:cubicBezTo>
                    <a:pt x="64193" y="100253"/>
                    <a:pt x="56954" y="97395"/>
                    <a:pt x="50287" y="94347"/>
                  </a:cubicBezTo>
                  <a:cubicBezTo>
                    <a:pt x="45810" y="92347"/>
                    <a:pt x="41524" y="90156"/>
                    <a:pt x="37523" y="87966"/>
                  </a:cubicBezTo>
                  <a:lnTo>
                    <a:pt x="32094" y="84917"/>
                  </a:lnTo>
                  <a:cubicBezTo>
                    <a:pt x="32094" y="84917"/>
                    <a:pt x="32094" y="84917"/>
                    <a:pt x="32094" y="84917"/>
                  </a:cubicBezTo>
                  <a:cubicBezTo>
                    <a:pt x="20026" y="78326"/>
                    <a:pt x="10111" y="68410"/>
                    <a:pt x="3519" y="56342"/>
                  </a:cubicBezTo>
                  <a:cubicBezTo>
                    <a:pt x="1195" y="51694"/>
                    <a:pt x="-44" y="46579"/>
                    <a:pt x="-101" y="41388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64750FD7-CE54-493C-97A8-3693C403C370}"/>
                </a:ext>
              </a:extLst>
            </p:cNvPr>
            <p:cNvSpPr/>
            <p:nvPr/>
          </p:nvSpPr>
          <p:spPr>
            <a:xfrm>
              <a:off x="10842465" y="5197999"/>
              <a:ext cx="504062" cy="141259"/>
            </a:xfrm>
            <a:custGeom>
              <a:avLst/>
              <a:gdLst>
                <a:gd name="connsiteX0" fmla="*/ 370041 w 442531"/>
                <a:gd name="connsiteY0" fmla="*/ 20338 h 124015"/>
                <a:gd name="connsiteX1" fmla="*/ 392044 w 442531"/>
                <a:gd name="connsiteY1" fmla="*/ 11670 h 124015"/>
                <a:gd name="connsiteX2" fmla="*/ 413856 w 442531"/>
                <a:gd name="connsiteY2" fmla="*/ -141 h 124015"/>
                <a:gd name="connsiteX3" fmla="*/ 442431 w 442531"/>
                <a:gd name="connsiteY3" fmla="*/ 40912 h 124015"/>
                <a:gd name="connsiteX4" fmla="*/ 435383 w 442531"/>
                <a:gd name="connsiteY4" fmla="*/ 61676 h 124015"/>
                <a:gd name="connsiteX5" fmla="*/ 221165 w 442531"/>
                <a:gd name="connsiteY5" fmla="*/ 123875 h 124015"/>
                <a:gd name="connsiteX6" fmla="*/ -101 w 442531"/>
                <a:gd name="connsiteY6" fmla="*/ 40912 h 124015"/>
                <a:gd name="connsiteX7" fmla="*/ 28475 w 442531"/>
                <a:gd name="connsiteY7" fmla="*/ -141 h 124015"/>
                <a:gd name="connsiteX8" fmla="*/ 31713 w 442531"/>
                <a:gd name="connsiteY8" fmla="*/ 1955 h 12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531" h="124015">
                  <a:moveTo>
                    <a:pt x="370041" y="20338"/>
                  </a:moveTo>
                  <a:cubicBezTo>
                    <a:pt x="377547" y="17899"/>
                    <a:pt x="384891" y="15004"/>
                    <a:pt x="392044" y="11670"/>
                  </a:cubicBezTo>
                  <a:cubicBezTo>
                    <a:pt x="399616" y="8317"/>
                    <a:pt x="406912" y="4374"/>
                    <a:pt x="413856" y="-141"/>
                  </a:cubicBezTo>
                  <a:cubicBezTo>
                    <a:pt x="432144" y="11956"/>
                    <a:pt x="442431" y="25958"/>
                    <a:pt x="442431" y="40912"/>
                  </a:cubicBezTo>
                  <a:cubicBezTo>
                    <a:pt x="442326" y="48399"/>
                    <a:pt x="439859" y="55666"/>
                    <a:pt x="435383" y="61676"/>
                  </a:cubicBezTo>
                  <a:cubicBezTo>
                    <a:pt x="410713" y="97491"/>
                    <a:pt x="324130" y="123875"/>
                    <a:pt x="221165" y="123875"/>
                  </a:cubicBezTo>
                  <a:cubicBezTo>
                    <a:pt x="99054" y="123875"/>
                    <a:pt x="-101" y="86632"/>
                    <a:pt x="-101" y="40912"/>
                  </a:cubicBezTo>
                  <a:cubicBezTo>
                    <a:pt x="-101" y="25958"/>
                    <a:pt x="10377" y="12337"/>
                    <a:pt x="28475" y="-141"/>
                  </a:cubicBezTo>
                  <a:cubicBezTo>
                    <a:pt x="29504" y="631"/>
                    <a:pt x="30589" y="1336"/>
                    <a:pt x="31713" y="1955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50A25345-6E59-4AAE-B071-7C82E2B2C44A}"/>
                </a:ext>
              </a:extLst>
            </p:cNvPr>
            <p:cNvSpPr/>
            <p:nvPr/>
          </p:nvSpPr>
          <p:spPr>
            <a:xfrm>
              <a:off x="11226969" y="5224254"/>
              <a:ext cx="27883" cy="7594"/>
            </a:xfrm>
            <a:custGeom>
              <a:avLst/>
              <a:gdLst>
                <a:gd name="connsiteX0" fmla="*/ -101 w 24479"/>
                <a:gd name="connsiteY0" fmla="*/ 6527 h 6667"/>
                <a:gd name="connsiteX1" fmla="*/ 24379 w 24479"/>
                <a:gd name="connsiteY1" fmla="*/ -141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79" h="6667">
                  <a:moveTo>
                    <a:pt x="-101" y="6527"/>
                  </a:moveTo>
                  <a:cubicBezTo>
                    <a:pt x="8567" y="4527"/>
                    <a:pt x="16664" y="2336"/>
                    <a:pt x="24379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7BAF2D75-8B36-4A88-8799-D064E66753BD}"/>
                </a:ext>
              </a:extLst>
            </p:cNvPr>
            <p:cNvSpPr/>
            <p:nvPr/>
          </p:nvSpPr>
          <p:spPr>
            <a:xfrm>
              <a:off x="11057283" y="5244869"/>
              <a:ext cx="11608" cy="10849"/>
            </a:xfrm>
            <a:custGeom>
              <a:avLst/>
              <a:gdLst>
                <a:gd name="connsiteX0" fmla="*/ -101 w 10191"/>
                <a:gd name="connsiteY0" fmla="*/ -141 h 9525"/>
                <a:gd name="connsiteX1" fmla="*/ 10091 w 10191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" h="9525">
                  <a:moveTo>
                    <a:pt x="-101" y="-141"/>
                  </a:moveTo>
                  <a:cubicBezTo>
                    <a:pt x="3234" y="-141"/>
                    <a:pt x="6662" y="-141"/>
                    <a:pt x="1009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73474DF8-EEED-4D16-9AAC-BC8F1C1EE64F}"/>
                </a:ext>
              </a:extLst>
            </p:cNvPr>
            <p:cNvSpPr/>
            <p:nvPr/>
          </p:nvSpPr>
          <p:spPr>
            <a:xfrm>
              <a:off x="11057935" y="5151348"/>
              <a:ext cx="10849" cy="10849"/>
            </a:xfrm>
            <a:custGeom>
              <a:avLst/>
              <a:gdLst>
                <a:gd name="connsiteX0" fmla="*/ -101 w 9525"/>
                <a:gd name="connsiteY0" fmla="*/ -141 h 9525"/>
                <a:gd name="connsiteX1" fmla="*/ 9425 w 9525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-101" y="-141"/>
                  </a:moveTo>
                  <a:lnTo>
                    <a:pt x="9425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0DBA4331-064B-48C3-904F-640572871394}"/>
                </a:ext>
              </a:extLst>
            </p:cNvPr>
            <p:cNvSpPr/>
            <p:nvPr/>
          </p:nvSpPr>
          <p:spPr>
            <a:xfrm>
              <a:off x="10842899" y="5104695"/>
              <a:ext cx="503737" cy="141584"/>
            </a:xfrm>
            <a:custGeom>
              <a:avLst/>
              <a:gdLst>
                <a:gd name="connsiteX0" fmla="*/ 413475 w 442246"/>
                <a:gd name="connsiteY0" fmla="*/ -141 h 124301"/>
                <a:gd name="connsiteX1" fmla="*/ 439478 w 442246"/>
                <a:gd name="connsiteY1" fmla="*/ 28434 h 124301"/>
                <a:gd name="connsiteX2" fmla="*/ 442146 w 442246"/>
                <a:gd name="connsiteY2" fmla="*/ 41197 h 124301"/>
                <a:gd name="connsiteX3" fmla="*/ 391663 w 442246"/>
                <a:gd name="connsiteY3" fmla="*/ 93966 h 124301"/>
                <a:gd name="connsiteX4" fmla="*/ 369660 w 442246"/>
                <a:gd name="connsiteY4" fmla="*/ 102634 h 124301"/>
                <a:gd name="connsiteX5" fmla="*/ 361564 w 442246"/>
                <a:gd name="connsiteY5" fmla="*/ 105206 h 124301"/>
                <a:gd name="connsiteX6" fmla="*/ 337085 w 442246"/>
                <a:gd name="connsiteY6" fmla="*/ 111873 h 124301"/>
                <a:gd name="connsiteX7" fmla="*/ 320511 w 442246"/>
                <a:gd name="connsiteY7" fmla="*/ 115302 h 124301"/>
                <a:gd name="connsiteX8" fmla="*/ 308034 w 442246"/>
                <a:gd name="connsiteY8" fmla="*/ 117493 h 124301"/>
                <a:gd name="connsiteX9" fmla="*/ 290889 w 442246"/>
                <a:gd name="connsiteY9" fmla="*/ 119874 h 124301"/>
                <a:gd name="connsiteX10" fmla="*/ 280411 w 442246"/>
                <a:gd name="connsiteY10" fmla="*/ 121112 h 124301"/>
                <a:gd name="connsiteX11" fmla="*/ 270886 w 442246"/>
                <a:gd name="connsiteY11" fmla="*/ 122065 h 124301"/>
                <a:gd name="connsiteX12" fmla="*/ 221261 w 442246"/>
                <a:gd name="connsiteY12" fmla="*/ 124160 h 124301"/>
                <a:gd name="connsiteX13" fmla="*/ 198686 w 442246"/>
                <a:gd name="connsiteY13" fmla="*/ 123684 h 124301"/>
                <a:gd name="connsiteX14" fmla="*/ 188495 w 442246"/>
                <a:gd name="connsiteY14" fmla="*/ 123684 h 124301"/>
                <a:gd name="connsiteX15" fmla="*/ 169445 w 442246"/>
                <a:gd name="connsiteY15" fmla="*/ 122255 h 124301"/>
                <a:gd name="connsiteX16" fmla="*/ 161634 w 442246"/>
                <a:gd name="connsiteY16" fmla="*/ 121493 h 124301"/>
                <a:gd name="connsiteX17" fmla="*/ 151157 w 442246"/>
                <a:gd name="connsiteY17" fmla="*/ 120255 h 124301"/>
                <a:gd name="connsiteX18" fmla="*/ 134107 w 442246"/>
                <a:gd name="connsiteY18" fmla="*/ 117874 h 124301"/>
                <a:gd name="connsiteX19" fmla="*/ 121058 w 442246"/>
                <a:gd name="connsiteY19" fmla="*/ 115588 h 124301"/>
                <a:gd name="connsiteX20" fmla="*/ 97436 w 442246"/>
                <a:gd name="connsiteY20" fmla="*/ 110349 h 124301"/>
                <a:gd name="connsiteX21" fmla="*/ 88863 w 442246"/>
                <a:gd name="connsiteY21" fmla="*/ 108063 h 124301"/>
                <a:gd name="connsiteX22" fmla="*/ 81339 w 442246"/>
                <a:gd name="connsiteY22" fmla="*/ 105873 h 124301"/>
                <a:gd name="connsiteX23" fmla="*/ 71814 w 442246"/>
                <a:gd name="connsiteY23" fmla="*/ 102920 h 124301"/>
                <a:gd name="connsiteX24" fmla="*/ 50096 w 442246"/>
                <a:gd name="connsiteY24" fmla="*/ 94347 h 124301"/>
                <a:gd name="connsiteX25" fmla="*/ 37333 w 442246"/>
                <a:gd name="connsiteY25" fmla="*/ 87966 h 124301"/>
                <a:gd name="connsiteX26" fmla="*/ 31904 w 442246"/>
                <a:gd name="connsiteY26" fmla="*/ 84917 h 124301"/>
                <a:gd name="connsiteX27" fmla="*/ 31904 w 442246"/>
                <a:gd name="connsiteY27" fmla="*/ 84917 h 124301"/>
                <a:gd name="connsiteX28" fmla="*/ 3329 w 442246"/>
                <a:gd name="connsiteY28" fmla="*/ 56342 h 124301"/>
                <a:gd name="connsiteX29" fmla="*/ -101 w 442246"/>
                <a:gd name="connsiteY29" fmla="*/ 41769 h 124301"/>
                <a:gd name="connsiteX30" fmla="*/ 28475 w 442246"/>
                <a:gd name="connsiteY30" fmla="*/ 1193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2246" h="124301">
                  <a:moveTo>
                    <a:pt x="413475" y="-141"/>
                  </a:moveTo>
                  <a:cubicBezTo>
                    <a:pt x="424800" y="6575"/>
                    <a:pt x="433858" y="16528"/>
                    <a:pt x="439478" y="28434"/>
                  </a:cubicBezTo>
                  <a:cubicBezTo>
                    <a:pt x="441203" y="32473"/>
                    <a:pt x="442107" y="36806"/>
                    <a:pt x="442146" y="41197"/>
                  </a:cubicBezTo>
                  <a:cubicBezTo>
                    <a:pt x="442146" y="61296"/>
                    <a:pt x="423096" y="79297"/>
                    <a:pt x="391663" y="93966"/>
                  </a:cubicBezTo>
                  <a:cubicBezTo>
                    <a:pt x="384900" y="97014"/>
                    <a:pt x="377566" y="99967"/>
                    <a:pt x="369660" y="102634"/>
                  </a:cubicBezTo>
                  <a:lnTo>
                    <a:pt x="361564" y="105206"/>
                  </a:lnTo>
                  <a:cubicBezTo>
                    <a:pt x="353849" y="107682"/>
                    <a:pt x="345657" y="109873"/>
                    <a:pt x="337085" y="111873"/>
                  </a:cubicBezTo>
                  <a:cubicBezTo>
                    <a:pt x="331655" y="113016"/>
                    <a:pt x="326226" y="114255"/>
                    <a:pt x="320511" y="115302"/>
                  </a:cubicBezTo>
                  <a:lnTo>
                    <a:pt x="308034" y="117493"/>
                  </a:lnTo>
                  <a:cubicBezTo>
                    <a:pt x="302414" y="118446"/>
                    <a:pt x="296603" y="119303"/>
                    <a:pt x="290889" y="119874"/>
                  </a:cubicBezTo>
                  <a:lnTo>
                    <a:pt x="280411" y="121112"/>
                  </a:lnTo>
                  <a:lnTo>
                    <a:pt x="270886" y="122065"/>
                  </a:lnTo>
                  <a:cubicBezTo>
                    <a:pt x="254979" y="123398"/>
                    <a:pt x="238311" y="124160"/>
                    <a:pt x="221261" y="124160"/>
                  </a:cubicBezTo>
                  <a:cubicBezTo>
                    <a:pt x="213641" y="124160"/>
                    <a:pt x="206116" y="124160"/>
                    <a:pt x="198686" y="123684"/>
                  </a:cubicBezTo>
                  <a:cubicBezTo>
                    <a:pt x="195257" y="123684"/>
                    <a:pt x="191828" y="123684"/>
                    <a:pt x="188495" y="123684"/>
                  </a:cubicBezTo>
                  <a:cubicBezTo>
                    <a:pt x="182113" y="123684"/>
                    <a:pt x="175827" y="122827"/>
                    <a:pt x="169445" y="122255"/>
                  </a:cubicBezTo>
                  <a:lnTo>
                    <a:pt x="161634" y="121493"/>
                  </a:lnTo>
                  <a:lnTo>
                    <a:pt x="151157" y="120255"/>
                  </a:lnTo>
                  <a:cubicBezTo>
                    <a:pt x="145346" y="119589"/>
                    <a:pt x="139632" y="118826"/>
                    <a:pt x="134107" y="117874"/>
                  </a:cubicBezTo>
                  <a:cubicBezTo>
                    <a:pt x="128582" y="116921"/>
                    <a:pt x="125344" y="116445"/>
                    <a:pt x="121058" y="115588"/>
                  </a:cubicBezTo>
                  <a:cubicBezTo>
                    <a:pt x="112866" y="114064"/>
                    <a:pt x="104961" y="112254"/>
                    <a:pt x="97436" y="110349"/>
                  </a:cubicBezTo>
                  <a:lnTo>
                    <a:pt x="88863" y="108063"/>
                  </a:lnTo>
                  <a:lnTo>
                    <a:pt x="81339" y="105873"/>
                  </a:lnTo>
                  <a:cubicBezTo>
                    <a:pt x="78100" y="104920"/>
                    <a:pt x="75052" y="103967"/>
                    <a:pt x="71814" y="102920"/>
                  </a:cubicBezTo>
                  <a:cubicBezTo>
                    <a:pt x="64003" y="100253"/>
                    <a:pt x="56764" y="97395"/>
                    <a:pt x="50096" y="94347"/>
                  </a:cubicBezTo>
                  <a:cubicBezTo>
                    <a:pt x="45620" y="92347"/>
                    <a:pt x="41334" y="90156"/>
                    <a:pt x="37333" y="87966"/>
                  </a:cubicBezTo>
                  <a:lnTo>
                    <a:pt x="31904" y="84917"/>
                  </a:lnTo>
                  <a:cubicBezTo>
                    <a:pt x="31904" y="84917"/>
                    <a:pt x="31904" y="84917"/>
                    <a:pt x="31904" y="84917"/>
                  </a:cubicBezTo>
                  <a:cubicBezTo>
                    <a:pt x="19835" y="78326"/>
                    <a:pt x="9920" y="68410"/>
                    <a:pt x="3329" y="56342"/>
                  </a:cubicBezTo>
                  <a:cubicBezTo>
                    <a:pt x="1128" y="51799"/>
                    <a:pt x="-43" y="46817"/>
                    <a:pt x="-101" y="41769"/>
                  </a:cubicBezTo>
                  <a:cubicBezTo>
                    <a:pt x="-101" y="27101"/>
                    <a:pt x="10187" y="13194"/>
                    <a:pt x="28475" y="1193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A98773F2-6EDF-461F-947D-018470D9482D}"/>
                </a:ext>
              </a:extLst>
            </p:cNvPr>
            <p:cNvSpPr/>
            <p:nvPr/>
          </p:nvSpPr>
          <p:spPr>
            <a:xfrm>
              <a:off x="10843117" y="5011607"/>
              <a:ext cx="503412" cy="140825"/>
            </a:xfrm>
            <a:custGeom>
              <a:avLst/>
              <a:gdLst>
                <a:gd name="connsiteX0" fmla="*/ 384424 w 441960"/>
                <a:gd name="connsiteY0" fmla="*/ 14623 h 123634"/>
                <a:gd name="connsiteX1" fmla="*/ 391472 w 441960"/>
                <a:gd name="connsiteY1" fmla="*/ 11670 h 123634"/>
                <a:gd name="connsiteX2" fmla="*/ 401664 w 441960"/>
                <a:gd name="connsiteY2" fmla="*/ 6622 h 123634"/>
                <a:gd name="connsiteX3" fmla="*/ 413285 w 441960"/>
                <a:gd name="connsiteY3" fmla="*/ -141 h 123634"/>
                <a:gd name="connsiteX4" fmla="*/ 441860 w 441960"/>
                <a:gd name="connsiteY4" fmla="*/ 40721 h 123634"/>
                <a:gd name="connsiteX5" fmla="*/ 439955 w 441960"/>
                <a:gd name="connsiteY5" fmla="*/ 51675 h 123634"/>
                <a:gd name="connsiteX6" fmla="*/ 413189 w 441960"/>
                <a:gd name="connsiteY6" fmla="*/ 81584 h 123634"/>
                <a:gd name="connsiteX7" fmla="*/ 401569 w 441960"/>
                <a:gd name="connsiteY7" fmla="*/ 88442 h 123634"/>
                <a:gd name="connsiteX8" fmla="*/ 392901 w 441960"/>
                <a:gd name="connsiteY8" fmla="*/ 92728 h 123634"/>
                <a:gd name="connsiteX9" fmla="*/ 388329 w 441960"/>
                <a:gd name="connsiteY9" fmla="*/ 94824 h 123634"/>
                <a:gd name="connsiteX10" fmla="*/ 383567 w 441960"/>
                <a:gd name="connsiteY10" fmla="*/ 96824 h 123634"/>
                <a:gd name="connsiteX11" fmla="*/ 378614 w 441960"/>
                <a:gd name="connsiteY11" fmla="*/ 98824 h 123634"/>
                <a:gd name="connsiteX12" fmla="*/ 373470 w 441960"/>
                <a:gd name="connsiteY12" fmla="*/ 100634 h 123634"/>
                <a:gd name="connsiteX13" fmla="*/ 320225 w 441960"/>
                <a:gd name="connsiteY13" fmla="*/ 114731 h 123634"/>
                <a:gd name="connsiteX14" fmla="*/ 307748 w 441960"/>
                <a:gd name="connsiteY14" fmla="*/ 117017 h 123634"/>
                <a:gd name="connsiteX15" fmla="*/ 306795 w 441960"/>
                <a:gd name="connsiteY15" fmla="*/ 117017 h 123634"/>
                <a:gd name="connsiteX16" fmla="*/ 294318 w 441960"/>
                <a:gd name="connsiteY16" fmla="*/ 118731 h 123634"/>
                <a:gd name="connsiteX17" fmla="*/ 294318 w 441960"/>
                <a:gd name="connsiteY17" fmla="*/ 118731 h 123634"/>
                <a:gd name="connsiteX18" fmla="*/ 280316 w 441960"/>
                <a:gd name="connsiteY18" fmla="*/ 120446 h 123634"/>
                <a:gd name="connsiteX19" fmla="*/ 265933 w 441960"/>
                <a:gd name="connsiteY19" fmla="*/ 121684 h 123634"/>
                <a:gd name="connsiteX20" fmla="*/ 254503 w 441960"/>
                <a:gd name="connsiteY20" fmla="*/ 122541 h 123634"/>
                <a:gd name="connsiteX21" fmla="*/ 220784 w 441960"/>
                <a:gd name="connsiteY21" fmla="*/ 123494 h 123634"/>
                <a:gd name="connsiteX22" fmla="*/ 198210 w 441960"/>
                <a:gd name="connsiteY22" fmla="*/ 123494 h 123634"/>
                <a:gd name="connsiteX23" fmla="*/ 188685 w 441960"/>
                <a:gd name="connsiteY23" fmla="*/ 123494 h 123634"/>
                <a:gd name="connsiteX24" fmla="*/ 187256 w 441960"/>
                <a:gd name="connsiteY24" fmla="*/ 123494 h 123634"/>
                <a:gd name="connsiteX25" fmla="*/ 175731 w 441960"/>
                <a:gd name="connsiteY25" fmla="*/ 122637 h 123634"/>
                <a:gd name="connsiteX26" fmla="*/ 161348 w 441960"/>
                <a:gd name="connsiteY26" fmla="*/ 121398 h 123634"/>
                <a:gd name="connsiteX27" fmla="*/ 147346 w 441960"/>
                <a:gd name="connsiteY27" fmla="*/ 119684 h 123634"/>
                <a:gd name="connsiteX28" fmla="*/ 134774 w 441960"/>
                <a:gd name="connsiteY28" fmla="*/ 117969 h 123634"/>
                <a:gd name="connsiteX29" fmla="*/ 133821 w 441960"/>
                <a:gd name="connsiteY29" fmla="*/ 117969 h 123634"/>
                <a:gd name="connsiteX30" fmla="*/ 120772 w 441960"/>
                <a:gd name="connsiteY30" fmla="*/ 115588 h 123634"/>
                <a:gd name="connsiteX31" fmla="*/ 90006 w 441960"/>
                <a:gd name="connsiteY31" fmla="*/ 108540 h 123634"/>
                <a:gd name="connsiteX32" fmla="*/ 84386 w 441960"/>
                <a:gd name="connsiteY32" fmla="*/ 106920 h 123634"/>
                <a:gd name="connsiteX33" fmla="*/ 68099 w 441960"/>
                <a:gd name="connsiteY33" fmla="*/ 101586 h 123634"/>
                <a:gd name="connsiteX34" fmla="*/ 53239 w 441960"/>
                <a:gd name="connsiteY34" fmla="*/ 95776 h 123634"/>
                <a:gd name="connsiteX35" fmla="*/ 48667 w 441960"/>
                <a:gd name="connsiteY35" fmla="*/ 93680 h 123634"/>
                <a:gd name="connsiteX36" fmla="*/ 40095 w 441960"/>
                <a:gd name="connsiteY36" fmla="*/ 89394 h 123634"/>
                <a:gd name="connsiteX37" fmla="*/ 35999 w 441960"/>
                <a:gd name="connsiteY37" fmla="*/ 87203 h 123634"/>
                <a:gd name="connsiteX38" fmla="*/ 28475 w 441960"/>
                <a:gd name="connsiteY38" fmla="*/ 82536 h 123634"/>
                <a:gd name="connsiteX39" fmla="*/ -101 w 441960"/>
                <a:gd name="connsiteY39" fmla="*/ 41674 h 123634"/>
                <a:gd name="connsiteX40" fmla="*/ 5996 w 441960"/>
                <a:gd name="connsiteY40" fmla="*/ 22624 h 12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960" h="123634">
                  <a:moveTo>
                    <a:pt x="384424" y="14623"/>
                  </a:moveTo>
                  <a:lnTo>
                    <a:pt x="391472" y="11670"/>
                  </a:lnTo>
                  <a:cubicBezTo>
                    <a:pt x="394996" y="10051"/>
                    <a:pt x="398426" y="8337"/>
                    <a:pt x="401664" y="6622"/>
                  </a:cubicBezTo>
                  <a:cubicBezTo>
                    <a:pt x="404903" y="4908"/>
                    <a:pt x="409665" y="2145"/>
                    <a:pt x="413285" y="-141"/>
                  </a:cubicBezTo>
                  <a:cubicBezTo>
                    <a:pt x="431573" y="11956"/>
                    <a:pt x="441860" y="25862"/>
                    <a:pt x="441860" y="40721"/>
                  </a:cubicBezTo>
                  <a:cubicBezTo>
                    <a:pt x="441850" y="44455"/>
                    <a:pt x="441202" y="48160"/>
                    <a:pt x="439955" y="51675"/>
                  </a:cubicBezTo>
                  <a:cubicBezTo>
                    <a:pt x="434506" y="64277"/>
                    <a:pt x="425115" y="74773"/>
                    <a:pt x="413189" y="81584"/>
                  </a:cubicBezTo>
                  <a:cubicBezTo>
                    <a:pt x="409475" y="84137"/>
                    <a:pt x="405598" y="86423"/>
                    <a:pt x="401569" y="88442"/>
                  </a:cubicBezTo>
                  <a:cubicBezTo>
                    <a:pt x="398711" y="89966"/>
                    <a:pt x="395949" y="91394"/>
                    <a:pt x="392901" y="92728"/>
                  </a:cubicBezTo>
                  <a:cubicBezTo>
                    <a:pt x="391472" y="93490"/>
                    <a:pt x="389948" y="94157"/>
                    <a:pt x="388329" y="94824"/>
                  </a:cubicBezTo>
                  <a:lnTo>
                    <a:pt x="383567" y="96824"/>
                  </a:lnTo>
                  <a:cubicBezTo>
                    <a:pt x="381947" y="97586"/>
                    <a:pt x="380233" y="98253"/>
                    <a:pt x="378614" y="98824"/>
                  </a:cubicBezTo>
                  <a:lnTo>
                    <a:pt x="373470" y="100634"/>
                  </a:lnTo>
                  <a:cubicBezTo>
                    <a:pt x="356144" y="106787"/>
                    <a:pt x="338332" y="111502"/>
                    <a:pt x="320225" y="114731"/>
                  </a:cubicBezTo>
                  <a:cubicBezTo>
                    <a:pt x="316130" y="115588"/>
                    <a:pt x="311939" y="116350"/>
                    <a:pt x="307748" y="117017"/>
                  </a:cubicBezTo>
                  <a:lnTo>
                    <a:pt x="306795" y="117017"/>
                  </a:lnTo>
                  <a:lnTo>
                    <a:pt x="294318" y="118731"/>
                  </a:lnTo>
                  <a:lnTo>
                    <a:pt x="294318" y="118731"/>
                  </a:lnTo>
                  <a:cubicBezTo>
                    <a:pt x="289745" y="119426"/>
                    <a:pt x="285078" y="119998"/>
                    <a:pt x="280316" y="120446"/>
                  </a:cubicBezTo>
                  <a:cubicBezTo>
                    <a:pt x="275553" y="121018"/>
                    <a:pt x="270791" y="121398"/>
                    <a:pt x="265933" y="121684"/>
                  </a:cubicBezTo>
                  <a:cubicBezTo>
                    <a:pt x="261075" y="121970"/>
                    <a:pt x="258313" y="122255"/>
                    <a:pt x="254503" y="122541"/>
                  </a:cubicBezTo>
                  <a:cubicBezTo>
                    <a:pt x="243549" y="123113"/>
                    <a:pt x="232214" y="123494"/>
                    <a:pt x="220784" y="123494"/>
                  </a:cubicBezTo>
                  <a:cubicBezTo>
                    <a:pt x="213164" y="123494"/>
                    <a:pt x="205639" y="123494"/>
                    <a:pt x="198210" y="123494"/>
                  </a:cubicBezTo>
                  <a:lnTo>
                    <a:pt x="188685" y="123494"/>
                  </a:lnTo>
                  <a:lnTo>
                    <a:pt x="187256" y="123494"/>
                  </a:lnTo>
                  <a:cubicBezTo>
                    <a:pt x="183351" y="123494"/>
                    <a:pt x="179541" y="123494"/>
                    <a:pt x="175731" y="122637"/>
                  </a:cubicBezTo>
                  <a:cubicBezTo>
                    <a:pt x="171921" y="121779"/>
                    <a:pt x="166206" y="121970"/>
                    <a:pt x="161348" y="121398"/>
                  </a:cubicBezTo>
                  <a:cubicBezTo>
                    <a:pt x="156491" y="120827"/>
                    <a:pt x="151823" y="120351"/>
                    <a:pt x="147346" y="119684"/>
                  </a:cubicBezTo>
                  <a:lnTo>
                    <a:pt x="134774" y="117969"/>
                  </a:lnTo>
                  <a:lnTo>
                    <a:pt x="133821" y="117969"/>
                  </a:lnTo>
                  <a:lnTo>
                    <a:pt x="120772" y="115588"/>
                  </a:lnTo>
                  <a:cubicBezTo>
                    <a:pt x="109913" y="113588"/>
                    <a:pt x="99721" y="111207"/>
                    <a:pt x="90006" y="108540"/>
                  </a:cubicBezTo>
                  <a:cubicBezTo>
                    <a:pt x="88101" y="108101"/>
                    <a:pt x="86224" y="107558"/>
                    <a:pt x="84386" y="106920"/>
                  </a:cubicBezTo>
                  <a:cubicBezTo>
                    <a:pt x="78671" y="105301"/>
                    <a:pt x="73242" y="103491"/>
                    <a:pt x="68099" y="101586"/>
                  </a:cubicBezTo>
                  <a:cubicBezTo>
                    <a:pt x="62955" y="99681"/>
                    <a:pt x="57907" y="97871"/>
                    <a:pt x="53239" y="95776"/>
                  </a:cubicBezTo>
                  <a:cubicBezTo>
                    <a:pt x="51668" y="95176"/>
                    <a:pt x="50144" y="94471"/>
                    <a:pt x="48667" y="93680"/>
                  </a:cubicBezTo>
                  <a:cubicBezTo>
                    <a:pt x="45734" y="92404"/>
                    <a:pt x="42877" y="90975"/>
                    <a:pt x="40095" y="89394"/>
                  </a:cubicBezTo>
                  <a:cubicBezTo>
                    <a:pt x="38666" y="88775"/>
                    <a:pt x="37304" y="88042"/>
                    <a:pt x="35999" y="87203"/>
                  </a:cubicBezTo>
                  <a:cubicBezTo>
                    <a:pt x="33389" y="85823"/>
                    <a:pt x="30875" y="84270"/>
                    <a:pt x="28475" y="82536"/>
                  </a:cubicBezTo>
                  <a:cubicBezTo>
                    <a:pt x="10091" y="70535"/>
                    <a:pt x="-101" y="56628"/>
                    <a:pt x="-101" y="41674"/>
                  </a:cubicBezTo>
                  <a:cubicBezTo>
                    <a:pt x="90" y="34873"/>
                    <a:pt x="2205" y="28273"/>
                    <a:pt x="5996" y="22624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35AC1F20-DC4E-45EC-A172-9B48F3FA1A92}"/>
                </a:ext>
              </a:extLst>
            </p:cNvPr>
            <p:cNvSpPr/>
            <p:nvPr/>
          </p:nvSpPr>
          <p:spPr>
            <a:xfrm>
              <a:off x="11226969" y="5040574"/>
              <a:ext cx="18443" cy="4774"/>
            </a:xfrm>
            <a:custGeom>
              <a:avLst/>
              <a:gdLst>
                <a:gd name="connsiteX0" fmla="*/ -101 w 16192"/>
                <a:gd name="connsiteY0" fmla="*/ 4050 h 4191"/>
                <a:gd name="connsiteX1" fmla="*/ 16092 w 16192"/>
                <a:gd name="connsiteY1" fmla="*/ -141 h 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" h="4191">
                  <a:moveTo>
                    <a:pt x="-101" y="4050"/>
                  </a:moveTo>
                  <a:cubicBezTo>
                    <a:pt x="5424" y="2717"/>
                    <a:pt x="10853" y="1384"/>
                    <a:pt x="16092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C1CA1C13-0B8E-4C00-B774-1DC444B1B96B}"/>
                </a:ext>
              </a:extLst>
            </p:cNvPr>
            <p:cNvSpPr/>
            <p:nvPr/>
          </p:nvSpPr>
          <p:spPr>
            <a:xfrm>
              <a:off x="11057935" y="5058477"/>
              <a:ext cx="10849" cy="10849"/>
            </a:xfrm>
            <a:custGeom>
              <a:avLst/>
              <a:gdLst>
                <a:gd name="connsiteX0" fmla="*/ -101 w 9525"/>
                <a:gd name="connsiteY0" fmla="*/ -141 h 9525"/>
                <a:gd name="connsiteX1" fmla="*/ 9425 w 9525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-101" y="-141"/>
                  </a:moveTo>
                  <a:lnTo>
                    <a:pt x="9425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B1BCC372-A3AD-4784-91E3-E461918B9AB4}"/>
                </a:ext>
              </a:extLst>
            </p:cNvPr>
            <p:cNvSpPr/>
            <p:nvPr/>
          </p:nvSpPr>
          <p:spPr>
            <a:xfrm>
              <a:off x="11298357" y="4925572"/>
              <a:ext cx="5098" cy="2712"/>
            </a:xfrm>
            <a:custGeom>
              <a:avLst/>
              <a:gdLst>
                <a:gd name="connsiteX0" fmla="*/ -101 w 4476"/>
                <a:gd name="connsiteY0" fmla="*/ 2241 h 2381"/>
                <a:gd name="connsiteX1" fmla="*/ 4376 w 4476"/>
                <a:gd name="connsiteY1" fmla="*/ -141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6" h="2381">
                  <a:moveTo>
                    <a:pt x="-101" y="2241"/>
                  </a:moveTo>
                  <a:cubicBezTo>
                    <a:pt x="1442" y="1545"/>
                    <a:pt x="2938" y="745"/>
                    <a:pt x="4376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71686E41-6E52-4536-89EA-E175FC9F2B5C}"/>
                </a:ext>
              </a:extLst>
            </p:cNvPr>
            <p:cNvSpPr/>
            <p:nvPr/>
          </p:nvSpPr>
          <p:spPr>
            <a:xfrm>
              <a:off x="11289136" y="4930020"/>
              <a:ext cx="5858" cy="2820"/>
            </a:xfrm>
            <a:custGeom>
              <a:avLst/>
              <a:gdLst>
                <a:gd name="connsiteX0" fmla="*/ -101 w 5143"/>
                <a:gd name="connsiteY0" fmla="*/ 2336 h 2476"/>
                <a:gd name="connsiteX1" fmla="*/ 5043 w 5143"/>
                <a:gd name="connsiteY1" fmla="*/ -141 h 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43" h="2476">
                  <a:moveTo>
                    <a:pt x="-101" y="2336"/>
                  </a:moveTo>
                  <a:lnTo>
                    <a:pt x="5043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F30E55E8-8572-4FCD-8638-FAE6C25FA07E}"/>
                </a:ext>
              </a:extLst>
            </p:cNvPr>
            <p:cNvSpPr/>
            <p:nvPr/>
          </p:nvSpPr>
          <p:spPr>
            <a:xfrm>
              <a:off x="11225233" y="4936312"/>
              <a:ext cx="55765" cy="17251"/>
            </a:xfrm>
            <a:custGeom>
              <a:avLst/>
              <a:gdLst>
                <a:gd name="connsiteX0" fmla="*/ -101 w 48958"/>
                <a:gd name="connsiteY0" fmla="*/ 15004 h 15145"/>
                <a:gd name="connsiteX1" fmla="*/ 25903 w 48958"/>
                <a:gd name="connsiteY1" fmla="*/ 8051 h 15145"/>
                <a:gd name="connsiteX2" fmla="*/ 33903 w 48958"/>
                <a:gd name="connsiteY2" fmla="*/ 5479 h 15145"/>
                <a:gd name="connsiteX3" fmla="*/ 41618 w 48958"/>
                <a:gd name="connsiteY3" fmla="*/ 2621 h 15145"/>
                <a:gd name="connsiteX4" fmla="*/ 48858 w 48958"/>
                <a:gd name="connsiteY4" fmla="*/ -141 h 15145"/>
                <a:gd name="connsiteX5" fmla="*/ 48858 w 48958"/>
                <a:gd name="connsiteY5" fmla="*/ -141 h 1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58" h="15145">
                  <a:moveTo>
                    <a:pt x="-101" y="15004"/>
                  </a:moveTo>
                  <a:cubicBezTo>
                    <a:pt x="9425" y="13004"/>
                    <a:pt x="17806" y="10623"/>
                    <a:pt x="25903" y="8051"/>
                  </a:cubicBezTo>
                  <a:cubicBezTo>
                    <a:pt x="28636" y="7289"/>
                    <a:pt x="31303" y="6432"/>
                    <a:pt x="33903" y="5479"/>
                  </a:cubicBezTo>
                  <a:cubicBezTo>
                    <a:pt x="36523" y="4660"/>
                    <a:pt x="39095" y="3707"/>
                    <a:pt x="41618" y="2621"/>
                  </a:cubicBezTo>
                  <a:cubicBezTo>
                    <a:pt x="44095" y="1879"/>
                    <a:pt x="46515" y="955"/>
                    <a:pt x="48858" y="-141"/>
                  </a:cubicBezTo>
                  <a:lnTo>
                    <a:pt x="48858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153FF581-3CC0-44E3-9565-9C2F5C9C0FCB}"/>
                </a:ext>
              </a:extLst>
            </p:cNvPr>
            <p:cNvSpPr/>
            <p:nvPr/>
          </p:nvSpPr>
          <p:spPr>
            <a:xfrm>
              <a:off x="11120427" y="4966908"/>
              <a:ext cx="10849" cy="10849"/>
            </a:xfrm>
            <a:custGeom>
              <a:avLst/>
              <a:gdLst>
                <a:gd name="connsiteX0" fmla="*/ -101 w 9525"/>
                <a:gd name="connsiteY0" fmla="*/ -141 h 9525"/>
                <a:gd name="connsiteX1" fmla="*/ 9425 w 9525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-101" y="-141"/>
                  </a:moveTo>
                  <a:lnTo>
                    <a:pt x="9425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2B60F58B-4747-4C3C-B40C-3E2B5B1D53BF}"/>
                </a:ext>
              </a:extLst>
            </p:cNvPr>
            <p:cNvSpPr/>
            <p:nvPr/>
          </p:nvSpPr>
          <p:spPr>
            <a:xfrm>
              <a:off x="11057283" y="4966148"/>
              <a:ext cx="11608" cy="542"/>
            </a:xfrm>
            <a:custGeom>
              <a:avLst/>
              <a:gdLst>
                <a:gd name="connsiteX0" fmla="*/ -101 w 10191"/>
                <a:gd name="connsiteY0" fmla="*/ -141 h 476"/>
                <a:gd name="connsiteX1" fmla="*/ 10091 w 10191"/>
                <a:gd name="connsiteY1" fmla="*/ 335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" h="476">
                  <a:moveTo>
                    <a:pt x="-101" y="-141"/>
                  </a:moveTo>
                  <a:lnTo>
                    <a:pt x="10091" y="335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09C24AD3-2966-4FDF-A63B-72A44AA86C97}"/>
                </a:ext>
              </a:extLst>
            </p:cNvPr>
            <p:cNvSpPr/>
            <p:nvPr/>
          </p:nvSpPr>
          <p:spPr>
            <a:xfrm>
              <a:off x="10843551" y="4918737"/>
              <a:ext cx="503086" cy="140391"/>
            </a:xfrm>
            <a:custGeom>
              <a:avLst/>
              <a:gdLst>
                <a:gd name="connsiteX0" fmla="*/ 413475 w 441674"/>
                <a:gd name="connsiteY0" fmla="*/ -141 h 123253"/>
                <a:gd name="connsiteX1" fmla="*/ 441574 w 441674"/>
                <a:gd name="connsiteY1" fmla="*/ 40436 h 123253"/>
                <a:gd name="connsiteX2" fmla="*/ 423286 w 441674"/>
                <a:gd name="connsiteY2" fmla="*/ 73393 h 123253"/>
                <a:gd name="connsiteX3" fmla="*/ 401283 w 441674"/>
                <a:gd name="connsiteY3" fmla="*/ 88156 h 123253"/>
                <a:gd name="connsiteX4" fmla="*/ 391091 w 441674"/>
                <a:gd name="connsiteY4" fmla="*/ 93204 h 123253"/>
                <a:gd name="connsiteX5" fmla="*/ 384043 w 441674"/>
                <a:gd name="connsiteY5" fmla="*/ 96157 h 123253"/>
                <a:gd name="connsiteX6" fmla="*/ 352706 w 441674"/>
                <a:gd name="connsiteY6" fmla="*/ 106825 h 123253"/>
                <a:gd name="connsiteX7" fmla="*/ 336513 w 441674"/>
                <a:gd name="connsiteY7" fmla="*/ 111016 h 123253"/>
                <a:gd name="connsiteX8" fmla="*/ 319940 w 441674"/>
                <a:gd name="connsiteY8" fmla="*/ 114445 h 123253"/>
                <a:gd name="connsiteX9" fmla="*/ 307462 w 441674"/>
                <a:gd name="connsiteY9" fmla="*/ 116636 h 123253"/>
                <a:gd name="connsiteX10" fmla="*/ 305748 w 441674"/>
                <a:gd name="connsiteY10" fmla="*/ 116636 h 123253"/>
                <a:gd name="connsiteX11" fmla="*/ 294032 w 441674"/>
                <a:gd name="connsiteY11" fmla="*/ 118350 h 123253"/>
                <a:gd name="connsiteX12" fmla="*/ 294032 w 441674"/>
                <a:gd name="connsiteY12" fmla="*/ 118350 h 123253"/>
                <a:gd name="connsiteX13" fmla="*/ 280030 w 441674"/>
                <a:gd name="connsiteY13" fmla="*/ 119969 h 123253"/>
                <a:gd name="connsiteX14" fmla="*/ 265647 w 441674"/>
                <a:gd name="connsiteY14" fmla="*/ 121303 h 123253"/>
                <a:gd name="connsiteX15" fmla="*/ 254217 w 441674"/>
                <a:gd name="connsiteY15" fmla="*/ 122161 h 123253"/>
                <a:gd name="connsiteX16" fmla="*/ 220499 w 441674"/>
                <a:gd name="connsiteY16" fmla="*/ 123113 h 123253"/>
                <a:gd name="connsiteX17" fmla="*/ 197925 w 441674"/>
                <a:gd name="connsiteY17" fmla="*/ 123113 h 123253"/>
                <a:gd name="connsiteX18" fmla="*/ 188400 w 441674"/>
                <a:gd name="connsiteY18" fmla="*/ 123113 h 123253"/>
                <a:gd name="connsiteX19" fmla="*/ 186971 w 441674"/>
                <a:gd name="connsiteY19" fmla="*/ 123113 h 123253"/>
                <a:gd name="connsiteX20" fmla="*/ 175446 w 441674"/>
                <a:gd name="connsiteY20" fmla="*/ 122255 h 123253"/>
                <a:gd name="connsiteX21" fmla="*/ 161063 w 441674"/>
                <a:gd name="connsiteY21" fmla="*/ 120922 h 123253"/>
                <a:gd name="connsiteX22" fmla="*/ 147061 w 441674"/>
                <a:gd name="connsiteY22" fmla="*/ 119303 h 123253"/>
                <a:gd name="connsiteX23" fmla="*/ 135250 w 441674"/>
                <a:gd name="connsiteY23" fmla="*/ 117588 h 123253"/>
                <a:gd name="connsiteX24" fmla="*/ 133536 w 441674"/>
                <a:gd name="connsiteY24" fmla="*/ 117588 h 123253"/>
                <a:gd name="connsiteX25" fmla="*/ 120486 w 441674"/>
                <a:gd name="connsiteY25" fmla="*/ 115302 h 123253"/>
                <a:gd name="connsiteX26" fmla="*/ 96865 w 441674"/>
                <a:gd name="connsiteY26" fmla="*/ 110064 h 123253"/>
                <a:gd name="connsiteX27" fmla="*/ 88292 w 441674"/>
                <a:gd name="connsiteY27" fmla="*/ 107778 h 123253"/>
                <a:gd name="connsiteX28" fmla="*/ 56669 w 441674"/>
                <a:gd name="connsiteY28" fmla="*/ 97014 h 123253"/>
                <a:gd name="connsiteX29" fmla="*/ 49906 w 441674"/>
                <a:gd name="connsiteY29" fmla="*/ 94157 h 123253"/>
                <a:gd name="connsiteX30" fmla="*/ 39809 w 441674"/>
                <a:gd name="connsiteY30" fmla="*/ 89108 h 123253"/>
                <a:gd name="connsiteX31" fmla="*/ 37143 w 441674"/>
                <a:gd name="connsiteY31" fmla="*/ 87680 h 123253"/>
                <a:gd name="connsiteX32" fmla="*/ 31713 w 441674"/>
                <a:gd name="connsiteY32" fmla="*/ 84632 h 123253"/>
                <a:gd name="connsiteX33" fmla="*/ 31713 w 441674"/>
                <a:gd name="connsiteY33" fmla="*/ 84632 h 123253"/>
                <a:gd name="connsiteX34" fmla="*/ -101 w 441674"/>
                <a:gd name="connsiteY34" fmla="*/ 45198 h 12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1674" h="123253">
                  <a:moveTo>
                    <a:pt x="413475" y="-141"/>
                  </a:moveTo>
                  <a:cubicBezTo>
                    <a:pt x="431382" y="11956"/>
                    <a:pt x="441574" y="25768"/>
                    <a:pt x="441574" y="40436"/>
                  </a:cubicBezTo>
                  <a:cubicBezTo>
                    <a:pt x="440650" y="53590"/>
                    <a:pt x="433954" y="65648"/>
                    <a:pt x="423286" y="73393"/>
                  </a:cubicBezTo>
                  <a:cubicBezTo>
                    <a:pt x="416533" y="79127"/>
                    <a:pt x="409151" y="84079"/>
                    <a:pt x="401283" y="88156"/>
                  </a:cubicBezTo>
                  <a:lnTo>
                    <a:pt x="391091" y="93204"/>
                  </a:lnTo>
                  <a:lnTo>
                    <a:pt x="384043" y="96157"/>
                  </a:lnTo>
                  <a:cubicBezTo>
                    <a:pt x="373842" y="100396"/>
                    <a:pt x="363374" y="103967"/>
                    <a:pt x="352706" y="106825"/>
                  </a:cubicBezTo>
                  <a:cubicBezTo>
                    <a:pt x="347467" y="108349"/>
                    <a:pt x="342038" y="109683"/>
                    <a:pt x="336513" y="111016"/>
                  </a:cubicBezTo>
                  <a:cubicBezTo>
                    <a:pt x="330989" y="112349"/>
                    <a:pt x="325655" y="113397"/>
                    <a:pt x="319940" y="114445"/>
                  </a:cubicBezTo>
                  <a:cubicBezTo>
                    <a:pt x="315844" y="115302"/>
                    <a:pt x="311653" y="115969"/>
                    <a:pt x="307462" y="116636"/>
                  </a:cubicBezTo>
                  <a:lnTo>
                    <a:pt x="305748" y="116636"/>
                  </a:lnTo>
                  <a:cubicBezTo>
                    <a:pt x="301842" y="117303"/>
                    <a:pt x="298032" y="117874"/>
                    <a:pt x="294032" y="118350"/>
                  </a:cubicBezTo>
                  <a:lnTo>
                    <a:pt x="294032" y="118350"/>
                  </a:lnTo>
                  <a:cubicBezTo>
                    <a:pt x="289460" y="119017"/>
                    <a:pt x="284507" y="119589"/>
                    <a:pt x="280030" y="119969"/>
                  </a:cubicBezTo>
                  <a:cubicBezTo>
                    <a:pt x="275553" y="120351"/>
                    <a:pt x="270505" y="120922"/>
                    <a:pt x="265647" y="121303"/>
                  </a:cubicBezTo>
                  <a:lnTo>
                    <a:pt x="254217" y="122161"/>
                  </a:lnTo>
                  <a:cubicBezTo>
                    <a:pt x="243264" y="122732"/>
                    <a:pt x="231929" y="123113"/>
                    <a:pt x="220499" y="123113"/>
                  </a:cubicBezTo>
                  <a:cubicBezTo>
                    <a:pt x="212879" y="123113"/>
                    <a:pt x="205354" y="123113"/>
                    <a:pt x="197925" y="123113"/>
                  </a:cubicBezTo>
                  <a:lnTo>
                    <a:pt x="188400" y="123113"/>
                  </a:lnTo>
                  <a:lnTo>
                    <a:pt x="186971" y="123113"/>
                  </a:lnTo>
                  <a:cubicBezTo>
                    <a:pt x="183066" y="123113"/>
                    <a:pt x="179255" y="123113"/>
                    <a:pt x="175446" y="122255"/>
                  </a:cubicBezTo>
                  <a:cubicBezTo>
                    <a:pt x="171636" y="121398"/>
                    <a:pt x="165921" y="121494"/>
                    <a:pt x="161063" y="120922"/>
                  </a:cubicBezTo>
                  <a:cubicBezTo>
                    <a:pt x="156205" y="120351"/>
                    <a:pt x="151538" y="119969"/>
                    <a:pt x="147061" y="119303"/>
                  </a:cubicBezTo>
                  <a:cubicBezTo>
                    <a:pt x="142584" y="118636"/>
                    <a:pt x="139060" y="118255"/>
                    <a:pt x="135250" y="117588"/>
                  </a:cubicBezTo>
                  <a:lnTo>
                    <a:pt x="133536" y="117588"/>
                  </a:lnTo>
                  <a:cubicBezTo>
                    <a:pt x="129058" y="116921"/>
                    <a:pt x="124773" y="116160"/>
                    <a:pt x="120486" y="115302"/>
                  </a:cubicBezTo>
                  <a:cubicBezTo>
                    <a:pt x="112295" y="113778"/>
                    <a:pt x="104389" y="112064"/>
                    <a:pt x="96865" y="110064"/>
                  </a:cubicBezTo>
                  <a:cubicBezTo>
                    <a:pt x="94007" y="109425"/>
                    <a:pt x="91149" y="108663"/>
                    <a:pt x="88292" y="107778"/>
                  </a:cubicBezTo>
                  <a:cubicBezTo>
                    <a:pt x="77538" y="104853"/>
                    <a:pt x="66975" y="101262"/>
                    <a:pt x="56669" y="97014"/>
                  </a:cubicBezTo>
                  <a:lnTo>
                    <a:pt x="49906" y="94157"/>
                  </a:lnTo>
                  <a:cubicBezTo>
                    <a:pt x="46382" y="92537"/>
                    <a:pt x="42953" y="90823"/>
                    <a:pt x="39809" y="89108"/>
                  </a:cubicBezTo>
                  <a:lnTo>
                    <a:pt x="37143" y="87680"/>
                  </a:lnTo>
                  <a:lnTo>
                    <a:pt x="31713" y="84632"/>
                  </a:lnTo>
                  <a:cubicBezTo>
                    <a:pt x="31713" y="84632"/>
                    <a:pt x="31713" y="84632"/>
                    <a:pt x="31713" y="84632"/>
                  </a:cubicBezTo>
                  <a:cubicBezTo>
                    <a:pt x="12663" y="73011"/>
                    <a:pt x="1424" y="59581"/>
                    <a:pt x="-101" y="45198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7E33D098-46E9-4514-92D6-740356DEA1E8}"/>
                </a:ext>
              </a:extLst>
            </p:cNvPr>
            <p:cNvSpPr/>
            <p:nvPr/>
          </p:nvSpPr>
          <p:spPr>
            <a:xfrm>
              <a:off x="10842575" y="4778559"/>
              <a:ext cx="504143" cy="187588"/>
            </a:xfrm>
            <a:custGeom>
              <a:avLst/>
              <a:gdLst>
                <a:gd name="connsiteX0" fmla="*/ 13711 w 442602"/>
                <a:gd name="connsiteY0" fmla="*/ 111400 h 164689"/>
                <a:gd name="connsiteX1" fmla="*/ -101 w 442602"/>
                <a:gd name="connsiteY1" fmla="*/ 82825 h 164689"/>
                <a:gd name="connsiteX2" fmla="*/ 141441 w 442602"/>
                <a:gd name="connsiteY2" fmla="*/ 5386 h 164689"/>
                <a:gd name="connsiteX3" fmla="*/ 221165 w 442602"/>
                <a:gd name="connsiteY3" fmla="*/ -138 h 164689"/>
                <a:gd name="connsiteX4" fmla="*/ 442431 w 442602"/>
                <a:gd name="connsiteY4" fmla="*/ 82825 h 164689"/>
                <a:gd name="connsiteX5" fmla="*/ 442431 w 442602"/>
                <a:gd name="connsiteY5" fmla="*/ 87111 h 164689"/>
                <a:gd name="connsiteX6" fmla="*/ 414618 w 442602"/>
                <a:gd name="connsiteY6" fmla="*/ 123211 h 164689"/>
                <a:gd name="connsiteX7" fmla="*/ 405093 w 442602"/>
                <a:gd name="connsiteY7" fmla="*/ 129211 h 164689"/>
                <a:gd name="connsiteX8" fmla="*/ 400616 w 442602"/>
                <a:gd name="connsiteY8" fmla="*/ 131592 h 164689"/>
                <a:gd name="connsiteX9" fmla="*/ 397664 w 442602"/>
                <a:gd name="connsiteY9" fmla="*/ 133117 h 164689"/>
                <a:gd name="connsiteX10" fmla="*/ 392520 w 442602"/>
                <a:gd name="connsiteY10" fmla="*/ 135593 h 164689"/>
                <a:gd name="connsiteX11" fmla="*/ 385471 w 442602"/>
                <a:gd name="connsiteY11" fmla="*/ 138546 h 164689"/>
                <a:gd name="connsiteX12" fmla="*/ 385471 w 442602"/>
                <a:gd name="connsiteY12" fmla="*/ 138546 h 164689"/>
                <a:gd name="connsiteX13" fmla="*/ 378232 w 442602"/>
                <a:gd name="connsiteY13" fmla="*/ 141308 h 164689"/>
                <a:gd name="connsiteX14" fmla="*/ 370517 w 442602"/>
                <a:gd name="connsiteY14" fmla="*/ 144166 h 164689"/>
                <a:gd name="connsiteX15" fmla="*/ 362516 w 442602"/>
                <a:gd name="connsiteY15" fmla="*/ 146737 h 164689"/>
                <a:gd name="connsiteX16" fmla="*/ 336513 w 442602"/>
                <a:gd name="connsiteY16" fmla="*/ 153691 h 164689"/>
                <a:gd name="connsiteX17" fmla="*/ 321178 w 442602"/>
                <a:gd name="connsiteY17" fmla="*/ 156834 h 164689"/>
                <a:gd name="connsiteX18" fmla="*/ 309462 w 442602"/>
                <a:gd name="connsiteY18" fmla="*/ 158930 h 164689"/>
                <a:gd name="connsiteX19" fmla="*/ 297937 w 442602"/>
                <a:gd name="connsiteY19" fmla="*/ 160644 h 164689"/>
                <a:gd name="connsiteX20" fmla="*/ 293746 w 442602"/>
                <a:gd name="connsiteY20" fmla="*/ 161216 h 164689"/>
                <a:gd name="connsiteX21" fmla="*/ 283268 w 442602"/>
                <a:gd name="connsiteY21" fmla="*/ 162454 h 164689"/>
                <a:gd name="connsiteX22" fmla="*/ 280601 w 442602"/>
                <a:gd name="connsiteY22" fmla="*/ 162454 h 164689"/>
                <a:gd name="connsiteX23" fmla="*/ 267266 w 442602"/>
                <a:gd name="connsiteY23" fmla="*/ 163597 h 164689"/>
                <a:gd name="connsiteX24" fmla="*/ 254312 w 442602"/>
                <a:gd name="connsiteY24" fmla="*/ 164549 h 164689"/>
                <a:gd name="connsiteX25" fmla="*/ 244787 w 442602"/>
                <a:gd name="connsiteY25" fmla="*/ 164549 h 164689"/>
                <a:gd name="connsiteX26" fmla="*/ 222118 w 442602"/>
                <a:gd name="connsiteY26" fmla="*/ 164549 h 164689"/>
                <a:gd name="connsiteX27" fmla="*/ 199544 w 442602"/>
                <a:gd name="connsiteY27" fmla="*/ 164549 h 164689"/>
                <a:gd name="connsiteX28" fmla="*/ 189352 w 442602"/>
                <a:gd name="connsiteY28" fmla="*/ 164073 h 164689"/>
                <a:gd name="connsiteX29" fmla="*/ 176779 w 442602"/>
                <a:gd name="connsiteY29" fmla="*/ 163216 h 164689"/>
                <a:gd name="connsiteX30" fmla="*/ 163348 w 442602"/>
                <a:gd name="connsiteY30" fmla="*/ 162073 h 164689"/>
                <a:gd name="connsiteX31" fmla="*/ 160777 w 442602"/>
                <a:gd name="connsiteY31" fmla="*/ 162073 h 164689"/>
                <a:gd name="connsiteX32" fmla="*/ 149061 w 442602"/>
                <a:gd name="connsiteY32" fmla="*/ 160644 h 164689"/>
                <a:gd name="connsiteX33" fmla="*/ 146108 w 442602"/>
                <a:gd name="connsiteY33" fmla="*/ 160644 h 164689"/>
                <a:gd name="connsiteX34" fmla="*/ 134583 w 442602"/>
                <a:gd name="connsiteY34" fmla="*/ 158930 h 164689"/>
                <a:gd name="connsiteX35" fmla="*/ 122296 w 442602"/>
                <a:gd name="connsiteY35" fmla="*/ 156739 h 164689"/>
                <a:gd name="connsiteX36" fmla="*/ 107437 w 442602"/>
                <a:gd name="connsiteY36" fmla="*/ 153691 h 164689"/>
                <a:gd name="connsiteX37" fmla="*/ 97912 w 442602"/>
                <a:gd name="connsiteY37" fmla="*/ 151500 h 164689"/>
                <a:gd name="connsiteX38" fmla="*/ 90196 w 442602"/>
                <a:gd name="connsiteY38" fmla="*/ 149405 h 164689"/>
                <a:gd name="connsiteX39" fmla="*/ 89339 w 442602"/>
                <a:gd name="connsiteY39" fmla="*/ 149405 h 164689"/>
                <a:gd name="connsiteX40" fmla="*/ 80957 w 442602"/>
                <a:gd name="connsiteY40" fmla="*/ 147023 h 164689"/>
                <a:gd name="connsiteX41" fmla="*/ 78766 w 442602"/>
                <a:gd name="connsiteY41" fmla="*/ 146357 h 164689"/>
                <a:gd name="connsiteX42" fmla="*/ 72956 w 442602"/>
                <a:gd name="connsiteY42" fmla="*/ 144452 h 164689"/>
                <a:gd name="connsiteX43" fmla="*/ 65241 w 442602"/>
                <a:gd name="connsiteY43" fmla="*/ 141594 h 164689"/>
                <a:gd name="connsiteX44" fmla="*/ 50953 w 442602"/>
                <a:gd name="connsiteY44" fmla="*/ 135783 h 164689"/>
                <a:gd name="connsiteX45" fmla="*/ 44476 w 442602"/>
                <a:gd name="connsiteY45" fmla="*/ 132641 h 164689"/>
                <a:gd name="connsiteX46" fmla="*/ 44476 w 442602"/>
                <a:gd name="connsiteY46" fmla="*/ 132641 h 164689"/>
                <a:gd name="connsiteX47" fmla="*/ 38476 w 442602"/>
                <a:gd name="connsiteY47" fmla="*/ 129497 h 164689"/>
                <a:gd name="connsiteX48" fmla="*/ 29617 w 442602"/>
                <a:gd name="connsiteY48" fmla="*/ 124163 h 16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2602" h="164689">
                  <a:moveTo>
                    <a:pt x="13711" y="111400"/>
                  </a:moveTo>
                  <a:cubicBezTo>
                    <a:pt x="5481" y="104094"/>
                    <a:pt x="509" y="93807"/>
                    <a:pt x="-101" y="82825"/>
                  </a:cubicBezTo>
                  <a:cubicBezTo>
                    <a:pt x="-101" y="47582"/>
                    <a:pt x="58669" y="17388"/>
                    <a:pt x="141441" y="5386"/>
                  </a:cubicBezTo>
                  <a:cubicBezTo>
                    <a:pt x="167844" y="1624"/>
                    <a:pt x="194495" y="-224"/>
                    <a:pt x="221165" y="-138"/>
                  </a:cubicBezTo>
                  <a:cubicBezTo>
                    <a:pt x="343371" y="-138"/>
                    <a:pt x="442431" y="37009"/>
                    <a:pt x="442431" y="82825"/>
                  </a:cubicBezTo>
                  <a:cubicBezTo>
                    <a:pt x="442526" y="84253"/>
                    <a:pt x="442526" y="85682"/>
                    <a:pt x="442431" y="87111"/>
                  </a:cubicBezTo>
                  <a:cubicBezTo>
                    <a:pt x="440716" y="100160"/>
                    <a:pt x="430810" y="112448"/>
                    <a:pt x="414618" y="123211"/>
                  </a:cubicBezTo>
                  <a:cubicBezTo>
                    <a:pt x="411551" y="125373"/>
                    <a:pt x="408369" y="127383"/>
                    <a:pt x="405093" y="129211"/>
                  </a:cubicBezTo>
                  <a:cubicBezTo>
                    <a:pt x="403655" y="130097"/>
                    <a:pt x="402159" y="130897"/>
                    <a:pt x="400616" y="131592"/>
                  </a:cubicBezTo>
                  <a:lnTo>
                    <a:pt x="397664" y="133117"/>
                  </a:lnTo>
                  <a:lnTo>
                    <a:pt x="392520" y="135593"/>
                  </a:lnTo>
                  <a:lnTo>
                    <a:pt x="385471" y="138546"/>
                  </a:lnTo>
                  <a:lnTo>
                    <a:pt x="385471" y="138546"/>
                  </a:lnTo>
                  <a:cubicBezTo>
                    <a:pt x="383185" y="139498"/>
                    <a:pt x="380804" y="140451"/>
                    <a:pt x="378232" y="141308"/>
                  </a:cubicBezTo>
                  <a:lnTo>
                    <a:pt x="370517" y="144166"/>
                  </a:lnTo>
                  <a:lnTo>
                    <a:pt x="362516" y="146737"/>
                  </a:lnTo>
                  <a:cubicBezTo>
                    <a:pt x="354420" y="149214"/>
                    <a:pt x="345752" y="151595"/>
                    <a:pt x="336513" y="153691"/>
                  </a:cubicBezTo>
                  <a:cubicBezTo>
                    <a:pt x="331560" y="154833"/>
                    <a:pt x="326512" y="155882"/>
                    <a:pt x="321178" y="156834"/>
                  </a:cubicBezTo>
                  <a:lnTo>
                    <a:pt x="309462" y="158930"/>
                  </a:lnTo>
                  <a:cubicBezTo>
                    <a:pt x="305747" y="159596"/>
                    <a:pt x="301747" y="160167"/>
                    <a:pt x="297937" y="160644"/>
                  </a:cubicBezTo>
                  <a:lnTo>
                    <a:pt x="293746" y="161216"/>
                  </a:lnTo>
                  <a:lnTo>
                    <a:pt x="283268" y="162454"/>
                  </a:lnTo>
                  <a:lnTo>
                    <a:pt x="280601" y="162454"/>
                  </a:lnTo>
                  <a:cubicBezTo>
                    <a:pt x="276125" y="162454"/>
                    <a:pt x="271743" y="163311"/>
                    <a:pt x="267266" y="163597"/>
                  </a:cubicBezTo>
                  <a:lnTo>
                    <a:pt x="254312" y="164549"/>
                  </a:lnTo>
                  <a:lnTo>
                    <a:pt x="244787" y="164549"/>
                  </a:lnTo>
                  <a:cubicBezTo>
                    <a:pt x="237358" y="164549"/>
                    <a:pt x="229738" y="164549"/>
                    <a:pt x="222118" y="164549"/>
                  </a:cubicBezTo>
                  <a:cubicBezTo>
                    <a:pt x="214497" y="164549"/>
                    <a:pt x="206973" y="164549"/>
                    <a:pt x="199544" y="164549"/>
                  </a:cubicBezTo>
                  <a:lnTo>
                    <a:pt x="189352" y="164073"/>
                  </a:lnTo>
                  <a:lnTo>
                    <a:pt x="176779" y="163216"/>
                  </a:lnTo>
                  <a:lnTo>
                    <a:pt x="163348" y="162073"/>
                  </a:lnTo>
                  <a:lnTo>
                    <a:pt x="160777" y="162073"/>
                  </a:lnTo>
                  <a:cubicBezTo>
                    <a:pt x="156776" y="161692"/>
                    <a:pt x="152871" y="161216"/>
                    <a:pt x="149061" y="160644"/>
                  </a:cubicBezTo>
                  <a:lnTo>
                    <a:pt x="146108" y="160644"/>
                  </a:lnTo>
                  <a:cubicBezTo>
                    <a:pt x="142203" y="160644"/>
                    <a:pt x="138297" y="159596"/>
                    <a:pt x="134583" y="158930"/>
                  </a:cubicBezTo>
                  <a:lnTo>
                    <a:pt x="122296" y="156739"/>
                  </a:lnTo>
                  <a:cubicBezTo>
                    <a:pt x="117248" y="155882"/>
                    <a:pt x="112294" y="154833"/>
                    <a:pt x="107437" y="153691"/>
                  </a:cubicBezTo>
                  <a:lnTo>
                    <a:pt x="97912" y="151500"/>
                  </a:lnTo>
                  <a:lnTo>
                    <a:pt x="90196" y="149405"/>
                  </a:lnTo>
                  <a:lnTo>
                    <a:pt x="89339" y="149405"/>
                  </a:lnTo>
                  <a:cubicBezTo>
                    <a:pt x="86481" y="148738"/>
                    <a:pt x="83719" y="147880"/>
                    <a:pt x="80957" y="147023"/>
                  </a:cubicBezTo>
                  <a:lnTo>
                    <a:pt x="78766" y="146357"/>
                  </a:lnTo>
                  <a:lnTo>
                    <a:pt x="72956" y="144452"/>
                  </a:lnTo>
                  <a:lnTo>
                    <a:pt x="65241" y="141594"/>
                  </a:lnTo>
                  <a:cubicBezTo>
                    <a:pt x="60193" y="139784"/>
                    <a:pt x="55716" y="137784"/>
                    <a:pt x="50953" y="135783"/>
                  </a:cubicBezTo>
                  <a:cubicBezTo>
                    <a:pt x="48667" y="134736"/>
                    <a:pt x="46477" y="133784"/>
                    <a:pt x="44476" y="132641"/>
                  </a:cubicBezTo>
                  <a:lnTo>
                    <a:pt x="44476" y="132641"/>
                  </a:lnTo>
                  <a:lnTo>
                    <a:pt x="38476" y="129497"/>
                  </a:lnTo>
                  <a:cubicBezTo>
                    <a:pt x="35332" y="127783"/>
                    <a:pt x="32475" y="126068"/>
                    <a:pt x="29617" y="124163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5E07C039-3256-49B7-9183-78D804B16709}"/>
                </a:ext>
              </a:extLst>
            </p:cNvPr>
            <p:cNvSpPr/>
            <p:nvPr/>
          </p:nvSpPr>
          <p:spPr>
            <a:xfrm>
              <a:off x="11338609" y="5172287"/>
              <a:ext cx="240531" cy="100247"/>
            </a:xfrm>
            <a:custGeom>
              <a:avLst/>
              <a:gdLst>
                <a:gd name="connsiteX0" fmla="*/ 179827 w 211169"/>
                <a:gd name="connsiteY0" fmla="*/ 6146 h 88010"/>
                <a:gd name="connsiteX1" fmla="*/ 190686 w 211169"/>
                <a:gd name="connsiteY1" fmla="*/ -141 h 88010"/>
                <a:gd name="connsiteX2" fmla="*/ 211069 w 211169"/>
                <a:gd name="connsiteY2" fmla="*/ 29101 h 88010"/>
                <a:gd name="connsiteX3" fmla="*/ 54097 w 211169"/>
                <a:gd name="connsiteY3" fmla="*/ 87870 h 88010"/>
                <a:gd name="connsiteX4" fmla="*/ -101 w 211169"/>
                <a:gd name="connsiteY4" fmla="*/ 84251 h 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169" h="88010">
                  <a:moveTo>
                    <a:pt x="179827" y="6146"/>
                  </a:moveTo>
                  <a:cubicBezTo>
                    <a:pt x="183732" y="4050"/>
                    <a:pt x="187351" y="2050"/>
                    <a:pt x="190686" y="-141"/>
                  </a:cubicBezTo>
                  <a:cubicBezTo>
                    <a:pt x="203639" y="8527"/>
                    <a:pt x="211069" y="18909"/>
                    <a:pt x="211069" y="29101"/>
                  </a:cubicBezTo>
                  <a:cubicBezTo>
                    <a:pt x="211069" y="61581"/>
                    <a:pt x="140775" y="87870"/>
                    <a:pt x="54097" y="87870"/>
                  </a:cubicBezTo>
                  <a:cubicBezTo>
                    <a:pt x="35971" y="87870"/>
                    <a:pt x="17864" y="86661"/>
                    <a:pt x="-101" y="8425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4F6539EF-2578-4738-809D-8F5C1E9A324C}"/>
                </a:ext>
              </a:extLst>
            </p:cNvPr>
            <p:cNvSpPr/>
            <p:nvPr/>
          </p:nvSpPr>
          <p:spPr>
            <a:xfrm>
              <a:off x="11536176" y="5179664"/>
              <a:ext cx="7160" cy="3362"/>
            </a:xfrm>
            <a:custGeom>
              <a:avLst/>
              <a:gdLst>
                <a:gd name="connsiteX0" fmla="*/ -101 w 6286"/>
                <a:gd name="connsiteY0" fmla="*/ 2812 h 2952"/>
                <a:gd name="connsiteX1" fmla="*/ 6186 w 6286"/>
                <a:gd name="connsiteY1" fmla="*/ -141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86" h="2952">
                  <a:moveTo>
                    <a:pt x="-101" y="2812"/>
                  </a:moveTo>
                  <a:lnTo>
                    <a:pt x="6186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45B4CDCA-E73E-4D14-8F36-706F593610D2}"/>
                </a:ext>
              </a:extLst>
            </p:cNvPr>
            <p:cNvSpPr/>
            <p:nvPr/>
          </p:nvSpPr>
          <p:spPr>
            <a:xfrm>
              <a:off x="11528038" y="5183028"/>
              <a:ext cx="7702" cy="3146"/>
            </a:xfrm>
            <a:custGeom>
              <a:avLst/>
              <a:gdLst>
                <a:gd name="connsiteX0" fmla="*/ -101 w 6762"/>
                <a:gd name="connsiteY0" fmla="*/ 2622 h 2762"/>
                <a:gd name="connsiteX1" fmla="*/ 6662 w 6762"/>
                <a:gd name="connsiteY1" fmla="*/ -141 h 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" h="2762">
                  <a:moveTo>
                    <a:pt x="-101" y="2622"/>
                  </a:moveTo>
                  <a:cubicBezTo>
                    <a:pt x="2185" y="1669"/>
                    <a:pt x="4471" y="907"/>
                    <a:pt x="6662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68526DEB-E7FE-4AAD-B8A6-09BB8C992E4D}"/>
                </a:ext>
              </a:extLst>
            </p:cNvPr>
            <p:cNvSpPr/>
            <p:nvPr/>
          </p:nvSpPr>
          <p:spPr>
            <a:xfrm>
              <a:off x="11501350" y="5192141"/>
              <a:ext cx="9438" cy="2603"/>
            </a:xfrm>
            <a:custGeom>
              <a:avLst/>
              <a:gdLst>
                <a:gd name="connsiteX0" fmla="*/ -101 w 8286"/>
                <a:gd name="connsiteY0" fmla="*/ 2145 h 2285"/>
                <a:gd name="connsiteX1" fmla="*/ 8186 w 8286"/>
                <a:gd name="connsiteY1" fmla="*/ -141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" h="2285">
                  <a:moveTo>
                    <a:pt x="-101" y="2145"/>
                  </a:moveTo>
                  <a:cubicBezTo>
                    <a:pt x="2757" y="1450"/>
                    <a:pt x="5520" y="688"/>
                    <a:pt x="8186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88D44D8C-4647-4A16-8A94-D9FFD228AEB1}"/>
                </a:ext>
              </a:extLst>
            </p:cNvPr>
            <p:cNvSpPr/>
            <p:nvPr/>
          </p:nvSpPr>
          <p:spPr>
            <a:xfrm>
              <a:off x="11460230" y="5202556"/>
              <a:ext cx="1952" cy="10849"/>
            </a:xfrm>
            <a:custGeom>
              <a:avLst/>
              <a:gdLst>
                <a:gd name="connsiteX0" fmla="*/ -101 w 1714"/>
                <a:gd name="connsiteY0" fmla="*/ -141 h 9525"/>
                <a:gd name="connsiteX1" fmla="*/ 1614 w 1714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" h="9525">
                  <a:moveTo>
                    <a:pt x="-101" y="-141"/>
                  </a:moveTo>
                  <a:lnTo>
                    <a:pt x="1614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F9042CB0-02D7-46B5-840C-AECA342FD8D4}"/>
                </a:ext>
              </a:extLst>
            </p:cNvPr>
            <p:cNvSpPr/>
            <p:nvPr/>
          </p:nvSpPr>
          <p:spPr>
            <a:xfrm>
              <a:off x="11444933" y="5203315"/>
              <a:ext cx="8570" cy="976"/>
            </a:xfrm>
            <a:custGeom>
              <a:avLst/>
              <a:gdLst>
                <a:gd name="connsiteX0" fmla="*/ -101 w 7524"/>
                <a:gd name="connsiteY0" fmla="*/ 717 h 857"/>
                <a:gd name="connsiteX1" fmla="*/ 7424 w 7524"/>
                <a:gd name="connsiteY1" fmla="*/ -141 h 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4" h="857">
                  <a:moveTo>
                    <a:pt x="-101" y="717"/>
                  </a:moveTo>
                  <a:lnTo>
                    <a:pt x="7424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BA4DEC1D-B719-495A-B866-6C91EB706E07}"/>
                </a:ext>
              </a:extLst>
            </p:cNvPr>
            <p:cNvSpPr/>
            <p:nvPr/>
          </p:nvSpPr>
          <p:spPr>
            <a:xfrm>
              <a:off x="11424860" y="5205595"/>
              <a:ext cx="6726" cy="10849"/>
            </a:xfrm>
            <a:custGeom>
              <a:avLst/>
              <a:gdLst>
                <a:gd name="connsiteX0" fmla="*/ -101 w 5905"/>
                <a:gd name="connsiteY0" fmla="*/ -141 h 9525"/>
                <a:gd name="connsiteX1" fmla="*/ 5805 w 5905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" h="9525">
                  <a:moveTo>
                    <a:pt x="-101" y="-141"/>
                  </a:moveTo>
                  <a:lnTo>
                    <a:pt x="5805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36A2BDFD-7F9B-4399-9845-135EA88DE50F}"/>
                </a:ext>
              </a:extLst>
            </p:cNvPr>
            <p:cNvSpPr/>
            <p:nvPr/>
          </p:nvSpPr>
          <p:spPr>
            <a:xfrm>
              <a:off x="11409563" y="5206245"/>
              <a:ext cx="7268" cy="10849"/>
            </a:xfrm>
            <a:custGeom>
              <a:avLst/>
              <a:gdLst>
                <a:gd name="connsiteX0" fmla="*/ -101 w 6381"/>
                <a:gd name="connsiteY0" fmla="*/ -141 h 9525"/>
                <a:gd name="connsiteX1" fmla="*/ 6281 w 6381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81" h="9525">
                  <a:moveTo>
                    <a:pt x="-101" y="-141"/>
                  </a:moveTo>
                  <a:lnTo>
                    <a:pt x="6281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51414329-D357-488C-B8D1-50E30F27CA9B}"/>
                </a:ext>
              </a:extLst>
            </p:cNvPr>
            <p:cNvSpPr/>
            <p:nvPr/>
          </p:nvSpPr>
          <p:spPr>
            <a:xfrm>
              <a:off x="11314197" y="5106214"/>
              <a:ext cx="264941" cy="97656"/>
            </a:xfrm>
            <a:custGeom>
              <a:avLst/>
              <a:gdLst>
                <a:gd name="connsiteX0" fmla="*/ 212117 w 232600"/>
                <a:gd name="connsiteY0" fmla="*/ -141 h 85735"/>
                <a:gd name="connsiteX1" fmla="*/ 232500 w 232600"/>
                <a:gd name="connsiteY1" fmla="*/ 28434 h 85735"/>
                <a:gd name="connsiteX2" fmla="*/ 212117 w 232600"/>
                <a:gd name="connsiteY2" fmla="*/ 57009 h 85735"/>
                <a:gd name="connsiteX3" fmla="*/ 201258 w 232600"/>
                <a:gd name="connsiteY3" fmla="*/ 63295 h 85735"/>
                <a:gd name="connsiteX4" fmla="*/ 201258 w 232600"/>
                <a:gd name="connsiteY4" fmla="*/ 63295 h 85735"/>
                <a:gd name="connsiteX5" fmla="*/ 194972 w 232600"/>
                <a:gd name="connsiteY5" fmla="*/ 66248 h 85735"/>
                <a:gd name="connsiteX6" fmla="*/ 194972 w 232600"/>
                <a:gd name="connsiteY6" fmla="*/ 66248 h 85735"/>
                <a:gd name="connsiteX7" fmla="*/ 188209 w 232600"/>
                <a:gd name="connsiteY7" fmla="*/ 69010 h 85735"/>
                <a:gd name="connsiteX8" fmla="*/ 173064 w 232600"/>
                <a:gd name="connsiteY8" fmla="*/ 74154 h 85735"/>
                <a:gd name="connsiteX9" fmla="*/ 164777 w 232600"/>
                <a:gd name="connsiteY9" fmla="*/ 76440 h 85735"/>
                <a:gd name="connsiteX10" fmla="*/ 130011 w 232600"/>
                <a:gd name="connsiteY10" fmla="*/ 83108 h 85735"/>
                <a:gd name="connsiteX11" fmla="*/ 128297 w 232600"/>
                <a:gd name="connsiteY11" fmla="*/ 83108 h 85735"/>
                <a:gd name="connsiteX12" fmla="*/ 122772 w 232600"/>
                <a:gd name="connsiteY12" fmla="*/ 83774 h 85735"/>
                <a:gd name="connsiteX13" fmla="*/ 115248 w 232600"/>
                <a:gd name="connsiteY13" fmla="*/ 84631 h 85735"/>
                <a:gd name="connsiteX14" fmla="*/ 103532 w 232600"/>
                <a:gd name="connsiteY14" fmla="*/ 85584 h 85735"/>
                <a:gd name="connsiteX15" fmla="*/ 97626 w 232600"/>
                <a:gd name="connsiteY15" fmla="*/ 85584 h 85735"/>
                <a:gd name="connsiteX16" fmla="*/ 90197 w 232600"/>
                <a:gd name="connsiteY16" fmla="*/ 85584 h 85735"/>
                <a:gd name="connsiteX17" fmla="*/ 76100 w 232600"/>
                <a:gd name="connsiteY17" fmla="*/ 85584 h 85735"/>
                <a:gd name="connsiteX18" fmla="*/ -101 w 232600"/>
                <a:gd name="connsiteY18" fmla="*/ 78250 h 8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2600" h="85735">
                  <a:moveTo>
                    <a:pt x="212117" y="-141"/>
                  </a:moveTo>
                  <a:cubicBezTo>
                    <a:pt x="225071" y="8431"/>
                    <a:pt x="232500" y="18338"/>
                    <a:pt x="232500" y="28434"/>
                  </a:cubicBezTo>
                  <a:cubicBezTo>
                    <a:pt x="232500" y="38531"/>
                    <a:pt x="225071" y="49008"/>
                    <a:pt x="212117" y="57009"/>
                  </a:cubicBezTo>
                  <a:cubicBezTo>
                    <a:pt x="208630" y="59333"/>
                    <a:pt x="205011" y="61438"/>
                    <a:pt x="201258" y="63295"/>
                  </a:cubicBezTo>
                  <a:lnTo>
                    <a:pt x="201258" y="63295"/>
                  </a:lnTo>
                  <a:lnTo>
                    <a:pt x="194972" y="66248"/>
                  </a:lnTo>
                  <a:lnTo>
                    <a:pt x="194972" y="66248"/>
                  </a:lnTo>
                  <a:cubicBezTo>
                    <a:pt x="192762" y="67287"/>
                    <a:pt x="190505" y="68201"/>
                    <a:pt x="188209" y="69010"/>
                  </a:cubicBezTo>
                  <a:cubicBezTo>
                    <a:pt x="183446" y="70915"/>
                    <a:pt x="178684" y="72534"/>
                    <a:pt x="173064" y="74154"/>
                  </a:cubicBezTo>
                  <a:cubicBezTo>
                    <a:pt x="170397" y="74983"/>
                    <a:pt x="167635" y="75745"/>
                    <a:pt x="164777" y="76440"/>
                  </a:cubicBezTo>
                  <a:cubicBezTo>
                    <a:pt x="153338" y="79374"/>
                    <a:pt x="141727" y="81603"/>
                    <a:pt x="130011" y="83108"/>
                  </a:cubicBezTo>
                  <a:lnTo>
                    <a:pt x="128297" y="83108"/>
                  </a:lnTo>
                  <a:lnTo>
                    <a:pt x="122772" y="83774"/>
                  </a:lnTo>
                  <a:cubicBezTo>
                    <a:pt x="120296" y="83774"/>
                    <a:pt x="117819" y="84346"/>
                    <a:pt x="115248" y="84631"/>
                  </a:cubicBezTo>
                  <a:lnTo>
                    <a:pt x="103532" y="85584"/>
                  </a:lnTo>
                  <a:lnTo>
                    <a:pt x="97626" y="85584"/>
                  </a:lnTo>
                  <a:lnTo>
                    <a:pt x="90197" y="85584"/>
                  </a:lnTo>
                  <a:lnTo>
                    <a:pt x="76100" y="85584"/>
                  </a:lnTo>
                  <a:cubicBezTo>
                    <a:pt x="50516" y="85774"/>
                    <a:pt x="24979" y="83317"/>
                    <a:pt x="-101" y="78250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851F08D0-8086-4224-ADC1-6FFA492962FE}"/>
                </a:ext>
              </a:extLst>
            </p:cNvPr>
            <p:cNvSpPr/>
            <p:nvPr/>
          </p:nvSpPr>
          <p:spPr>
            <a:xfrm>
              <a:off x="11536176" y="5113483"/>
              <a:ext cx="7160" cy="3362"/>
            </a:xfrm>
            <a:custGeom>
              <a:avLst/>
              <a:gdLst>
                <a:gd name="connsiteX0" fmla="*/ -101 w 6286"/>
                <a:gd name="connsiteY0" fmla="*/ 2812 h 2952"/>
                <a:gd name="connsiteX1" fmla="*/ 6186 w 6286"/>
                <a:gd name="connsiteY1" fmla="*/ -141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86" h="2952">
                  <a:moveTo>
                    <a:pt x="-101" y="2812"/>
                  </a:moveTo>
                  <a:cubicBezTo>
                    <a:pt x="2090" y="1764"/>
                    <a:pt x="4186" y="907"/>
                    <a:pt x="6186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FC56A171-51E2-44BE-BDB3-F4282BE142AD}"/>
                </a:ext>
              </a:extLst>
            </p:cNvPr>
            <p:cNvSpPr/>
            <p:nvPr/>
          </p:nvSpPr>
          <p:spPr>
            <a:xfrm>
              <a:off x="11528038" y="5116846"/>
              <a:ext cx="7702" cy="3254"/>
            </a:xfrm>
            <a:custGeom>
              <a:avLst/>
              <a:gdLst>
                <a:gd name="connsiteX0" fmla="*/ -101 w 6762"/>
                <a:gd name="connsiteY0" fmla="*/ 2717 h 2857"/>
                <a:gd name="connsiteX1" fmla="*/ 6662 w 6762"/>
                <a:gd name="connsiteY1" fmla="*/ -141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" h="2857">
                  <a:moveTo>
                    <a:pt x="-101" y="2717"/>
                  </a:moveTo>
                  <a:cubicBezTo>
                    <a:pt x="2185" y="1860"/>
                    <a:pt x="4471" y="907"/>
                    <a:pt x="6662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56EB0DD5-1416-4E7A-8C42-825A1944A81E}"/>
                </a:ext>
              </a:extLst>
            </p:cNvPr>
            <p:cNvSpPr/>
            <p:nvPr/>
          </p:nvSpPr>
          <p:spPr>
            <a:xfrm>
              <a:off x="11501350" y="5125851"/>
              <a:ext cx="9438" cy="2712"/>
            </a:xfrm>
            <a:custGeom>
              <a:avLst/>
              <a:gdLst>
                <a:gd name="connsiteX0" fmla="*/ -101 w 8286"/>
                <a:gd name="connsiteY0" fmla="*/ 2241 h 2381"/>
                <a:gd name="connsiteX1" fmla="*/ 8186 w 8286"/>
                <a:gd name="connsiteY1" fmla="*/ -141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" h="2381">
                  <a:moveTo>
                    <a:pt x="-101" y="2241"/>
                  </a:moveTo>
                  <a:lnTo>
                    <a:pt x="8186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73180DC6-30C9-4C24-B3EA-498652089F21}"/>
                </a:ext>
              </a:extLst>
            </p:cNvPr>
            <p:cNvSpPr/>
            <p:nvPr/>
          </p:nvSpPr>
          <p:spPr>
            <a:xfrm>
              <a:off x="11460230" y="5136484"/>
              <a:ext cx="1952" cy="10849"/>
            </a:xfrm>
            <a:custGeom>
              <a:avLst/>
              <a:gdLst>
                <a:gd name="connsiteX0" fmla="*/ -101 w 1714"/>
                <a:gd name="connsiteY0" fmla="*/ -141 h 9525"/>
                <a:gd name="connsiteX1" fmla="*/ 1614 w 1714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" h="9525">
                  <a:moveTo>
                    <a:pt x="-101" y="-141"/>
                  </a:moveTo>
                  <a:lnTo>
                    <a:pt x="1614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D7ECF2D2-9C59-495B-A91E-D9B8D8CADF64}"/>
                </a:ext>
              </a:extLst>
            </p:cNvPr>
            <p:cNvSpPr/>
            <p:nvPr/>
          </p:nvSpPr>
          <p:spPr>
            <a:xfrm>
              <a:off x="11444933" y="5137135"/>
              <a:ext cx="8570" cy="976"/>
            </a:xfrm>
            <a:custGeom>
              <a:avLst/>
              <a:gdLst>
                <a:gd name="connsiteX0" fmla="*/ -101 w 7524"/>
                <a:gd name="connsiteY0" fmla="*/ 717 h 857"/>
                <a:gd name="connsiteX1" fmla="*/ 7424 w 7524"/>
                <a:gd name="connsiteY1" fmla="*/ -141 h 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4" h="857">
                  <a:moveTo>
                    <a:pt x="-101" y="717"/>
                  </a:moveTo>
                  <a:lnTo>
                    <a:pt x="7424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12" name="任意多边形: 形状 311">
              <a:extLst>
                <a:ext uri="{FF2B5EF4-FFF2-40B4-BE49-F238E27FC236}">
                  <a16:creationId xmlns:a16="http://schemas.microsoft.com/office/drawing/2014/main" id="{4CAFBD8F-5011-4205-B804-8416FCFEE994}"/>
                </a:ext>
              </a:extLst>
            </p:cNvPr>
            <p:cNvSpPr/>
            <p:nvPr/>
          </p:nvSpPr>
          <p:spPr>
            <a:xfrm>
              <a:off x="11412709" y="5140498"/>
              <a:ext cx="18877" cy="10849"/>
            </a:xfrm>
            <a:custGeom>
              <a:avLst/>
              <a:gdLst>
                <a:gd name="connsiteX0" fmla="*/ -101 w 16573"/>
                <a:gd name="connsiteY0" fmla="*/ -141 h 9525"/>
                <a:gd name="connsiteX1" fmla="*/ 10567 w 16573"/>
                <a:gd name="connsiteY1" fmla="*/ -141 h 9525"/>
                <a:gd name="connsiteX2" fmla="*/ 16473 w 16573"/>
                <a:gd name="connsiteY2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" h="9525">
                  <a:moveTo>
                    <a:pt x="-101" y="-141"/>
                  </a:moveTo>
                  <a:lnTo>
                    <a:pt x="10567" y="-141"/>
                  </a:lnTo>
                  <a:lnTo>
                    <a:pt x="16473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13" name="任意多边形: 形状 312">
              <a:extLst>
                <a:ext uri="{FF2B5EF4-FFF2-40B4-BE49-F238E27FC236}">
                  <a16:creationId xmlns:a16="http://schemas.microsoft.com/office/drawing/2014/main" id="{3A9A260A-F959-49B5-86B2-9BF98305DFE4}"/>
                </a:ext>
              </a:extLst>
            </p:cNvPr>
            <p:cNvSpPr/>
            <p:nvPr/>
          </p:nvSpPr>
          <p:spPr>
            <a:xfrm>
              <a:off x="11343816" y="5039924"/>
              <a:ext cx="235323" cy="98945"/>
            </a:xfrm>
            <a:custGeom>
              <a:avLst/>
              <a:gdLst>
                <a:gd name="connsiteX0" fmla="*/ 186113 w 206597"/>
                <a:gd name="connsiteY0" fmla="*/ -141 h 86867"/>
                <a:gd name="connsiteX1" fmla="*/ 206497 w 206597"/>
                <a:gd name="connsiteY1" fmla="*/ 29006 h 86867"/>
                <a:gd name="connsiteX2" fmla="*/ 186113 w 206597"/>
                <a:gd name="connsiteY2" fmla="*/ 58057 h 86867"/>
                <a:gd name="connsiteX3" fmla="*/ 174874 w 206597"/>
                <a:gd name="connsiteY3" fmla="*/ 64439 h 86867"/>
                <a:gd name="connsiteX4" fmla="*/ 168587 w 206597"/>
                <a:gd name="connsiteY4" fmla="*/ 67392 h 86867"/>
                <a:gd name="connsiteX5" fmla="*/ 168587 w 206597"/>
                <a:gd name="connsiteY5" fmla="*/ 67392 h 86867"/>
                <a:gd name="connsiteX6" fmla="*/ 161825 w 206597"/>
                <a:gd name="connsiteY6" fmla="*/ 70249 h 86867"/>
                <a:gd name="connsiteX7" fmla="*/ 146680 w 206597"/>
                <a:gd name="connsiteY7" fmla="*/ 75298 h 86867"/>
                <a:gd name="connsiteX8" fmla="*/ 138393 w 206597"/>
                <a:gd name="connsiteY8" fmla="*/ 77679 h 86867"/>
                <a:gd name="connsiteX9" fmla="*/ 103626 w 206597"/>
                <a:gd name="connsiteY9" fmla="*/ 84346 h 86867"/>
                <a:gd name="connsiteX10" fmla="*/ 101912 w 206597"/>
                <a:gd name="connsiteY10" fmla="*/ 84346 h 86867"/>
                <a:gd name="connsiteX11" fmla="*/ 96388 w 206597"/>
                <a:gd name="connsiteY11" fmla="*/ 84917 h 86867"/>
                <a:gd name="connsiteX12" fmla="*/ 88863 w 206597"/>
                <a:gd name="connsiteY12" fmla="*/ 85775 h 86867"/>
                <a:gd name="connsiteX13" fmla="*/ 77147 w 206597"/>
                <a:gd name="connsiteY13" fmla="*/ 86727 h 86867"/>
                <a:gd name="connsiteX14" fmla="*/ 71242 w 206597"/>
                <a:gd name="connsiteY14" fmla="*/ 86727 h 86867"/>
                <a:gd name="connsiteX15" fmla="*/ 60574 w 206597"/>
                <a:gd name="connsiteY15" fmla="*/ 86727 h 86867"/>
                <a:gd name="connsiteX16" fmla="*/ 49715 w 206597"/>
                <a:gd name="connsiteY16" fmla="*/ 86727 h 86867"/>
                <a:gd name="connsiteX17" fmla="*/ -101 w 206597"/>
                <a:gd name="connsiteY17" fmla="*/ 83680 h 8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6597" h="86867">
                  <a:moveTo>
                    <a:pt x="186113" y="-141"/>
                  </a:moveTo>
                  <a:cubicBezTo>
                    <a:pt x="199067" y="8527"/>
                    <a:pt x="206497" y="18433"/>
                    <a:pt x="206497" y="29006"/>
                  </a:cubicBezTo>
                  <a:cubicBezTo>
                    <a:pt x="206497" y="39579"/>
                    <a:pt x="199067" y="49485"/>
                    <a:pt x="186113" y="58057"/>
                  </a:cubicBezTo>
                  <a:cubicBezTo>
                    <a:pt x="182522" y="60448"/>
                    <a:pt x="178769" y="62582"/>
                    <a:pt x="174874" y="64439"/>
                  </a:cubicBezTo>
                  <a:cubicBezTo>
                    <a:pt x="172873" y="65487"/>
                    <a:pt x="170778" y="66344"/>
                    <a:pt x="168587" y="67392"/>
                  </a:cubicBezTo>
                  <a:lnTo>
                    <a:pt x="168587" y="67392"/>
                  </a:lnTo>
                  <a:cubicBezTo>
                    <a:pt x="166387" y="68459"/>
                    <a:pt x="164130" y="69411"/>
                    <a:pt x="161825" y="70249"/>
                  </a:cubicBezTo>
                  <a:cubicBezTo>
                    <a:pt x="157062" y="72059"/>
                    <a:pt x="152300" y="73773"/>
                    <a:pt x="146680" y="75298"/>
                  </a:cubicBezTo>
                  <a:lnTo>
                    <a:pt x="138393" y="77679"/>
                  </a:lnTo>
                  <a:cubicBezTo>
                    <a:pt x="126943" y="80565"/>
                    <a:pt x="115333" y="82794"/>
                    <a:pt x="103626" y="84346"/>
                  </a:cubicBezTo>
                  <a:lnTo>
                    <a:pt x="101912" y="84346"/>
                  </a:lnTo>
                  <a:cubicBezTo>
                    <a:pt x="100084" y="84632"/>
                    <a:pt x="98235" y="84823"/>
                    <a:pt x="96388" y="84917"/>
                  </a:cubicBezTo>
                  <a:cubicBezTo>
                    <a:pt x="93911" y="84917"/>
                    <a:pt x="91435" y="85489"/>
                    <a:pt x="88863" y="85775"/>
                  </a:cubicBezTo>
                  <a:lnTo>
                    <a:pt x="77147" y="86727"/>
                  </a:lnTo>
                  <a:lnTo>
                    <a:pt x="71242" y="86727"/>
                  </a:lnTo>
                  <a:cubicBezTo>
                    <a:pt x="67717" y="86727"/>
                    <a:pt x="64193" y="86727"/>
                    <a:pt x="60574" y="86727"/>
                  </a:cubicBezTo>
                  <a:lnTo>
                    <a:pt x="49715" y="86727"/>
                  </a:lnTo>
                  <a:cubicBezTo>
                    <a:pt x="33066" y="86718"/>
                    <a:pt x="16425" y="85699"/>
                    <a:pt x="-101" y="83680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14" name="任意多边形: 形状 313">
              <a:extLst>
                <a:ext uri="{FF2B5EF4-FFF2-40B4-BE49-F238E27FC236}">
                  <a16:creationId xmlns:a16="http://schemas.microsoft.com/office/drawing/2014/main" id="{8BAFB690-AC75-418B-94E4-73FB195A462D}"/>
                </a:ext>
              </a:extLst>
            </p:cNvPr>
            <p:cNvSpPr/>
            <p:nvPr/>
          </p:nvSpPr>
          <p:spPr>
            <a:xfrm>
              <a:off x="11536176" y="5047193"/>
              <a:ext cx="7160" cy="3471"/>
            </a:xfrm>
            <a:custGeom>
              <a:avLst/>
              <a:gdLst>
                <a:gd name="connsiteX0" fmla="*/ -101 w 6286"/>
                <a:gd name="connsiteY0" fmla="*/ 2907 h 3047"/>
                <a:gd name="connsiteX1" fmla="*/ 6186 w 6286"/>
                <a:gd name="connsiteY1" fmla="*/ -141 h 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86" h="3047">
                  <a:moveTo>
                    <a:pt x="-101" y="2907"/>
                  </a:moveTo>
                  <a:lnTo>
                    <a:pt x="6186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15" name="任意多边形: 形状 314">
              <a:extLst>
                <a:ext uri="{FF2B5EF4-FFF2-40B4-BE49-F238E27FC236}">
                  <a16:creationId xmlns:a16="http://schemas.microsoft.com/office/drawing/2014/main" id="{C7A08366-7563-40B2-B278-641BC207AB07}"/>
                </a:ext>
              </a:extLst>
            </p:cNvPr>
            <p:cNvSpPr/>
            <p:nvPr/>
          </p:nvSpPr>
          <p:spPr>
            <a:xfrm>
              <a:off x="11528038" y="5050557"/>
              <a:ext cx="7702" cy="3146"/>
            </a:xfrm>
            <a:custGeom>
              <a:avLst/>
              <a:gdLst>
                <a:gd name="connsiteX0" fmla="*/ -101 w 6762"/>
                <a:gd name="connsiteY0" fmla="*/ 2621 h 2762"/>
                <a:gd name="connsiteX1" fmla="*/ 6662 w 6762"/>
                <a:gd name="connsiteY1" fmla="*/ -141 h 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" h="2762">
                  <a:moveTo>
                    <a:pt x="-101" y="2621"/>
                  </a:moveTo>
                  <a:lnTo>
                    <a:pt x="6662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16" name="任意多边形: 形状 315">
              <a:extLst>
                <a:ext uri="{FF2B5EF4-FFF2-40B4-BE49-F238E27FC236}">
                  <a16:creationId xmlns:a16="http://schemas.microsoft.com/office/drawing/2014/main" id="{D5AFCE5A-E142-4332-B1F8-7CE2DB8A339D}"/>
                </a:ext>
              </a:extLst>
            </p:cNvPr>
            <p:cNvSpPr/>
            <p:nvPr/>
          </p:nvSpPr>
          <p:spPr>
            <a:xfrm>
              <a:off x="11501350" y="5059669"/>
              <a:ext cx="9438" cy="2603"/>
            </a:xfrm>
            <a:custGeom>
              <a:avLst/>
              <a:gdLst>
                <a:gd name="connsiteX0" fmla="*/ -101 w 8286"/>
                <a:gd name="connsiteY0" fmla="*/ 2145 h 2285"/>
                <a:gd name="connsiteX1" fmla="*/ 8186 w 8286"/>
                <a:gd name="connsiteY1" fmla="*/ -141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" h="2285">
                  <a:moveTo>
                    <a:pt x="-101" y="2145"/>
                  </a:moveTo>
                  <a:lnTo>
                    <a:pt x="8186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17" name="任意多边形: 形状 316">
              <a:extLst>
                <a:ext uri="{FF2B5EF4-FFF2-40B4-BE49-F238E27FC236}">
                  <a16:creationId xmlns:a16="http://schemas.microsoft.com/office/drawing/2014/main" id="{99FF1E24-553A-49A5-BF9E-19BF4F0335B2}"/>
                </a:ext>
              </a:extLst>
            </p:cNvPr>
            <p:cNvSpPr/>
            <p:nvPr/>
          </p:nvSpPr>
          <p:spPr>
            <a:xfrm>
              <a:off x="11460230" y="5070194"/>
              <a:ext cx="1952" cy="10849"/>
            </a:xfrm>
            <a:custGeom>
              <a:avLst/>
              <a:gdLst>
                <a:gd name="connsiteX0" fmla="*/ -101 w 1714"/>
                <a:gd name="connsiteY0" fmla="*/ -141 h 9525"/>
                <a:gd name="connsiteX1" fmla="*/ 1614 w 1714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" h="9525">
                  <a:moveTo>
                    <a:pt x="-101" y="-141"/>
                  </a:moveTo>
                  <a:lnTo>
                    <a:pt x="1614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18" name="任意多边形: 形状 317">
              <a:extLst>
                <a:ext uri="{FF2B5EF4-FFF2-40B4-BE49-F238E27FC236}">
                  <a16:creationId xmlns:a16="http://schemas.microsoft.com/office/drawing/2014/main" id="{752D4297-5C9E-48B6-A6EA-EB5E2C68C348}"/>
                </a:ext>
              </a:extLst>
            </p:cNvPr>
            <p:cNvSpPr/>
            <p:nvPr/>
          </p:nvSpPr>
          <p:spPr>
            <a:xfrm>
              <a:off x="11444933" y="5070954"/>
              <a:ext cx="8570" cy="975"/>
            </a:xfrm>
            <a:custGeom>
              <a:avLst/>
              <a:gdLst>
                <a:gd name="connsiteX0" fmla="*/ -101 w 7524"/>
                <a:gd name="connsiteY0" fmla="*/ 716 h 856"/>
                <a:gd name="connsiteX1" fmla="*/ 7424 w 7524"/>
                <a:gd name="connsiteY1" fmla="*/ -141 h 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4" h="856">
                  <a:moveTo>
                    <a:pt x="-101" y="716"/>
                  </a:moveTo>
                  <a:lnTo>
                    <a:pt x="7424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B4228ABB-D916-4183-8297-7AE5BE1A6C1B}"/>
                </a:ext>
              </a:extLst>
            </p:cNvPr>
            <p:cNvSpPr/>
            <p:nvPr/>
          </p:nvSpPr>
          <p:spPr>
            <a:xfrm>
              <a:off x="11412709" y="5073774"/>
              <a:ext cx="18769" cy="10849"/>
            </a:xfrm>
            <a:custGeom>
              <a:avLst/>
              <a:gdLst>
                <a:gd name="connsiteX0" fmla="*/ -101 w 16478"/>
                <a:gd name="connsiteY0" fmla="*/ -141 h 9525"/>
                <a:gd name="connsiteX1" fmla="*/ 10567 w 16478"/>
                <a:gd name="connsiteY1" fmla="*/ -141 h 9525"/>
                <a:gd name="connsiteX2" fmla="*/ 16378 w 16478"/>
                <a:gd name="connsiteY2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" h="9525">
                  <a:moveTo>
                    <a:pt x="-101" y="-141"/>
                  </a:moveTo>
                  <a:lnTo>
                    <a:pt x="10567" y="-141"/>
                  </a:lnTo>
                  <a:lnTo>
                    <a:pt x="16378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20" name="任意多边形: 形状 319">
              <a:extLst>
                <a:ext uri="{FF2B5EF4-FFF2-40B4-BE49-F238E27FC236}">
                  <a16:creationId xmlns:a16="http://schemas.microsoft.com/office/drawing/2014/main" id="{9B2A379A-1996-43B3-A26C-1530407F6F8A}"/>
                </a:ext>
              </a:extLst>
            </p:cNvPr>
            <p:cNvSpPr/>
            <p:nvPr/>
          </p:nvSpPr>
          <p:spPr>
            <a:xfrm>
              <a:off x="11344684" y="4974176"/>
              <a:ext cx="234455" cy="97756"/>
            </a:xfrm>
            <a:custGeom>
              <a:avLst/>
              <a:gdLst>
                <a:gd name="connsiteX0" fmla="*/ 185732 w 205835"/>
                <a:gd name="connsiteY0" fmla="*/ -141 h 85823"/>
                <a:gd name="connsiteX1" fmla="*/ 205735 w 205835"/>
                <a:gd name="connsiteY1" fmla="*/ 28434 h 85823"/>
                <a:gd name="connsiteX2" fmla="*/ 185352 w 205835"/>
                <a:gd name="connsiteY2" fmla="*/ 57009 h 85823"/>
                <a:gd name="connsiteX3" fmla="*/ 174112 w 205835"/>
                <a:gd name="connsiteY3" fmla="*/ 63391 h 85823"/>
                <a:gd name="connsiteX4" fmla="*/ 167825 w 205835"/>
                <a:gd name="connsiteY4" fmla="*/ 66439 h 85823"/>
                <a:gd name="connsiteX5" fmla="*/ 167825 w 205835"/>
                <a:gd name="connsiteY5" fmla="*/ 66439 h 85823"/>
                <a:gd name="connsiteX6" fmla="*/ 161063 w 205835"/>
                <a:gd name="connsiteY6" fmla="*/ 69202 h 85823"/>
                <a:gd name="connsiteX7" fmla="*/ 145918 w 205835"/>
                <a:gd name="connsiteY7" fmla="*/ 74345 h 85823"/>
                <a:gd name="connsiteX8" fmla="*/ 137631 w 205835"/>
                <a:gd name="connsiteY8" fmla="*/ 76631 h 85823"/>
                <a:gd name="connsiteX9" fmla="*/ 102865 w 205835"/>
                <a:gd name="connsiteY9" fmla="*/ 83298 h 85823"/>
                <a:gd name="connsiteX10" fmla="*/ 101150 w 205835"/>
                <a:gd name="connsiteY10" fmla="*/ 83298 h 85823"/>
                <a:gd name="connsiteX11" fmla="*/ 95626 w 205835"/>
                <a:gd name="connsiteY11" fmla="*/ 83965 h 85823"/>
                <a:gd name="connsiteX12" fmla="*/ 88101 w 205835"/>
                <a:gd name="connsiteY12" fmla="*/ 84823 h 85823"/>
                <a:gd name="connsiteX13" fmla="*/ 76290 w 205835"/>
                <a:gd name="connsiteY13" fmla="*/ 85680 h 85823"/>
                <a:gd name="connsiteX14" fmla="*/ 70480 w 205835"/>
                <a:gd name="connsiteY14" fmla="*/ 85680 h 85823"/>
                <a:gd name="connsiteX15" fmla="*/ 59812 w 205835"/>
                <a:gd name="connsiteY15" fmla="*/ 85680 h 85823"/>
                <a:gd name="connsiteX16" fmla="*/ 48953 w 205835"/>
                <a:gd name="connsiteY16" fmla="*/ 85680 h 85823"/>
                <a:gd name="connsiteX17" fmla="*/ -101 w 205835"/>
                <a:gd name="connsiteY17" fmla="*/ 82727 h 8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835" h="85823">
                  <a:moveTo>
                    <a:pt x="185732" y="-141"/>
                  </a:moveTo>
                  <a:cubicBezTo>
                    <a:pt x="198591" y="8432"/>
                    <a:pt x="205735" y="18242"/>
                    <a:pt x="205735" y="28434"/>
                  </a:cubicBezTo>
                  <a:cubicBezTo>
                    <a:pt x="205735" y="38626"/>
                    <a:pt x="198305" y="48818"/>
                    <a:pt x="185352" y="57009"/>
                  </a:cubicBezTo>
                  <a:cubicBezTo>
                    <a:pt x="181780" y="59438"/>
                    <a:pt x="178027" y="61572"/>
                    <a:pt x="174112" y="63391"/>
                  </a:cubicBezTo>
                  <a:lnTo>
                    <a:pt x="167825" y="66439"/>
                  </a:lnTo>
                  <a:lnTo>
                    <a:pt x="167825" y="66439"/>
                  </a:lnTo>
                  <a:cubicBezTo>
                    <a:pt x="165730" y="67392"/>
                    <a:pt x="163349" y="68344"/>
                    <a:pt x="161063" y="69202"/>
                  </a:cubicBezTo>
                  <a:cubicBezTo>
                    <a:pt x="156300" y="71011"/>
                    <a:pt x="151538" y="72726"/>
                    <a:pt x="145918" y="74345"/>
                  </a:cubicBezTo>
                  <a:lnTo>
                    <a:pt x="137631" y="76631"/>
                  </a:lnTo>
                  <a:cubicBezTo>
                    <a:pt x="126192" y="79565"/>
                    <a:pt x="114581" y="81784"/>
                    <a:pt x="102865" y="83298"/>
                  </a:cubicBezTo>
                  <a:lnTo>
                    <a:pt x="101150" y="83298"/>
                  </a:lnTo>
                  <a:lnTo>
                    <a:pt x="95626" y="83965"/>
                  </a:lnTo>
                  <a:cubicBezTo>
                    <a:pt x="93150" y="83965"/>
                    <a:pt x="90673" y="84537"/>
                    <a:pt x="88101" y="84823"/>
                  </a:cubicBezTo>
                  <a:cubicBezTo>
                    <a:pt x="85530" y="85108"/>
                    <a:pt x="80291" y="85489"/>
                    <a:pt x="76290" y="85680"/>
                  </a:cubicBezTo>
                  <a:lnTo>
                    <a:pt x="70480" y="85680"/>
                  </a:lnTo>
                  <a:cubicBezTo>
                    <a:pt x="66956" y="85680"/>
                    <a:pt x="63432" y="85680"/>
                    <a:pt x="59812" y="85680"/>
                  </a:cubicBezTo>
                  <a:lnTo>
                    <a:pt x="48953" y="85680"/>
                  </a:lnTo>
                  <a:cubicBezTo>
                    <a:pt x="32552" y="85746"/>
                    <a:pt x="16168" y="84765"/>
                    <a:pt x="-101" y="82727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21" name="任意多边形: 形状 320">
              <a:extLst>
                <a:ext uri="{FF2B5EF4-FFF2-40B4-BE49-F238E27FC236}">
                  <a16:creationId xmlns:a16="http://schemas.microsoft.com/office/drawing/2014/main" id="{276B03B6-A780-4029-A44D-909079197A22}"/>
                </a:ext>
              </a:extLst>
            </p:cNvPr>
            <p:cNvSpPr/>
            <p:nvPr/>
          </p:nvSpPr>
          <p:spPr>
            <a:xfrm>
              <a:off x="11548545" y="4976346"/>
              <a:ext cx="4556" cy="2603"/>
            </a:xfrm>
            <a:custGeom>
              <a:avLst/>
              <a:gdLst>
                <a:gd name="connsiteX0" fmla="*/ -101 w 4000"/>
                <a:gd name="connsiteY0" fmla="*/ 2145 h 2285"/>
                <a:gd name="connsiteX1" fmla="*/ 3900 w 4000"/>
                <a:gd name="connsiteY1" fmla="*/ -141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00" h="2285">
                  <a:moveTo>
                    <a:pt x="-101" y="2145"/>
                  </a:moveTo>
                  <a:cubicBezTo>
                    <a:pt x="1280" y="1478"/>
                    <a:pt x="2624" y="717"/>
                    <a:pt x="3900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22" name="任意多边形: 形状 321">
              <a:extLst>
                <a:ext uri="{FF2B5EF4-FFF2-40B4-BE49-F238E27FC236}">
                  <a16:creationId xmlns:a16="http://schemas.microsoft.com/office/drawing/2014/main" id="{3401F6E4-8AF2-4084-A916-5CDC75375231}"/>
                </a:ext>
              </a:extLst>
            </p:cNvPr>
            <p:cNvSpPr/>
            <p:nvPr/>
          </p:nvSpPr>
          <p:spPr>
            <a:xfrm>
              <a:off x="11520553" y="4985351"/>
              <a:ext cx="15080" cy="5749"/>
            </a:xfrm>
            <a:custGeom>
              <a:avLst/>
              <a:gdLst>
                <a:gd name="connsiteX0" fmla="*/ -101 w 13239"/>
                <a:gd name="connsiteY0" fmla="*/ 4907 h 5047"/>
                <a:gd name="connsiteX1" fmla="*/ 6948 w 13239"/>
                <a:gd name="connsiteY1" fmla="*/ 2336 h 5047"/>
                <a:gd name="connsiteX2" fmla="*/ 13139 w 13239"/>
                <a:gd name="connsiteY2" fmla="*/ -141 h 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9" h="5047">
                  <a:moveTo>
                    <a:pt x="-101" y="4907"/>
                  </a:moveTo>
                  <a:cubicBezTo>
                    <a:pt x="2281" y="4146"/>
                    <a:pt x="4662" y="3288"/>
                    <a:pt x="6948" y="2336"/>
                  </a:cubicBezTo>
                  <a:cubicBezTo>
                    <a:pt x="9234" y="1383"/>
                    <a:pt x="11139" y="812"/>
                    <a:pt x="13139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23" name="任意多边形: 形状 322">
              <a:extLst>
                <a:ext uri="{FF2B5EF4-FFF2-40B4-BE49-F238E27FC236}">
                  <a16:creationId xmlns:a16="http://schemas.microsoft.com/office/drawing/2014/main" id="{33327039-C2F9-46B0-8CB5-75971F0968BE}"/>
                </a:ext>
              </a:extLst>
            </p:cNvPr>
            <p:cNvSpPr/>
            <p:nvPr/>
          </p:nvSpPr>
          <p:spPr>
            <a:xfrm>
              <a:off x="11454263" y="5004446"/>
              <a:ext cx="7486" cy="975"/>
            </a:xfrm>
            <a:custGeom>
              <a:avLst/>
              <a:gdLst>
                <a:gd name="connsiteX0" fmla="*/ -101 w 6572"/>
                <a:gd name="connsiteY0" fmla="*/ 716 h 856"/>
                <a:gd name="connsiteX1" fmla="*/ 6472 w 6572"/>
                <a:gd name="connsiteY1" fmla="*/ -141 h 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2" h="856">
                  <a:moveTo>
                    <a:pt x="-101" y="716"/>
                  </a:moveTo>
                  <a:cubicBezTo>
                    <a:pt x="2185" y="716"/>
                    <a:pt x="4376" y="431"/>
                    <a:pt x="6472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24" name="任意多边形: 形状 323">
              <a:extLst>
                <a:ext uri="{FF2B5EF4-FFF2-40B4-BE49-F238E27FC236}">
                  <a16:creationId xmlns:a16="http://schemas.microsoft.com/office/drawing/2014/main" id="{0F40732B-DC19-4C9E-88F8-D4BFAA5858FA}"/>
                </a:ext>
              </a:extLst>
            </p:cNvPr>
            <p:cNvSpPr/>
            <p:nvPr/>
          </p:nvSpPr>
          <p:spPr>
            <a:xfrm>
              <a:off x="11412819" y="5008352"/>
              <a:ext cx="12260" cy="10849"/>
            </a:xfrm>
            <a:custGeom>
              <a:avLst/>
              <a:gdLst>
                <a:gd name="connsiteX0" fmla="*/ -101 w 10763"/>
                <a:gd name="connsiteY0" fmla="*/ -141 h 9525"/>
                <a:gd name="connsiteX1" fmla="*/ 10663 w 10763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" h="9525">
                  <a:moveTo>
                    <a:pt x="-101" y="-141"/>
                  </a:moveTo>
                  <a:lnTo>
                    <a:pt x="10663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25" name="任意多边形: 形状 324">
              <a:extLst>
                <a:ext uri="{FF2B5EF4-FFF2-40B4-BE49-F238E27FC236}">
                  <a16:creationId xmlns:a16="http://schemas.microsoft.com/office/drawing/2014/main" id="{7F722FB7-CF05-4F7B-A8EC-AE01D8EC908C}"/>
                </a:ext>
              </a:extLst>
            </p:cNvPr>
            <p:cNvSpPr/>
            <p:nvPr/>
          </p:nvSpPr>
          <p:spPr>
            <a:xfrm>
              <a:off x="11326132" y="4874469"/>
              <a:ext cx="253224" cy="133453"/>
            </a:xfrm>
            <a:custGeom>
              <a:avLst/>
              <a:gdLst>
                <a:gd name="connsiteX0" fmla="*/ 17616 w 222313"/>
                <a:gd name="connsiteY0" fmla="*/ 2623 h 117162"/>
                <a:gd name="connsiteX1" fmla="*/ 65241 w 222313"/>
                <a:gd name="connsiteY1" fmla="*/ -140 h 117162"/>
                <a:gd name="connsiteX2" fmla="*/ 222213 w 222313"/>
                <a:gd name="connsiteY2" fmla="*/ 58725 h 117162"/>
                <a:gd name="connsiteX3" fmla="*/ 202210 w 222313"/>
                <a:gd name="connsiteY3" fmla="*/ 87300 h 117162"/>
                <a:gd name="connsiteX4" fmla="*/ 199353 w 222313"/>
                <a:gd name="connsiteY4" fmla="*/ 89205 h 117162"/>
                <a:gd name="connsiteX5" fmla="*/ 195352 w 222313"/>
                <a:gd name="connsiteY5" fmla="*/ 91491 h 117162"/>
                <a:gd name="connsiteX6" fmla="*/ 184017 w 222313"/>
                <a:gd name="connsiteY6" fmla="*/ 97111 h 117162"/>
                <a:gd name="connsiteX7" fmla="*/ 177826 w 222313"/>
                <a:gd name="connsiteY7" fmla="*/ 99587 h 117162"/>
                <a:gd name="connsiteX8" fmla="*/ 170778 w 222313"/>
                <a:gd name="connsiteY8" fmla="*/ 102159 h 117162"/>
                <a:gd name="connsiteX9" fmla="*/ 119152 w 222313"/>
                <a:gd name="connsiteY9" fmla="*/ 113875 h 117162"/>
                <a:gd name="connsiteX10" fmla="*/ 112580 w 222313"/>
                <a:gd name="connsiteY10" fmla="*/ 114732 h 117162"/>
                <a:gd name="connsiteX11" fmla="*/ 86958 w 222313"/>
                <a:gd name="connsiteY11" fmla="*/ 117018 h 117162"/>
                <a:gd name="connsiteX12" fmla="*/ 76195 w 222313"/>
                <a:gd name="connsiteY12" fmla="*/ 117018 h 117162"/>
                <a:gd name="connsiteX13" fmla="*/ 65241 w 222313"/>
                <a:gd name="connsiteY13" fmla="*/ 117018 h 117162"/>
                <a:gd name="connsiteX14" fmla="*/ -101 w 222313"/>
                <a:gd name="connsiteY14" fmla="*/ 111779 h 11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313" h="117162">
                  <a:moveTo>
                    <a:pt x="17616" y="2623"/>
                  </a:moveTo>
                  <a:cubicBezTo>
                    <a:pt x="33418" y="746"/>
                    <a:pt x="49324" y="-177"/>
                    <a:pt x="65241" y="-140"/>
                  </a:cubicBezTo>
                  <a:cubicBezTo>
                    <a:pt x="151918" y="-140"/>
                    <a:pt x="222213" y="26245"/>
                    <a:pt x="222213" y="58725"/>
                  </a:cubicBezTo>
                  <a:cubicBezTo>
                    <a:pt x="222213" y="69107"/>
                    <a:pt x="214974" y="79013"/>
                    <a:pt x="202210" y="87300"/>
                  </a:cubicBezTo>
                  <a:cubicBezTo>
                    <a:pt x="201315" y="88014"/>
                    <a:pt x="200353" y="88653"/>
                    <a:pt x="199353" y="89205"/>
                  </a:cubicBezTo>
                  <a:cubicBezTo>
                    <a:pt x="198067" y="90043"/>
                    <a:pt x="196733" y="90805"/>
                    <a:pt x="195352" y="91491"/>
                  </a:cubicBezTo>
                  <a:cubicBezTo>
                    <a:pt x="191685" y="93567"/>
                    <a:pt x="187894" y="95444"/>
                    <a:pt x="184017" y="97111"/>
                  </a:cubicBezTo>
                  <a:lnTo>
                    <a:pt x="177826" y="99587"/>
                  </a:lnTo>
                  <a:cubicBezTo>
                    <a:pt x="175541" y="100540"/>
                    <a:pt x="173159" y="101397"/>
                    <a:pt x="170778" y="102159"/>
                  </a:cubicBezTo>
                  <a:cubicBezTo>
                    <a:pt x="153995" y="107750"/>
                    <a:pt x="136707" y="111674"/>
                    <a:pt x="119152" y="113875"/>
                  </a:cubicBezTo>
                  <a:cubicBezTo>
                    <a:pt x="117057" y="114256"/>
                    <a:pt x="114866" y="114542"/>
                    <a:pt x="112580" y="114732"/>
                  </a:cubicBezTo>
                  <a:cubicBezTo>
                    <a:pt x="104293" y="115780"/>
                    <a:pt x="95721" y="116542"/>
                    <a:pt x="86958" y="117018"/>
                  </a:cubicBezTo>
                  <a:lnTo>
                    <a:pt x="76195" y="117018"/>
                  </a:lnTo>
                  <a:lnTo>
                    <a:pt x="65241" y="117018"/>
                  </a:lnTo>
                  <a:cubicBezTo>
                    <a:pt x="43353" y="117113"/>
                    <a:pt x="21492" y="115361"/>
                    <a:pt x="-101" y="111779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26" name="任意多边形: 形状 325">
              <a:extLst>
                <a:ext uri="{FF2B5EF4-FFF2-40B4-BE49-F238E27FC236}">
                  <a16:creationId xmlns:a16="http://schemas.microsoft.com/office/drawing/2014/main" id="{04745316-4919-49DF-9D64-3C55764C7709}"/>
                </a:ext>
              </a:extLst>
            </p:cNvPr>
            <p:cNvSpPr/>
            <p:nvPr/>
          </p:nvSpPr>
          <p:spPr>
            <a:xfrm>
              <a:off x="10734189" y="5072690"/>
              <a:ext cx="140173" cy="95257"/>
            </a:xfrm>
            <a:custGeom>
              <a:avLst/>
              <a:gdLst>
                <a:gd name="connsiteX0" fmla="*/ 122962 w 123062"/>
                <a:gd name="connsiteY0" fmla="*/ 28339 h 83629"/>
                <a:gd name="connsiteX1" fmla="*/ 94387 w 123062"/>
                <a:gd name="connsiteY1" fmla="*/ 68916 h 83629"/>
                <a:gd name="connsiteX2" fmla="*/ 97816 w 123062"/>
                <a:gd name="connsiteY2" fmla="*/ 83489 h 83629"/>
                <a:gd name="connsiteX3" fmla="*/ -101 w 123062"/>
                <a:gd name="connsiteY3" fmla="*/ 29006 h 83629"/>
                <a:gd name="connsiteX4" fmla="*/ 20283 w 123062"/>
                <a:gd name="connsiteY4" fmla="*/ -141 h 83629"/>
                <a:gd name="connsiteX5" fmla="*/ 20283 w 123062"/>
                <a:gd name="connsiteY5" fmla="*/ -141 h 83629"/>
                <a:gd name="connsiteX6" fmla="*/ 24474 w 123062"/>
                <a:gd name="connsiteY6" fmla="*/ 2527 h 83629"/>
                <a:gd name="connsiteX7" fmla="*/ 44762 w 123062"/>
                <a:gd name="connsiteY7" fmla="*/ 12052 h 83629"/>
                <a:gd name="connsiteX8" fmla="*/ 50191 w 123062"/>
                <a:gd name="connsiteY8" fmla="*/ 14051 h 83629"/>
                <a:gd name="connsiteX9" fmla="*/ 52954 w 123062"/>
                <a:gd name="connsiteY9" fmla="*/ 14909 h 83629"/>
                <a:gd name="connsiteX10" fmla="*/ 57906 w 123062"/>
                <a:gd name="connsiteY10" fmla="*/ 16528 h 83629"/>
                <a:gd name="connsiteX11" fmla="*/ 122962 w 123062"/>
                <a:gd name="connsiteY11" fmla="*/ 28339 h 8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062" h="83629">
                  <a:moveTo>
                    <a:pt x="122962" y="28339"/>
                  </a:moveTo>
                  <a:cubicBezTo>
                    <a:pt x="104960" y="40341"/>
                    <a:pt x="94387" y="54247"/>
                    <a:pt x="94387" y="68916"/>
                  </a:cubicBezTo>
                  <a:cubicBezTo>
                    <a:pt x="94444" y="73964"/>
                    <a:pt x="95616" y="78945"/>
                    <a:pt x="97816" y="83489"/>
                  </a:cubicBezTo>
                  <a:cubicBezTo>
                    <a:pt x="40666" y="74821"/>
                    <a:pt x="-101" y="53580"/>
                    <a:pt x="-101" y="29006"/>
                  </a:cubicBezTo>
                  <a:cubicBezTo>
                    <a:pt x="-101" y="18433"/>
                    <a:pt x="7424" y="8622"/>
                    <a:pt x="20283" y="-141"/>
                  </a:cubicBezTo>
                  <a:lnTo>
                    <a:pt x="20283" y="-141"/>
                  </a:lnTo>
                  <a:cubicBezTo>
                    <a:pt x="21616" y="812"/>
                    <a:pt x="23045" y="1669"/>
                    <a:pt x="24474" y="2527"/>
                  </a:cubicBezTo>
                  <a:cubicBezTo>
                    <a:pt x="30941" y="6298"/>
                    <a:pt x="37733" y="9489"/>
                    <a:pt x="44762" y="12052"/>
                  </a:cubicBezTo>
                  <a:lnTo>
                    <a:pt x="50191" y="14051"/>
                  </a:lnTo>
                  <a:cubicBezTo>
                    <a:pt x="51068" y="14461"/>
                    <a:pt x="52001" y="14757"/>
                    <a:pt x="52954" y="14909"/>
                  </a:cubicBezTo>
                  <a:lnTo>
                    <a:pt x="57906" y="16528"/>
                  </a:lnTo>
                  <a:cubicBezTo>
                    <a:pt x="79109" y="22776"/>
                    <a:pt x="100912" y="26739"/>
                    <a:pt x="122962" y="28339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CEDA085B-7B14-44EB-BA88-8985780B4351}"/>
                </a:ext>
              </a:extLst>
            </p:cNvPr>
            <p:cNvSpPr/>
            <p:nvPr/>
          </p:nvSpPr>
          <p:spPr>
            <a:xfrm>
              <a:off x="10734949" y="4940978"/>
              <a:ext cx="144188" cy="95149"/>
            </a:xfrm>
            <a:custGeom>
              <a:avLst/>
              <a:gdLst>
                <a:gd name="connsiteX0" fmla="*/ 94673 w 126587"/>
                <a:gd name="connsiteY0" fmla="*/ 24434 h 83534"/>
                <a:gd name="connsiteX1" fmla="*/ 126487 w 126587"/>
                <a:gd name="connsiteY1" fmla="*/ 63868 h 83534"/>
                <a:gd name="connsiteX2" fmla="*/ 123248 w 126587"/>
                <a:gd name="connsiteY2" fmla="*/ 61867 h 83534"/>
                <a:gd name="connsiteX3" fmla="*/ 100483 w 126587"/>
                <a:gd name="connsiteY3" fmla="*/ 83394 h 83534"/>
                <a:gd name="connsiteX4" fmla="*/ 100483 w 126587"/>
                <a:gd name="connsiteY4" fmla="*/ 83394 h 83534"/>
                <a:gd name="connsiteX5" fmla="*/ 69432 w 126587"/>
                <a:gd name="connsiteY5" fmla="*/ 77298 h 83534"/>
                <a:gd name="connsiteX6" fmla="*/ 62002 w 126587"/>
                <a:gd name="connsiteY6" fmla="*/ 75298 h 83534"/>
                <a:gd name="connsiteX7" fmla="*/ 54573 w 126587"/>
                <a:gd name="connsiteY7" fmla="*/ 73011 h 83534"/>
                <a:gd name="connsiteX8" fmla="*/ 51049 w 126587"/>
                <a:gd name="connsiteY8" fmla="*/ 71868 h 83534"/>
                <a:gd name="connsiteX9" fmla="*/ 42857 w 126587"/>
                <a:gd name="connsiteY9" fmla="*/ 68820 h 83534"/>
                <a:gd name="connsiteX10" fmla="*/ 28951 w 126587"/>
                <a:gd name="connsiteY10" fmla="*/ 62439 h 83534"/>
                <a:gd name="connsiteX11" fmla="*/ 20378 w 126587"/>
                <a:gd name="connsiteY11" fmla="*/ 57485 h 83534"/>
                <a:gd name="connsiteX12" fmla="*/ -101 w 126587"/>
                <a:gd name="connsiteY12" fmla="*/ 28910 h 83534"/>
                <a:gd name="connsiteX13" fmla="*/ 20378 w 126587"/>
                <a:gd name="connsiteY13" fmla="*/ -141 h 83534"/>
                <a:gd name="connsiteX14" fmla="*/ 34665 w 126587"/>
                <a:gd name="connsiteY14" fmla="*/ 7670 h 83534"/>
                <a:gd name="connsiteX15" fmla="*/ 56383 w 126587"/>
                <a:gd name="connsiteY15" fmla="*/ 15957 h 83534"/>
                <a:gd name="connsiteX16" fmla="*/ 65241 w 126587"/>
                <a:gd name="connsiteY16" fmla="*/ 18433 h 83534"/>
                <a:gd name="connsiteX17" fmla="*/ 73908 w 126587"/>
                <a:gd name="connsiteY17" fmla="*/ 20719 h 83534"/>
                <a:gd name="connsiteX18" fmla="*/ 76671 w 126587"/>
                <a:gd name="connsiteY18" fmla="*/ 21386 h 83534"/>
                <a:gd name="connsiteX19" fmla="*/ 94578 w 126587"/>
                <a:gd name="connsiteY19" fmla="*/ 24910 h 8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83534">
                  <a:moveTo>
                    <a:pt x="94673" y="24434"/>
                  </a:moveTo>
                  <a:cubicBezTo>
                    <a:pt x="96197" y="38817"/>
                    <a:pt x="107722" y="52247"/>
                    <a:pt x="126487" y="63868"/>
                  </a:cubicBezTo>
                  <a:cubicBezTo>
                    <a:pt x="125363" y="63277"/>
                    <a:pt x="124277" y="62610"/>
                    <a:pt x="123248" y="61867"/>
                  </a:cubicBezTo>
                  <a:cubicBezTo>
                    <a:pt x="114218" y="67344"/>
                    <a:pt x="106455" y="74688"/>
                    <a:pt x="100483" y="83394"/>
                  </a:cubicBezTo>
                  <a:lnTo>
                    <a:pt x="100483" y="83394"/>
                  </a:lnTo>
                  <a:cubicBezTo>
                    <a:pt x="90034" y="81908"/>
                    <a:pt x="79671" y="79879"/>
                    <a:pt x="69432" y="77298"/>
                  </a:cubicBezTo>
                  <a:lnTo>
                    <a:pt x="62002" y="75298"/>
                  </a:lnTo>
                  <a:cubicBezTo>
                    <a:pt x="59431" y="74536"/>
                    <a:pt x="56954" y="73869"/>
                    <a:pt x="54573" y="73011"/>
                  </a:cubicBezTo>
                  <a:lnTo>
                    <a:pt x="51049" y="71868"/>
                  </a:lnTo>
                  <a:cubicBezTo>
                    <a:pt x="48286" y="70916"/>
                    <a:pt x="45524" y="69963"/>
                    <a:pt x="42857" y="68820"/>
                  </a:cubicBezTo>
                  <a:cubicBezTo>
                    <a:pt x="38094" y="66973"/>
                    <a:pt x="33456" y="64848"/>
                    <a:pt x="28951" y="62439"/>
                  </a:cubicBezTo>
                  <a:cubicBezTo>
                    <a:pt x="26007" y="60943"/>
                    <a:pt x="23141" y="59286"/>
                    <a:pt x="20378" y="57485"/>
                  </a:cubicBezTo>
                  <a:cubicBezTo>
                    <a:pt x="7329" y="48913"/>
                    <a:pt x="-101" y="39007"/>
                    <a:pt x="-101" y="28910"/>
                  </a:cubicBezTo>
                  <a:cubicBezTo>
                    <a:pt x="-101" y="18814"/>
                    <a:pt x="7424" y="8432"/>
                    <a:pt x="20378" y="-141"/>
                  </a:cubicBezTo>
                  <a:cubicBezTo>
                    <a:pt x="24979" y="2755"/>
                    <a:pt x="29751" y="5365"/>
                    <a:pt x="34665" y="7670"/>
                  </a:cubicBezTo>
                  <a:cubicBezTo>
                    <a:pt x="41685" y="10975"/>
                    <a:pt x="48944" y="13747"/>
                    <a:pt x="56383" y="15957"/>
                  </a:cubicBezTo>
                  <a:cubicBezTo>
                    <a:pt x="59259" y="17023"/>
                    <a:pt x="62221" y="17852"/>
                    <a:pt x="65241" y="18433"/>
                  </a:cubicBezTo>
                  <a:cubicBezTo>
                    <a:pt x="68089" y="19338"/>
                    <a:pt x="70984" y="20100"/>
                    <a:pt x="73908" y="20719"/>
                  </a:cubicBezTo>
                  <a:lnTo>
                    <a:pt x="76671" y="21386"/>
                  </a:lnTo>
                  <a:cubicBezTo>
                    <a:pt x="82386" y="22624"/>
                    <a:pt x="88387" y="23862"/>
                    <a:pt x="94578" y="24910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28" name="任意多边形: 形状 327">
              <a:extLst>
                <a:ext uri="{FF2B5EF4-FFF2-40B4-BE49-F238E27FC236}">
                  <a16:creationId xmlns:a16="http://schemas.microsoft.com/office/drawing/2014/main" id="{D0FF2113-EB19-4DFC-971C-22AC99778E2C}"/>
                </a:ext>
              </a:extLst>
            </p:cNvPr>
            <p:cNvSpPr/>
            <p:nvPr/>
          </p:nvSpPr>
          <p:spPr>
            <a:xfrm>
              <a:off x="10734949" y="4774873"/>
              <a:ext cx="268847" cy="130409"/>
            </a:xfrm>
            <a:custGeom>
              <a:avLst/>
              <a:gdLst>
                <a:gd name="connsiteX0" fmla="*/ -101 w 236029"/>
                <a:gd name="connsiteY0" fmla="*/ 58724 h 114490"/>
                <a:gd name="connsiteX1" fmla="*/ 156967 w 236029"/>
                <a:gd name="connsiteY1" fmla="*/ -141 h 114490"/>
                <a:gd name="connsiteX2" fmla="*/ 235929 w 236029"/>
                <a:gd name="connsiteY2" fmla="*/ 8337 h 114490"/>
                <a:gd name="connsiteX3" fmla="*/ 94387 w 236029"/>
                <a:gd name="connsiteY3" fmla="*/ 85775 h 114490"/>
                <a:gd name="connsiteX4" fmla="*/ 108199 w 236029"/>
                <a:gd name="connsiteY4" fmla="*/ 114350 h 114490"/>
                <a:gd name="connsiteX5" fmla="*/ 96769 w 236029"/>
                <a:gd name="connsiteY5" fmla="*/ 112731 h 114490"/>
                <a:gd name="connsiteX6" fmla="*/ 85625 w 236029"/>
                <a:gd name="connsiteY6" fmla="*/ 110826 h 114490"/>
                <a:gd name="connsiteX7" fmla="*/ 64765 w 236029"/>
                <a:gd name="connsiteY7" fmla="*/ 105968 h 114490"/>
                <a:gd name="connsiteX8" fmla="*/ 46382 w 236029"/>
                <a:gd name="connsiteY8" fmla="*/ 100158 h 114490"/>
                <a:gd name="connsiteX9" fmla="*/ 46382 w 236029"/>
                <a:gd name="connsiteY9" fmla="*/ 100158 h 114490"/>
                <a:gd name="connsiteX10" fmla="*/ 38190 w 236029"/>
                <a:gd name="connsiteY10" fmla="*/ 96824 h 114490"/>
                <a:gd name="connsiteX11" fmla="*/ 30570 w 236029"/>
                <a:gd name="connsiteY11" fmla="*/ 93299 h 114490"/>
                <a:gd name="connsiteX12" fmla="*/ 27046 w 236029"/>
                <a:gd name="connsiteY12" fmla="*/ 91394 h 114490"/>
                <a:gd name="connsiteX13" fmla="*/ 25140 w 236029"/>
                <a:gd name="connsiteY13" fmla="*/ 90347 h 114490"/>
                <a:gd name="connsiteX14" fmla="*/ 23617 w 236029"/>
                <a:gd name="connsiteY14" fmla="*/ 89490 h 114490"/>
                <a:gd name="connsiteX15" fmla="*/ -101 w 236029"/>
                <a:gd name="connsiteY15" fmla="*/ 58724 h 1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6029" h="114490">
                  <a:moveTo>
                    <a:pt x="-101" y="58724"/>
                  </a:moveTo>
                  <a:cubicBezTo>
                    <a:pt x="-101" y="26244"/>
                    <a:pt x="70289" y="-141"/>
                    <a:pt x="156967" y="-141"/>
                  </a:cubicBezTo>
                  <a:cubicBezTo>
                    <a:pt x="164491" y="-141"/>
                    <a:pt x="225451" y="4146"/>
                    <a:pt x="235929" y="8337"/>
                  </a:cubicBezTo>
                  <a:cubicBezTo>
                    <a:pt x="153156" y="20338"/>
                    <a:pt x="94387" y="50532"/>
                    <a:pt x="94387" y="85775"/>
                  </a:cubicBezTo>
                  <a:cubicBezTo>
                    <a:pt x="94997" y="96757"/>
                    <a:pt x="99969" y="107044"/>
                    <a:pt x="108199" y="114350"/>
                  </a:cubicBezTo>
                  <a:cubicBezTo>
                    <a:pt x="104388" y="113874"/>
                    <a:pt x="100483" y="113397"/>
                    <a:pt x="96769" y="112731"/>
                  </a:cubicBezTo>
                  <a:lnTo>
                    <a:pt x="85625" y="110826"/>
                  </a:lnTo>
                  <a:cubicBezTo>
                    <a:pt x="78290" y="109492"/>
                    <a:pt x="71337" y="107778"/>
                    <a:pt x="64765" y="105968"/>
                  </a:cubicBezTo>
                  <a:cubicBezTo>
                    <a:pt x="58192" y="104158"/>
                    <a:pt x="52001" y="102253"/>
                    <a:pt x="46382" y="100158"/>
                  </a:cubicBezTo>
                  <a:lnTo>
                    <a:pt x="46382" y="100158"/>
                  </a:lnTo>
                  <a:cubicBezTo>
                    <a:pt x="43524" y="99015"/>
                    <a:pt x="40762" y="97967"/>
                    <a:pt x="38190" y="96824"/>
                  </a:cubicBezTo>
                  <a:lnTo>
                    <a:pt x="30570" y="93299"/>
                  </a:lnTo>
                  <a:lnTo>
                    <a:pt x="27046" y="91394"/>
                  </a:lnTo>
                  <a:lnTo>
                    <a:pt x="25140" y="90347"/>
                  </a:lnTo>
                  <a:lnTo>
                    <a:pt x="23617" y="89490"/>
                  </a:lnTo>
                  <a:cubicBezTo>
                    <a:pt x="8567" y="80726"/>
                    <a:pt x="-101" y="70058"/>
                    <a:pt x="-101" y="58724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29" name="任意多边形: 形状 328">
              <a:extLst>
                <a:ext uri="{FF2B5EF4-FFF2-40B4-BE49-F238E27FC236}">
                  <a16:creationId xmlns:a16="http://schemas.microsoft.com/office/drawing/2014/main" id="{F3E09E54-EFC0-4C56-A6DE-DC0C1095A2FD}"/>
                </a:ext>
              </a:extLst>
            </p:cNvPr>
            <p:cNvSpPr/>
            <p:nvPr/>
          </p:nvSpPr>
          <p:spPr>
            <a:xfrm>
              <a:off x="10734841" y="5006616"/>
              <a:ext cx="140282" cy="98079"/>
            </a:xfrm>
            <a:custGeom>
              <a:avLst/>
              <a:gdLst>
                <a:gd name="connsiteX0" fmla="*/ 94483 w 123158"/>
                <a:gd name="connsiteY0" fmla="*/ 45103 h 86106"/>
                <a:gd name="connsiteX1" fmla="*/ 123058 w 123158"/>
                <a:gd name="connsiteY1" fmla="*/ 85966 h 86106"/>
                <a:gd name="connsiteX2" fmla="*/ 122582 w 123158"/>
                <a:gd name="connsiteY2" fmla="*/ 85966 h 86106"/>
                <a:gd name="connsiteX3" fmla="*/ 122582 w 123158"/>
                <a:gd name="connsiteY3" fmla="*/ 85966 h 86106"/>
                <a:gd name="connsiteX4" fmla="*/ 57906 w 123158"/>
                <a:gd name="connsiteY4" fmla="*/ 74155 h 86106"/>
                <a:gd name="connsiteX5" fmla="*/ 52954 w 123158"/>
                <a:gd name="connsiteY5" fmla="*/ 72535 h 86106"/>
                <a:gd name="connsiteX6" fmla="*/ 50191 w 123158"/>
                <a:gd name="connsiteY6" fmla="*/ 71678 h 86106"/>
                <a:gd name="connsiteX7" fmla="*/ 44762 w 123158"/>
                <a:gd name="connsiteY7" fmla="*/ 69678 h 86106"/>
                <a:gd name="connsiteX8" fmla="*/ 24474 w 123158"/>
                <a:gd name="connsiteY8" fmla="*/ 60153 h 86106"/>
                <a:gd name="connsiteX9" fmla="*/ 20283 w 123158"/>
                <a:gd name="connsiteY9" fmla="*/ 57486 h 86106"/>
                <a:gd name="connsiteX10" fmla="*/ 20283 w 123158"/>
                <a:gd name="connsiteY10" fmla="*/ 57486 h 86106"/>
                <a:gd name="connsiteX11" fmla="*/ -101 w 123158"/>
                <a:gd name="connsiteY11" fmla="*/ 28911 h 86106"/>
                <a:gd name="connsiteX12" fmla="*/ 20378 w 123158"/>
                <a:gd name="connsiteY12" fmla="*/ -141 h 86106"/>
                <a:gd name="connsiteX13" fmla="*/ 28951 w 123158"/>
                <a:gd name="connsiteY13" fmla="*/ 4812 h 86106"/>
                <a:gd name="connsiteX14" fmla="*/ 42857 w 123158"/>
                <a:gd name="connsiteY14" fmla="*/ 11194 h 86106"/>
                <a:gd name="connsiteX15" fmla="*/ 51049 w 123158"/>
                <a:gd name="connsiteY15" fmla="*/ 14242 h 86106"/>
                <a:gd name="connsiteX16" fmla="*/ 54573 w 123158"/>
                <a:gd name="connsiteY16" fmla="*/ 15385 h 86106"/>
                <a:gd name="connsiteX17" fmla="*/ 62002 w 123158"/>
                <a:gd name="connsiteY17" fmla="*/ 17672 h 86106"/>
                <a:gd name="connsiteX18" fmla="*/ 69432 w 123158"/>
                <a:gd name="connsiteY18" fmla="*/ 19671 h 86106"/>
                <a:gd name="connsiteX19" fmla="*/ 100483 w 123158"/>
                <a:gd name="connsiteY19" fmla="*/ 25768 h 86106"/>
                <a:gd name="connsiteX20" fmla="*/ 94483 w 123158"/>
                <a:gd name="connsiteY20" fmla="*/ 45103 h 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3158" h="86106">
                  <a:moveTo>
                    <a:pt x="94483" y="45103"/>
                  </a:moveTo>
                  <a:cubicBezTo>
                    <a:pt x="94483" y="60057"/>
                    <a:pt x="104960" y="73678"/>
                    <a:pt x="123058" y="85966"/>
                  </a:cubicBezTo>
                  <a:lnTo>
                    <a:pt x="122582" y="85966"/>
                  </a:lnTo>
                  <a:lnTo>
                    <a:pt x="122582" y="85966"/>
                  </a:lnTo>
                  <a:cubicBezTo>
                    <a:pt x="100664" y="84337"/>
                    <a:pt x="78985" y="80384"/>
                    <a:pt x="57906" y="74155"/>
                  </a:cubicBezTo>
                  <a:lnTo>
                    <a:pt x="52954" y="72535"/>
                  </a:lnTo>
                  <a:cubicBezTo>
                    <a:pt x="52001" y="72373"/>
                    <a:pt x="51068" y="72087"/>
                    <a:pt x="50191" y="71678"/>
                  </a:cubicBezTo>
                  <a:lnTo>
                    <a:pt x="44762" y="69678"/>
                  </a:lnTo>
                  <a:cubicBezTo>
                    <a:pt x="37733" y="67116"/>
                    <a:pt x="30941" y="63925"/>
                    <a:pt x="24474" y="60153"/>
                  </a:cubicBezTo>
                  <a:cubicBezTo>
                    <a:pt x="23026" y="59343"/>
                    <a:pt x="21626" y="58448"/>
                    <a:pt x="20283" y="57486"/>
                  </a:cubicBezTo>
                  <a:lnTo>
                    <a:pt x="20283" y="57486"/>
                  </a:lnTo>
                  <a:cubicBezTo>
                    <a:pt x="7329" y="49009"/>
                    <a:pt x="-101" y="39007"/>
                    <a:pt x="-101" y="28911"/>
                  </a:cubicBezTo>
                  <a:cubicBezTo>
                    <a:pt x="-101" y="18814"/>
                    <a:pt x="7424" y="8432"/>
                    <a:pt x="20378" y="-141"/>
                  </a:cubicBezTo>
                  <a:cubicBezTo>
                    <a:pt x="23141" y="1660"/>
                    <a:pt x="26007" y="3317"/>
                    <a:pt x="28951" y="4812"/>
                  </a:cubicBezTo>
                  <a:cubicBezTo>
                    <a:pt x="33456" y="7222"/>
                    <a:pt x="38095" y="9346"/>
                    <a:pt x="42857" y="11194"/>
                  </a:cubicBezTo>
                  <a:cubicBezTo>
                    <a:pt x="45429" y="12337"/>
                    <a:pt x="48191" y="13290"/>
                    <a:pt x="51049" y="14242"/>
                  </a:cubicBezTo>
                  <a:lnTo>
                    <a:pt x="54573" y="15385"/>
                  </a:lnTo>
                  <a:cubicBezTo>
                    <a:pt x="56954" y="16243"/>
                    <a:pt x="59431" y="16909"/>
                    <a:pt x="62002" y="17672"/>
                  </a:cubicBezTo>
                  <a:lnTo>
                    <a:pt x="69432" y="19671"/>
                  </a:lnTo>
                  <a:cubicBezTo>
                    <a:pt x="79671" y="22253"/>
                    <a:pt x="90035" y="24282"/>
                    <a:pt x="100483" y="25768"/>
                  </a:cubicBezTo>
                  <a:cubicBezTo>
                    <a:pt x="96673" y="31502"/>
                    <a:pt x="94587" y="38217"/>
                    <a:pt x="94483" y="45103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0" name="任意多边形: 形状 329">
              <a:extLst>
                <a:ext uri="{FF2B5EF4-FFF2-40B4-BE49-F238E27FC236}">
                  <a16:creationId xmlns:a16="http://schemas.microsoft.com/office/drawing/2014/main" id="{1F732C60-87E0-4E0D-A468-69A86DC2933D}"/>
                </a:ext>
              </a:extLst>
            </p:cNvPr>
            <p:cNvSpPr/>
            <p:nvPr/>
          </p:nvSpPr>
          <p:spPr>
            <a:xfrm>
              <a:off x="10734515" y="4875339"/>
              <a:ext cx="139848" cy="93521"/>
            </a:xfrm>
            <a:custGeom>
              <a:avLst/>
              <a:gdLst>
                <a:gd name="connsiteX0" fmla="*/ 122677 w 122777"/>
                <a:gd name="connsiteY0" fmla="*/ 37959 h 82105"/>
                <a:gd name="connsiteX1" fmla="*/ 94578 w 122777"/>
                <a:gd name="connsiteY1" fmla="*/ 78536 h 82105"/>
                <a:gd name="connsiteX2" fmla="*/ 94578 w 122777"/>
                <a:gd name="connsiteY2" fmla="*/ 81965 h 82105"/>
                <a:gd name="connsiteX3" fmla="*/ 76671 w 122777"/>
                <a:gd name="connsiteY3" fmla="*/ 78536 h 82105"/>
                <a:gd name="connsiteX4" fmla="*/ 73909 w 122777"/>
                <a:gd name="connsiteY4" fmla="*/ 77869 h 82105"/>
                <a:gd name="connsiteX5" fmla="*/ 65241 w 122777"/>
                <a:gd name="connsiteY5" fmla="*/ 75583 h 82105"/>
                <a:gd name="connsiteX6" fmla="*/ 56383 w 122777"/>
                <a:gd name="connsiteY6" fmla="*/ 73107 h 82105"/>
                <a:gd name="connsiteX7" fmla="*/ 34666 w 122777"/>
                <a:gd name="connsiteY7" fmla="*/ 64820 h 82105"/>
                <a:gd name="connsiteX8" fmla="*/ 20378 w 122777"/>
                <a:gd name="connsiteY8" fmla="*/ 57009 h 82105"/>
                <a:gd name="connsiteX9" fmla="*/ -101 w 122777"/>
                <a:gd name="connsiteY9" fmla="*/ 28434 h 82105"/>
                <a:gd name="connsiteX10" fmla="*/ 19807 w 122777"/>
                <a:gd name="connsiteY10" fmla="*/ -141 h 82105"/>
                <a:gd name="connsiteX11" fmla="*/ 23522 w 122777"/>
                <a:gd name="connsiteY11" fmla="*/ 2241 h 82105"/>
                <a:gd name="connsiteX12" fmla="*/ 25046 w 122777"/>
                <a:gd name="connsiteY12" fmla="*/ 3098 h 82105"/>
                <a:gd name="connsiteX13" fmla="*/ 26951 w 122777"/>
                <a:gd name="connsiteY13" fmla="*/ 4146 h 82105"/>
                <a:gd name="connsiteX14" fmla="*/ 30475 w 122777"/>
                <a:gd name="connsiteY14" fmla="*/ 6051 h 82105"/>
                <a:gd name="connsiteX15" fmla="*/ 38095 w 122777"/>
                <a:gd name="connsiteY15" fmla="*/ 9575 h 82105"/>
                <a:gd name="connsiteX16" fmla="*/ 46286 w 122777"/>
                <a:gd name="connsiteY16" fmla="*/ 12908 h 82105"/>
                <a:gd name="connsiteX17" fmla="*/ 46286 w 122777"/>
                <a:gd name="connsiteY17" fmla="*/ 12908 h 82105"/>
                <a:gd name="connsiteX18" fmla="*/ 64669 w 122777"/>
                <a:gd name="connsiteY18" fmla="*/ 18719 h 82105"/>
                <a:gd name="connsiteX19" fmla="*/ 85529 w 122777"/>
                <a:gd name="connsiteY19" fmla="*/ 23576 h 82105"/>
                <a:gd name="connsiteX20" fmla="*/ 96674 w 122777"/>
                <a:gd name="connsiteY20" fmla="*/ 25482 h 82105"/>
                <a:gd name="connsiteX21" fmla="*/ 108103 w 122777"/>
                <a:gd name="connsiteY21" fmla="*/ 27101 h 82105"/>
                <a:gd name="connsiteX22" fmla="*/ 108103 w 122777"/>
                <a:gd name="connsiteY22" fmla="*/ 27101 h 82105"/>
                <a:gd name="connsiteX23" fmla="*/ 115057 w 122777"/>
                <a:gd name="connsiteY23" fmla="*/ 33387 h 82105"/>
                <a:gd name="connsiteX24" fmla="*/ 118867 w 122777"/>
                <a:gd name="connsiteY24" fmla="*/ 36340 h 82105"/>
                <a:gd name="connsiteX25" fmla="*/ 122677 w 122777"/>
                <a:gd name="connsiteY25" fmla="*/ 37959 h 8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777" h="82105">
                  <a:moveTo>
                    <a:pt x="122677" y="37959"/>
                  </a:moveTo>
                  <a:cubicBezTo>
                    <a:pt x="104770" y="50056"/>
                    <a:pt x="94578" y="63868"/>
                    <a:pt x="94578" y="78536"/>
                  </a:cubicBezTo>
                  <a:cubicBezTo>
                    <a:pt x="94578" y="79583"/>
                    <a:pt x="94578" y="80822"/>
                    <a:pt x="94578" y="81965"/>
                  </a:cubicBezTo>
                  <a:cubicBezTo>
                    <a:pt x="88387" y="80917"/>
                    <a:pt x="82386" y="79679"/>
                    <a:pt x="76671" y="78536"/>
                  </a:cubicBezTo>
                  <a:lnTo>
                    <a:pt x="73909" y="77869"/>
                  </a:lnTo>
                  <a:cubicBezTo>
                    <a:pt x="70956" y="77107"/>
                    <a:pt x="68099" y="76440"/>
                    <a:pt x="65241" y="75583"/>
                  </a:cubicBezTo>
                  <a:lnTo>
                    <a:pt x="56383" y="73107"/>
                  </a:lnTo>
                  <a:cubicBezTo>
                    <a:pt x="48973" y="70811"/>
                    <a:pt x="41724" y="68039"/>
                    <a:pt x="34666" y="64820"/>
                  </a:cubicBezTo>
                  <a:cubicBezTo>
                    <a:pt x="29751" y="62515"/>
                    <a:pt x="24979" y="59905"/>
                    <a:pt x="20378" y="57009"/>
                  </a:cubicBezTo>
                  <a:cubicBezTo>
                    <a:pt x="7329" y="48437"/>
                    <a:pt x="-101" y="38435"/>
                    <a:pt x="-101" y="28434"/>
                  </a:cubicBezTo>
                  <a:cubicBezTo>
                    <a:pt x="-101" y="18433"/>
                    <a:pt x="7139" y="8241"/>
                    <a:pt x="19807" y="-141"/>
                  </a:cubicBezTo>
                  <a:lnTo>
                    <a:pt x="23522" y="2241"/>
                  </a:lnTo>
                  <a:lnTo>
                    <a:pt x="25046" y="3098"/>
                  </a:lnTo>
                  <a:cubicBezTo>
                    <a:pt x="25598" y="3574"/>
                    <a:pt x="26246" y="3926"/>
                    <a:pt x="26951" y="4146"/>
                  </a:cubicBezTo>
                  <a:cubicBezTo>
                    <a:pt x="28094" y="4812"/>
                    <a:pt x="29237" y="5479"/>
                    <a:pt x="30475" y="6051"/>
                  </a:cubicBezTo>
                  <a:cubicBezTo>
                    <a:pt x="32932" y="7394"/>
                    <a:pt x="35475" y="8574"/>
                    <a:pt x="38095" y="9575"/>
                  </a:cubicBezTo>
                  <a:cubicBezTo>
                    <a:pt x="40667" y="10813"/>
                    <a:pt x="43429" y="11861"/>
                    <a:pt x="46286" y="12908"/>
                  </a:cubicBezTo>
                  <a:lnTo>
                    <a:pt x="46286" y="12908"/>
                  </a:lnTo>
                  <a:cubicBezTo>
                    <a:pt x="52278" y="15242"/>
                    <a:pt x="58422" y="17186"/>
                    <a:pt x="64669" y="18719"/>
                  </a:cubicBezTo>
                  <a:cubicBezTo>
                    <a:pt x="71528" y="20710"/>
                    <a:pt x="78491" y="22338"/>
                    <a:pt x="85529" y="23576"/>
                  </a:cubicBezTo>
                  <a:cubicBezTo>
                    <a:pt x="89149" y="24339"/>
                    <a:pt x="92864" y="25005"/>
                    <a:pt x="96674" y="25482"/>
                  </a:cubicBezTo>
                  <a:cubicBezTo>
                    <a:pt x="100483" y="25958"/>
                    <a:pt x="104294" y="26624"/>
                    <a:pt x="108103" y="27101"/>
                  </a:cubicBezTo>
                  <a:lnTo>
                    <a:pt x="108103" y="27101"/>
                  </a:lnTo>
                  <a:cubicBezTo>
                    <a:pt x="110190" y="29434"/>
                    <a:pt x="112523" y="31539"/>
                    <a:pt x="115057" y="33387"/>
                  </a:cubicBezTo>
                  <a:cubicBezTo>
                    <a:pt x="116238" y="34473"/>
                    <a:pt x="117514" y="35463"/>
                    <a:pt x="118867" y="36340"/>
                  </a:cubicBezTo>
                  <a:cubicBezTo>
                    <a:pt x="120582" y="36530"/>
                    <a:pt x="121725" y="37197"/>
                    <a:pt x="122677" y="37959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1" name="任意多边形: 形状 330">
              <a:extLst>
                <a:ext uri="{FF2B5EF4-FFF2-40B4-BE49-F238E27FC236}">
                  <a16:creationId xmlns:a16="http://schemas.microsoft.com/office/drawing/2014/main" id="{EFE5CE60-ED3D-406D-AF9B-6B0D0031F7E7}"/>
                </a:ext>
              </a:extLst>
            </p:cNvPr>
            <p:cNvSpPr/>
            <p:nvPr/>
          </p:nvSpPr>
          <p:spPr>
            <a:xfrm>
              <a:off x="11043180" y="5057392"/>
              <a:ext cx="13127" cy="975"/>
            </a:xfrm>
            <a:custGeom>
              <a:avLst/>
              <a:gdLst>
                <a:gd name="connsiteX0" fmla="*/ -101 w 11525"/>
                <a:gd name="connsiteY0" fmla="*/ -141 h 856"/>
                <a:gd name="connsiteX1" fmla="*/ 11425 w 11525"/>
                <a:gd name="connsiteY1" fmla="*/ 716 h 856"/>
                <a:gd name="connsiteX2" fmla="*/ -101 w 11525"/>
                <a:gd name="connsiteY2" fmla="*/ -141 h 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5" h="856">
                  <a:moveTo>
                    <a:pt x="-101" y="-141"/>
                  </a:moveTo>
                  <a:cubicBezTo>
                    <a:pt x="3710" y="-141"/>
                    <a:pt x="7519" y="431"/>
                    <a:pt x="11425" y="716"/>
                  </a:cubicBezTo>
                  <a:cubicBezTo>
                    <a:pt x="7519" y="431"/>
                    <a:pt x="4091" y="240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2" name="任意多边形: 形状 331">
              <a:extLst>
                <a:ext uri="{FF2B5EF4-FFF2-40B4-BE49-F238E27FC236}">
                  <a16:creationId xmlns:a16="http://schemas.microsoft.com/office/drawing/2014/main" id="{341506B3-2476-488A-A1AF-67808B25077B}"/>
                </a:ext>
              </a:extLst>
            </p:cNvPr>
            <p:cNvSpPr/>
            <p:nvPr/>
          </p:nvSpPr>
          <p:spPr>
            <a:xfrm>
              <a:off x="11043180" y="5150370"/>
              <a:ext cx="13127" cy="976"/>
            </a:xfrm>
            <a:custGeom>
              <a:avLst/>
              <a:gdLst>
                <a:gd name="connsiteX0" fmla="*/ 11425 w 11525"/>
                <a:gd name="connsiteY0" fmla="*/ 717 h 857"/>
                <a:gd name="connsiteX1" fmla="*/ -101 w 11525"/>
                <a:gd name="connsiteY1" fmla="*/ -141 h 857"/>
                <a:gd name="connsiteX2" fmla="*/ 11425 w 11525"/>
                <a:gd name="connsiteY2" fmla="*/ 717 h 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5" h="857">
                  <a:moveTo>
                    <a:pt x="11425" y="717"/>
                  </a:moveTo>
                  <a:cubicBezTo>
                    <a:pt x="7519" y="717"/>
                    <a:pt x="3710" y="717"/>
                    <a:pt x="-101" y="-141"/>
                  </a:cubicBezTo>
                  <a:cubicBezTo>
                    <a:pt x="4091" y="717"/>
                    <a:pt x="7519" y="717"/>
                    <a:pt x="11425" y="717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3" name="任意多边形: 形状 332">
              <a:extLst>
                <a:ext uri="{FF2B5EF4-FFF2-40B4-BE49-F238E27FC236}">
                  <a16:creationId xmlns:a16="http://schemas.microsoft.com/office/drawing/2014/main" id="{53C2478C-7A39-4014-8096-E193526D40D3}"/>
                </a:ext>
              </a:extLst>
            </p:cNvPr>
            <p:cNvSpPr/>
            <p:nvPr/>
          </p:nvSpPr>
          <p:spPr>
            <a:xfrm>
              <a:off x="11026797" y="5055873"/>
              <a:ext cx="16382" cy="1518"/>
            </a:xfrm>
            <a:custGeom>
              <a:avLst/>
              <a:gdLst>
                <a:gd name="connsiteX0" fmla="*/ -101 w 14382"/>
                <a:gd name="connsiteY0" fmla="*/ -141 h 1333"/>
                <a:gd name="connsiteX1" fmla="*/ 14282 w 14382"/>
                <a:gd name="connsiteY1" fmla="*/ 1193 h 1333"/>
                <a:gd name="connsiteX2" fmla="*/ -101 w 14382"/>
                <a:gd name="connsiteY2" fmla="*/ -141 h 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82" h="1333">
                  <a:moveTo>
                    <a:pt x="-101" y="-141"/>
                  </a:moveTo>
                  <a:lnTo>
                    <a:pt x="14282" y="1193"/>
                  </a:lnTo>
                  <a:cubicBezTo>
                    <a:pt x="9425" y="812"/>
                    <a:pt x="4662" y="431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4" name="任意多边形: 形状 333">
              <a:extLst>
                <a:ext uri="{FF2B5EF4-FFF2-40B4-BE49-F238E27FC236}">
                  <a16:creationId xmlns:a16="http://schemas.microsoft.com/office/drawing/2014/main" id="{CEEB5659-9FBE-43E1-9967-86C0F6AD4158}"/>
                </a:ext>
              </a:extLst>
            </p:cNvPr>
            <p:cNvSpPr/>
            <p:nvPr/>
          </p:nvSpPr>
          <p:spPr>
            <a:xfrm>
              <a:off x="11026797" y="5149178"/>
              <a:ext cx="16382" cy="1410"/>
            </a:xfrm>
            <a:custGeom>
              <a:avLst/>
              <a:gdLst>
                <a:gd name="connsiteX0" fmla="*/ -101 w 14382"/>
                <a:gd name="connsiteY0" fmla="*/ -141 h 1238"/>
                <a:gd name="connsiteX1" fmla="*/ 14282 w 14382"/>
                <a:gd name="connsiteY1" fmla="*/ 1098 h 1238"/>
                <a:gd name="connsiteX2" fmla="*/ -101 w 14382"/>
                <a:gd name="connsiteY2" fmla="*/ -141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82" h="1238">
                  <a:moveTo>
                    <a:pt x="-101" y="-141"/>
                  </a:moveTo>
                  <a:cubicBezTo>
                    <a:pt x="4662" y="335"/>
                    <a:pt x="9425" y="812"/>
                    <a:pt x="14282" y="1098"/>
                  </a:cubicBezTo>
                  <a:cubicBezTo>
                    <a:pt x="9425" y="812"/>
                    <a:pt x="4662" y="431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5" name="任意多边形: 形状 334">
              <a:extLst>
                <a:ext uri="{FF2B5EF4-FFF2-40B4-BE49-F238E27FC236}">
                  <a16:creationId xmlns:a16="http://schemas.microsoft.com/office/drawing/2014/main" id="{4B4DFBF3-C6AD-4212-8ED3-44521B43BC53}"/>
                </a:ext>
              </a:extLst>
            </p:cNvPr>
            <p:cNvSpPr/>
            <p:nvPr/>
          </p:nvSpPr>
          <p:spPr>
            <a:xfrm>
              <a:off x="11027665" y="4963869"/>
              <a:ext cx="15296" cy="1302"/>
            </a:xfrm>
            <a:custGeom>
              <a:avLst/>
              <a:gdLst>
                <a:gd name="connsiteX0" fmla="*/ -101 w 13429"/>
                <a:gd name="connsiteY0" fmla="*/ -141 h 1143"/>
                <a:gd name="connsiteX1" fmla="*/ 13329 w 13429"/>
                <a:gd name="connsiteY1" fmla="*/ 1003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29" h="1143">
                  <a:moveTo>
                    <a:pt x="-101" y="-141"/>
                  </a:moveTo>
                  <a:cubicBezTo>
                    <a:pt x="4281" y="307"/>
                    <a:pt x="8758" y="688"/>
                    <a:pt x="13329" y="1003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6" name="任意多边形: 形状 335">
              <a:extLst>
                <a:ext uri="{FF2B5EF4-FFF2-40B4-BE49-F238E27FC236}">
                  <a16:creationId xmlns:a16="http://schemas.microsoft.com/office/drawing/2014/main" id="{7B74DE20-1AFA-4435-9FD1-935725E91D0B}"/>
                </a:ext>
              </a:extLst>
            </p:cNvPr>
            <p:cNvSpPr/>
            <p:nvPr/>
          </p:nvSpPr>
          <p:spPr>
            <a:xfrm>
              <a:off x="11026797" y="5242374"/>
              <a:ext cx="8896" cy="867"/>
            </a:xfrm>
            <a:custGeom>
              <a:avLst/>
              <a:gdLst>
                <a:gd name="connsiteX0" fmla="*/ -101 w 7810"/>
                <a:gd name="connsiteY0" fmla="*/ -141 h 761"/>
                <a:gd name="connsiteX1" fmla="*/ 7710 w 7810"/>
                <a:gd name="connsiteY1" fmla="*/ 621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0" h="761">
                  <a:moveTo>
                    <a:pt x="-101" y="-141"/>
                  </a:moveTo>
                  <a:lnTo>
                    <a:pt x="7710" y="621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7" name="任意多边形: 形状 336">
              <a:extLst>
                <a:ext uri="{FF2B5EF4-FFF2-40B4-BE49-F238E27FC236}">
                  <a16:creationId xmlns:a16="http://schemas.microsoft.com/office/drawing/2014/main" id="{33666643-828E-4ADA-BEEA-BBCCC09D0CA4}"/>
                </a:ext>
              </a:extLst>
            </p:cNvPr>
            <p:cNvSpPr/>
            <p:nvPr/>
          </p:nvSpPr>
          <p:spPr>
            <a:xfrm>
              <a:off x="11010849" y="5053703"/>
              <a:ext cx="15948" cy="1844"/>
            </a:xfrm>
            <a:custGeom>
              <a:avLst/>
              <a:gdLst>
                <a:gd name="connsiteX0" fmla="*/ -101 w 14001"/>
                <a:gd name="connsiteY0" fmla="*/ -141 h 1619"/>
                <a:gd name="connsiteX1" fmla="*/ 13901 w 14001"/>
                <a:gd name="connsiteY1" fmla="*/ 1478 h 1619"/>
                <a:gd name="connsiteX2" fmla="*/ -101 w 14001"/>
                <a:gd name="connsiteY2" fmla="*/ -141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1619">
                  <a:moveTo>
                    <a:pt x="-101" y="-141"/>
                  </a:moveTo>
                  <a:cubicBezTo>
                    <a:pt x="4567" y="526"/>
                    <a:pt x="9425" y="1098"/>
                    <a:pt x="13901" y="1478"/>
                  </a:cubicBezTo>
                  <a:cubicBezTo>
                    <a:pt x="9234" y="1383"/>
                    <a:pt x="4471" y="812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8" name="任意多边形: 形状 337">
              <a:extLst>
                <a:ext uri="{FF2B5EF4-FFF2-40B4-BE49-F238E27FC236}">
                  <a16:creationId xmlns:a16="http://schemas.microsoft.com/office/drawing/2014/main" id="{4B42A9A4-9CE5-409F-9CEF-857D82F81861}"/>
                </a:ext>
              </a:extLst>
            </p:cNvPr>
            <p:cNvSpPr/>
            <p:nvPr/>
          </p:nvSpPr>
          <p:spPr>
            <a:xfrm>
              <a:off x="11010849" y="5147224"/>
              <a:ext cx="15948" cy="1952"/>
            </a:xfrm>
            <a:custGeom>
              <a:avLst/>
              <a:gdLst>
                <a:gd name="connsiteX0" fmla="*/ -101 w 14001"/>
                <a:gd name="connsiteY0" fmla="*/ -141 h 1714"/>
                <a:gd name="connsiteX1" fmla="*/ 13901 w 14001"/>
                <a:gd name="connsiteY1" fmla="*/ 1574 h 1714"/>
                <a:gd name="connsiteX2" fmla="*/ -101 w 14001"/>
                <a:gd name="connsiteY2" fmla="*/ -141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1714">
                  <a:moveTo>
                    <a:pt x="-101" y="-141"/>
                  </a:moveTo>
                  <a:cubicBezTo>
                    <a:pt x="4595" y="555"/>
                    <a:pt x="9262" y="1126"/>
                    <a:pt x="13901" y="1574"/>
                  </a:cubicBezTo>
                  <a:cubicBezTo>
                    <a:pt x="9234" y="1098"/>
                    <a:pt x="4471" y="526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9" name="任意多边形: 形状 338">
              <a:extLst>
                <a:ext uri="{FF2B5EF4-FFF2-40B4-BE49-F238E27FC236}">
                  <a16:creationId xmlns:a16="http://schemas.microsoft.com/office/drawing/2014/main" id="{58624D39-85A5-435F-97F3-56600C24D9BA}"/>
                </a:ext>
              </a:extLst>
            </p:cNvPr>
            <p:cNvSpPr/>
            <p:nvPr/>
          </p:nvSpPr>
          <p:spPr>
            <a:xfrm>
              <a:off x="11015405" y="5240963"/>
              <a:ext cx="11934" cy="1410"/>
            </a:xfrm>
            <a:custGeom>
              <a:avLst/>
              <a:gdLst>
                <a:gd name="connsiteX0" fmla="*/ -101 w 10477"/>
                <a:gd name="connsiteY0" fmla="*/ -141 h 1238"/>
                <a:gd name="connsiteX1" fmla="*/ 10377 w 10477"/>
                <a:gd name="connsiteY1" fmla="*/ 1098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" h="1238">
                  <a:moveTo>
                    <a:pt x="-101" y="-141"/>
                  </a:moveTo>
                  <a:cubicBezTo>
                    <a:pt x="3328" y="-141"/>
                    <a:pt x="6853" y="812"/>
                    <a:pt x="10377" y="1098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40" name="任意多边形: 形状 339">
              <a:extLst>
                <a:ext uri="{FF2B5EF4-FFF2-40B4-BE49-F238E27FC236}">
                  <a16:creationId xmlns:a16="http://schemas.microsoft.com/office/drawing/2014/main" id="{A1C37464-3670-41B5-AF7A-4FAD89AF9D34}"/>
                </a:ext>
              </a:extLst>
            </p:cNvPr>
            <p:cNvSpPr/>
            <p:nvPr/>
          </p:nvSpPr>
          <p:spPr>
            <a:xfrm>
              <a:off x="11011391" y="4961917"/>
              <a:ext cx="13344" cy="1627"/>
            </a:xfrm>
            <a:custGeom>
              <a:avLst/>
              <a:gdLst>
                <a:gd name="connsiteX0" fmla="*/ -101 w 11715"/>
                <a:gd name="connsiteY0" fmla="*/ -141 h 1428"/>
                <a:gd name="connsiteX1" fmla="*/ 11615 w 11715"/>
                <a:gd name="connsiteY1" fmla="*/ 1288 h 1428"/>
                <a:gd name="connsiteX2" fmla="*/ -101 w 11715"/>
                <a:gd name="connsiteY2" fmla="*/ -141 h 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5" h="1428">
                  <a:moveTo>
                    <a:pt x="-101" y="-141"/>
                  </a:moveTo>
                  <a:cubicBezTo>
                    <a:pt x="3710" y="431"/>
                    <a:pt x="7615" y="907"/>
                    <a:pt x="11615" y="1288"/>
                  </a:cubicBezTo>
                  <a:cubicBezTo>
                    <a:pt x="7615" y="907"/>
                    <a:pt x="3710" y="431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41" name="任意多边形: 形状 340">
              <a:extLst>
                <a:ext uri="{FF2B5EF4-FFF2-40B4-BE49-F238E27FC236}">
                  <a16:creationId xmlns:a16="http://schemas.microsoft.com/office/drawing/2014/main" id="{3562032D-E10E-4CF9-8FA3-4DFA026A30BB}"/>
                </a:ext>
              </a:extLst>
            </p:cNvPr>
            <p:cNvSpPr/>
            <p:nvPr/>
          </p:nvSpPr>
          <p:spPr>
            <a:xfrm>
              <a:off x="10997396" y="5052075"/>
              <a:ext cx="13452" cy="1953"/>
            </a:xfrm>
            <a:custGeom>
              <a:avLst/>
              <a:gdLst>
                <a:gd name="connsiteX0" fmla="*/ -101 w 11810"/>
                <a:gd name="connsiteY0" fmla="*/ -141 h 1715"/>
                <a:gd name="connsiteX1" fmla="*/ 11710 w 11810"/>
                <a:gd name="connsiteY1" fmla="*/ 1574 h 1715"/>
                <a:gd name="connsiteX2" fmla="*/ -101 w 11810"/>
                <a:gd name="connsiteY2" fmla="*/ -141 h 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0" h="1715">
                  <a:moveTo>
                    <a:pt x="-101" y="-141"/>
                  </a:moveTo>
                  <a:cubicBezTo>
                    <a:pt x="3804" y="431"/>
                    <a:pt x="7709" y="1098"/>
                    <a:pt x="11710" y="1574"/>
                  </a:cubicBezTo>
                  <a:cubicBezTo>
                    <a:pt x="7709" y="1288"/>
                    <a:pt x="3709" y="526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42" name="任意多边形: 形状 341">
              <a:extLst>
                <a:ext uri="{FF2B5EF4-FFF2-40B4-BE49-F238E27FC236}">
                  <a16:creationId xmlns:a16="http://schemas.microsoft.com/office/drawing/2014/main" id="{F255B15A-630E-4C87-9FFE-A4175E997F50}"/>
                </a:ext>
              </a:extLst>
            </p:cNvPr>
            <p:cNvSpPr/>
            <p:nvPr/>
          </p:nvSpPr>
          <p:spPr>
            <a:xfrm>
              <a:off x="10996528" y="5145272"/>
              <a:ext cx="14321" cy="1952"/>
            </a:xfrm>
            <a:custGeom>
              <a:avLst/>
              <a:gdLst>
                <a:gd name="connsiteX0" fmla="*/ -101 w 12573"/>
                <a:gd name="connsiteY0" fmla="*/ -141 h 1714"/>
                <a:gd name="connsiteX1" fmla="*/ 12473 w 12573"/>
                <a:gd name="connsiteY1" fmla="*/ 1574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73" h="1714">
                  <a:moveTo>
                    <a:pt x="-101" y="-141"/>
                  </a:moveTo>
                  <a:lnTo>
                    <a:pt x="12473" y="1574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43" name="任意多边形: 形状 342">
              <a:extLst>
                <a:ext uri="{FF2B5EF4-FFF2-40B4-BE49-F238E27FC236}">
                  <a16:creationId xmlns:a16="http://schemas.microsoft.com/office/drawing/2014/main" id="{567DCF1C-0E5D-4D31-A7F9-7847336F70D7}"/>
                </a:ext>
              </a:extLst>
            </p:cNvPr>
            <p:cNvSpPr/>
            <p:nvPr/>
          </p:nvSpPr>
          <p:spPr>
            <a:xfrm>
              <a:off x="10994900" y="4959530"/>
              <a:ext cx="13127" cy="1952"/>
            </a:xfrm>
            <a:custGeom>
              <a:avLst/>
              <a:gdLst>
                <a:gd name="connsiteX0" fmla="*/ -101 w 11525"/>
                <a:gd name="connsiteY0" fmla="*/ -141 h 1714"/>
                <a:gd name="connsiteX1" fmla="*/ 11425 w 11525"/>
                <a:gd name="connsiteY1" fmla="*/ 1574 h 1714"/>
                <a:gd name="connsiteX2" fmla="*/ -101 w 11525"/>
                <a:gd name="connsiteY2" fmla="*/ -141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5" h="1714">
                  <a:moveTo>
                    <a:pt x="-101" y="-141"/>
                  </a:moveTo>
                  <a:cubicBezTo>
                    <a:pt x="3710" y="526"/>
                    <a:pt x="7519" y="1098"/>
                    <a:pt x="11425" y="1574"/>
                  </a:cubicBezTo>
                  <a:cubicBezTo>
                    <a:pt x="7519" y="1098"/>
                    <a:pt x="3614" y="526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44" name="任意多边形: 形状 343">
              <a:extLst>
                <a:ext uri="{FF2B5EF4-FFF2-40B4-BE49-F238E27FC236}">
                  <a16:creationId xmlns:a16="http://schemas.microsoft.com/office/drawing/2014/main" id="{D4EB1393-54E1-4378-BE3E-50877DDB2CD2}"/>
                </a:ext>
              </a:extLst>
            </p:cNvPr>
            <p:cNvSpPr/>
            <p:nvPr/>
          </p:nvSpPr>
          <p:spPr>
            <a:xfrm>
              <a:off x="10980579" y="5049146"/>
              <a:ext cx="14863" cy="2603"/>
            </a:xfrm>
            <a:custGeom>
              <a:avLst/>
              <a:gdLst>
                <a:gd name="connsiteX0" fmla="*/ -101 w 13049"/>
                <a:gd name="connsiteY0" fmla="*/ -141 h 2285"/>
                <a:gd name="connsiteX1" fmla="*/ 12949 w 13049"/>
                <a:gd name="connsiteY1" fmla="*/ 2145 h 2285"/>
                <a:gd name="connsiteX2" fmla="*/ -101 w 13049"/>
                <a:gd name="connsiteY2" fmla="*/ -141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49" h="2285">
                  <a:moveTo>
                    <a:pt x="-101" y="-141"/>
                  </a:moveTo>
                  <a:cubicBezTo>
                    <a:pt x="4186" y="716"/>
                    <a:pt x="8472" y="1478"/>
                    <a:pt x="12949" y="2145"/>
                  </a:cubicBezTo>
                  <a:cubicBezTo>
                    <a:pt x="8472" y="1478"/>
                    <a:pt x="4186" y="716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45" name="任意多边形: 形状 344">
              <a:extLst>
                <a:ext uri="{FF2B5EF4-FFF2-40B4-BE49-F238E27FC236}">
                  <a16:creationId xmlns:a16="http://schemas.microsoft.com/office/drawing/2014/main" id="{5028A627-CCEB-447F-AEF6-00DF9C38BFC0}"/>
                </a:ext>
              </a:extLst>
            </p:cNvPr>
            <p:cNvSpPr/>
            <p:nvPr/>
          </p:nvSpPr>
          <p:spPr>
            <a:xfrm>
              <a:off x="10980579" y="5142342"/>
              <a:ext cx="14863" cy="2712"/>
            </a:xfrm>
            <a:custGeom>
              <a:avLst/>
              <a:gdLst>
                <a:gd name="connsiteX0" fmla="*/ -101 w 13049"/>
                <a:gd name="connsiteY0" fmla="*/ -141 h 2381"/>
                <a:gd name="connsiteX1" fmla="*/ 12949 w 13049"/>
                <a:gd name="connsiteY1" fmla="*/ 2241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49" h="2381">
                  <a:moveTo>
                    <a:pt x="-101" y="-141"/>
                  </a:moveTo>
                  <a:lnTo>
                    <a:pt x="12949" y="2241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46" name="任意多边形: 形状 345">
              <a:extLst>
                <a:ext uri="{FF2B5EF4-FFF2-40B4-BE49-F238E27FC236}">
                  <a16:creationId xmlns:a16="http://schemas.microsoft.com/office/drawing/2014/main" id="{C31AD03A-859C-4939-B80A-DDA433A06888}"/>
                </a:ext>
              </a:extLst>
            </p:cNvPr>
            <p:cNvSpPr/>
            <p:nvPr/>
          </p:nvSpPr>
          <p:spPr>
            <a:xfrm>
              <a:off x="10980579" y="5235647"/>
              <a:ext cx="14863" cy="2603"/>
            </a:xfrm>
            <a:custGeom>
              <a:avLst/>
              <a:gdLst>
                <a:gd name="connsiteX0" fmla="*/ -101 w 13049"/>
                <a:gd name="connsiteY0" fmla="*/ -141 h 2285"/>
                <a:gd name="connsiteX1" fmla="*/ 12949 w 13049"/>
                <a:gd name="connsiteY1" fmla="*/ 2145 h 2285"/>
                <a:gd name="connsiteX2" fmla="*/ -101 w 13049"/>
                <a:gd name="connsiteY2" fmla="*/ -141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49" h="2285">
                  <a:moveTo>
                    <a:pt x="-101" y="-141"/>
                  </a:moveTo>
                  <a:cubicBezTo>
                    <a:pt x="4186" y="716"/>
                    <a:pt x="8472" y="1478"/>
                    <a:pt x="12949" y="2145"/>
                  </a:cubicBezTo>
                  <a:cubicBezTo>
                    <a:pt x="8472" y="1383"/>
                    <a:pt x="4186" y="716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47" name="任意多边形: 形状 346">
              <a:extLst>
                <a:ext uri="{FF2B5EF4-FFF2-40B4-BE49-F238E27FC236}">
                  <a16:creationId xmlns:a16="http://schemas.microsoft.com/office/drawing/2014/main" id="{A4DEA382-6D99-4FCB-A851-937625C51EF2}"/>
                </a:ext>
              </a:extLst>
            </p:cNvPr>
            <p:cNvSpPr/>
            <p:nvPr/>
          </p:nvSpPr>
          <p:spPr>
            <a:xfrm>
              <a:off x="10980905" y="4957035"/>
              <a:ext cx="13995" cy="2495"/>
            </a:xfrm>
            <a:custGeom>
              <a:avLst/>
              <a:gdLst>
                <a:gd name="connsiteX0" fmla="*/ -101 w 12287"/>
                <a:gd name="connsiteY0" fmla="*/ -141 h 2190"/>
                <a:gd name="connsiteX1" fmla="*/ 12187 w 12287"/>
                <a:gd name="connsiteY1" fmla="*/ 2050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87" h="2190">
                  <a:moveTo>
                    <a:pt x="-101" y="-141"/>
                  </a:moveTo>
                  <a:lnTo>
                    <a:pt x="12187" y="2050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48" name="任意多边形: 形状 347">
              <a:extLst>
                <a:ext uri="{FF2B5EF4-FFF2-40B4-BE49-F238E27FC236}">
                  <a16:creationId xmlns:a16="http://schemas.microsoft.com/office/drawing/2014/main" id="{6FC66ACA-8E34-4870-9E92-19543DCA5A82}"/>
                </a:ext>
              </a:extLst>
            </p:cNvPr>
            <p:cNvSpPr/>
            <p:nvPr/>
          </p:nvSpPr>
          <p:spPr>
            <a:xfrm>
              <a:off x="10939459" y="5132469"/>
              <a:ext cx="6401" cy="1844"/>
            </a:xfrm>
            <a:custGeom>
              <a:avLst/>
              <a:gdLst>
                <a:gd name="connsiteX0" fmla="*/ -101 w 5620"/>
                <a:gd name="connsiteY0" fmla="*/ -141 h 1619"/>
                <a:gd name="connsiteX1" fmla="*/ 5520 w 5620"/>
                <a:gd name="connsiteY1" fmla="*/ 1478 h 1619"/>
                <a:gd name="connsiteX2" fmla="*/ -101 w 5620"/>
                <a:gd name="connsiteY2" fmla="*/ -141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0" h="1619">
                  <a:moveTo>
                    <a:pt x="-101" y="-141"/>
                  </a:moveTo>
                  <a:lnTo>
                    <a:pt x="5520" y="1478"/>
                  </a:lnTo>
                  <a:cubicBezTo>
                    <a:pt x="3614" y="1040"/>
                    <a:pt x="1738" y="498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49" name="任意多边形: 形状 348">
              <a:extLst>
                <a:ext uri="{FF2B5EF4-FFF2-40B4-BE49-F238E27FC236}">
                  <a16:creationId xmlns:a16="http://schemas.microsoft.com/office/drawing/2014/main" id="{E60F6735-1E5C-497D-80F3-118162F5431A}"/>
                </a:ext>
              </a:extLst>
            </p:cNvPr>
            <p:cNvSpPr/>
            <p:nvPr/>
          </p:nvSpPr>
          <p:spPr>
            <a:xfrm>
              <a:off x="10903657" y="5119776"/>
              <a:ext cx="16924" cy="6618"/>
            </a:xfrm>
            <a:custGeom>
              <a:avLst/>
              <a:gdLst>
                <a:gd name="connsiteX0" fmla="*/ 14758 w 14858"/>
                <a:gd name="connsiteY0" fmla="*/ 5669 h 5810"/>
                <a:gd name="connsiteX1" fmla="*/ -101 w 14858"/>
                <a:gd name="connsiteY1" fmla="*/ -141 h 5810"/>
                <a:gd name="connsiteX2" fmla="*/ 14758 w 14858"/>
                <a:gd name="connsiteY2" fmla="*/ 5669 h 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58" h="5810">
                  <a:moveTo>
                    <a:pt x="14758" y="5669"/>
                  </a:moveTo>
                  <a:cubicBezTo>
                    <a:pt x="9520" y="3860"/>
                    <a:pt x="4567" y="1954"/>
                    <a:pt x="-101" y="-141"/>
                  </a:cubicBezTo>
                  <a:cubicBezTo>
                    <a:pt x="4662" y="1859"/>
                    <a:pt x="9520" y="3860"/>
                    <a:pt x="14758" y="5669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0" name="任意多边形: 形状 349">
              <a:extLst>
                <a:ext uri="{FF2B5EF4-FFF2-40B4-BE49-F238E27FC236}">
                  <a16:creationId xmlns:a16="http://schemas.microsoft.com/office/drawing/2014/main" id="{E6ECBECC-D1A8-4B6A-ADB4-631574130660}"/>
                </a:ext>
              </a:extLst>
            </p:cNvPr>
            <p:cNvSpPr/>
            <p:nvPr/>
          </p:nvSpPr>
          <p:spPr>
            <a:xfrm>
              <a:off x="10898448" y="5117388"/>
              <a:ext cx="5208" cy="2386"/>
            </a:xfrm>
            <a:custGeom>
              <a:avLst/>
              <a:gdLst>
                <a:gd name="connsiteX0" fmla="*/ -101 w 4572"/>
                <a:gd name="connsiteY0" fmla="*/ -141 h 2095"/>
                <a:gd name="connsiteX1" fmla="*/ 4472 w 4572"/>
                <a:gd name="connsiteY1" fmla="*/ 1955 h 2095"/>
                <a:gd name="connsiteX2" fmla="*/ -101 w 4572"/>
                <a:gd name="connsiteY2" fmla="*/ -141 h 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" h="2095">
                  <a:moveTo>
                    <a:pt x="-101" y="-141"/>
                  </a:moveTo>
                  <a:lnTo>
                    <a:pt x="4472" y="1955"/>
                  </a:lnTo>
                  <a:cubicBezTo>
                    <a:pt x="2910" y="1355"/>
                    <a:pt x="1376" y="650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1" name="任意多边形: 形状 350">
              <a:extLst>
                <a:ext uri="{FF2B5EF4-FFF2-40B4-BE49-F238E27FC236}">
                  <a16:creationId xmlns:a16="http://schemas.microsoft.com/office/drawing/2014/main" id="{2D84A51F-441C-4D6E-A5AA-08897526D7F7}"/>
                </a:ext>
              </a:extLst>
            </p:cNvPr>
            <p:cNvSpPr/>
            <p:nvPr/>
          </p:nvSpPr>
          <p:spPr>
            <a:xfrm>
              <a:off x="10888684" y="5112506"/>
              <a:ext cx="9764" cy="4882"/>
            </a:xfrm>
            <a:custGeom>
              <a:avLst/>
              <a:gdLst>
                <a:gd name="connsiteX0" fmla="*/ -101 w 8572"/>
                <a:gd name="connsiteY0" fmla="*/ -141 h 4286"/>
                <a:gd name="connsiteX1" fmla="*/ 8472 w 8572"/>
                <a:gd name="connsiteY1" fmla="*/ 4146 h 4286"/>
                <a:gd name="connsiteX2" fmla="*/ -101 w 8572"/>
                <a:gd name="connsiteY2" fmla="*/ -141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" h="4286">
                  <a:moveTo>
                    <a:pt x="-101" y="-141"/>
                  </a:moveTo>
                  <a:cubicBezTo>
                    <a:pt x="2566" y="1288"/>
                    <a:pt x="5519" y="2812"/>
                    <a:pt x="8472" y="4146"/>
                  </a:cubicBezTo>
                  <a:cubicBezTo>
                    <a:pt x="5538" y="2870"/>
                    <a:pt x="2681" y="1441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2" name="任意多边形: 形状 351">
              <a:extLst>
                <a:ext uri="{FF2B5EF4-FFF2-40B4-BE49-F238E27FC236}">
                  <a16:creationId xmlns:a16="http://schemas.microsoft.com/office/drawing/2014/main" id="{9742F869-0708-4165-BC2E-7A41D04547F2}"/>
                </a:ext>
              </a:extLst>
            </p:cNvPr>
            <p:cNvSpPr/>
            <p:nvPr/>
          </p:nvSpPr>
          <p:spPr>
            <a:xfrm>
              <a:off x="10884019" y="5110012"/>
              <a:ext cx="4664" cy="2495"/>
            </a:xfrm>
            <a:custGeom>
              <a:avLst/>
              <a:gdLst>
                <a:gd name="connsiteX0" fmla="*/ -101 w 4095"/>
                <a:gd name="connsiteY0" fmla="*/ -141 h 2190"/>
                <a:gd name="connsiteX1" fmla="*/ 3995 w 4095"/>
                <a:gd name="connsiteY1" fmla="*/ 2050 h 2190"/>
                <a:gd name="connsiteX2" fmla="*/ -101 w 4095"/>
                <a:gd name="connsiteY2" fmla="*/ -141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" h="2190">
                  <a:moveTo>
                    <a:pt x="-101" y="-141"/>
                  </a:moveTo>
                  <a:cubicBezTo>
                    <a:pt x="1138" y="621"/>
                    <a:pt x="2566" y="1288"/>
                    <a:pt x="3995" y="2050"/>
                  </a:cubicBezTo>
                  <a:cubicBezTo>
                    <a:pt x="2576" y="1431"/>
                    <a:pt x="1204" y="698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3" name="任意多边形: 形状 352">
              <a:extLst>
                <a:ext uri="{FF2B5EF4-FFF2-40B4-BE49-F238E27FC236}">
                  <a16:creationId xmlns:a16="http://schemas.microsoft.com/office/drawing/2014/main" id="{275A4783-83EB-4D78-9D18-311902D4C008}"/>
                </a:ext>
              </a:extLst>
            </p:cNvPr>
            <p:cNvSpPr/>
            <p:nvPr/>
          </p:nvSpPr>
          <p:spPr>
            <a:xfrm>
              <a:off x="10870783" y="4916133"/>
              <a:ext cx="3798" cy="2603"/>
            </a:xfrm>
            <a:custGeom>
              <a:avLst/>
              <a:gdLst>
                <a:gd name="connsiteX0" fmla="*/ -101 w 3334"/>
                <a:gd name="connsiteY0" fmla="*/ -141 h 2285"/>
                <a:gd name="connsiteX1" fmla="*/ 3234 w 3334"/>
                <a:gd name="connsiteY1" fmla="*/ 2145 h 2285"/>
                <a:gd name="connsiteX2" fmla="*/ -101 w 3334"/>
                <a:gd name="connsiteY2" fmla="*/ -141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4" h="2285">
                  <a:moveTo>
                    <a:pt x="-101" y="-141"/>
                  </a:moveTo>
                  <a:lnTo>
                    <a:pt x="3234" y="2145"/>
                  </a:lnTo>
                  <a:cubicBezTo>
                    <a:pt x="2091" y="1383"/>
                    <a:pt x="948" y="716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4" name="任意多边形: 形状 353">
              <a:extLst>
                <a:ext uri="{FF2B5EF4-FFF2-40B4-BE49-F238E27FC236}">
                  <a16:creationId xmlns:a16="http://schemas.microsoft.com/office/drawing/2014/main" id="{FC683A43-0BF7-475A-BCC2-1943CBC72FA1}"/>
                </a:ext>
              </a:extLst>
            </p:cNvPr>
            <p:cNvSpPr/>
            <p:nvPr/>
          </p:nvSpPr>
          <p:spPr>
            <a:xfrm>
              <a:off x="10866443" y="4912661"/>
              <a:ext cx="4339" cy="3362"/>
            </a:xfrm>
            <a:custGeom>
              <a:avLst/>
              <a:gdLst>
                <a:gd name="connsiteX0" fmla="*/ -101 w 3809"/>
                <a:gd name="connsiteY0" fmla="*/ -141 h 2952"/>
                <a:gd name="connsiteX1" fmla="*/ 3709 w 3809"/>
                <a:gd name="connsiteY1" fmla="*/ 2812 h 2952"/>
                <a:gd name="connsiteX2" fmla="*/ -101 w 3809"/>
                <a:gd name="connsiteY2" fmla="*/ -141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9" h="2952">
                  <a:moveTo>
                    <a:pt x="-101" y="-141"/>
                  </a:moveTo>
                  <a:lnTo>
                    <a:pt x="3709" y="2812"/>
                  </a:lnTo>
                  <a:cubicBezTo>
                    <a:pt x="2357" y="1936"/>
                    <a:pt x="1080" y="945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5" name="任意多边形: 形状 354">
              <a:extLst>
                <a:ext uri="{FF2B5EF4-FFF2-40B4-BE49-F238E27FC236}">
                  <a16:creationId xmlns:a16="http://schemas.microsoft.com/office/drawing/2014/main" id="{DC82B438-B950-46F7-A4BD-62EA7EDF1F14}"/>
                </a:ext>
              </a:extLst>
            </p:cNvPr>
            <p:cNvSpPr/>
            <p:nvPr/>
          </p:nvSpPr>
          <p:spPr>
            <a:xfrm>
              <a:off x="10858522" y="4905608"/>
              <a:ext cx="7920" cy="7160"/>
            </a:xfrm>
            <a:custGeom>
              <a:avLst/>
              <a:gdLst>
                <a:gd name="connsiteX0" fmla="*/ -101 w 6953"/>
                <a:gd name="connsiteY0" fmla="*/ -141 h 6286"/>
                <a:gd name="connsiteX1" fmla="*/ 6853 w 6953"/>
                <a:gd name="connsiteY1" fmla="*/ 6146 h 6286"/>
                <a:gd name="connsiteX2" fmla="*/ -101 w 6953"/>
                <a:gd name="connsiteY2" fmla="*/ -141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53" h="6286">
                  <a:moveTo>
                    <a:pt x="-101" y="-141"/>
                  </a:moveTo>
                  <a:cubicBezTo>
                    <a:pt x="2062" y="2117"/>
                    <a:pt x="4386" y="4222"/>
                    <a:pt x="6853" y="6146"/>
                  </a:cubicBezTo>
                  <a:cubicBezTo>
                    <a:pt x="4320" y="4298"/>
                    <a:pt x="1985" y="2193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6" name="任意多边形: 形状 355">
              <a:extLst>
                <a:ext uri="{FF2B5EF4-FFF2-40B4-BE49-F238E27FC236}">
                  <a16:creationId xmlns:a16="http://schemas.microsoft.com/office/drawing/2014/main" id="{D232EBE8-85D6-4249-98C8-DF65C10EA624}"/>
                </a:ext>
              </a:extLst>
            </p:cNvPr>
            <p:cNvSpPr/>
            <p:nvPr/>
          </p:nvSpPr>
          <p:spPr>
            <a:xfrm>
              <a:off x="10935336" y="5224581"/>
              <a:ext cx="18335" cy="5098"/>
            </a:xfrm>
            <a:custGeom>
              <a:avLst/>
              <a:gdLst>
                <a:gd name="connsiteX0" fmla="*/ -101 w 16097"/>
                <a:gd name="connsiteY0" fmla="*/ -141 h 4476"/>
                <a:gd name="connsiteX1" fmla="*/ 7424 w 16097"/>
                <a:gd name="connsiteY1" fmla="*/ 2050 h 4476"/>
                <a:gd name="connsiteX2" fmla="*/ 15997 w 16097"/>
                <a:gd name="connsiteY2" fmla="*/ 4336 h 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97" h="4476">
                  <a:moveTo>
                    <a:pt x="-101" y="-141"/>
                  </a:moveTo>
                  <a:cubicBezTo>
                    <a:pt x="2281" y="621"/>
                    <a:pt x="4757" y="1383"/>
                    <a:pt x="7424" y="2050"/>
                  </a:cubicBezTo>
                  <a:lnTo>
                    <a:pt x="15997" y="4336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7" name="任意多边形: 形状 356">
              <a:extLst>
                <a:ext uri="{FF2B5EF4-FFF2-40B4-BE49-F238E27FC236}">
                  <a16:creationId xmlns:a16="http://schemas.microsoft.com/office/drawing/2014/main" id="{ED30F74D-173C-4A36-9A6F-7F901A92D0A9}"/>
                </a:ext>
              </a:extLst>
            </p:cNvPr>
            <p:cNvSpPr/>
            <p:nvPr/>
          </p:nvSpPr>
          <p:spPr>
            <a:xfrm>
              <a:off x="10879461" y="5200712"/>
              <a:ext cx="45458" cy="20505"/>
            </a:xfrm>
            <a:custGeom>
              <a:avLst/>
              <a:gdLst>
                <a:gd name="connsiteX0" fmla="*/ -101 w 39909"/>
                <a:gd name="connsiteY0" fmla="*/ -141 h 18002"/>
                <a:gd name="connsiteX1" fmla="*/ 5329 w 39909"/>
                <a:gd name="connsiteY1" fmla="*/ 2907 h 18002"/>
                <a:gd name="connsiteX2" fmla="*/ 18093 w 39909"/>
                <a:gd name="connsiteY2" fmla="*/ 9289 h 18002"/>
                <a:gd name="connsiteX3" fmla="*/ 39809 w 39909"/>
                <a:gd name="connsiteY3" fmla="*/ 17862 h 1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09" h="18002">
                  <a:moveTo>
                    <a:pt x="-101" y="-141"/>
                  </a:moveTo>
                  <a:lnTo>
                    <a:pt x="5329" y="2907"/>
                  </a:lnTo>
                  <a:cubicBezTo>
                    <a:pt x="9330" y="5098"/>
                    <a:pt x="13521" y="7289"/>
                    <a:pt x="18093" y="9289"/>
                  </a:cubicBezTo>
                  <a:cubicBezTo>
                    <a:pt x="25169" y="12547"/>
                    <a:pt x="32418" y="15404"/>
                    <a:pt x="39809" y="17862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8" name="任意多边形: 形状 357">
              <a:extLst>
                <a:ext uri="{FF2B5EF4-FFF2-40B4-BE49-F238E27FC236}">
                  <a16:creationId xmlns:a16="http://schemas.microsoft.com/office/drawing/2014/main" id="{1DD09218-AB03-4DD0-84B4-21E1166EE492}"/>
                </a:ext>
              </a:extLst>
            </p:cNvPr>
            <p:cNvSpPr/>
            <p:nvPr/>
          </p:nvSpPr>
          <p:spPr>
            <a:xfrm>
              <a:off x="10874905" y="5105129"/>
              <a:ext cx="542" cy="10849"/>
            </a:xfrm>
            <a:custGeom>
              <a:avLst/>
              <a:gdLst>
                <a:gd name="connsiteX0" fmla="*/ -101 w 476"/>
                <a:gd name="connsiteY0" fmla="*/ -141 h 9525"/>
                <a:gd name="connsiteX1" fmla="*/ 376 w 476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" h="9525">
                  <a:moveTo>
                    <a:pt x="-101" y="-141"/>
                  </a:moveTo>
                  <a:lnTo>
                    <a:pt x="376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9" name="任意多边形: 形状 358">
              <a:extLst>
                <a:ext uri="{FF2B5EF4-FFF2-40B4-BE49-F238E27FC236}">
                  <a16:creationId xmlns:a16="http://schemas.microsoft.com/office/drawing/2014/main" id="{4150D59A-9C8A-482E-9F8F-CEDC47F1C666}"/>
                </a:ext>
              </a:extLst>
            </p:cNvPr>
            <p:cNvSpPr/>
            <p:nvPr/>
          </p:nvSpPr>
          <p:spPr>
            <a:xfrm>
              <a:off x="10943907" y="5040574"/>
              <a:ext cx="9764" cy="2604"/>
            </a:xfrm>
            <a:custGeom>
              <a:avLst/>
              <a:gdLst>
                <a:gd name="connsiteX0" fmla="*/ -101 w 8572"/>
                <a:gd name="connsiteY0" fmla="*/ -141 h 2286"/>
                <a:gd name="connsiteX1" fmla="*/ 8472 w 8572"/>
                <a:gd name="connsiteY1" fmla="*/ 2146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2286">
                  <a:moveTo>
                    <a:pt x="-101" y="-141"/>
                  </a:moveTo>
                  <a:cubicBezTo>
                    <a:pt x="2662" y="717"/>
                    <a:pt x="5615" y="1479"/>
                    <a:pt x="8472" y="2146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0" name="任意多边形: 形状 359">
              <a:extLst>
                <a:ext uri="{FF2B5EF4-FFF2-40B4-BE49-F238E27FC236}">
                  <a16:creationId xmlns:a16="http://schemas.microsoft.com/office/drawing/2014/main" id="{A312AD7B-F5E0-44CB-9934-6A16F74A0B6E}"/>
                </a:ext>
              </a:extLst>
            </p:cNvPr>
            <p:cNvSpPr/>
            <p:nvPr/>
          </p:nvSpPr>
          <p:spPr>
            <a:xfrm>
              <a:off x="10888684" y="5019311"/>
              <a:ext cx="19203" cy="9004"/>
            </a:xfrm>
            <a:custGeom>
              <a:avLst/>
              <a:gdLst>
                <a:gd name="connsiteX0" fmla="*/ -101 w 16859"/>
                <a:gd name="connsiteY0" fmla="*/ -141 h 7905"/>
                <a:gd name="connsiteX1" fmla="*/ 9996 w 16859"/>
                <a:gd name="connsiteY1" fmla="*/ 4907 h 7905"/>
                <a:gd name="connsiteX2" fmla="*/ 16759 w 16859"/>
                <a:gd name="connsiteY2" fmla="*/ 7765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9" h="7905">
                  <a:moveTo>
                    <a:pt x="-101" y="-141"/>
                  </a:moveTo>
                  <a:cubicBezTo>
                    <a:pt x="3043" y="1574"/>
                    <a:pt x="6472" y="3193"/>
                    <a:pt x="9996" y="4907"/>
                  </a:cubicBezTo>
                  <a:lnTo>
                    <a:pt x="16759" y="7765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1" name="任意多边形: 形状 360">
              <a:extLst>
                <a:ext uri="{FF2B5EF4-FFF2-40B4-BE49-F238E27FC236}">
                  <a16:creationId xmlns:a16="http://schemas.microsoft.com/office/drawing/2014/main" id="{ED1D99F1-B348-41F1-8A14-344475BAA3E6}"/>
                </a:ext>
              </a:extLst>
            </p:cNvPr>
            <p:cNvSpPr/>
            <p:nvPr/>
          </p:nvSpPr>
          <p:spPr>
            <a:xfrm>
              <a:off x="10879461" y="5014211"/>
              <a:ext cx="6184" cy="3472"/>
            </a:xfrm>
            <a:custGeom>
              <a:avLst/>
              <a:gdLst>
                <a:gd name="connsiteX0" fmla="*/ -101 w 5429"/>
                <a:gd name="connsiteY0" fmla="*/ -141 h 3048"/>
                <a:gd name="connsiteX1" fmla="*/ 5329 w 5429"/>
                <a:gd name="connsiteY1" fmla="*/ 2907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29" h="3048">
                  <a:moveTo>
                    <a:pt x="-101" y="-141"/>
                  </a:moveTo>
                  <a:lnTo>
                    <a:pt x="5329" y="2907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2" name="任意多边形: 形状 361">
              <a:extLst>
                <a:ext uri="{FF2B5EF4-FFF2-40B4-BE49-F238E27FC236}">
                  <a16:creationId xmlns:a16="http://schemas.microsoft.com/office/drawing/2014/main" id="{ECBDC899-1FE3-4472-B88C-A82CC5079171}"/>
                </a:ext>
              </a:extLst>
            </p:cNvPr>
            <p:cNvSpPr/>
            <p:nvPr/>
          </p:nvSpPr>
          <p:spPr>
            <a:xfrm>
              <a:off x="10849518" y="5011607"/>
              <a:ext cx="29619" cy="24519"/>
            </a:xfrm>
            <a:custGeom>
              <a:avLst/>
              <a:gdLst>
                <a:gd name="connsiteX0" fmla="*/ -101 w 26003"/>
                <a:gd name="connsiteY0" fmla="*/ 21386 h 21526"/>
                <a:gd name="connsiteX1" fmla="*/ 22664 w 26003"/>
                <a:gd name="connsiteY1" fmla="*/ -141 h 21526"/>
                <a:gd name="connsiteX2" fmla="*/ 25903 w 26003"/>
                <a:gd name="connsiteY2" fmla="*/ 1860 h 2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03" h="21526">
                  <a:moveTo>
                    <a:pt x="-101" y="21386"/>
                  </a:moveTo>
                  <a:cubicBezTo>
                    <a:pt x="5871" y="12680"/>
                    <a:pt x="13634" y="5336"/>
                    <a:pt x="22664" y="-141"/>
                  </a:cubicBezTo>
                  <a:cubicBezTo>
                    <a:pt x="23693" y="602"/>
                    <a:pt x="24779" y="1269"/>
                    <a:pt x="25903" y="1860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3" name="任意多边形: 形状 362">
              <a:extLst>
                <a:ext uri="{FF2B5EF4-FFF2-40B4-BE49-F238E27FC236}">
                  <a16:creationId xmlns:a16="http://schemas.microsoft.com/office/drawing/2014/main" id="{61FAFE1C-9CBD-41F9-9F4D-C0D8E3543CF4}"/>
                </a:ext>
              </a:extLst>
            </p:cNvPr>
            <p:cNvSpPr/>
            <p:nvPr/>
          </p:nvSpPr>
          <p:spPr>
            <a:xfrm>
              <a:off x="10944885" y="4948681"/>
              <a:ext cx="19637" cy="4882"/>
            </a:xfrm>
            <a:custGeom>
              <a:avLst/>
              <a:gdLst>
                <a:gd name="connsiteX0" fmla="*/ -101 w 17240"/>
                <a:gd name="connsiteY0" fmla="*/ -141 h 4286"/>
                <a:gd name="connsiteX1" fmla="*/ 7615 w 17240"/>
                <a:gd name="connsiteY1" fmla="*/ 1954 h 4286"/>
                <a:gd name="connsiteX2" fmla="*/ 17140 w 17240"/>
                <a:gd name="connsiteY2" fmla="*/ 4146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0" h="4286">
                  <a:moveTo>
                    <a:pt x="-101" y="-141"/>
                  </a:moveTo>
                  <a:lnTo>
                    <a:pt x="7615" y="1954"/>
                  </a:lnTo>
                  <a:lnTo>
                    <a:pt x="17140" y="4146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4" name="任意多边形: 形状 363">
              <a:extLst>
                <a:ext uri="{FF2B5EF4-FFF2-40B4-BE49-F238E27FC236}">
                  <a16:creationId xmlns:a16="http://schemas.microsoft.com/office/drawing/2014/main" id="{2F9E7AE2-94C7-493B-BF72-2D591BB33A02}"/>
                </a:ext>
              </a:extLst>
            </p:cNvPr>
            <p:cNvSpPr/>
            <p:nvPr/>
          </p:nvSpPr>
          <p:spPr>
            <a:xfrm>
              <a:off x="10934361" y="4945209"/>
              <a:ext cx="9546" cy="2712"/>
            </a:xfrm>
            <a:custGeom>
              <a:avLst/>
              <a:gdLst>
                <a:gd name="connsiteX0" fmla="*/ -101 w 8381"/>
                <a:gd name="connsiteY0" fmla="*/ -141 h 2381"/>
                <a:gd name="connsiteX1" fmla="*/ 8281 w 8381"/>
                <a:gd name="connsiteY1" fmla="*/ 2241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81" h="2381">
                  <a:moveTo>
                    <a:pt x="-101" y="-141"/>
                  </a:moveTo>
                  <a:cubicBezTo>
                    <a:pt x="2566" y="717"/>
                    <a:pt x="5328" y="1574"/>
                    <a:pt x="8281" y="22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5" name="任意多边形: 形状 364">
              <a:extLst>
                <a:ext uri="{FF2B5EF4-FFF2-40B4-BE49-F238E27FC236}">
                  <a16:creationId xmlns:a16="http://schemas.microsoft.com/office/drawing/2014/main" id="{1A2B682A-9143-4EF1-A52E-5B58962D4EFB}"/>
                </a:ext>
              </a:extLst>
            </p:cNvPr>
            <p:cNvSpPr/>
            <p:nvPr/>
          </p:nvSpPr>
          <p:spPr>
            <a:xfrm>
              <a:off x="10916459" y="4939458"/>
              <a:ext cx="15406" cy="5424"/>
            </a:xfrm>
            <a:custGeom>
              <a:avLst/>
              <a:gdLst>
                <a:gd name="connsiteX0" fmla="*/ -101 w 13525"/>
                <a:gd name="connsiteY0" fmla="*/ -141 h 4762"/>
                <a:gd name="connsiteX1" fmla="*/ 7615 w 13525"/>
                <a:gd name="connsiteY1" fmla="*/ 2717 h 4762"/>
                <a:gd name="connsiteX2" fmla="*/ 13425 w 13525"/>
                <a:gd name="connsiteY2" fmla="*/ 462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5" h="4762">
                  <a:moveTo>
                    <a:pt x="-101" y="-141"/>
                  </a:moveTo>
                  <a:cubicBezTo>
                    <a:pt x="2376" y="907"/>
                    <a:pt x="5043" y="1860"/>
                    <a:pt x="7615" y="2717"/>
                  </a:cubicBezTo>
                  <a:lnTo>
                    <a:pt x="13425" y="4622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6" name="任意多边形: 形状 365">
              <a:extLst>
                <a:ext uri="{FF2B5EF4-FFF2-40B4-BE49-F238E27FC236}">
                  <a16:creationId xmlns:a16="http://schemas.microsoft.com/office/drawing/2014/main" id="{165543D4-6A64-4FCC-BB74-4AD9B351C292}"/>
                </a:ext>
              </a:extLst>
            </p:cNvPr>
            <p:cNvSpPr/>
            <p:nvPr/>
          </p:nvSpPr>
          <p:spPr>
            <a:xfrm>
              <a:off x="10892808" y="4929260"/>
              <a:ext cx="7376" cy="3579"/>
            </a:xfrm>
            <a:custGeom>
              <a:avLst/>
              <a:gdLst>
                <a:gd name="connsiteX0" fmla="*/ -101 w 6476"/>
                <a:gd name="connsiteY0" fmla="*/ -141 h 3142"/>
                <a:gd name="connsiteX1" fmla="*/ 6376 w 6476"/>
                <a:gd name="connsiteY1" fmla="*/ 3002 h 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76" h="3142">
                  <a:moveTo>
                    <a:pt x="-101" y="-141"/>
                  </a:moveTo>
                  <a:cubicBezTo>
                    <a:pt x="1995" y="1002"/>
                    <a:pt x="4091" y="1954"/>
                    <a:pt x="6376" y="3002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7" name="任意多边形: 形状 366">
              <a:extLst>
                <a:ext uri="{FF2B5EF4-FFF2-40B4-BE49-F238E27FC236}">
                  <a16:creationId xmlns:a16="http://schemas.microsoft.com/office/drawing/2014/main" id="{BA98C01A-340E-4114-B622-6ECCCA8689FA}"/>
                </a:ext>
              </a:extLst>
            </p:cNvPr>
            <p:cNvSpPr/>
            <p:nvPr/>
          </p:nvSpPr>
          <p:spPr>
            <a:xfrm>
              <a:off x="10885755" y="4925572"/>
              <a:ext cx="6834" cy="3580"/>
            </a:xfrm>
            <a:custGeom>
              <a:avLst/>
              <a:gdLst>
                <a:gd name="connsiteX0" fmla="*/ -101 w 6000"/>
                <a:gd name="connsiteY0" fmla="*/ -141 h 3143"/>
                <a:gd name="connsiteX1" fmla="*/ 5900 w 6000"/>
                <a:gd name="connsiteY1" fmla="*/ 3003 h 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00" h="3143">
                  <a:moveTo>
                    <a:pt x="-101" y="-141"/>
                  </a:moveTo>
                  <a:lnTo>
                    <a:pt x="5900" y="3003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8" name="任意多边形: 形状 367">
              <a:extLst>
                <a:ext uri="{FF2B5EF4-FFF2-40B4-BE49-F238E27FC236}">
                  <a16:creationId xmlns:a16="http://schemas.microsoft.com/office/drawing/2014/main" id="{2AEE8BC9-5639-4832-B588-1F57B7DEA93B}"/>
                </a:ext>
              </a:extLst>
            </p:cNvPr>
            <p:cNvSpPr/>
            <p:nvPr/>
          </p:nvSpPr>
          <p:spPr>
            <a:xfrm>
              <a:off x="10842792" y="4918845"/>
              <a:ext cx="32005" cy="50124"/>
            </a:xfrm>
            <a:custGeom>
              <a:avLst/>
              <a:gdLst>
                <a:gd name="connsiteX0" fmla="*/ -101 w 28098"/>
                <a:gd name="connsiteY0" fmla="*/ 43865 h 44005"/>
                <a:gd name="connsiteX1" fmla="*/ -101 w 28098"/>
                <a:gd name="connsiteY1" fmla="*/ 43865 h 44005"/>
                <a:gd name="connsiteX2" fmla="*/ -101 w 28098"/>
                <a:gd name="connsiteY2" fmla="*/ 40436 h 44005"/>
                <a:gd name="connsiteX3" fmla="*/ 27998 w 28098"/>
                <a:gd name="connsiteY3" fmla="*/ -141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4005">
                  <a:moveTo>
                    <a:pt x="-101" y="43865"/>
                  </a:moveTo>
                  <a:lnTo>
                    <a:pt x="-101" y="43865"/>
                  </a:lnTo>
                  <a:cubicBezTo>
                    <a:pt x="-101" y="42722"/>
                    <a:pt x="-101" y="41483"/>
                    <a:pt x="-101" y="40436"/>
                  </a:cubicBezTo>
                  <a:cubicBezTo>
                    <a:pt x="-101" y="25767"/>
                    <a:pt x="10091" y="11861"/>
                    <a:pt x="27998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9" name="任意多边形: 形状 368">
              <a:extLst>
                <a:ext uri="{FF2B5EF4-FFF2-40B4-BE49-F238E27FC236}">
                  <a16:creationId xmlns:a16="http://schemas.microsoft.com/office/drawing/2014/main" id="{0C3CEB1F-1765-4169-9FDF-64E316736B2B}"/>
                </a:ext>
              </a:extLst>
            </p:cNvPr>
            <p:cNvSpPr/>
            <p:nvPr/>
          </p:nvSpPr>
          <p:spPr>
            <a:xfrm>
              <a:off x="10858306" y="4905608"/>
              <a:ext cx="16056" cy="13127"/>
            </a:xfrm>
            <a:custGeom>
              <a:avLst/>
              <a:gdLst>
                <a:gd name="connsiteX0" fmla="*/ 13996 w 14096"/>
                <a:gd name="connsiteY0" fmla="*/ 11385 h 11525"/>
                <a:gd name="connsiteX1" fmla="*/ 10663 w 14096"/>
                <a:gd name="connsiteY1" fmla="*/ 9099 h 11525"/>
                <a:gd name="connsiteX2" fmla="*/ 6853 w 14096"/>
                <a:gd name="connsiteY2" fmla="*/ 6146 h 11525"/>
                <a:gd name="connsiteX3" fmla="*/ -101 w 14096"/>
                <a:gd name="connsiteY3" fmla="*/ -141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6" h="11525">
                  <a:moveTo>
                    <a:pt x="13996" y="11385"/>
                  </a:moveTo>
                  <a:cubicBezTo>
                    <a:pt x="12853" y="10623"/>
                    <a:pt x="11710" y="9956"/>
                    <a:pt x="10663" y="9099"/>
                  </a:cubicBezTo>
                  <a:cubicBezTo>
                    <a:pt x="9310" y="8223"/>
                    <a:pt x="8034" y="7232"/>
                    <a:pt x="6853" y="6146"/>
                  </a:cubicBezTo>
                  <a:cubicBezTo>
                    <a:pt x="4319" y="4298"/>
                    <a:pt x="1985" y="2193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0" name="任意多边形: 形状 369">
              <a:extLst>
                <a:ext uri="{FF2B5EF4-FFF2-40B4-BE49-F238E27FC236}">
                  <a16:creationId xmlns:a16="http://schemas.microsoft.com/office/drawing/2014/main" id="{B800755D-02DA-4AED-B35D-BDBEC7B0303C}"/>
                </a:ext>
              </a:extLst>
            </p:cNvPr>
            <p:cNvSpPr/>
            <p:nvPr/>
          </p:nvSpPr>
          <p:spPr>
            <a:xfrm>
              <a:off x="10734949" y="5072690"/>
              <a:ext cx="111531" cy="95257"/>
            </a:xfrm>
            <a:custGeom>
              <a:avLst/>
              <a:gdLst>
                <a:gd name="connsiteX0" fmla="*/ 20283 w 97916"/>
                <a:gd name="connsiteY0" fmla="*/ -141 h 83629"/>
                <a:gd name="connsiteX1" fmla="*/ -101 w 97916"/>
                <a:gd name="connsiteY1" fmla="*/ 29006 h 83629"/>
                <a:gd name="connsiteX2" fmla="*/ 97816 w 97916"/>
                <a:gd name="connsiteY2" fmla="*/ 83489 h 8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916" h="83629">
                  <a:moveTo>
                    <a:pt x="20283" y="-141"/>
                  </a:moveTo>
                  <a:cubicBezTo>
                    <a:pt x="7424" y="8622"/>
                    <a:pt x="-101" y="18909"/>
                    <a:pt x="-101" y="29006"/>
                  </a:cubicBezTo>
                  <a:cubicBezTo>
                    <a:pt x="-101" y="53580"/>
                    <a:pt x="40476" y="74821"/>
                    <a:pt x="97816" y="83489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1" name="任意多边形: 形状 370">
              <a:extLst>
                <a:ext uri="{FF2B5EF4-FFF2-40B4-BE49-F238E27FC236}">
                  <a16:creationId xmlns:a16="http://schemas.microsoft.com/office/drawing/2014/main" id="{69762D12-96C0-468B-8F58-70EDB0761936}"/>
                </a:ext>
              </a:extLst>
            </p:cNvPr>
            <p:cNvSpPr/>
            <p:nvPr/>
          </p:nvSpPr>
          <p:spPr>
            <a:xfrm>
              <a:off x="10758274" y="5072363"/>
              <a:ext cx="4774" cy="3038"/>
            </a:xfrm>
            <a:custGeom>
              <a:avLst/>
              <a:gdLst>
                <a:gd name="connsiteX0" fmla="*/ 4091 w 4191"/>
                <a:gd name="connsiteY0" fmla="*/ 2527 h 2667"/>
                <a:gd name="connsiteX1" fmla="*/ -101 w 4191"/>
                <a:gd name="connsiteY1" fmla="*/ -141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" h="2667">
                  <a:moveTo>
                    <a:pt x="4091" y="2527"/>
                  </a:moveTo>
                  <a:cubicBezTo>
                    <a:pt x="2643" y="1717"/>
                    <a:pt x="1242" y="821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2" name="任意多边形: 形状 371">
              <a:extLst>
                <a:ext uri="{FF2B5EF4-FFF2-40B4-BE49-F238E27FC236}">
                  <a16:creationId xmlns:a16="http://schemas.microsoft.com/office/drawing/2014/main" id="{656DD79F-1301-46B9-A613-3DEB742F53A5}"/>
                </a:ext>
              </a:extLst>
            </p:cNvPr>
            <p:cNvSpPr/>
            <p:nvPr/>
          </p:nvSpPr>
          <p:spPr>
            <a:xfrm>
              <a:off x="10786158" y="5086577"/>
              <a:ext cx="6184" cy="2277"/>
            </a:xfrm>
            <a:custGeom>
              <a:avLst/>
              <a:gdLst>
                <a:gd name="connsiteX0" fmla="*/ 5329 w 5429"/>
                <a:gd name="connsiteY0" fmla="*/ 1859 h 1999"/>
                <a:gd name="connsiteX1" fmla="*/ -101 w 5429"/>
                <a:gd name="connsiteY1" fmla="*/ -141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29" h="1999">
                  <a:moveTo>
                    <a:pt x="5329" y="1859"/>
                  </a:moveTo>
                  <a:lnTo>
                    <a:pt x="-101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3" name="任意多边形: 形状 372">
              <a:extLst>
                <a:ext uri="{FF2B5EF4-FFF2-40B4-BE49-F238E27FC236}">
                  <a16:creationId xmlns:a16="http://schemas.microsoft.com/office/drawing/2014/main" id="{B1F26FF9-5A3A-4E1B-937B-563AE4777A74}"/>
                </a:ext>
              </a:extLst>
            </p:cNvPr>
            <p:cNvSpPr/>
            <p:nvPr/>
          </p:nvSpPr>
          <p:spPr>
            <a:xfrm>
              <a:off x="10795488" y="5089831"/>
              <a:ext cx="5642" cy="1844"/>
            </a:xfrm>
            <a:custGeom>
              <a:avLst/>
              <a:gdLst>
                <a:gd name="connsiteX0" fmla="*/ 4853 w 4953"/>
                <a:gd name="connsiteY0" fmla="*/ 1478 h 1619"/>
                <a:gd name="connsiteX1" fmla="*/ -101 w 4953"/>
                <a:gd name="connsiteY1" fmla="*/ -141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53" h="1619">
                  <a:moveTo>
                    <a:pt x="4853" y="1478"/>
                  </a:moveTo>
                  <a:lnTo>
                    <a:pt x="-101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4" name="任意多边形: 形状 373">
              <a:extLst>
                <a:ext uri="{FF2B5EF4-FFF2-40B4-BE49-F238E27FC236}">
                  <a16:creationId xmlns:a16="http://schemas.microsoft.com/office/drawing/2014/main" id="{C52D11B8-FB6B-4D4A-9619-20FDC68C49EB}"/>
                </a:ext>
              </a:extLst>
            </p:cNvPr>
            <p:cNvSpPr/>
            <p:nvPr/>
          </p:nvSpPr>
          <p:spPr>
            <a:xfrm>
              <a:off x="10734949" y="5006616"/>
              <a:ext cx="139740" cy="98079"/>
            </a:xfrm>
            <a:custGeom>
              <a:avLst/>
              <a:gdLst>
                <a:gd name="connsiteX0" fmla="*/ 20378 w 122682"/>
                <a:gd name="connsiteY0" fmla="*/ -141 h 86106"/>
                <a:gd name="connsiteX1" fmla="*/ -101 w 122682"/>
                <a:gd name="connsiteY1" fmla="*/ 28911 h 86106"/>
                <a:gd name="connsiteX2" fmla="*/ 20283 w 122682"/>
                <a:gd name="connsiteY2" fmla="*/ 57486 h 86106"/>
                <a:gd name="connsiteX3" fmla="*/ 20283 w 122682"/>
                <a:gd name="connsiteY3" fmla="*/ 57486 h 86106"/>
                <a:gd name="connsiteX4" fmla="*/ 24474 w 122682"/>
                <a:gd name="connsiteY4" fmla="*/ 60153 h 86106"/>
                <a:gd name="connsiteX5" fmla="*/ 44762 w 122682"/>
                <a:gd name="connsiteY5" fmla="*/ 69678 h 86106"/>
                <a:gd name="connsiteX6" fmla="*/ 50191 w 122682"/>
                <a:gd name="connsiteY6" fmla="*/ 71678 h 86106"/>
                <a:gd name="connsiteX7" fmla="*/ 52953 w 122682"/>
                <a:gd name="connsiteY7" fmla="*/ 72535 h 86106"/>
                <a:gd name="connsiteX8" fmla="*/ 57906 w 122682"/>
                <a:gd name="connsiteY8" fmla="*/ 74155 h 86106"/>
                <a:gd name="connsiteX9" fmla="*/ 122582 w 122682"/>
                <a:gd name="connsiteY9" fmla="*/ 85966 h 86106"/>
                <a:gd name="connsiteX10" fmla="*/ 122582 w 122682"/>
                <a:gd name="connsiteY10" fmla="*/ 85966 h 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82" h="86106">
                  <a:moveTo>
                    <a:pt x="20378" y="-141"/>
                  </a:moveTo>
                  <a:cubicBezTo>
                    <a:pt x="7424" y="8432"/>
                    <a:pt x="-101" y="18338"/>
                    <a:pt x="-101" y="28911"/>
                  </a:cubicBezTo>
                  <a:cubicBezTo>
                    <a:pt x="-101" y="39484"/>
                    <a:pt x="7329" y="49389"/>
                    <a:pt x="20283" y="57486"/>
                  </a:cubicBezTo>
                  <a:lnTo>
                    <a:pt x="20283" y="57486"/>
                  </a:lnTo>
                  <a:cubicBezTo>
                    <a:pt x="21616" y="58438"/>
                    <a:pt x="23045" y="59296"/>
                    <a:pt x="24474" y="60153"/>
                  </a:cubicBezTo>
                  <a:cubicBezTo>
                    <a:pt x="30941" y="63925"/>
                    <a:pt x="37733" y="67116"/>
                    <a:pt x="44762" y="69678"/>
                  </a:cubicBezTo>
                  <a:lnTo>
                    <a:pt x="50191" y="71678"/>
                  </a:lnTo>
                  <a:cubicBezTo>
                    <a:pt x="51067" y="72087"/>
                    <a:pt x="52001" y="72383"/>
                    <a:pt x="52953" y="72535"/>
                  </a:cubicBezTo>
                  <a:lnTo>
                    <a:pt x="57906" y="74155"/>
                  </a:lnTo>
                  <a:cubicBezTo>
                    <a:pt x="78985" y="80384"/>
                    <a:pt x="100664" y="84337"/>
                    <a:pt x="122582" y="85966"/>
                  </a:cubicBezTo>
                  <a:lnTo>
                    <a:pt x="122582" y="85966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5" name="任意多边形: 形状 374">
              <a:extLst>
                <a:ext uri="{FF2B5EF4-FFF2-40B4-BE49-F238E27FC236}">
                  <a16:creationId xmlns:a16="http://schemas.microsoft.com/office/drawing/2014/main" id="{75CB23CF-5087-462A-B155-BD616B7E6DAF}"/>
                </a:ext>
              </a:extLst>
            </p:cNvPr>
            <p:cNvSpPr/>
            <p:nvPr/>
          </p:nvSpPr>
          <p:spPr>
            <a:xfrm>
              <a:off x="10768039" y="5012258"/>
              <a:ext cx="29185" cy="12042"/>
            </a:xfrm>
            <a:custGeom>
              <a:avLst/>
              <a:gdLst>
                <a:gd name="connsiteX0" fmla="*/ 25522 w 25622"/>
                <a:gd name="connsiteY0" fmla="*/ 10432 h 10572"/>
                <a:gd name="connsiteX1" fmla="*/ 21998 w 25622"/>
                <a:gd name="connsiteY1" fmla="*/ 9289 h 10572"/>
                <a:gd name="connsiteX2" fmla="*/ 13806 w 25622"/>
                <a:gd name="connsiteY2" fmla="*/ 6241 h 10572"/>
                <a:gd name="connsiteX3" fmla="*/ -101 w 25622"/>
                <a:gd name="connsiteY3" fmla="*/ -141 h 1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22" h="10572">
                  <a:moveTo>
                    <a:pt x="25522" y="10432"/>
                  </a:moveTo>
                  <a:lnTo>
                    <a:pt x="21998" y="9289"/>
                  </a:lnTo>
                  <a:cubicBezTo>
                    <a:pt x="19140" y="8337"/>
                    <a:pt x="16378" y="7384"/>
                    <a:pt x="13806" y="6241"/>
                  </a:cubicBezTo>
                  <a:cubicBezTo>
                    <a:pt x="9043" y="4393"/>
                    <a:pt x="4404" y="2269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6" name="任意多边形: 形状 375">
              <a:extLst>
                <a:ext uri="{FF2B5EF4-FFF2-40B4-BE49-F238E27FC236}">
                  <a16:creationId xmlns:a16="http://schemas.microsoft.com/office/drawing/2014/main" id="{44806499-415F-4C82-8B5C-336EB93307DD}"/>
                </a:ext>
              </a:extLst>
            </p:cNvPr>
            <p:cNvSpPr/>
            <p:nvPr/>
          </p:nvSpPr>
          <p:spPr>
            <a:xfrm>
              <a:off x="10805687" y="5026905"/>
              <a:ext cx="8462" cy="2277"/>
            </a:xfrm>
            <a:custGeom>
              <a:avLst/>
              <a:gdLst>
                <a:gd name="connsiteX0" fmla="*/ 7329 w 7429"/>
                <a:gd name="connsiteY0" fmla="*/ 1859 h 1999"/>
                <a:gd name="connsiteX1" fmla="*/ -101 w 7429"/>
                <a:gd name="connsiteY1" fmla="*/ -141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" h="1999">
                  <a:moveTo>
                    <a:pt x="7329" y="1859"/>
                  </a:moveTo>
                  <a:lnTo>
                    <a:pt x="-101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7" name="任意多边形: 形状 376">
              <a:extLst>
                <a:ext uri="{FF2B5EF4-FFF2-40B4-BE49-F238E27FC236}">
                  <a16:creationId xmlns:a16="http://schemas.microsoft.com/office/drawing/2014/main" id="{B1F9AC7F-10FD-4D74-B5D8-BE26EA34BA80}"/>
                </a:ext>
              </a:extLst>
            </p:cNvPr>
            <p:cNvSpPr/>
            <p:nvPr/>
          </p:nvSpPr>
          <p:spPr>
            <a:xfrm>
              <a:off x="10734949" y="4940435"/>
              <a:ext cx="114568" cy="95149"/>
            </a:xfrm>
            <a:custGeom>
              <a:avLst/>
              <a:gdLst>
                <a:gd name="connsiteX0" fmla="*/ 20378 w 100583"/>
                <a:gd name="connsiteY0" fmla="*/ -141 h 83534"/>
                <a:gd name="connsiteX1" fmla="*/ -101 w 100583"/>
                <a:gd name="connsiteY1" fmla="*/ 28910 h 83534"/>
                <a:gd name="connsiteX2" fmla="*/ 20378 w 100583"/>
                <a:gd name="connsiteY2" fmla="*/ 57485 h 83534"/>
                <a:gd name="connsiteX3" fmla="*/ 28951 w 100583"/>
                <a:gd name="connsiteY3" fmla="*/ 62439 h 83534"/>
                <a:gd name="connsiteX4" fmla="*/ 42857 w 100583"/>
                <a:gd name="connsiteY4" fmla="*/ 68820 h 83534"/>
                <a:gd name="connsiteX5" fmla="*/ 51049 w 100583"/>
                <a:gd name="connsiteY5" fmla="*/ 71868 h 83534"/>
                <a:gd name="connsiteX6" fmla="*/ 54573 w 100583"/>
                <a:gd name="connsiteY6" fmla="*/ 73011 h 83534"/>
                <a:gd name="connsiteX7" fmla="*/ 62002 w 100583"/>
                <a:gd name="connsiteY7" fmla="*/ 75297 h 83534"/>
                <a:gd name="connsiteX8" fmla="*/ 69432 w 100583"/>
                <a:gd name="connsiteY8" fmla="*/ 77298 h 83534"/>
                <a:gd name="connsiteX9" fmla="*/ 100483 w 100583"/>
                <a:gd name="connsiteY9" fmla="*/ 83394 h 83534"/>
                <a:gd name="connsiteX10" fmla="*/ 100483 w 100583"/>
                <a:gd name="connsiteY10" fmla="*/ 83394 h 8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583" h="83534">
                  <a:moveTo>
                    <a:pt x="20378" y="-141"/>
                  </a:moveTo>
                  <a:cubicBezTo>
                    <a:pt x="7424" y="8432"/>
                    <a:pt x="-101" y="18338"/>
                    <a:pt x="-101" y="28910"/>
                  </a:cubicBezTo>
                  <a:cubicBezTo>
                    <a:pt x="-101" y="39483"/>
                    <a:pt x="7329" y="49389"/>
                    <a:pt x="20378" y="57485"/>
                  </a:cubicBezTo>
                  <a:cubicBezTo>
                    <a:pt x="23141" y="59286"/>
                    <a:pt x="26007" y="60943"/>
                    <a:pt x="28951" y="62439"/>
                  </a:cubicBezTo>
                  <a:cubicBezTo>
                    <a:pt x="33456" y="64848"/>
                    <a:pt x="38094" y="66973"/>
                    <a:pt x="42857" y="68820"/>
                  </a:cubicBezTo>
                  <a:cubicBezTo>
                    <a:pt x="45524" y="69963"/>
                    <a:pt x="48286" y="70916"/>
                    <a:pt x="51049" y="71868"/>
                  </a:cubicBezTo>
                  <a:lnTo>
                    <a:pt x="54573" y="73011"/>
                  </a:lnTo>
                  <a:cubicBezTo>
                    <a:pt x="56954" y="73869"/>
                    <a:pt x="59431" y="74536"/>
                    <a:pt x="62002" y="75297"/>
                  </a:cubicBezTo>
                  <a:lnTo>
                    <a:pt x="69432" y="77298"/>
                  </a:lnTo>
                  <a:cubicBezTo>
                    <a:pt x="79671" y="79879"/>
                    <a:pt x="90034" y="81908"/>
                    <a:pt x="100483" y="83394"/>
                  </a:cubicBezTo>
                  <a:lnTo>
                    <a:pt x="100483" y="83394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8" name="任意多边形: 形状 377">
              <a:extLst>
                <a:ext uri="{FF2B5EF4-FFF2-40B4-BE49-F238E27FC236}">
                  <a16:creationId xmlns:a16="http://schemas.microsoft.com/office/drawing/2014/main" id="{38495C53-8BBA-4B67-985C-62BA2B2AF24E}"/>
                </a:ext>
              </a:extLst>
            </p:cNvPr>
            <p:cNvSpPr/>
            <p:nvPr/>
          </p:nvSpPr>
          <p:spPr>
            <a:xfrm>
              <a:off x="10774549" y="4949331"/>
              <a:ext cx="44698" cy="14863"/>
            </a:xfrm>
            <a:custGeom>
              <a:avLst/>
              <a:gdLst>
                <a:gd name="connsiteX0" fmla="*/ 39142 w 39242"/>
                <a:gd name="connsiteY0" fmla="*/ 12908 h 13049"/>
                <a:gd name="connsiteX1" fmla="*/ 30475 w 39242"/>
                <a:gd name="connsiteY1" fmla="*/ 10623 h 13049"/>
                <a:gd name="connsiteX2" fmla="*/ 21617 w 39242"/>
                <a:gd name="connsiteY2" fmla="*/ 8146 h 13049"/>
                <a:gd name="connsiteX3" fmla="*/ -101 w 39242"/>
                <a:gd name="connsiteY3" fmla="*/ -141 h 1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42" h="13049">
                  <a:moveTo>
                    <a:pt x="39142" y="12908"/>
                  </a:moveTo>
                  <a:cubicBezTo>
                    <a:pt x="36218" y="12289"/>
                    <a:pt x="33323" y="11527"/>
                    <a:pt x="30475" y="10623"/>
                  </a:cubicBezTo>
                  <a:cubicBezTo>
                    <a:pt x="27455" y="10041"/>
                    <a:pt x="24493" y="9213"/>
                    <a:pt x="21617" y="8146"/>
                  </a:cubicBezTo>
                  <a:cubicBezTo>
                    <a:pt x="14178" y="5936"/>
                    <a:pt x="6919" y="3164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9" name="任意多边形: 形状 378">
              <a:extLst>
                <a:ext uri="{FF2B5EF4-FFF2-40B4-BE49-F238E27FC236}">
                  <a16:creationId xmlns:a16="http://schemas.microsoft.com/office/drawing/2014/main" id="{5D5CCA75-103F-46CF-BF28-92698B006B69}"/>
                </a:ext>
              </a:extLst>
            </p:cNvPr>
            <p:cNvSpPr/>
            <p:nvPr/>
          </p:nvSpPr>
          <p:spPr>
            <a:xfrm>
              <a:off x="10822502" y="4964954"/>
              <a:ext cx="20397" cy="4014"/>
            </a:xfrm>
            <a:custGeom>
              <a:avLst/>
              <a:gdLst>
                <a:gd name="connsiteX0" fmla="*/ 17807 w 17907"/>
                <a:gd name="connsiteY0" fmla="*/ 3383 h 3524"/>
                <a:gd name="connsiteX1" fmla="*/ 17807 w 17907"/>
                <a:gd name="connsiteY1" fmla="*/ 3383 h 3524"/>
                <a:gd name="connsiteX2" fmla="*/ -101 w 17907"/>
                <a:gd name="connsiteY2" fmla="*/ -141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07" h="3524">
                  <a:moveTo>
                    <a:pt x="17807" y="3383"/>
                  </a:moveTo>
                  <a:lnTo>
                    <a:pt x="17807" y="3383"/>
                  </a:lnTo>
                  <a:cubicBezTo>
                    <a:pt x="11616" y="2336"/>
                    <a:pt x="5615" y="1098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0" name="任意多边形: 形状 379">
              <a:extLst>
                <a:ext uri="{FF2B5EF4-FFF2-40B4-BE49-F238E27FC236}">
                  <a16:creationId xmlns:a16="http://schemas.microsoft.com/office/drawing/2014/main" id="{830E378E-B032-4F1F-8468-BD93813CCF52}"/>
                </a:ext>
              </a:extLst>
            </p:cNvPr>
            <p:cNvSpPr/>
            <p:nvPr/>
          </p:nvSpPr>
          <p:spPr>
            <a:xfrm>
              <a:off x="10734949" y="4874579"/>
              <a:ext cx="107842" cy="93521"/>
            </a:xfrm>
            <a:custGeom>
              <a:avLst/>
              <a:gdLst>
                <a:gd name="connsiteX0" fmla="*/ 23521 w 94678"/>
                <a:gd name="connsiteY0" fmla="*/ 2241 h 82105"/>
                <a:gd name="connsiteX1" fmla="*/ 19806 w 94678"/>
                <a:gd name="connsiteY1" fmla="*/ -141 h 82105"/>
                <a:gd name="connsiteX2" fmla="*/ -101 w 94678"/>
                <a:gd name="connsiteY2" fmla="*/ 28434 h 82105"/>
                <a:gd name="connsiteX3" fmla="*/ 20378 w 94678"/>
                <a:gd name="connsiteY3" fmla="*/ 57009 h 82105"/>
                <a:gd name="connsiteX4" fmla="*/ 34665 w 94678"/>
                <a:gd name="connsiteY4" fmla="*/ 64820 h 82105"/>
                <a:gd name="connsiteX5" fmla="*/ 56383 w 94678"/>
                <a:gd name="connsiteY5" fmla="*/ 73107 h 82105"/>
                <a:gd name="connsiteX6" fmla="*/ 65241 w 94678"/>
                <a:gd name="connsiteY6" fmla="*/ 75583 h 82105"/>
                <a:gd name="connsiteX7" fmla="*/ 73908 w 94678"/>
                <a:gd name="connsiteY7" fmla="*/ 77869 h 82105"/>
                <a:gd name="connsiteX8" fmla="*/ 76671 w 94678"/>
                <a:gd name="connsiteY8" fmla="*/ 78536 h 82105"/>
                <a:gd name="connsiteX9" fmla="*/ 94578 w 94678"/>
                <a:gd name="connsiteY9" fmla="*/ 81965 h 82105"/>
                <a:gd name="connsiteX10" fmla="*/ 94578 w 94678"/>
                <a:gd name="connsiteY10" fmla="*/ 81965 h 8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78" h="82105">
                  <a:moveTo>
                    <a:pt x="23521" y="2241"/>
                  </a:moveTo>
                  <a:lnTo>
                    <a:pt x="19806" y="-141"/>
                  </a:lnTo>
                  <a:cubicBezTo>
                    <a:pt x="7138" y="8432"/>
                    <a:pt x="-101" y="18147"/>
                    <a:pt x="-101" y="28434"/>
                  </a:cubicBezTo>
                  <a:cubicBezTo>
                    <a:pt x="-101" y="38721"/>
                    <a:pt x="7329" y="48913"/>
                    <a:pt x="20378" y="57009"/>
                  </a:cubicBezTo>
                  <a:cubicBezTo>
                    <a:pt x="24979" y="59905"/>
                    <a:pt x="29751" y="62515"/>
                    <a:pt x="34665" y="64820"/>
                  </a:cubicBezTo>
                  <a:cubicBezTo>
                    <a:pt x="41724" y="68039"/>
                    <a:pt x="48972" y="70811"/>
                    <a:pt x="56383" y="73107"/>
                  </a:cubicBezTo>
                  <a:lnTo>
                    <a:pt x="65241" y="75583"/>
                  </a:lnTo>
                  <a:cubicBezTo>
                    <a:pt x="68098" y="76441"/>
                    <a:pt x="70956" y="77107"/>
                    <a:pt x="73908" y="77869"/>
                  </a:cubicBezTo>
                  <a:lnTo>
                    <a:pt x="76671" y="78536"/>
                  </a:lnTo>
                  <a:cubicBezTo>
                    <a:pt x="82386" y="79679"/>
                    <a:pt x="88387" y="80917"/>
                    <a:pt x="94578" y="81965"/>
                  </a:cubicBezTo>
                  <a:lnTo>
                    <a:pt x="94578" y="81965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1" name="任意多边形: 形状 380">
              <a:extLst>
                <a:ext uri="{FF2B5EF4-FFF2-40B4-BE49-F238E27FC236}">
                  <a16:creationId xmlns:a16="http://schemas.microsoft.com/office/drawing/2014/main" id="{2CF9FBC2-2F0C-4803-9EB1-2C245469516E}"/>
                </a:ext>
              </a:extLst>
            </p:cNvPr>
            <p:cNvSpPr/>
            <p:nvPr/>
          </p:nvSpPr>
          <p:spPr>
            <a:xfrm>
              <a:off x="10763374" y="4878269"/>
              <a:ext cx="24193" cy="11174"/>
            </a:xfrm>
            <a:custGeom>
              <a:avLst/>
              <a:gdLst>
                <a:gd name="connsiteX0" fmla="*/ 21140 w 21240"/>
                <a:gd name="connsiteY0" fmla="*/ 9670 h 9810"/>
                <a:gd name="connsiteX1" fmla="*/ 12949 w 21240"/>
                <a:gd name="connsiteY1" fmla="*/ 6336 h 9810"/>
                <a:gd name="connsiteX2" fmla="*/ 5329 w 21240"/>
                <a:gd name="connsiteY2" fmla="*/ 2812 h 9810"/>
                <a:gd name="connsiteX3" fmla="*/ 1804 w 21240"/>
                <a:gd name="connsiteY3" fmla="*/ 907 h 9810"/>
                <a:gd name="connsiteX4" fmla="*/ -101 w 21240"/>
                <a:gd name="connsiteY4" fmla="*/ -141 h 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0" h="9810">
                  <a:moveTo>
                    <a:pt x="21140" y="9670"/>
                  </a:moveTo>
                  <a:cubicBezTo>
                    <a:pt x="18283" y="8622"/>
                    <a:pt x="15520" y="7574"/>
                    <a:pt x="12949" y="6336"/>
                  </a:cubicBezTo>
                  <a:cubicBezTo>
                    <a:pt x="10329" y="5336"/>
                    <a:pt x="7786" y="4155"/>
                    <a:pt x="5329" y="2812"/>
                  </a:cubicBezTo>
                  <a:cubicBezTo>
                    <a:pt x="4091" y="2241"/>
                    <a:pt x="2948" y="1574"/>
                    <a:pt x="1804" y="907"/>
                  </a:cubicBezTo>
                  <a:cubicBezTo>
                    <a:pt x="1099" y="688"/>
                    <a:pt x="452" y="335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2" name="任意多边形: 形状 381">
              <a:extLst>
                <a:ext uri="{FF2B5EF4-FFF2-40B4-BE49-F238E27FC236}">
                  <a16:creationId xmlns:a16="http://schemas.microsoft.com/office/drawing/2014/main" id="{2A299A4D-5BA1-4AA5-8E71-3D3FBF92B131}"/>
                </a:ext>
              </a:extLst>
            </p:cNvPr>
            <p:cNvSpPr/>
            <p:nvPr/>
          </p:nvSpPr>
          <p:spPr>
            <a:xfrm>
              <a:off x="10787894" y="4889443"/>
              <a:ext cx="70412" cy="16165"/>
            </a:xfrm>
            <a:custGeom>
              <a:avLst/>
              <a:gdLst>
                <a:gd name="connsiteX0" fmla="*/ 61717 w 61817"/>
                <a:gd name="connsiteY0" fmla="*/ 14051 h 14192"/>
                <a:gd name="connsiteX1" fmla="*/ 50287 w 61817"/>
                <a:gd name="connsiteY1" fmla="*/ 12432 h 14192"/>
                <a:gd name="connsiteX2" fmla="*/ 39142 w 61817"/>
                <a:gd name="connsiteY2" fmla="*/ 10527 h 14192"/>
                <a:gd name="connsiteX3" fmla="*/ 18283 w 61817"/>
                <a:gd name="connsiteY3" fmla="*/ 5669 h 14192"/>
                <a:gd name="connsiteX4" fmla="*/ -101 w 61817"/>
                <a:gd name="connsiteY4" fmla="*/ -141 h 1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7" h="14192">
                  <a:moveTo>
                    <a:pt x="61717" y="14051"/>
                  </a:moveTo>
                  <a:cubicBezTo>
                    <a:pt x="57906" y="13575"/>
                    <a:pt x="54001" y="13099"/>
                    <a:pt x="50287" y="12432"/>
                  </a:cubicBezTo>
                  <a:cubicBezTo>
                    <a:pt x="46572" y="11766"/>
                    <a:pt x="42762" y="11289"/>
                    <a:pt x="39142" y="10527"/>
                  </a:cubicBezTo>
                  <a:cubicBezTo>
                    <a:pt x="32103" y="9289"/>
                    <a:pt x="25140" y="7661"/>
                    <a:pt x="18283" y="5669"/>
                  </a:cubicBezTo>
                  <a:cubicBezTo>
                    <a:pt x="12034" y="4136"/>
                    <a:pt x="5890" y="2193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3" name="任意多边形: 形状 382">
              <a:extLst>
                <a:ext uri="{FF2B5EF4-FFF2-40B4-BE49-F238E27FC236}">
                  <a16:creationId xmlns:a16="http://schemas.microsoft.com/office/drawing/2014/main" id="{D116B9B8-C01E-4808-9621-EA46D2095C11}"/>
                </a:ext>
              </a:extLst>
            </p:cNvPr>
            <p:cNvSpPr/>
            <p:nvPr/>
          </p:nvSpPr>
          <p:spPr>
            <a:xfrm>
              <a:off x="10858522" y="4905608"/>
              <a:ext cx="17141" cy="13887"/>
            </a:xfrm>
            <a:custGeom>
              <a:avLst/>
              <a:gdLst>
                <a:gd name="connsiteX0" fmla="*/ 14949 w 15049"/>
                <a:gd name="connsiteY0" fmla="*/ 12052 h 12192"/>
                <a:gd name="connsiteX1" fmla="*/ 13997 w 15049"/>
                <a:gd name="connsiteY1" fmla="*/ 11385 h 12192"/>
                <a:gd name="connsiteX2" fmla="*/ 10663 w 15049"/>
                <a:gd name="connsiteY2" fmla="*/ 9099 h 12192"/>
                <a:gd name="connsiteX3" fmla="*/ 6853 w 15049"/>
                <a:gd name="connsiteY3" fmla="*/ 6146 h 12192"/>
                <a:gd name="connsiteX4" fmla="*/ -101 w 15049"/>
                <a:gd name="connsiteY4" fmla="*/ -141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9" h="12192">
                  <a:moveTo>
                    <a:pt x="14949" y="12052"/>
                  </a:moveTo>
                  <a:lnTo>
                    <a:pt x="13997" y="11385"/>
                  </a:lnTo>
                  <a:lnTo>
                    <a:pt x="10663" y="9099"/>
                  </a:lnTo>
                  <a:lnTo>
                    <a:pt x="6853" y="6146"/>
                  </a:lnTo>
                  <a:cubicBezTo>
                    <a:pt x="4386" y="4222"/>
                    <a:pt x="2062" y="2117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4" name="任意多边形: 形状 383">
              <a:extLst>
                <a:ext uri="{FF2B5EF4-FFF2-40B4-BE49-F238E27FC236}">
                  <a16:creationId xmlns:a16="http://schemas.microsoft.com/office/drawing/2014/main" id="{77622B0E-CB7F-4CC1-B424-4CEE1594EF68}"/>
                </a:ext>
              </a:extLst>
            </p:cNvPr>
            <p:cNvSpPr/>
            <p:nvPr/>
          </p:nvSpPr>
          <p:spPr>
            <a:xfrm>
              <a:off x="10734949" y="4774873"/>
              <a:ext cx="270475" cy="130735"/>
            </a:xfrm>
            <a:custGeom>
              <a:avLst/>
              <a:gdLst>
                <a:gd name="connsiteX0" fmla="*/ 237358 w 237458"/>
                <a:gd name="connsiteY0" fmla="*/ 9289 h 114776"/>
                <a:gd name="connsiteX1" fmla="*/ 235929 w 237458"/>
                <a:gd name="connsiteY1" fmla="*/ 8337 h 114776"/>
                <a:gd name="connsiteX2" fmla="*/ 156967 w 237458"/>
                <a:gd name="connsiteY2" fmla="*/ -141 h 114776"/>
                <a:gd name="connsiteX3" fmla="*/ -101 w 237458"/>
                <a:gd name="connsiteY3" fmla="*/ 58724 h 114776"/>
                <a:gd name="connsiteX4" fmla="*/ 23521 w 237458"/>
                <a:gd name="connsiteY4" fmla="*/ 89775 h 114776"/>
                <a:gd name="connsiteX5" fmla="*/ 25045 w 237458"/>
                <a:gd name="connsiteY5" fmla="*/ 90633 h 114776"/>
                <a:gd name="connsiteX6" fmla="*/ 26950 w 237458"/>
                <a:gd name="connsiteY6" fmla="*/ 91680 h 114776"/>
                <a:gd name="connsiteX7" fmla="*/ 30474 w 237458"/>
                <a:gd name="connsiteY7" fmla="*/ 93586 h 114776"/>
                <a:gd name="connsiteX8" fmla="*/ 38094 w 237458"/>
                <a:gd name="connsiteY8" fmla="*/ 97110 h 114776"/>
                <a:gd name="connsiteX9" fmla="*/ 46286 w 237458"/>
                <a:gd name="connsiteY9" fmla="*/ 100443 h 114776"/>
                <a:gd name="connsiteX10" fmla="*/ 46286 w 237458"/>
                <a:gd name="connsiteY10" fmla="*/ 100443 h 114776"/>
                <a:gd name="connsiteX11" fmla="*/ 64669 w 237458"/>
                <a:gd name="connsiteY11" fmla="*/ 106253 h 114776"/>
                <a:gd name="connsiteX12" fmla="*/ 85529 w 237458"/>
                <a:gd name="connsiteY12" fmla="*/ 111111 h 114776"/>
                <a:gd name="connsiteX13" fmla="*/ 96673 w 237458"/>
                <a:gd name="connsiteY13" fmla="*/ 113016 h 114776"/>
                <a:gd name="connsiteX14" fmla="*/ 108103 w 237458"/>
                <a:gd name="connsiteY14" fmla="*/ 114635 h 114776"/>
                <a:gd name="connsiteX15" fmla="*/ 108103 w 237458"/>
                <a:gd name="connsiteY15" fmla="*/ 114635 h 11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458" h="114776">
                  <a:moveTo>
                    <a:pt x="237358" y="9289"/>
                  </a:moveTo>
                  <a:cubicBezTo>
                    <a:pt x="236986" y="8841"/>
                    <a:pt x="236491" y="8508"/>
                    <a:pt x="235929" y="8337"/>
                  </a:cubicBezTo>
                  <a:cubicBezTo>
                    <a:pt x="225451" y="4146"/>
                    <a:pt x="164491" y="-141"/>
                    <a:pt x="156967" y="-141"/>
                  </a:cubicBezTo>
                  <a:cubicBezTo>
                    <a:pt x="70289" y="-141"/>
                    <a:pt x="-101" y="26244"/>
                    <a:pt x="-101" y="58724"/>
                  </a:cubicBezTo>
                  <a:cubicBezTo>
                    <a:pt x="-101" y="70058"/>
                    <a:pt x="8567" y="80726"/>
                    <a:pt x="23521" y="89775"/>
                  </a:cubicBezTo>
                  <a:lnTo>
                    <a:pt x="25045" y="90633"/>
                  </a:lnTo>
                  <a:lnTo>
                    <a:pt x="26950" y="91680"/>
                  </a:lnTo>
                  <a:lnTo>
                    <a:pt x="30474" y="93586"/>
                  </a:lnTo>
                  <a:lnTo>
                    <a:pt x="38094" y="97110"/>
                  </a:lnTo>
                  <a:cubicBezTo>
                    <a:pt x="40666" y="98253"/>
                    <a:pt x="43428" y="99300"/>
                    <a:pt x="46286" y="100443"/>
                  </a:cubicBezTo>
                  <a:lnTo>
                    <a:pt x="46286" y="100443"/>
                  </a:lnTo>
                  <a:cubicBezTo>
                    <a:pt x="51906" y="102539"/>
                    <a:pt x="58192" y="104539"/>
                    <a:pt x="64669" y="106253"/>
                  </a:cubicBezTo>
                  <a:cubicBezTo>
                    <a:pt x="71146" y="107968"/>
                    <a:pt x="78195" y="109778"/>
                    <a:pt x="85529" y="111111"/>
                  </a:cubicBezTo>
                  <a:lnTo>
                    <a:pt x="96673" y="113016"/>
                  </a:lnTo>
                  <a:cubicBezTo>
                    <a:pt x="100388" y="113683"/>
                    <a:pt x="104293" y="114159"/>
                    <a:pt x="108103" y="114635"/>
                  </a:cubicBezTo>
                  <a:lnTo>
                    <a:pt x="108103" y="114635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433" name="文本框 432">
            <a:extLst>
              <a:ext uri="{FF2B5EF4-FFF2-40B4-BE49-F238E27FC236}">
                <a16:creationId xmlns:a16="http://schemas.microsoft.com/office/drawing/2014/main" id="{4B6E882F-F745-4EF6-A4C0-B0E9338F6096}"/>
              </a:ext>
            </a:extLst>
          </p:cNvPr>
          <p:cNvSpPr txBox="1"/>
          <p:nvPr/>
        </p:nvSpPr>
        <p:spPr>
          <a:xfrm>
            <a:off x="9375764" y="3162792"/>
            <a:ext cx="1531177" cy="111152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000" dirty="0">
                <a:solidFill>
                  <a:schemeClr val="accent1"/>
                </a:solidFill>
                <a:latin typeface="+mj-ea"/>
                <a:ea typeface="+mj-ea"/>
              </a:rPr>
              <a:t>活动</a:t>
            </a:r>
            <a:endParaRPr lang="en-US" altLang="zh-CN" sz="40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000" dirty="0">
                <a:solidFill>
                  <a:schemeClr val="accent1"/>
                </a:solidFill>
                <a:latin typeface="+mj-ea"/>
                <a:ea typeface="+mj-ea"/>
              </a:rPr>
              <a:t>预算</a:t>
            </a:r>
          </a:p>
        </p:txBody>
      </p:sp>
      <p:sp>
        <p:nvSpPr>
          <p:cNvPr id="434" name="文本框 433">
            <a:extLst>
              <a:ext uri="{FF2B5EF4-FFF2-40B4-BE49-F238E27FC236}">
                <a16:creationId xmlns:a16="http://schemas.microsoft.com/office/drawing/2014/main" id="{7564F2DC-A1AA-4B63-9E1E-089D15AD95A1}"/>
              </a:ext>
            </a:extLst>
          </p:cNvPr>
          <p:cNvSpPr txBox="1"/>
          <p:nvPr/>
        </p:nvSpPr>
        <p:spPr>
          <a:xfrm>
            <a:off x="9375764" y="1950451"/>
            <a:ext cx="1531177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7200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</a:rPr>
              <a:t>04</a:t>
            </a:r>
            <a:endParaRPr lang="zh-CN" altLang="en-US" sz="7200" dirty="0">
              <a:ln>
                <a:solidFill>
                  <a:schemeClr val="accent1"/>
                </a:solidFill>
              </a:ln>
              <a:noFill/>
              <a:latin typeface="+mj-ea"/>
              <a:ea typeface="+mj-ea"/>
            </a:endParaRPr>
          </a:p>
        </p:txBody>
      </p:sp>
      <p:sp>
        <p:nvSpPr>
          <p:cNvPr id="435" name="等腰三角形 434">
            <a:extLst>
              <a:ext uri="{FF2B5EF4-FFF2-40B4-BE49-F238E27FC236}">
                <a16:creationId xmlns:a16="http://schemas.microsoft.com/office/drawing/2014/main" id="{0EB9E2E3-E851-468C-A3FC-F9269CCBB866}"/>
              </a:ext>
            </a:extLst>
          </p:cNvPr>
          <p:cNvSpPr/>
          <p:nvPr/>
        </p:nvSpPr>
        <p:spPr>
          <a:xfrm flipV="1">
            <a:off x="10075748" y="2904922"/>
            <a:ext cx="131208" cy="11311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6" name="文本框 435">
            <a:extLst>
              <a:ext uri="{FF2B5EF4-FFF2-40B4-BE49-F238E27FC236}">
                <a16:creationId xmlns:a16="http://schemas.microsoft.com/office/drawing/2014/main" id="{BD43AB6D-E213-4356-8D0B-EC5BF8E1B25F}"/>
              </a:ext>
            </a:extLst>
          </p:cNvPr>
          <p:cNvSpPr txBox="1"/>
          <p:nvPr/>
        </p:nvSpPr>
        <p:spPr>
          <a:xfrm>
            <a:off x="9391120" y="4394132"/>
            <a:ext cx="1500465" cy="16934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Budget  Scheme</a:t>
            </a:r>
          </a:p>
        </p:txBody>
      </p:sp>
      <p:grpSp>
        <p:nvGrpSpPr>
          <p:cNvPr id="451" name="组合 450">
            <a:extLst>
              <a:ext uri="{FF2B5EF4-FFF2-40B4-BE49-F238E27FC236}">
                <a16:creationId xmlns:a16="http://schemas.microsoft.com/office/drawing/2014/main" id="{EE6B0DBB-7331-4E6F-AFA7-AC5464BA10C0}"/>
              </a:ext>
            </a:extLst>
          </p:cNvPr>
          <p:cNvGrpSpPr/>
          <p:nvPr/>
        </p:nvGrpSpPr>
        <p:grpSpPr>
          <a:xfrm rot="10800000" flipH="1">
            <a:off x="11173140" y="712474"/>
            <a:ext cx="502923" cy="502923"/>
            <a:chOff x="6811163" y="4117164"/>
            <a:chExt cx="851079" cy="851079"/>
          </a:xfrm>
        </p:grpSpPr>
        <p:sp>
          <p:nvSpPr>
            <p:cNvPr id="452" name="椭圆 451">
              <a:extLst>
                <a:ext uri="{FF2B5EF4-FFF2-40B4-BE49-F238E27FC236}">
                  <a16:creationId xmlns:a16="http://schemas.microsoft.com/office/drawing/2014/main" id="{17C2F414-064B-4954-9870-95634FD641A6}"/>
                </a:ext>
              </a:extLst>
            </p:cNvPr>
            <p:cNvSpPr/>
            <p:nvPr/>
          </p:nvSpPr>
          <p:spPr>
            <a:xfrm>
              <a:off x="6811163" y="4117164"/>
              <a:ext cx="851079" cy="85107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53" name="组合 452">
              <a:extLst>
                <a:ext uri="{FF2B5EF4-FFF2-40B4-BE49-F238E27FC236}">
                  <a16:creationId xmlns:a16="http://schemas.microsoft.com/office/drawing/2014/main" id="{65474237-D171-4E38-A5D9-96DCC7F76589}"/>
                </a:ext>
              </a:extLst>
            </p:cNvPr>
            <p:cNvGrpSpPr/>
            <p:nvPr/>
          </p:nvGrpSpPr>
          <p:grpSpPr>
            <a:xfrm>
              <a:off x="6908436" y="4372270"/>
              <a:ext cx="656533" cy="340866"/>
              <a:chOff x="2821112" y="4536271"/>
              <a:chExt cx="665990" cy="345776"/>
            </a:xfrm>
          </p:grpSpPr>
          <p:cxnSp>
            <p:nvCxnSpPr>
              <p:cNvPr id="454" name="直接连接符 453">
                <a:extLst>
                  <a:ext uri="{FF2B5EF4-FFF2-40B4-BE49-F238E27FC236}">
                    <a16:creationId xmlns:a16="http://schemas.microsoft.com/office/drawing/2014/main" id="{FB752DF2-0612-4306-BFEA-EDEC8A1974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112" y="4709160"/>
                <a:ext cx="596918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5" name="弧形 454">
                <a:extLst>
                  <a:ext uri="{FF2B5EF4-FFF2-40B4-BE49-F238E27FC236}">
                    <a16:creationId xmlns:a16="http://schemas.microsoft.com/office/drawing/2014/main" id="{F5C0F45B-D746-4C51-AAC9-B79C797915E7}"/>
                  </a:ext>
                </a:extLst>
              </p:cNvPr>
              <p:cNvSpPr/>
              <p:nvPr/>
            </p:nvSpPr>
            <p:spPr>
              <a:xfrm flipH="1" flipV="1">
                <a:off x="3314214" y="4536271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6" name="弧形 455">
                <a:extLst>
                  <a:ext uri="{FF2B5EF4-FFF2-40B4-BE49-F238E27FC236}">
                    <a16:creationId xmlns:a16="http://schemas.microsoft.com/office/drawing/2014/main" id="{5083587F-A993-4852-86E7-0B4B8D3E6540}"/>
                  </a:ext>
                </a:extLst>
              </p:cNvPr>
              <p:cNvSpPr/>
              <p:nvPr/>
            </p:nvSpPr>
            <p:spPr>
              <a:xfrm flipH="1">
                <a:off x="3314214" y="4709159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F2088660-FB7D-47F1-9DAD-78FEF6A15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F9EBA4CF-AD41-4FF1-B9CC-38C396812CD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66" name="矩形 565">
            <a:extLst>
              <a:ext uri="{FF2B5EF4-FFF2-40B4-BE49-F238E27FC236}">
                <a16:creationId xmlns:a16="http://schemas.microsoft.com/office/drawing/2014/main" id="{06A899D6-11D8-4FF6-8BA0-E423BB1E55F8}"/>
              </a:ext>
            </a:extLst>
          </p:cNvPr>
          <p:cNvSpPr/>
          <p:nvPr/>
        </p:nvSpPr>
        <p:spPr>
          <a:xfrm>
            <a:off x="934399" y="5679747"/>
            <a:ext cx="2232000" cy="936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7" name="矩形 566">
            <a:extLst>
              <a:ext uri="{FF2B5EF4-FFF2-40B4-BE49-F238E27FC236}">
                <a16:creationId xmlns:a16="http://schemas.microsoft.com/office/drawing/2014/main" id="{F399B103-0B53-4233-A947-B7E1062082FC}"/>
              </a:ext>
            </a:extLst>
          </p:cNvPr>
          <p:cNvSpPr/>
          <p:nvPr/>
        </p:nvSpPr>
        <p:spPr>
          <a:xfrm>
            <a:off x="3631300" y="5679747"/>
            <a:ext cx="2232000" cy="936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8" name="矩形 567">
            <a:extLst>
              <a:ext uri="{FF2B5EF4-FFF2-40B4-BE49-F238E27FC236}">
                <a16:creationId xmlns:a16="http://schemas.microsoft.com/office/drawing/2014/main" id="{519AB98E-AD41-4163-8414-4C2FA0F07A77}"/>
              </a:ext>
            </a:extLst>
          </p:cNvPr>
          <p:cNvSpPr/>
          <p:nvPr/>
        </p:nvSpPr>
        <p:spPr>
          <a:xfrm>
            <a:off x="6328201" y="5679747"/>
            <a:ext cx="2232000" cy="936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9" name="矩形 568">
            <a:extLst>
              <a:ext uri="{FF2B5EF4-FFF2-40B4-BE49-F238E27FC236}">
                <a16:creationId xmlns:a16="http://schemas.microsoft.com/office/drawing/2014/main" id="{8F52237C-6CF5-45AC-B37F-17C916295C80}"/>
              </a:ext>
            </a:extLst>
          </p:cNvPr>
          <p:cNvSpPr/>
          <p:nvPr/>
        </p:nvSpPr>
        <p:spPr>
          <a:xfrm>
            <a:off x="9025102" y="5679747"/>
            <a:ext cx="2232000" cy="936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86" name="组合 385">
            <a:extLst>
              <a:ext uri="{FF2B5EF4-FFF2-40B4-BE49-F238E27FC236}">
                <a16:creationId xmlns:a16="http://schemas.microsoft.com/office/drawing/2014/main" id="{E3B31A3C-396E-44FF-9412-BA0A1FCF4AC1}"/>
              </a:ext>
            </a:extLst>
          </p:cNvPr>
          <p:cNvGrpSpPr/>
          <p:nvPr/>
        </p:nvGrpSpPr>
        <p:grpSpPr>
          <a:xfrm>
            <a:off x="-5463" y="5889528"/>
            <a:ext cx="2426480" cy="926011"/>
            <a:chOff x="-5463" y="5889528"/>
            <a:chExt cx="2426480" cy="926011"/>
          </a:xfrm>
        </p:grpSpPr>
        <p:sp>
          <p:nvSpPr>
            <p:cNvPr id="387" name="椭圆 386">
              <a:extLst>
                <a:ext uri="{FF2B5EF4-FFF2-40B4-BE49-F238E27FC236}">
                  <a16:creationId xmlns:a16="http://schemas.microsoft.com/office/drawing/2014/main" id="{5D05643A-8D7F-424D-8E8C-97BB4A486B4C}"/>
                </a:ext>
              </a:extLst>
            </p:cNvPr>
            <p:cNvSpPr/>
            <p:nvPr/>
          </p:nvSpPr>
          <p:spPr>
            <a:xfrm>
              <a:off x="-5463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2" name="椭圆 391">
              <a:extLst>
                <a:ext uri="{FF2B5EF4-FFF2-40B4-BE49-F238E27FC236}">
                  <a16:creationId xmlns:a16="http://schemas.microsoft.com/office/drawing/2014/main" id="{C80CD5B9-7963-4879-9976-BBA023165DB5}"/>
                </a:ext>
              </a:extLst>
            </p:cNvPr>
            <p:cNvSpPr/>
            <p:nvPr/>
          </p:nvSpPr>
          <p:spPr>
            <a:xfrm>
              <a:off x="250294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3" name="椭圆 392">
              <a:extLst>
                <a:ext uri="{FF2B5EF4-FFF2-40B4-BE49-F238E27FC236}">
                  <a16:creationId xmlns:a16="http://schemas.microsoft.com/office/drawing/2014/main" id="{F94A1B4D-6DE6-4415-91E8-BCD5735DBE2A}"/>
                </a:ext>
              </a:extLst>
            </p:cNvPr>
            <p:cNvSpPr/>
            <p:nvPr/>
          </p:nvSpPr>
          <p:spPr>
            <a:xfrm>
              <a:off x="-5463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4" name="椭圆 393">
              <a:extLst>
                <a:ext uri="{FF2B5EF4-FFF2-40B4-BE49-F238E27FC236}">
                  <a16:creationId xmlns:a16="http://schemas.microsoft.com/office/drawing/2014/main" id="{373C7188-723D-4D2A-AAF5-072395840935}"/>
                </a:ext>
              </a:extLst>
            </p:cNvPr>
            <p:cNvSpPr/>
            <p:nvPr/>
          </p:nvSpPr>
          <p:spPr>
            <a:xfrm>
              <a:off x="250294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5" name="椭圆 394">
              <a:extLst>
                <a:ext uri="{FF2B5EF4-FFF2-40B4-BE49-F238E27FC236}">
                  <a16:creationId xmlns:a16="http://schemas.microsoft.com/office/drawing/2014/main" id="{71290429-ADC2-42F9-A467-E2B96BB73EAE}"/>
                </a:ext>
              </a:extLst>
            </p:cNvPr>
            <p:cNvSpPr/>
            <p:nvPr/>
          </p:nvSpPr>
          <p:spPr>
            <a:xfrm>
              <a:off x="-5463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6" name="椭圆 395">
              <a:extLst>
                <a:ext uri="{FF2B5EF4-FFF2-40B4-BE49-F238E27FC236}">
                  <a16:creationId xmlns:a16="http://schemas.microsoft.com/office/drawing/2014/main" id="{9E22C7F8-F17C-4A3F-8425-295264C87DE8}"/>
                </a:ext>
              </a:extLst>
            </p:cNvPr>
            <p:cNvSpPr/>
            <p:nvPr/>
          </p:nvSpPr>
          <p:spPr>
            <a:xfrm>
              <a:off x="250294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7" name="椭圆 396">
              <a:extLst>
                <a:ext uri="{FF2B5EF4-FFF2-40B4-BE49-F238E27FC236}">
                  <a16:creationId xmlns:a16="http://schemas.microsoft.com/office/drawing/2014/main" id="{1DD5CA51-02C3-41FC-BC79-AD2CE7E5DEAD}"/>
                </a:ext>
              </a:extLst>
            </p:cNvPr>
            <p:cNvSpPr/>
            <p:nvPr/>
          </p:nvSpPr>
          <p:spPr>
            <a:xfrm>
              <a:off x="-5463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8" name="椭圆 397">
              <a:extLst>
                <a:ext uri="{FF2B5EF4-FFF2-40B4-BE49-F238E27FC236}">
                  <a16:creationId xmlns:a16="http://schemas.microsoft.com/office/drawing/2014/main" id="{CE63709D-519B-41D7-8DD2-A7AECA01BB0B}"/>
                </a:ext>
              </a:extLst>
            </p:cNvPr>
            <p:cNvSpPr/>
            <p:nvPr/>
          </p:nvSpPr>
          <p:spPr>
            <a:xfrm>
              <a:off x="250294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9" name="椭圆 398">
              <a:extLst>
                <a:ext uri="{FF2B5EF4-FFF2-40B4-BE49-F238E27FC236}">
                  <a16:creationId xmlns:a16="http://schemas.microsoft.com/office/drawing/2014/main" id="{6D19C11C-87F5-4429-A877-3CECCE90E3F0}"/>
                </a:ext>
              </a:extLst>
            </p:cNvPr>
            <p:cNvSpPr/>
            <p:nvPr/>
          </p:nvSpPr>
          <p:spPr>
            <a:xfrm>
              <a:off x="498431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0" name="椭圆 399">
              <a:extLst>
                <a:ext uri="{FF2B5EF4-FFF2-40B4-BE49-F238E27FC236}">
                  <a16:creationId xmlns:a16="http://schemas.microsoft.com/office/drawing/2014/main" id="{590D7045-BD13-4854-A508-B564811452BB}"/>
                </a:ext>
              </a:extLst>
            </p:cNvPr>
            <p:cNvSpPr/>
            <p:nvPr/>
          </p:nvSpPr>
          <p:spPr>
            <a:xfrm>
              <a:off x="754188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1" name="椭圆 400">
              <a:extLst>
                <a:ext uri="{FF2B5EF4-FFF2-40B4-BE49-F238E27FC236}">
                  <a16:creationId xmlns:a16="http://schemas.microsoft.com/office/drawing/2014/main" id="{AC67E737-34CF-4CE7-9C47-4801E41781F8}"/>
                </a:ext>
              </a:extLst>
            </p:cNvPr>
            <p:cNvSpPr/>
            <p:nvPr/>
          </p:nvSpPr>
          <p:spPr>
            <a:xfrm>
              <a:off x="1009945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2" name="椭圆 401">
              <a:extLst>
                <a:ext uri="{FF2B5EF4-FFF2-40B4-BE49-F238E27FC236}">
                  <a16:creationId xmlns:a16="http://schemas.microsoft.com/office/drawing/2014/main" id="{B3441842-9D41-4148-A566-2339ED9CD029}"/>
                </a:ext>
              </a:extLst>
            </p:cNvPr>
            <p:cNvSpPr/>
            <p:nvPr/>
          </p:nvSpPr>
          <p:spPr>
            <a:xfrm>
              <a:off x="1265702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3" name="椭圆 402">
              <a:extLst>
                <a:ext uri="{FF2B5EF4-FFF2-40B4-BE49-F238E27FC236}">
                  <a16:creationId xmlns:a16="http://schemas.microsoft.com/office/drawing/2014/main" id="{C03D88EB-83F3-478F-BECD-38A0D57841CF}"/>
                </a:ext>
              </a:extLst>
            </p:cNvPr>
            <p:cNvSpPr/>
            <p:nvPr/>
          </p:nvSpPr>
          <p:spPr>
            <a:xfrm>
              <a:off x="1521458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4" name="椭圆 403">
              <a:extLst>
                <a:ext uri="{FF2B5EF4-FFF2-40B4-BE49-F238E27FC236}">
                  <a16:creationId xmlns:a16="http://schemas.microsoft.com/office/drawing/2014/main" id="{582F2B49-5FCC-411F-A23C-C6EAFAE9E4DF}"/>
                </a:ext>
              </a:extLst>
            </p:cNvPr>
            <p:cNvSpPr/>
            <p:nvPr/>
          </p:nvSpPr>
          <p:spPr>
            <a:xfrm>
              <a:off x="1777215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5" name="椭圆 404">
              <a:extLst>
                <a:ext uri="{FF2B5EF4-FFF2-40B4-BE49-F238E27FC236}">
                  <a16:creationId xmlns:a16="http://schemas.microsoft.com/office/drawing/2014/main" id="{8426F90F-273E-4324-A4AA-CC84C71F31E8}"/>
                </a:ext>
              </a:extLst>
            </p:cNvPr>
            <p:cNvSpPr/>
            <p:nvPr/>
          </p:nvSpPr>
          <p:spPr>
            <a:xfrm>
              <a:off x="2032972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6" name="椭圆 405">
              <a:extLst>
                <a:ext uri="{FF2B5EF4-FFF2-40B4-BE49-F238E27FC236}">
                  <a16:creationId xmlns:a16="http://schemas.microsoft.com/office/drawing/2014/main" id="{C499E00D-2E77-4290-9015-F247F9C1714A}"/>
                </a:ext>
              </a:extLst>
            </p:cNvPr>
            <p:cNvSpPr/>
            <p:nvPr/>
          </p:nvSpPr>
          <p:spPr>
            <a:xfrm>
              <a:off x="2288729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7" name="椭圆 406">
              <a:extLst>
                <a:ext uri="{FF2B5EF4-FFF2-40B4-BE49-F238E27FC236}">
                  <a16:creationId xmlns:a16="http://schemas.microsoft.com/office/drawing/2014/main" id="{73896F77-83D2-4A60-AD48-23AB03400E62}"/>
                </a:ext>
              </a:extLst>
            </p:cNvPr>
            <p:cNvSpPr/>
            <p:nvPr/>
          </p:nvSpPr>
          <p:spPr>
            <a:xfrm>
              <a:off x="498431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4" name="椭圆 413">
              <a:extLst>
                <a:ext uri="{FF2B5EF4-FFF2-40B4-BE49-F238E27FC236}">
                  <a16:creationId xmlns:a16="http://schemas.microsoft.com/office/drawing/2014/main" id="{E3F5AE33-0D12-49B2-B47A-3F8809884F97}"/>
                </a:ext>
              </a:extLst>
            </p:cNvPr>
            <p:cNvSpPr/>
            <p:nvPr/>
          </p:nvSpPr>
          <p:spPr>
            <a:xfrm>
              <a:off x="754188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6" name="椭圆 415">
              <a:extLst>
                <a:ext uri="{FF2B5EF4-FFF2-40B4-BE49-F238E27FC236}">
                  <a16:creationId xmlns:a16="http://schemas.microsoft.com/office/drawing/2014/main" id="{EE9F962C-47D6-475D-A056-35B0BD4A4127}"/>
                </a:ext>
              </a:extLst>
            </p:cNvPr>
            <p:cNvSpPr/>
            <p:nvPr/>
          </p:nvSpPr>
          <p:spPr>
            <a:xfrm>
              <a:off x="1009945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7" name="椭圆 416">
              <a:extLst>
                <a:ext uri="{FF2B5EF4-FFF2-40B4-BE49-F238E27FC236}">
                  <a16:creationId xmlns:a16="http://schemas.microsoft.com/office/drawing/2014/main" id="{EB6CA28A-5CF4-475B-9A60-F1816BAACA90}"/>
                </a:ext>
              </a:extLst>
            </p:cNvPr>
            <p:cNvSpPr/>
            <p:nvPr/>
          </p:nvSpPr>
          <p:spPr>
            <a:xfrm>
              <a:off x="1265702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8" name="椭圆 417">
              <a:extLst>
                <a:ext uri="{FF2B5EF4-FFF2-40B4-BE49-F238E27FC236}">
                  <a16:creationId xmlns:a16="http://schemas.microsoft.com/office/drawing/2014/main" id="{31E5D95C-A1E5-4322-BA2A-A12FB984529D}"/>
                </a:ext>
              </a:extLst>
            </p:cNvPr>
            <p:cNvSpPr/>
            <p:nvPr/>
          </p:nvSpPr>
          <p:spPr>
            <a:xfrm>
              <a:off x="1521458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9" name="椭圆 418">
              <a:extLst>
                <a:ext uri="{FF2B5EF4-FFF2-40B4-BE49-F238E27FC236}">
                  <a16:creationId xmlns:a16="http://schemas.microsoft.com/office/drawing/2014/main" id="{08FDE587-8CBB-4827-963F-25591B93CDF9}"/>
                </a:ext>
              </a:extLst>
            </p:cNvPr>
            <p:cNvSpPr/>
            <p:nvPr/>
          </p:nvSpPr>
          <p:spPr>
            <a:xfrm>
              <a:off x="1777215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0" name="椭圆 419">
              <a:extLst>
                <a:ext uri="{FF2B5EF4-FFF2-40B4-BE49-F238E27FC236}">
                  <a16:creationId xmlns:a16="http://schemas.microsoft.com/office/drawing/2014/main" id="{18972AA1-3C47-48A3-AAB7-E34C250714E0}"/>
                </a:ext>
              </a:extLst>
            </p:cNvPr>
            <p:cNvSpPr/>
            <p:nvPr/>
          </p:nvSpPr>
          <p:spPr>
            <a:xfrm>
              <a:off x="2032972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1" name="椭圆 420">
              <a:extLst>
                <a:ext uri="{FF2B5EF4-FFF2-40B4-BE49-F238E27FC236}">
                  <a16:creationId xmlns:a16="http://schemas.microsoft.com/office/drawing/2014/main" id="{6100D4C4-796C-41AD-B247-43B4DE50FA5A}"/>
                </a:ext>
              </a:extLst>
            </p:cNvPr>
            <p:cNvSpPr/>
            <p:nvPr/>
          </p:nvSpPr>
          <p:spPr>
            <a:xfrm>
              <a:off x="2288729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2" name="椭圆 421">
              <a:extLst>
                <a:ext uri="{FF2B5EF4-FFF2-40B4-BE49-F238E27FC236}">
                  <a16:creationId xmlns:a16="http://schemas.microsoft.com/office/drawing/2014/main" id="{9A2B5934-9E4E-4D6A-A5C7-8AFBA3E58288}"/>
                </a:ext>
              </a:extLst>
            </p:cNvPr>
            <p:cNvSpPr/>
            <p:nvPr/>
          </p:nvSpPr>
          <p:spPr>
            <a:xfrm>
              <a:off x="498431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3" name="椭圆 422">
              <a:extLst>
                <a:ext uri="{FF2B5EF4-FFF2-40B4-BE49-F238E27FC236}">
                  <a16:creationId xmlns:a16="http://schemas.microsoft.com/office/drawing/2014/main" id="{599AD8F6-5C78-4986-A9EB-C5BABC2FC7C6}"/>
                </a:ext>
              </a:extLst>
            </p:cNvPr>
            <p:cNvSpPr/>
            <p:nvPr/>
          </p:nvSpPr>
          <p:spPr>
            <a:xfrm>
              <a:off x="754188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4" name="椭圆 423">
              <a:extLst>
                <a:ext uri="{FF2B5EF4-FFF2-40B4-BE49-F238E27FC236}">
                  <a16:creationId xmlns:a16="http://schemas.microsoft.com/office/drawing/2014/main" id="{5BBD8051-C423-4D8F-81C2-019009637BA2}"/>
                </a:ext>
              </a:extLst>
            </p:cNvPr>
            <p:cNvSpPr/>
            <p:nvPr/>
          </p:nvSpPr>
          <p:spPr>
            <a:xfrm>
              <a:off x="1009945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5" name="椭圆 424">
              <a:extLst>
                <a:ext uri="{FF2B5EF4-FFF2-40B4-BE49-F238E27FC236}">
                  <a16:creationId xmlns:a16="http://schemas.microsoft.com/office/drawing/2014/main" id="{30B8DD38-1090-4695-BD67-D96663D87F2C}"/>
                </a:ext>
              </a:extLst>
            </p:cNvPr>
            <p:cNvSpPr/>
            <p:nvPr/>
          </p:nvSpPr>
          <p:spPr>
            <a:xfrm>
              <a:off x="1265702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6" name="椭圆 425">
              <a:extLst>
                <a:ext uri="{FF2B5EF4-FFF2-40B4-BE49-F238E27FC236}">
                  <a16:creationId xmlns:a16="http://schemas.microsoft.com/office/drawing/2014/main" id="{9C00B270-1984-4D75-ABD6-80AF09AD529B}"/>
                </a:ext>
              </a:extLst>
            </p:cNvPr>
            <p:cNvSpPr/>
            <p:nvPr/>
          </p:nvSpPr>
          <p:spPr>
            <a:xfrm>
              <a:off x="1521458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7" name="椭圆 426">
              <a:extLst>
                <a:ext uri="{FF2B5EF4-FFF2-40B4-BE49-F238E27FC236}">
                  <a16:creationId xmlns:a16="http://schemas.microsoft.com/office/drawing/2014/main" id="{795F50AF-6A9D-4CA7-BAC0-6C5E2EFB9291}"/>
                </a:ext>
              </a:extLst>
            </p:cNvPr>
            <p:cNvSpPr/>
            <p:nvPr/>
          </p:nvSpPr>
          <p:spPr>
            <a:xfrm>
              <a:off x="1777215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8" name="椭圆 427">
              <a:extLst>
                <a:ext uri="{FF2B5EF4-FFF2-40B4-BE49-F238E27FC236}">
                  <a16:creationId xmlns:a16="http://schemas.microsoft.com/office/drawing/2014/main" id="{417F14EF-24E9-4F58-96F6-A5E021F5B4ED}"/>
                </a:ext>
              </a:extLst>
            </p:cNvPr>
            <p:cNvSpPr/>
            <p:nvPr/>
          </p:nvSpPr>
          <p:spPr>
            <a:xfrm>
              <a:off x="2032972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9" name="椭圆 428">
              <a:extLst>
                <a:ext uri="{FF2B5EF4-FFF2-40B4-BE49-F238E27FC236}">
                  <a16:creationId xmlns:a16="http://schemas.microsoft.com/office/drawing/2014/main" id="{154C0EA7-91D5-478A-B623-7435ED1C0056}"/>
                </a:ext>
              </a:extLst>
            </p:cNvPr>
            <p:cNvSpPr/>
            <p:nvPr/>
          </p:nvSpPr>
          <p:spPr>
            <a:xfrm>
              <a:off x="2288729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0" name="椭圆 429">
              <a:extLst>
                <a:ext uri="{FF2B5EF4-FFF2-40B4-BE49-F238E27FC236}">
                  <a16:creationId xmlns:a16="http://schemas.microsoft.com/office/drawing/2014/main" id="{7EB8A493-69CB-471A-8A2A-902A5AD50458}"/>
                </a:ext>
              </a:extLst>
            </p:cNvPr>
            <p:cNvSpPr/>
            <p:nvPr/>
          </p:nvSpPr>
          <p:spPr>
            <a:xfrm>
              <a:off x="498431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1" name="椭圆 430">
              <a:extLst>
                <a:ext uri="{FF2B5EF4-FFF2-40B4-BE49-F238E27FC236}">
                  <a16:creationId xmlns:a16="http://schemas.microsoft.com/office/drawing/2014/main" id="{580AA610-385A-4C19-BD46-CEED2C24C19F}"/>
                </a:ext>
              </a:extLst>
            </p:cNvPr>
            <p:cNvSpPr/>
            <p:nvPr/>
          </p:nvSpPr>
          <p:spPr>
            <a:xfrm>
              <a:off x="754188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7" name="椭圆 436">
              <a:extLst>
                <a:ext uri="{FF2B5EF4-FFF2-40B4-BE49-F238E27FC236}">
                  <a16:creationId xmlns:a16="http://schemas.microsoft.com/office/drawing/2014/main" id="{0D4D47CB-B7CD-477B-8205-1DD20BD69BE1}"/>
                </a:ext>
              </a:extLst>
            </p:cNvPr>
            <p:cNvSpPr/>
            <p:nvPr/>
          </p:nvSpPr>
          <p:spPr>
            <a:xfrm>
              <a:off x="1009945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8" name="椭圆 437">
              <a:extLst>
                <a:ext uri="{FF2B5EF4-FFF2-40B4-BE49-F238E27FC236}">
                  <a16:creationId xmlns:a16="http://schemas.microsoft.com/office/drawing/2014/main" id="{CE42A5C3-7395-4CD8-B39F-659747DB0632}"/>
                </a:ext>
              </a:extLst>
            </p:cNvPr>
            <p:cNvSpPr/>
            <p:nvPr/>
          </p:nvSpPr>
          <p:spPr>
            <a:xfrm>
              <a:off x="1265702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9" name="椭圆 438">
              <a:extLst>
                <a:ext uri="{FF2B5EF4-FFF2-40B4-BE49-F238E27FC236}">
                  <a16:creationId xmlns:a16="http://schemas.microsoft.com/office/drawing/2014/main" id="{F63FDA78-F05E-4DA9-B822-23297A97E219}"/>
                </a:ext>
              </a:extLst>
            </p:cNvPr>
            <p:cNvSpPr/>
            <p:nvPr/>
          </p:nvSpPr>
          <p:spPr>
            <a:xfrm>
              <a:off x="1521458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0" name="椭圆 439">
              <a:extLst>
                <a:ext uri="{FF2B5EF4-FFF2-40B4-BE49-F238E27FC236}">
                  <a16:creationId xmlns:a16="http://schemas.microsoft.com/office/drawing/2014/main" id="{ABDF75D4-18DB-43A6-ADDC-57C7A0E8A2B4}"/>
                </a:ext>
              </a:extLst>
            </p:cNvPr>
            <p:cNvSpPr/>
            <p:nvPr/>
          </p:nvSpPr>
          <p:spPr>
            <a:xfrm>
              <a:off x="1777215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1" name="椭圆 440">
              <a:extLst>
                <a:ext uri="{FF2B5EF4-FFF2-40B4-BE49-F238E27FC236}">
                  <a16:creationId xmlns:a16="http://schemas.microsoft.com/office/drawing/2014/main" id="{F6838B53-C804-4468-97F7-764524E93E59}"/>
                </a:ext>
              </a:extLst>
            </p:cNvPr>
            <p:cNvSpPr/>
            <p:nvPr/>
          </p:nvSpPr>
          <p:spPr>
            <a:xfrm>
              <a:off x="2032972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2" name="椭圆 441">
              <a:extLst>
                <a:ext uri="{FF2B5EF4-FFF2-40B4-BE49-F238E27FC236}">
                  <a16:creationId xmlns:a16="http://schemas.microsoft.com/office/drawing/2014/main" id="{9186AE53-BDAD-4BFE-82A7-7D109CD2CCBB}"/>
                </a:ext>
              </a:extLst>
            </p:cNvPr>
            <p:cNvSpPr/>
            <p:nvPr/>
          </p:nvSpPr>
          <p:spPr>
            <a:xfrm>
              <a:off x="2288729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9879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0AE162-625F-4DE0-9191-EDD0DFB19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F9EBA4CF-AD41-4FF1-B9CC-38C396812CDB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E9A4466-430D-4BBD-84AD-74BBDF11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目标展望</a:t>
            </a:r>
          </a:p>
        </p:txBody>
      </p:sp>
      <p:sp>
        <p:nvSpPr>
          <p:cNvPr id="8" name="矩形: 圆顶角 7">
            <a:extLst>
              <a:ext uri="{FF2B5EF4-FFF2-40B4-BE49-F238E27FC236}">
                <a16:creationId xmlns:a16="http://schemas.microsoft.com/office/drawing/2014/main" id="{F1428B52-5457-42AB-A0B3-B11FB3696595}"/>
              </a:ext>
            </a:extLst>
          </p:cNvPr>
          <p:cNvSpPr/>
          <p:nvPr/>
        </p:nvSpPr>
        <p:spPr>
          <a:xfrm>
            <a:off x="515938" y="1422288"/>
            <a:ext cx="11160125" cy="1438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zh-CN" altLang="en-US" sz="171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B3F69C0-7006-45F9-ADA4-F341B0BF3635}"/>
              </a:ext>
            </a:extLst>
          </p:cNvPr>
          <p:cNvSpPr/>
          <p:nvPr/>
        </p:nvSpPr>
        <p:spPr>
          <a:xfrm>
            <a:off x="515936" y="2860432"/>
            <a:ext cx="11160125" cy="3448293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B9C2BCA-9A02-4853-8948-7351C093A949}"/>
              </a:ext>
            </a:extLst>
          </p:cNvPr>
          <p:cNvSpPr/>
          <p:nvPr/>
        </p:nvSpPr>
        <p:spPr>
          <a:xfrm>
            <a:off x="4858763" y="3367682"/>
            <a:ext cx="2474474" cy="24744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89FF851-E54A-449F-8E24-FBD29A45E5E9}"/>
              </a:ext>
            </a:extLst>
          </p:cNvPr>
          <p:cNvSpPr/>
          <p:nvPr/>
        </p:nvSpPr>
        <p:spPr>
          <a:xfrm>
            <a:off x="8339104" y="3367682"/>
            <a:ext cx="2474474" cy="24744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D77F388-EFB2-4005-B353-10D4604320EE}"/>
              </a:ext>
            </a:extLst>
          </p:cNvPr>
          <p:cNvSpPr/>
          <p:nvPr/>
        </p:nvSpPr>
        <p:spPr>
          <a:xfrm>
            <a:off x="1378422" y="3367682"/>
            <a:ext cx="2474474" cy="24744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E9E78D6E-54AA-4A8B-A463-3410EFDEA22F}"/>
              </a:ext>
            </a:extLst>
          </p:cNvPr>
          <p:cNvSpPr/>
          <p:nvPr/>
        </p:nvSpPr>
        <p:spPr>
          <a:xfrm rot="5400000">
            <a:off x="4198306" y="4586469"/>
            <a:ext cx="228401" cy="196897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2047BDAB-F8E3-4468-92F4-6909349C9DF4}"/>
              </a:ext>
            </a:extLst>
          </p:cNvPr>
          <p:cNvSpPr/>
          <p:nvPr/>
        </p:nvSpPr>
        <p:spPr>
          <a:xfrm rot="5400000">
            <a:off x="7721970" y="4586470"/>
            <a:ext cx="228401" cy="196897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379AD30-3660-45C7-BD59-916724F423B5}"/>
              </a:ext>
            </a:extLst>
          </p:cNvPr>
          <p:cNvSpPr txBox="1"/>
          <p:nvPr/>
        </p:nvSpPr>
        <p:spPr>
          <a:xfrm>
            <a:off x="1493549" y="4652366"/>
            <a:ext cx="2287952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3D78751-4D83-4BB8-85E3-100A5065B8D5}"/>
              </a:ext>
            </a:extLst>
          </p:cNvPr>
          <p:cNvSpPr txBox="1"/>
          <p:nvPr/>
        </p:nvSpPr>
        <p:spPr>
          <a:xfrm>
            <a:off x="4941725" y="4652366"/>
            <a:ext cx="2287952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8AA5497-13BE-4613-A27C-6CE893C4E9E3}"/>
              </a:ext>
            </a:extLst>
          </p:cNvPr>
          <p:cNvSpPr txBox="1"/>
          <p:nvPr/>
        </p:nvSpPr>
        <p:spPr>
          <a:xfrm>
            <a:off x="8408557" y="4652366"/>
            <a:ext cx="2287952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76A9AAD-CFAC-44F8-B91E-7C0B8D49C0FD}"/>
              </a:ext>
            </a:extLst>
          </p:cNvPr>
          <p:cNvSpPr txBox="1"/>
          <p:nvPr/>
        </p:nvSpPr>
        <p:spPr>
          <a:xfrm>
            <a:off x="1102982" y="1738140"/>
            <a:ext cx="10332806" cy="92955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在这里输入你的正文，阐述与关键词标题相关的具体内容，若字数太多酌情先删减文案，再缩小字号，再输入一段总述内容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8FD4491-5647-4F5D-8AEB-B55991C6052C}"/>
              </a:ext>
            </a:extLst>
          </p:cNvPr>
          <p:cNvGrpSpPr/>
          <p:nvPr/>
        </p:nvGrpSpPr>
        <p:grpSpPr>
          <a:xfrm>
            <a:off x="1525278" y="4037768"/>
            <a:ext cx="2200178" cy="492443"/>
            <a:chOff x="730921" y="1361595"/>
            <a:chExt cx="2200178" cy="492443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AD71E7C7-C89C-435B-B2C2-F0A450958DF1}"/>
                </a:ext>
              </a:extLst>
            </p:cNvPr>
            <p:cNvSpPr/>
            <p:nvPr/>
          </p:nvSpPr>
          <p:spPr>
            <a:xfrm>
              <a:off x="730921" y="1361595"/>
              <a:ext cx="2200178" cy="4924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7D31C17-3ADB-4FC8-96AA-36537EC5BF5A}"/>
                </a:ext>
              </a:extLst>
            </p:cNvPr>
            <p:cNvSpPr txBox="1"/>
            <p:nvPr/>
          </p:nvSpPr>
          <p:spPr>
            <a:xfrm>
              <a:off x="787346" y="1361595"/>
              <a:ext cx="2111644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预热期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39B0AB3-0EE0-4D31-AAEB-9D7CA76D9DB8}"/>
              </a:ext>
            </a:extLst>
          </p:cNvPr>
          <p:cNvGrpSpPr/>
          <p:nvPr/>
        </p:nvGrpSpPr>
        <p:grpSpPr>
          <a:xfrm>
            <a:off x="4989919" y="4037768"/>
            <a:ext cx="2200178" cy="492443"/>
            <a:chOff x="730921" y="1361595"/>
            <a:chExt cx="2200178" cy="492443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6F7E4A23-4D0A-42C3-B991-4190D9A731CE}"/>
                </a:ext>
              </a:extLst>
            </p:cNvPr>
            <p:cNvSpPr/>
            <p:nvPr/>
          </p:nvSpPr>
          <p:spPr>
            <a:xfrm>
              <a:off x="730921" y="1361595"/>
              <a:ext cx="2200178" cy="4924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3E69A2F3-870A-4096-8AA6-293058D57893}"/>
                </a:ext>
              </a:extLst>
            </p:cNvPr>
            <p:cNvSpPr txBox="1"/>
            <p:nvPr/>
          </p:nvSpPr>
          <p:spPr>
            <a:xfrm>
              <a:off x="781180" y="1361595"/>
              <a:ext cx="2111644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引爆期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FA07AB7-F6B1-42EA-AF41-CB5F09A51B01}"/>
              </a:ext>
            </a:extLst>
          </p:cNvPr>
          <p:cNvGrpSpPr/>
          <p:nvPr/>
        </p:nvGrpSpPr>
        <p:grpSpPr>
          <a:xfrm>
            <a:off x="8463147" y="4037768"/>
            <a:ext cx="2200178" cy="492443"/>
            <a:chOff x="730921" y="1361595"/>
            <a:chExt cx="2200178" cy="492443"/>
          </a:xfrm>
        </p:grpSpPr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0F3AA665-BC00-4290-BA98-8D75E60CEE8B}"/>
                </a:ext>
              </a:extLst>
            </p:cNvPr>
            <p:cNvSpPr/>
            <p:nvPr/>
          </p:nvSpPr>
          <p:spPr>
            <a:xfrm>
              <a:off x="730921" y="1361595"/>
              <a:ext cx="2200178" cy="4924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AF39280-1867-4B98-8045-3FC69B302F34}"/>
                </a:ext>
              </a:extLst>
            </p:cNvPr>
            <p:cNvSpPr txBox="1"/>
            <p:nvPr/>
          </p:nvSpPr>
          <p:spPr>
            <a:xfrm>
              <a:off x="805073" y="1361595"/>
              <a:ext cx="2111644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effectLst/>
                  <a:latin typeface="+mj-ea"/>
                  <a:ea typeface="+mj-ea"/>
                </a:rPr>
                <a:t>传播期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952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任意多边形: 形状 234">
            <a:extLst>
              <a:ext uri="{FF2B5EF4-FFF2-40B4-BE49-F238E27FC236}">
                <a16:creationId xmlns:a16="http://schemas.microsoft.com/office/drawing/2014/main" id="{E2072487-9105-4F97-A5FA-4C53A3C46331}"/>
              </a:ext>
            </a:extLst>
          </p:cNvPr>
          <p:cNvSpPr/>
          <p:nvPr/>
        </p:nvSpPr>
        <p:spPr>
          <a:xfrm>
            <a:off x="6823238" y="1"/>
            <a:ext cx="5368762" cy="5385737"/>
          </a:xfrm>
          <a:custGeom>
            <a:avLst/>
            <a:gdLst>
              <a:gd name="connsiteX0" fmla="*/ 24652 w 5368762"/>
              <a:gd name="connsiteY0" fmla="*/ 0 h 5385737"/>
              <a:gd name="connsiteX1" fmla="*/ 2496315 w 5368762"/>
              <a:gd name="connsiteY1" fmla="*/ 0 h 5385737"/>
              <a:gd name="connsiteX2" fmla="*/ 2459365 w 5368762"/>
              <a:gd name="connsiteY2" fmla="*/ 242108 h 5385737"/>
              <a:gd name="connsiteX3" fmla="*/ 2446733 w 5368762"/>
              <a:gd name="connsiteY3" fmla="*/ 492272 h 5385737"/>
              <a:gd name="connsiteX4" fmla="*/ 4893466 w 5368762"/>
              <a:gd name="connsiteY4" fmla="*/ 2939005 h 5385737"/>
              <a:gd name="connsiteX5" fmla="*/ 5143630 w 5368762"/>
              <a:gd name="connsiteY5" fmla="*/ 2926373 h 5385737"/>
              <a:gd name="connsiteX6" fmla="*/ 5368762 w 5368762"/>
              <a:gd name="connsiteY6" fmla="*/ 2892014 h 5385737"/>
              <a:gd name="connsiteX7" fmla="*/ 5368762 w 5368762"/>
              <a:gd name="connsiteY7" fmla="*/ 5362376 h 5385737"/>
              <a:gd name="connsiteX8" fmla="*/ 5145282 w 5368762"/>
              <a:gd name="connsiteY8" fmla="*/ 5379370 h 5385737"/>
              <a:gd name="connsiteX9" fmla="*/ 4893465 w 5368762"/>
              <a:gd name="connsiteY9" fmla="*/ 5385737 h 5385737"/>
              <a:gd name="connsiteX10" fmla="*/ 0 w 5368762"/>
              <a:gd name="connsiteY10" fmla="*/ 492272 h 5385737"/>
              <a:gd name="connsiteX11" fmla="*/ 6368 w 5368762"/>
              <a:gd name="connsiteY11" fmla="*/ 240455 h 53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8762" h="5385737">
                <a:moveTo>
                  <a:pt x="24652" y="0"/>
                </a:moveTo>
                <a:lnTo>
                  <a:pt x="2496315" y="0"/>
                </a:lnTo>
                <a:lnTo>
                  <a:pt x="2459365" y="242108"/>
                </a:lnTo>
                <a:cubicBezTo>
                  <a:pt x="2451012" y="324360"/>
                  <a:pt x="2446733" y="407816"/>
                  <a:pt x="2446733" y="492272"/>
                </a:cubicBezTo>
                <a:cubicBezTo>
                  <a:pt x="2446733" y="1843565"/>
                  <a:pt x="3542173" y="2939005"/>
                  <a:pt x="4893466" y="2939005"/>
                </a:cubicBezTo>
                <a:cubicBezTo>
                  <a:pt x="4977922" y="2939005"/>
                  <a:pt x="5061378" y="2934726"/>
                  <a:pt x="5143630" y="2926373"/>
                </a:cubicBezTo>
                <a:lnTo>
                  <a:pt x="5368762" y="2892014"/>
                </a:lnTo>
                <a:lnTo>
                  <a:pt x="5368762" y="5362376"/>
                </a:lnTo>
                <a:lnTo>
                  <a:pt x="5145282" y="5379370"/>
                </a:lnTo>
                <a:cubicBezTo>
                  <a:pt x="5061877" y="5383598"/>
                  <a:pt x="4977921" y="5385737"/>
                  <a:pt x="4893465" y="5385737"/>
                </a:cubicBezTo>
                <a:cubicBezTo>
                  <a:pt x="2190879" y="5385737"/>
                  <a:pt x="0" y="3194858"/>
                  <a:pt x="0" y="492272"/>
                </a:cubicBezTo>
                <a:cubicBezTo>
                  <a:pt x="0" y="407816"/>
                  <a:pt x="2140" y="323860"/>
                  <a:pt x="6368" y="2404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E117A75-3ACA-4A79-95D0-E2D9660957CE}"/>
              </a:ext>
            </a:extLst>
          </p:cNvPr>
          <p:cNvSpPr txBox="1"/>
          <p:nvPr/>
        </p:nvSpPr>
        <p:spPr>
          <a:xfrm>
            <a:off x="515937" y="3042209"/>
            <a:ext cx="5435779" cy="160293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11500">
                <a:ln>
                  <a:gradFill>
                    <a:gsLst>
                      <a:gs pos="37000">
                        <a:schemeClr val="accent1"/>
                      </a:gs>
                      <a:gs pos="4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预算方案</a:t>
            </a:r>
            <a:endParaRPr lang="zh-CN" altLang="en-US" sz="11500" dirty="0">
              <a:ln>
                <a:gradFill>
                  <a:gsLst>
                    <a:gs pos="37000">
                      <a:schemeClr val="accent1"/>
                    </a:gs>
                    <a:gs pos="42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ea"/>
              <a:ea typeface="+mj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88CDFD3-2775-41E7-8BD3-296AC04C32BC}"/>
              </a:ext>
            </a:extLst>
          </p:cNvPr>
          <p:cNvSpPr txBox="1"/>
          <p:nvPr/>
        </p:nvSpPr>
        <p:spPr>
          <a:xfrm>
            <a:off x="475297" y="1472264"/>
            <a:ext cx="3393619" cy="176971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altLang="zh-CN" sz="11500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</a:rPr>
              <a:t>04</a:t>
            </a:r>
            <a:endParaRPr lang="zh-CN" altLang="en-US" sz="11500" dirty="0">
              <a:ln>
                <a:solidFill>
                  <a:schemeClr val="accent1"/>
                </a:solidFill>
              </a:ln>
              <a:noFill/>
              <a:latin typeface="+mj-ea"/>
              <a:ea typeface="+mj-ea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C65401C-DF6C-415B-899A-E4E7C1732166}"/>
              </a:ext>
            </a:extLst>
          </p:cNvPr>
          <p:cNvSpPr txBox="1"/>
          <p:nvPr/>
        </p:nvSpPr>
        <p:spPr>
          <a:xfrm>
            <a:off x="515937" y="3559583"/>
            <a:ext cx="5435779" cy="160293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11500" dirty="0">
                <a:solidFill>
                  <a:schemeClr val="accent1"/>
                </a:solidFill>
                <a:latin typeface="+mj-ea"/>
                <a:ea typeface="+mj-ea"/>
              </a:rPr>
              <a:t>预算方案</a:t>
            </a:r>
            <a:endParaRPr lang="en-US" altLang="zh-CN" sz="115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FEC971F-940D-416C-8A66-ECA11ACD9132}"/>
              </a:ext>
            </a:extLst>
          </p:cNvPr>
          <p:cNvSpPr txBox="1"/>
          <p:nvPr/>
        </p:nvSpPr>
        <p:spPr>
          <a:xfrm>
            <a:off x="587057" y="5103545"/>
            <a:ext cx="2349183" cy="28219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Activity Objectives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7EC5CE9-16CA-44DE-9F0B-88B3F92752D4}"/>
              </a:ext>
            </a:extLst>
          </p:cNvPr>
          <p:cNvCxnSpPr>
            <a:cxnSpLocks/>
          </p:cNvCxnSpPr>
          <p:nvPr/>
        </p:nvCxnSpPr>
        <p:spPr>
          <a:xfrm>
            <a:off x="3012831" y="5244641"/>
            <a:ext cx="2808849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9" name="组合 228">
            <a:extLst>
              <a:ext uri="{FF2B5EF4-FFF2-40B4-BE49-F238E27FC236}">
                <a16:creationId xmlns:a16="http://schemas.microsoft.com/office/drawing/2014/main" id="{10517623-A769-4539-9704-D5722BB9C29D}"/>
              </a:ext>
            </a:extLst>
          </p:cNvPr>
          <p:cNvGrpSpPr/>
          <p:nvPr/>
        </p:nvGrpSpPr>
        <p:grpSpPr>
          <a:xfrm rot="10800000" flipH="1">
            <a:off x="2761369" y="2221681"/>
            <a:ext cx="502923" cy="502923"/>
            <a:chOff x="6811163" y="4117164"/>
            <a:chExt cx="851079" cy="851079"/>
          </a:xfrm>
        </p:grpSpPr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65FE188B-5C6D-4793-BD0F-E074D85E5A2C}"/>
                </a:ext>
              </a:extLst>
            </p:cNvPr>
            <p:cNvSpPr/>
            <p:nvPr/>
          </p:nvSpPr>
          <p:spPr>
            <a:xfrm>
              <a:off x="6811163" y="4117164"/>
              <a:ext cx="851079" cy="85107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31" name="组合 230">
              <a:extLst>
                <a:ext uri="{FF2B5EF4-FFF2-40B4-BE49-F238E27FC236}">
                  <a16:creationId xmlns:a16="http://schemas.microsoft.com/office/drawing/2014/main" id="{1E9B18D5-FEB7-4BEA-918E-3D92E87DD1E2}"/>
                </a:ext>
              </a:extLst>
            </p:cNvPr>
            <p:cNvGrpSpPr/>
            <p:nvPr/>
          </p:nvGrpSpPr>
          <p:grpSpPr>
            <a:xfrm>
              <a:off x="6908436" y="4372270"/>
              <a:ext cx="656533" cy="340866"/>
              <a:chOff x="2821112" y="4536271"/>
              <a:chExt cx="665990" cy="345776"/>
            </a:xfrm>
          </p:grpSpPr>
          <p:cxnSp>
            <p:nvCxnSpPr>
              <p:cNvPr id="232" name="直接连接符 231">
                <a:extLst>
                  <a:ext uri="{FF2B5EF4-FFF2-40B4-BE49-F238E27FC236}">
                    <a16:creationId xmlns:a16="http://schemas.microsoft.com/office/drawing/2014/main" id="{30B6EF6E-5A40-49D0-A8A3-0F85FB8B41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112" y="4709160"/>
                <a:ext cx="596918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弧形 232">
                <a:extLst>
                  <a:ext uri="{FF2B5EF4-FFF2-40B4-BE49-F238E27FC236}">
                    <a16:creationId xmlns:a16="http://schemas.microsoft.com/office/drawing/2014/main" id="{2E83ADB5-642B-40E8-947C-BD794EA4D252}"/>
                  </a:ext>
                </a:extLst>
              </p:cNvPr>
              <p:cNvSpPr/>
              <p:nvPr/>
            </p:nvSpPr>
            <p:spPr>
              <a:xfrm flipH="1" flipV="1">
                <a:off x="3314214" y="4536271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弧形 233">
                <a:extLst>
                  <a:ext uri="{FF2B5EF4-FFF2-40B4-BE49-F238E27FC236}">
                    <a16:creationId xmlns:a16="http://schemas.microsoft.com/office/drawing/2014/main" id="{48DA0B8F-846F-42FB-A56C-63F0B7483F6B}"/>
                  </a:ext>
                </a:extLst>
              </p:cNvPr>
              <p:cNvSpPr/>
              <p:nvPr/>
            </p:nvSpPr>
            <p:spPr>
              <a:xfrm flipH="1">
                <a:off x="3314214" y="4709159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6" name="组合 235">
            <a:extLst>
              <a:ext uri="{FF2B5EF4-FFF2-40B4-BE49-F238E27FC236}">
                <a16:creationId xmlns:a16="http://schemas.microsoft.com/office/drawing/2014/main" id="{0F06AACA-A509-41DF-9B68-92F42CEAAB50}"/>
              </a:ext>
            </a:extLst>
          </p:cNvPr>
          <p:cNvGrpSpPr/>
          <p:nvPr/>
        </p:nvGrpSpPr>
        <p:grpSpPr>
          <a:xfrm>
            <a:off x="10989123" y="8881"/>
            <a:ext cx="1190585" cy="1666829"/>
            <a:chOff x="10989123" y="8881"/>
            <a:chExt cx="1190585" cy="1666829"/>
          </a:xfrm>
        </p:grpSpPr>
        <p:sp>
          <p:nvSpPr>
            <p:cNvPr id="237" name="椭圆 236">
              <a:extLst>
                <a:ext uri="{FF2B5EF4-FFF2-40B4-BE49-F238E27FC236}">
                  <a16:creationId xmlns:a16="http://schemas.microsoft.com/office/drawing/2014/main" id="{1B72F0DF-7725-4A28-A1E1-D958D7D9C80E}"/>
                </a:ext>
              </a:extLst>
            </p:cNvPr>
            <p:cNvSpPr/>
            <p:nvPr/>
          </p:nvSpPr>
          <p:spPr>
            <a:xfrm rot="16200000" flipH="1" flipV="1">
              <a:off x="12047420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8" name="椭圆 237">
              <a:extLst>
                <a:ext uri="{FF2B5EF4-FFF2-40B4-BE49-F238E27FC236}">
                  <a16:creationId xmlns:a16="http://schemas.microsoft.com/office/drawing/2014/main" id="{AC97E450-1B01-4735-B6B2-E327CFC103C7}"/>
                </a:ext>
              </a:extLst>
            </p:cNvPr>
            <p:cNvSpPr/>
            <p:nvPr/>
          </p:nvSpPr>
          <p:spPr>
            <a:xfrm rot="16200000" flipH="1" flipV="1">
              <a:off x="12047420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9" name="椭圆 238">
              <a:extLst>
                <a:ext uri="{FF2B5EF4-FFF2-40B4-BE49-F238E27FC236}">
                  <a16:creationId xmlns:a16="http://schemas.microsoft.com/office/drawing/2014/main" id="{595EA032-3639-4964-8CB8-E4AE1D4C02FA}"/>
                </a:ext>
              </a:extLst>
            </p:cNvPr>
            <p:cNvSpPr/>
            <p:nvPr/>
          </p:nvSpPr>
          <p:spPr>
            <a:xfrm rot="16200000" flipH="1" flipV="1">
              <a:off x="12047420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CF9D7889-21E2-4535-B51A-1EB49A268B10}"/>
                </a:ext>
              </a:extLst>
            </p:cNvPr>
            <p:cNvSpPr/>
            <p:nvPr/>
          </p:nvSpPr>
          <p:spPr>
            <a:xfrm rot="16200000" flipH="1" flipV="1">
              <a:off x="12047420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1" name="椭圆 240">
              <a:extLst>
                <a:ext uri="{FF2B5EF4-FFF2-40B4-BE49-F238E27FC236}">
                  <a16:creationId xmlns:a16="http://schemas.microsoft.com/office/drawing/2014/main" id="{7A622174-7F9A-4820-887B-D296A7C825E4}"/>
                </a:ext>
              </a:extLst>
            </p:cNvPr>
            <p:cNvSpPr/>
            <p:nvPr/>
          </p:nvSpPr>
          <p:spPr>
            <a:xfrm rot="16200000" flipH="1" flipV="1">
              <a:off x="12047420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2" name="椭圆 241">
              <a:extLst>
                <a:ext uri="{FF2B5EF4-FFF2-40B4-BE49-F238E27FC236}">
                  <a16:creationId xmlns:a16="http://schemas.microsoft.com/office/drawing/2014/main" id="{4555CCFB-FE56-428F-A1C2-B9D7C63C20E8}"/>
                </a:ext>
              </a:extLst>
            </p:cNvPr>
            <p:cNvSpPr/>
            <p:nvPr/>
          </p:nvSpPr>
          <p:spPr>
            <a:xfrm rot="16200000" flipH="1" flipV="1">
              <a:off x="12047420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521B69F8-206A-4D0C-8B6C-ED8AD0926AE2}"/>
                </a:ext>
              </a:extLst>
            </p:cNvPr>
            <p:cNvSpPr/>
            <p:nvPr/>
          </p:nvSpPr>
          <p:spPr>
            <a:xfrm rot="16200000" flipH="1" flipV="1">
              <a:off x="12047420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4" name="椭圆 243">
              <a:extLst>
                <a:ext uri="{FF2B5EF4-FFF2-40B4-BE49-F238E27FC236}">
                  <a16:creationId xmlns:a16="http://schemas.microsoft.com/office/drawing/2014/main" id="{A00266BF-DE87-4D3D-8424-3A81772FFD8A}"/>
                </a:ext>
              </a:extLst>
            </p:cNvPr>
            <p:cNvSpPr/>
            <p:nvPr/>
          </p:nvSpPr>
          <p:spPr>
            <a:xfrm rot="16200000" flipH="1" flipV="1">
              <a:off x="11782846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5" name="椭圆 244">
              <a:extLst>
                <a:ext uri="{FF2B5EF4-FFF2-40B4-BE49-F238E27FC236}">
                  <a16:creationId xmlns:a16="http://schemas.microsoft.com/office/drawing/2014/main" id="{60AE8C78-CA90-455A-A069-0CD0C9353620}"/>
                </a:ext>
              </a:extLst>
            </p:cNvPr>
            <p:cNvSpPr/>
            <p:nvPr/>
          </p:nvSpPr>
          <p:spPr>
            <a:xfrm rot="16200000" flipH="1" flipV="1">
              <a:off x="11782846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6" name="椭圆 245">
              <a:extLst>
                <a:ext uri="{FF2B5EF4-FFF2-40B4-BE49-F238E27FC236}">
                  <a16:creationId xmlns:a16="http://schemas.microsoft.com/office/drawing/2014/main" id="{607181E1-2655-46DB-B152-BD6DB165714D}"/>
                </a:ext>
              </a:extLst>
            </p:cNvPr>
            <p:cNvSpPr/>
            <p:nvPr/>
          </p:nvSpPr>
          <p:spPr>
            <a:xfrm rot="16200000" flipH="1" flipV="1">
              <a:off x="11782846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7" name="椭圆 246">
              <a:extLst>
                <a:ext uri="{FF2B5EF4-FFF2-40B4-BE49-F238E27FC236}">
                  <a16:creationId xmlns:a16="http://schemas.microsoft.com/office/drawing/2014/main" id="{A97520D1-601B-4832-AB48-FC09F7F4A2E5}"/>
                </a:ext>
              </a:extLst>
            </p:cNvPr>
            <p:cNvSpPr/>
            <p:nvPr/>
          </p:nvSpPr>
          <p:spPr>
            <a:xfrm rot="16200000" flipH="1" flipV="1">
              <a:off x="11782846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8" name="椭圆 247">
              <a:extLst>
                <a:ext uri="{FF2B5EF4-FFF2-40B4-BE49-F238E27FC236}">
                  <a16:creationId xmlns:a16="http://schemas.microsoft.com/office/drawing/2014/main" id="{3735F2F3-1BD9-4118-80CE-1E5BE12B5051}"/>
                </a:ext>
              </a:extLst>
            </p:cNvPr>
            <p:cNvSpPr/>
            <p:nvPr/>
          </p:nvSpPr>
          <p:spPr>
            <a:xfrm rot="16200000" flipH="1" flipV="1">
              <a:off x="11782846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9" name="椭圆 248">
              <a:extLst>
                <a:ext uri="{FF2B5EF4-FFF2-40B4-BE49-F238E27FC236}">
                  <a16:creationId xmlns:a16="http://schemas.microsoft.com/office/drawing/2014/main" id="{BCB15DC4-6F98-45E2-8F36-CB694ED6010E}"/>
                </a:ext>
              </a:extLst>
            </p:cNvPr>
            <p:cNvSpPr/>
            <p:nvPr/>
          </p:nvSpPr>
          <p:spPr>
            <a:xfrm rot="16200000" flipH="1" flipV="1">
              <a:off x="11782846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0" name="椭圆 249">
              <a:extLst>
                <a:ext uri="{FF2B5EF4-FFF2-40B4-BE49-F238E27FC236}">
                  <a16:creationId xmlns:a16="http://schemas.microsoft.com/office/drawing/2014/main" id="{D859EA86-44A9-46B1-A783-4E6AFCCBAE11}"/>
                </a:ext>
              </a:extLst>
            </p:cNvPr>
            <p:cNvSpPr/>
            <p:nvPr/>
          </p:nvSpPr>
          <p:spPr>
            <a:xfrm rot="16200000" flipH="1" flipV="1">
              <a:off x="11782846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1" name="椭圆 250">
              <a:extLst>
                <a:ext uri="{FF2B5EF4-FFF2-40B4-BE49-F238E27FC236}">
                  <a16:creationId xmlns:a16="http://schemas.microsoft.com/office/drawing/2014/main" id="{0C835458-4461-4234-B73C-27D1156F7216}"/>
                </a:ext>
              </a:extLst>
            </p:cNvPr>
            <p:cNvSpPr/>
            <p:nvPr/>
          </p:nvSpPr>
          <p:spPr>
            <a:xfrm rot="16200000" flipH="1" flipV="1">
              <a:off x="11518271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2" name="椭圆 251">
              <a:extLst>
                <a:ext uri="{FF2B5EF4-FFF2-40B4-BE49-F238E27FC236}">
                  <a16:creationId xmlns:a16="http://schemas.microsoft.com/office/drawing/2014/main" id="{96C96759-A1FB-4ECE-958D-15E2BE0A9DA4}"/>
                </a:ext>
              </a:extLst>
            </p:cNvPr>
            <p:cNvSpPr/>
            <p:nvPr/>
          </p:nvSpPr>
          <p:spPr>
            <a:xfrm rot="16200000" flipH="1" flipV="1">
              <a:off x="11518271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3" name="椭圆 252">
              <a:extLst>
                <a:ext uri="{FF2B5EF4-FFF2-40B4-BE49-F238E27FC236}">
                  <a16:creationId xmlns:a16="http://schemas.microsoft.com/office/drawing/2014/main" id="{3DBD2B15-0F2A-46D1-8215-DAAB54C09F4A}"/>
                </a:ext>
              </a:extLst>
            </p:cNvPr>
            <p:cNvSpPr/>
            <p:nvPr/>
          </p:nvSpPr>
          <p:spPr>
            <a:xfrm rot="16200000" flipH="1" flipV="1">
              <a:off x="11518271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4" name="椭圆 253">
              <a:extLst>
                <a:ext uri="{FF2B5EF4-FFF2-40B4-BE49-F238E27FC236}">
                  <a16:creationId xmlns:a16="http://schemas.microsoft.com/office/drawing/2014/main" id="{EE7FBF9E-5527-48E2-9969-20CFC7B6F587}"/>
                </a:ext>
              </a:extLst>
            </p:cNvPr>
            <p:cNvSpPr/>
            <p:nvPr/>
          </p:nvSpPr>
          <p:spPr>
            <a:xfrm rot="16200000" flipH="1" flipV="1">
              <a:off x="11518271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5" name="椭圆 254">
              <a:extLst>
                <a:ext uri="{FF2B5EF4-FFF2-40B4-BE49-F238E27FC236}">
                  <a16:creationId xmlns:a16="http://schemas.microsoft.com/office/drawing/2014/main" id="{CFA0C9FD-A8CF-4225-8868-4B857F5AAA47}"/>
                </a:ext>
              </a:extLst>
            </p:cNvPr>
            <p:cNvSpPr/>
            <p:nvPr/>
          </p:nvSpPr>
          <p:spPr>
            <a:xfrm rot="16200000" flipH="1" flipV="1">
              <a:off x="11518271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6" name="椭圆 255">
              <a:extLst>
                <a:ext uri="{FF2B5EF4-FFF2-40B4-BE49-F238E27FC236}">
                  <a16:creationId xmlns:a16="http://schemas.microsoft.com/office/drawing/2014/main" id="{222BB513-81F3-483B-B474-570F9D90ECB0}"/>
                </a:ext>
              </a:extLst>
            </p:cNvPr>
            <p:cNvSpPr/>
            <p:nvPr/>
          </p:nvSpPr>
          <p:spPr>
            <a:xfrm rot="16200000" flipH="1" flipV="1">
              <a:off x="11518271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7" name="椭圆 256">
              <a:extLst>
                <a:ext uri="{FF2B5EF4-FFF2-40B4-BE49-F238E27FC236}">
                  <a16:creationId xmlns:a16="http://schemas.microsoft.com/office/drawing/2014/main" id="{AEE6D23B-F305-413C-BA8E-6B4080089958}"/>
                </a:ext>
              </a:extLst>
            </p:cNvPr>
            <p:cNvSpPr/>
            <p:nvPr/>
          </p:nvSpPr>
          <p:spPr>
            <a:xfrm rot="16200000" flipH="1" flipV="1">
              <a:off x="11518271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8" name="椭圆 257">
              <a:extLst>
                <a:ext uri="{FF2B5EF4-FFF2-40B4-BE49-F238E27FC236}">
                  <a16:creationId xmlns:a16="http://schemas.microsoft.com/office/drawing/2014/main" id="{9707755F-3985-4B67-BDD5-1257E1CC945F}"/>
                </a:ext>
              </a:extLst>
            </p:cNvPr>
            <p:cNvSpPr/>
            <p:nvPr/>
          </p:nvSpPr>
          <p:spPr>
            <a:xfrm rot="16200000" flipH="1" flipV="1">
              <a:off x="11253697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9" name="椭圆 258">
              <a:extLst>
                <a:ext uri="{FF2B5EF4-FFF2-40B4-BE49-F238E27FC236}">
                  <a16:creationId xmlns:a16="http://schemas.microsoft.com/office/drawing/2014/main" id="{D3F006ED-0CE1-495F-B7AE-1E5C24907706}"/>
                </a:ext>
              </a:extLst>
            </p:cNvPr>
            <p:cNvSpPr/>
            <p:nvPr/>
          </p:nvSpPr>
          <p:spPr>
            <a:xfrm rot="16200000" flipH="1" flipV="1">
              <a:off x="11253697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0" name="椭圆 259">
              <a:extLst>
                <a:ext uri="{FF2B5EF4-FFF2-40B4-BE49-F238E27FC236}">
                  <a16:creationId xmlns:a16="http://schemas.microsoft.com/office/drawing/2014/main" id="{C9B2E7A4-5B6F-433D-ABED-2185584A30A3}"/>
                </a:ext>
              </a:extLst>
            </p:cNvPr>
            <p:cNvSpPr/>
            <p:nvPr/>
          </p:nvSpPr>
          <p:spPr>
            <a:xfrm rot="16200000" flipH="1" flipV="1">
              <a:off x="11253697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1" name="椭圆 260">
              <a:extLst>
                <a:ext uri="{FF2B5EF4-FFF2-40B4-BE49-F238E27FC236}">
                  <a16:creationId xmlns:a16="http://schemas.microsoft.com/office/drawing/2014/main" id="{9455ECDC-84A6-4D2F-B726-C380DEADC5C1}"/>
                </a:ext>
              </a:extLst>
            </p:cNvPr>
            <p:cNvSpPr/>
            <p:nvPr/>
          </p:nvSpPr>
          <p:spPr>
            <a:xfrm rot="16200000" flipH="1" flipV="1">
              <a:off x="11253697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2" name="椭圆 261">
              <a:extLst>
                <a:ext uri="{FF2B5EF4-FFF2-40B4-BE49-F238E27FC236}">
                  <a16:creationId xmlns:a16="http://schemas.microsoft.com/office/drawing/2014/main" id="{BA2B22FA-67F2-47E9-B581-E449C8DA70AE}"/>
                </a:ext>
              </a:extLst>
            </p:cNvPr>
            <p:cNvSpPr/>
            <p:nvPr/>
          </p:nvSpPr>
          <p:spPr>
            <a:xfrm rot="16200000" flipH="1" flipV="1">
              <a:off x="11253697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3" name="椭圆 262">
              <a:extLst>
                <a:ext uri="{FF2B5EF4-FFF2-40B4-BE49-F238E27FC236}">
                  <a16:creationId xmlns:a16="http://schemas.microsoft.com/office/drawing/2014/main" id="{5495EB94-E6DD-49BA-AD7E-05A722E319C2}"/>
                </a:ext>
              </a:extLst>
            </p:cNvPr>
            <p:cNvSpPr/>
            <p:nvPr/>
          </p:nvSpPr>
          <p:spPr>
            <a:xfrm rot="16200000" flipH="1" flipV="1">
              <a:off x="11253697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4" name="椭圆 263">
              <a:extLst>
                <a:ext uri="{FF2B5EF4-FFF2-40B4-BE49-F238E27FC236}">
                  <a16:creationId xmlns:a16="http://schemas.microsoft.com/office/drawing/2014/main" id="{29FA89F1-380A-4B9F-AF0F-9A923652B222}"/>
                </a:ext>
              </a:extLst>
            </p:cNvPr>
            <p:cNvSpPr/>
            <p:nvPr/>
          </p:nvSpPr>
          <p:spPr>
            <a:xfrm rot="16200000" flipH="1" flipV="1">
              <a:off x="11253697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5" name="椭圆 264">
              <a:extLst>
                <a:ext uri="{FF2B5EF4-FFF2-40B4-BE49-F238E27FC236}">
                  <a16:creationId xmlns:a16="http://schemas.microsoft.com/office/drawing/2014/main" id="{4ECBF51E-A40C-4B40-BC81-281F348D843C}"/>
                </a:ext>
              </a:extLst>
            </p:cNvPr>
            <p:cNvSpPr/>
            <p:nvPr/>
          </p:nvSpPr>
          <p:spPr>
            <a:xfrm rot="16200000" flipH="1" flipV="1">
              <a:off x="10989123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6" name="椭圆 265">
              <a:extLst>
                <a:ext uri="{FF2B5EF4-FFF2-40B4-BE49-F238E27FC236}">
                  <a16:creationId xmlns:a16="http://schemas.microsoft.com/office/drawing/2014/main" id="{13621C24-D940-466E-93A7-1CC70875FCB8}"/>
                </a:ext>
              </a:extLst>
            </p:cNvPr>
            <p:cNvSpPr/>
            <p:nvPr/>
          </p:nvSpPr>
          <p:spPr>
            <a:xfrm rot="16200000" flipH="1" flipV="1">
              <a:off x="10989123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7" name="椭圆 266">
              <a:extLst>
                <a:ext uri="{FF2B5EF4-FFF2-40B4-BE49-F238E27FC236}">
                  <a16:creationId xmlns:a16="http://schemas.microsoft.com/office/drawing/2014/main" id="{5B8309C5-3677-4B3E-A714-B38FE779064E}"/>
                </a:ext>
              </a:extLst>
            </p:cNvPr>
            <p:cNvSpPr/>
            <p:nvPr/>
          </p:nvSpPr>
          <p:spPr>
            <a:xfrm rot="16200000" flipH="1" flipV="1">
              <a:off x="10989123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8" name="椭圆 267">
              <a:extLst>
                <a:ext uri="{FF2B5EF4-FFF2-40B4-BE49-F238E27FC236}">
                  <a16:creationId xmlns:a16="http://schemas.microsoft.com/office/drawing/2014/main" id="{147AB26C-B8D1-44FB-8E5E-4DFA26CD8E99}"/>
                </a:ext>
              </a:extLst>
            </p:cNvPr>
            <p:cNvSpPr/>
            <p:nvPr/>
          </p:nvSpPr>
          <p:spPr>
            <a:xfrm rot="16200000" flipH="1" flipV="1">
              <a:off x="10989123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9" name="椭圆 268">
              <a:extLst>
                <a:ext uri="{FF2B5EF4-FFF2-40B4-BE49-F238E27FC236}">
                  <a16:creationId xmlns:a16="http://schemas.microsoft.com/office/drawing/2014/main" id="{B866706D-E2C5-489B-A975-D5E2E1841ABC}"/>
                </a:ext>
              </a:extLst>
            </p:cNvPr>
            <p:cNvSpPr/>
            <p:nvPr/>
          </p:nvSpPr>
          <p:spPr>
            <a:xfrm rot="16200000" flipH="1" flipV="1">
              <a:off x="10989123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0" name="椭圆 269">
              <a:extLst>
                <a:ext uri="{FF2B5EF4-FFF2-40B4-BE49-F238E27FC236}">
                  <a16:creationId xmlns:a16="http://schemas.microsoft.com/office/drawing/2014/main" id="{CBB92EEF-320A-4045-90E7-94D633190248}"/>
                </a:ext>
              </a:extLst>
            </p:cNvPr>
            <p:cNvSpPr/>
            <p:nvPr/>
          </p:nvSpPr>
          <p:spPr>
            <a:xfrm rot="16200000" flipH="1" flipV="1">
              <a:off x="10989123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1" name="椭圆 270">
              <a:extLst>
                <a:ext uri="{FF2B5EF4-FFF2-40B4-BE49-F238E27FC236}">
                  <a16:creationId xmlns:a16="http://schemas.microsoft.com/office/drawing/2014/main" id="{28AA887B-0F45-49F8-A364-EB1AB2A31D35}"/>
                </a:ext>
              </a:extLst>
            </p:cNvPr>
            <p:cNvSpPr/>
            <p:nvPr/>
          </p:nvSpPr>
          <p:spPr>
            <a:xfrm rot="16200000" flipH="1" flipV="1">
              <a:off x="10989123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72" name="组合 271">
            <a:extLst>
              <a:ext uri="{FF2B5EF4-FFF2-40B4-BE49-F238E27FC236}">
                <a16:creationId xmlns:a16="http://schemas.microsoft.com/office/drawing/2014/main" id="{06EAFE8B-40D9-42DD-996F-48E118678FDE}"/>
              </a:ext>
            </a:extLst>
          </p:cNvPr>
          <p:cNvGrpSpPr/>
          <p:nvPr/>
        </p:nvGrpSpPr>
        <p:grpSpPr>
          <a:xfrm>
            <a:off x="-5463" y="5889528"/>
            <a:ext cx="2426480" cy="926011"/>
            <a:chOff x="-5463" y="5889528"/>
            <a:chExt cx="2426480" cy="926011"/>
          </a:xfrm>
        </p:grpSpPr>
        <p:sp>
          <p:nvSpPr>
            <p:cNvPr id="273" name="椭圆 272">
              <a:extLst>
                <a:ext uri="{FF2B5EF4-FFF2-40B4-BE49-F238E27FC236}">
                  <a16:creationId xmlns:a16="http://schemas.microsoft.com/office/drawing/2014/main" id="{4ADAD65E-59A8-4664-9D37-4B3072F53CE0}"/>
                </a:ext>
              </a:extLst>
            </p:cNvPr>
            <p:cNvSpPr/>
            <p:nvPr/>
          </p:nvSpPr>
          <p:spPr>
            <a:xfrm>
              <a:off x="-5463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4" name="椭圆 273">
              <a:extLst>
                <a:ext uri="{FF2B5EF4-FFF2-40B4-BE49-F238E27FC236}">
                  <a16:creationId xmlns:a16="http://schemas.microsoft.com/office/drawing/2014/main" id="{EE2ADD36-8473-4AFA-8F85-8D8CEDF8E363}"/>
                </a:ext>
              </a:extLst>
            </p:cNvPr>
            <p:cNvSpPr/>
            <p:nvPr/>
          </p:nvSpPr>
          <p:spPr>
            <a:xfrm>
              <a:off x="250294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5" name="椭圆 274">
              <a:extLst>
                <a:ext uri="{FF2B5EF4-FFF2-40B4-BE49-F238E27FC236}">
                  <a16:creationId xmlns:a16="http://schemas.microsoft.com/office/drawing/2014/main" id="{FF563386-787C-41E2-9AAD-CE4BC5E89863}"/>
                </a:ext>
              </a:extLst>
            </p:cNvPr>
            <p:cNvSpPr/>
            <p:nvPr/>
          </p:nvSpPr>
          <p:spPr>
            <a:xfrm>
              <a:off x="-5463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6" name="椭圆 275">
              <a:extLst>
                <a:ext uri="{FF2B5EF4-FFF2-40B4-BE49-F238E27FC236}">
                  <a16:creationId xmlns:a16="http://schemas.microsoft.com/office/drawing/2014/main" id="{91453A83-F500-49B7-8AEE-AE5AEEB1E603}"/>
                </a:ext>
              </a:extLst>
            </p:cNvPr>
            <p:cNvSpPr/>
            <p:nvPr/>
          </p:nvSpPr>
          <p:spPr>
            <a:xfrm>
              <a:off x="250294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7" name="椭圆 276">
              <a:extLst>
                <a:ext uri="{FF2B5EF4-FFF2-40B4-BE49-F238E27FC236}">
                  <a16:creationId xmlns:a16="http://schemas.microsoft.com/office/drawing/2014/main" id="{6322D705-FA39-4DEE-B26C-A6754507FC87}"/>
                </a:ext>
              </a:extLst>
            </p:cNvPr>
            <p:cNvSpPr/>
            <p:nvPr/>
          </p:nvSpPr>
          <p:spPr>
            <a:xfrm>
              <a:off x="-5463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8" name="椭圆 277">
              <a:extLst>
                <a:ext uri="{FF2B5EF4-FFF2-40B4-BE49-F238E27FC236}">
                  <a16:creationId xmlns:a16="http://schemas.microsoft.com/office/drawing/2014/main" id="{5A22FA1C-3A9D-47AC-96F1-495930B6EE17}"/>
                </a:ext>
              </a:extLst>
            </p:cNvPr>
            <p:cNvSpPr/>
            <p:nvPr/>
          </p:nvSpPr>
          <p:spPr>
            <a:xfrm>
              <a:off x="250294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9" name="椭圆 278">
              <a:extLst>
                <a:ext uri="{FF2B5EF4-FFF2-40B4-BE49-F238E27FC236}">
                  <a16:creationId xmlns:a16="http://schemas.microsoft.com/office/drawing/2014/main" id="{57D5F42C-A226-471E-B5B1-B3E0B2B34DAD}"/>
                </a:ext>
              </a:extLst>
            </p:cNvPr>
            <p:cNvSpPr/>
            <p:nvPr/>
          </p:nvSpPr>
          <p:spPr>
            <a:xfrm>
              <a:off x="-5463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0" name="椭圆 279">
              <a:extLst>
                <a:ext uri="{FF2B5EF4-FFF2-40B4-BE49-F238E27FC236}">
                  <a16:creationId xmlns:a16="http://schemas.microsoft.com/office/drawing/2014/main" id="{662C9BA6-3B16-49B6-B858-58BA259F277C}"/>
                </a:ext>
              </a:extLst>
            </p:cNvPr>
            <p:cNvSpPr/>
            <p:nvPr/>
          </p:nvSpPr>
          <p:spPr>
            <a:xfrm>
              <a:off x="250294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1" name="椭圆 280">
              <a:extLst>
                <a:ext uri="{FF2B5EF4-FFF2-40B4-BE49-F238E27FC236}">
                  <a16:creationId xmlns:a16="http://schemas.microsoft.com/office/drawing/2014/main" id="{6CBC3DB8-E9E6-4E7A-BFBC-76CAB7115185}"/>
                </a:ext>
              </a:extLst>
            </p:cNvPr>
            <p:cNvSpPr/>
            <p:nvPr/>
          </p:nvSpPr>
          <p:spPr>
            <a:xfrm>
              <a:off x="498431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2" name="椭圆 281">
              <a:extLst>
                <a:ext uri="{FF2B5EF4-FFF2-40B4-BE49-F238E27FC236}">
                  <a16:creationId xmlns:a16="http://schemas.microsoft.com/office/drawing/2014/main" id="{AC71466F-DADE-4376-AA65-1CC0FCACDAC3}"/>
                </a:ext>
              </a:extLst>
            </p:cNvPr>
            <p:cNvSpPr/>
            <p:nvPr/>
          </p:nvSpPr>
          <p:spPr>
            <a:xfrm>
              <a:off x="754188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3" name="椭圆 282">
              <a:extLst>
                <a:ext uri="{FF2B5EF4-FFF2-40B4-BE49-F238E27FC236}">
                  <a16:creationId xmlns:a16="http://schemas.microsoft.com/office/drawing/2014/main" id="{0FAE13EB-773D-41B5-A45C-6BFF0333F475}"/>
                </a:ext>
              </a:extLst>
            </p:cNvPr>
            <p:cNvSpPr/>
            <p:nvPr/>
          </p:nvSpPr>
          <p:spPr>
            <a:xfrm>
              <a:off x="1009945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4" name="椭圆 283">
              <a:extLst>
                <a:ext uri="{FF2B5EF4-FFF2-40B4-BE49-F238E27FC236}">
                  <a16:creationId xmlns:a16="http://schemas.microsoft.com/office/drawing/2014/main" id="{DDF26A73-2044-44F1-A235-8504B2B55C6F}"/>
                </a:ext>
              </a:extLst>
            </p:cNvPr>
            <p:cNvSpPr/>
            <p:nvPr/>
          </p:nvSpPr>
          <p:spPr>
            <a:xfrm>
              <a:off x="1265702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5" name="椭圆 284">
              <a:extLst>
                <a:ext uri="{FF2B5EF4-FFF2-40B4-BE49-F238E27FC236}">
                  <a16:creationId xmlns:a16="http://schemas.microsoft.com/office/drawing/2014/main" id="{685820D5-0F9B-44F8-813C-D1AC3925615B}"/>
                </a:ext>
              </a:extLst>
            </p:cNvPr>
            <p:cNvSpPr/>
            <p:nvPr/>
          </p:nvSpPr>
          <p:spPr>
            <a:xfrm>
              <a:off x="1521458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6" name="椭圆 285">
              <a:extLst>
                <a:ext uri="{FF2B5EF4-FFF2-40B4-BE49-F238E27FC236}">
                  <a16:creationId xmlns:a16="http://schemas.microsoft.com/office/drawing/2014/main" id="{73CAEECF-8A05-4D21-AFE4-621CEE564AA8}"/>
                </a:ext>
              </a:extLst>
            </p:cNvPr>
            <p:cNvSpPr/>
            <p:nvPr/>
          </p:nvSpPr>
          <p:spPr>
            <a:xfrm>
              <a:off x="1777215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7" name="椭圆 286">
              <a:extLst>
                <a:ext uri="{FF2B5EF4-FFF2-40B4-BE49-F238E27FC236}">
                  <a16:creationId xmlns:a16="http://schemas.microsoft.com/office/drawing/2014/main" id="{B4745DE6-8AA7-4C82-BEF3-26A97A57212C}"/>
                </a:ext>
              </a:extLst>
            </p:cNvPr>
            <p:cNvSpPr/>
            <p:nvPr/>
          </p:nvSpPr>
          <p:spPr>
            <a:xfrm>
              <a:off x="2032972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8" name="椭圆 287">
              <a:extLst>
                <a:ext uri="{FF2B5EF4-FFF2-40B4-BE49-F238E27FC236}">
                  <a16:creationId xmlns:a16="http://schemas.microsoft.com/office/drawing/2014/main" id="{67A9B615-3281-41A8-AA83-7E4DE3038F8A}"/>
                </a:ext>
              </a:extLst>
            </p:cNvPr>
            <p:cNvSpPr/>
            <p:nvPr/>
          </p:nvSpPr>
          <p:spPr>
            <a:xfrm>
              <a:off x="2288729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9" name="椭圆 288">
              <a:extLst>
                <a:ext uri="{FF2B5EF4-FFF2-40B4-BE49-F238E27FC236}">
                  <a16:creationId xmlns:a16="http://schemas.microsoft.com/office/drawing/2014/main" id="{E04B2057-AD00-42CC-9057-07267FA3AA2A}"/>
                </a:ext>
              </a:extLst>
            </p:cNvPr>
            <p:cNvSpPr/>
            <p:nvPr/>
          </p:nvSpPr>
          <p:spPr>
            <a:xfrm>
              <a:off x="498431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0" name="椭圆 289">
              <a:extLst>
                <a:ext uri="{FF2B5EF4-FFF2-40B4-BE49-F238E27FC236}">
                  <a16:creationId xmlns:a16="http://schemas.microsoft.com/office/drawing/2014/main" id="{4777C3DE-19A5-4603-BF02-3A391A97F52A}"/>
                </a:ext>
              </a:extLst>
            </p:cNvPr>
            <p:cNvSpPr/>
            <p:nvPr/>
          </p:nvSpPr>
          <p:spPr>
            <a:xfrm>
              <a:off x="754188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1" name="椭圆 290">
              <a:extLst>
                <a:ext uri="{FF2B5EF4-FFF2-40B4-BE49-F238E27FC236}">
                  <a16:creationId xmlns:a16="http://schemas.microsoft.com/office/drawing/2014/main" id="{48E779CB-83C3-449D-B7BD-6D3884296FA4}"/>
                </a:ext>
              </a:extLst>
            </p:cNvPr>
            <p:cNvSpPr/>
            <p:nvPr/>
          </p:nvSpPr>
          <p:spPr>
            <a:xfrm>
              <a:off x="1009945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2" name="椭圆 291">
              <a:extLst>
                <a:ext uri="{FF2B5EF4-FFF2-40B4-BE49-F238E27FC236}">
                  <a16:creationId xmlns:a16="http://schemas.microsoft.com/office/drawing/2014/main" id="{2C20D63C-FB00-4144-B1EF-03ECFB8A62C1}"/>
                </a:ext>
              </a:extLst>
            </p:cNvPr>
            <p:cNvSpPr/>
            <p:nvPr/>
          </p:nvSpPr>
          <p:spPr>
            <a:xfrm>
              <a:off x="1265702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3" name="椭圆 292">
              <a:extLst>
                <a:ext uri="{FF2B5EF4-FFF2-40B4-BE49-F238E27FC236}">
                  <a16:creationId xmlns:a16="http://schemas.microsoft.com/office/drawing/2014/main" id="{3579DC74-DB32-4E16-B204-A51DC4668446}"/>
                </a:ext>
              </a:extLst>
            </p:cNvPr>
            <p:cNvSpPr/>
            <p:nvPr/>
          </p:nvSpPr>
          <p:spPr>
            <a:xfrm>
              <a:off x="1521458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4" name="椭圆 293">
              <a:extLst>
                <a:ext uri="{FF2B5EF4-FFF2-40B4-BE49-F238E27FC236}">
                  <a16:creationId xmlns:a16="http://schemas.microsoft.com/office/drawing/2014/main" id="{1F936A47-8EBA-4CD5-80D2-087E4B423588}"/>
                </a:ext>
              </a:extLst>
            </p:cNvPr>
            <p:cNvSpPr/>
            <p:nvPr/>
          </p:nvSpPr>
          <p:spPr>
            <a:xfrm>
              <a:off x="1777215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5" name="椭圆 294">
              <a:extLst>
                <a:ext uri="{FF2B5EF4-FFF2-40B4-BE49-F238E27FC236}">
                  <a16:creationId xmlns:a16="http://schemas.microsoft.com/office/drawing/2014/main" id="{476B04F2-0312-4AC3-83D9-32CC9B9605C7}"/>
                </a:ext>
              </a:extLst>
            </p:cNvPr>
            <p:cNvSpPr/>
            <p:nvPr/>
          </p:nvSpPr>
          <p:spPr>
            <a:xfrm>
              <a:off x="2032972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6" name="椭圆 295">
              <a:extLst>
                <a:ext uri="{FF2B5EF4-FFF2-40B4-BE49-F238E27FC236}">
                  <a16:creationId xmlns:a16="http://schemas.microsoft.com/office/drawing/2014/main" id="{BC6B8CB5-BA57-4D84-9503-87E348DE74DC}"/>
                </a:ext>
              </a:extLst>
            </p:cNvPr>
            <p:cNvSpPr/>
            <p:nvPr/>
          </p:nvSpPr>
          <p:spPr>
            <a:xfrm>
              <a:off x="2288729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7" name="椭圆 296">
              <a:extLst>
                <a:ext uri="{FF2B5EF4-FFF2-40B4-BE49-F238E27FC236}">
                  <a16:creationId xmlns:a16="http://schemas.microsoft.com/office/drawing/2014/main" id="{08177483-0349-4B37-92E9-C7A99F48FBF2}"/>
                </a:ext>
              </a:extLst>
            </p:cNvPr>
            <p:cNvSpPr/>
            <p:nvPr/>
          </p:nvSpPr>
          <p:spPr>
            <a:xfrm>
              <a:off x="498431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8" name="椭圆 297">
              <a:extLst>
                <a:ext uri="{FF2B5EF4-FFF2-40B4-BE49-F238E27FC236}">
                  <a16:creationId xmlns:a16="http://schemas.microsoft.com/office/drawing/2014/main" id="{AB5D8556-22FD-434C-BC6E-13F1333036AC}"/>
                </a:ext>
              </a:extLst>
            </p:cNvPr>
            <p:cNvSpPr/>
            <p:nvPr/>
          </p:nvSpPr>
          <p:spPr>
            <a:xfrm>
              <a:off x="754188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9" name="椭圆 298">
              <a:extLst>
                <a:ext uri="{FF2B5EF4-FFF2-40B4-BE49-F238E27FC236}">
                  <a16:creationId xmlns:a16="http://schemas.microsoft.com/office/drawing/2014/main" id="{2AE47D24-6200-4C2A-BBBB-0FFDD61F5C0C}"/>
                </a:ext>
              </a:extLst>
            </p:cNvPr>
            <p:cNvSpPr/>
            <p:nvPr/>
          </p:nvSpPr>
          <p:spPr>
            <a:xfrm>
              <a:off x="1009945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0" name="椭圆 299">
              <a:extLst>
                <a:ext uri="{FF2B5EF4-FFF2-40B4-BE49-F238E27FC236}">
                  <a16:creationId xmlns:a16="http://schemas.microsoft.com/office/drawing/2014/main" id="{E99D1501-4D6C-4029-B308-6630ED7052F0}"/>
                </a:ext>
              </a:extLst>
            </p:cNvPr>
            <p:cNvSpPr/>
            <p:nvPr/>
          </p:nvSpPr>
          <p:spPr>
            <a:xfrm>
              <a:off x="1265702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1" name="椭圆 300">
              <a:extLst>
                <a:ext uri="{FF2B5EF4-FFF2-40B4-BE49-F238E27FC236}">
                  <a16:creationId xmlns:a16="http://schemas.microsoft.com/office/drawing/2014/main" id="{B6A19C96-472C-4359-ACB7-B20BE2773CC5}"/>
                </a:ext>
              </a:extLst>
            </p:cNvPr>
            <p:cNvSpPr/>
            <p:nvPr/>
          </p:nvSpPr>
          <p:spPr>
            <a:xfrm>
              <a:off x="1521458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2" name="椭圆 301">
              <a:extLst>
                <a:ext uri="{FF2B5EF4-FFF2-40B4-BE49-F238E27FC236}">
                  <a16:creationId xmlns:a16="http://schemas.microsoft.com/office/drawing/2014/main" id="{0B8CD32E-F5B6-4223-B638-48C7CC27C634}"/>
                </a:ext>
              </a:extLst>
            </p:cNvPr>
            <p:cNvSpPr/>
            <p:nvPr/>
          </p:nvSpPr>
          <p:spPr>
            <a:xfrm>
              <a:off x="1777215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3" name="椭圆 302">
              <a:extLst>
                <a:ext uri="{FF2B5EF4-FFF2-40B4-BE49-F238E27FC236}">
                  <a16:creationId xmlns:a16="http://schemas.microsoft.com/office/drawing/2014/main" id="{7899CD7D-283C-4E67-A026-F3286BB47F38}"/>
                </a:ext>
              </a:extLst>
            </p:cNvPr>
            <p:cNvSpPr/>
            <p:nvPr/>
          </p:nvSpPr>
          <p:spPr>
            <a:xfrm>
              <a:off x="2032972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4" name="椭圆 303">
              <a:extLst>
                <a:ext uri="{FF2B5EF4-FFF2-40B4-BE49-F238E27FC236}">
                  <a16:creationId xmlns:a16="http://schemas.microsoft.com/office/drawing/2014/main" id="{B5BB3B36-906C-4E77-B107-2FFA990C3EFE}"/>
                </a:ext>
              </a:extLst>
            </p:cNvPr>
            <p:cNvSpPr/>
            <p:nvPr/>
          </p:nvSpPr>
          <p:spPr>
            <a:xfrm>
              <a:off x="2288729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5" name="椭圆 304">
              <a:extLst>
                <a:ext uri="{FF2B5EF4-FFF2-40B4-BE49-F238E27FC236}">
                  <a16:creationId xmlns:a16="http://schemas.microsoft.com/office/drawing/2014/main" id="{0DEECE00-1F09-4EE5-A7E5-5A85EAE550B7}"/>
                </a:ext>
              </a:extLst>
            </p:cNvPr>
            <p:cNvSpPr/>
            <p:nvPr/>
          </p:nvSpPr>
          <p:spPr>
            <a:xfrm>
              <a:off x="498431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6" name="椭圆 305">
              <a:extLst>
                <a:ext uri="{FF2B5EF4-FFF2-40B4-BE49-F238E27FC236}">
                  <a16:creationId xmlns:a16="http://schemas.microsoft.com/office/drawing/2014/main" id="{3FE4F4C9-61DF-4692-AE96-C771B09E2248}"/>
                </a:ext>
              </a:extLst>
            </p:cNvPr>
            <p:cNvSpPr/>
            <p:nvPr/>
          </p:nvSpPr>
          <p:spPr>
            <a:xfrm>
              <a:off x="754188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7" name="椭圆 306">
              <a:extLst>
                <a:ext uri="{FF2B5EF4-FFF2-40B4-BE49-F238E27FC236}">
                  <a16:creationId xmlns:a16="http://schemas.microsoft.com/office/drawing/2014/main" id="{6B00126A-6A70-4910-A46B-7DEE16E3B9E9}"/>
                </a:ext>
              </a:extLst>
            </p:cNvPr>
            <p:cNvSpPr/>
            <p:nvPr/>
          </p:nvSpPr>
          <p:spPr>
            <a:xfrm>
              <a:off x="1009945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8" name="椭圆 307">
              <a:extLst>
                <a:ext uri="{FF2B5EF4-FFF2-40B4-BE49-F238E27FC236}">
                  <a16:creationId xmlns:a16="http://schemas.microsoft.com/office/drawing/2014/main" id="{41F3C8D0-4241-421A-AEF4-F45E19480F99}"/>
                </a:ext>
              </a:extLst>
            </p:cNvPr>
            <p:cNvSpPr/>
            <p:nvPr/>
          </p:nvSpPr>
          <p:spPr>
            <a:xfrm>
              <a:off x="1265702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9" name="椭圆 308">
              <a:extLst>
                <a:ext uri="{FF2B5EF4-FFF2-40B4-BE49-F238E27FC236}">
                  <a16:creationId xmlns:a16="http://schemas.microsoft.com/office/drawing/2014/main" id="{198C5D7F-EE45-4EE8-A7D2-ACC56A4F71A0}"/>
                </a:ext>
              </a:extLst>
            </p:cNvPr>
            <p:cNvSpPr/>
            <p:nvPr/>
          </p:nvSpPr>
          <p:spPr>
            <a:xfrm>
              <a:off x="1521458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0" name="椭圆 309">
              <a:extLst>
                <a:ext uri="{FF2B5EF4-FFF2-40B4-BE49-F238E27FC236}">
                  <a16:creationId xmlns:a16="http://schemas.microsoft.com/office/drawing/2014/main" id="{2DCCDF52-607A-459F-96B3-6495764CD799}"/>
                </a:ext>
              </a:extLst>
            </p:cNvPr>
            <p:cNvSpPr/>
            <p:nvPr/>
          </p:nvSpPr>
          <p:spPr>
            <a:xfrm>
              <a:off x="1777215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1" name="椭圆 310">
              <a:extLst>
                <a:ext uri="{FF2B5EF4-FFF2-40B4-BE49-F238E27FC236}">
                  <a16:creationId xmlns:a16="http://schemas.microsoft.com/office/drawing/2014/main" id="{68CC354C-07FD-44EC-B717-6572C9DDE9EA}"/>
                </a:ext>
              </a:extLst>
            </p:cNvPr>
            <p:cNvSpPr/>
            <p:nvPr/>
          </p:nvSpPr>
          <p:spPr>
            <a:xfrm>
              <a:off x="2032972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2" name="椭圆 311">
              <a:extLst>
                <a:ext uri="{FF2B5EF4-FFF2-40B4-BE49-F238E27FC236}">
                  <a16:creationId xmlns:a16="http://schemas.microsoft.com/office/drawing/2014/main" id="{44FB0B49-A3C8-4A58-9061-C76CEE10B430}"/>
                </a:ext>
              </a:extLst>
            </p:cNvPr>
            <p:cNvSpPr/>
            <p:nvPr/>
          </p:nvSpPr>
          <p:spPr>
            <a:xfrm>
              <a:off x="2288729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4324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1D85BDC-E750-477E-B9EB-7725F22A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82" y="319406"/>
            <a:ext cx="2033757" cy="549912"/>
          </a:xfrm>
        </p:spPr>
        <p:txBody>
          <a:bodyPr/>
          <a:lstStyle/>
          <a:p>
            <a:r>
              <a:rPr lang="zh-CN" altLang="en-US" dirty="0"/>
              <a:t>奖品费用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4ABABB2-C1DB-477B-95CF-C63CEFFC72F4}"/>
              </a:ext>
            </a:extLst>
          </p:cNvPr>
          <p:cNvSpPr/>
          <p:nvPr/>
        </p:nvSpPr>
        <p:spPr>
          <a:xfrm>
            <a:off x="0" y="3977918"/>
            <a:ext cx="12192000" cy="288008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zh-CN" altLang="en-US" sz="171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509F148-EBD0-4FA3-AF37-83DF77B6ADD8}"/>
              </a:ext>
            </a:extLst>
          </p:cNvPr>
          <p:cNvSpPr/>
          <p:nvPr/>
        </p:nvSpPr>
        <p:spPr>
          <a:xfrm>
            <a:off x="0" y="3977918"/>
            <a:ext cx="12192000" cy="2880082"/>
          </a:xfrm>
          <a:prstGeom prst="rect">
            <a:avLst/>
          </a:prstGeom>
          <a:blipFill dpi="0" rotWithShape="1"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zh-CN" altLang="en-US" sz="171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25D41FB-B8C1-4130-BB58-FA2624D44819}"/>
              </a:ext>
            </a:extLst>
          </p:cNvPr>
          <p:cNvSpPr txBox="1"/>
          <p:nvPr/>
        </p:nvSpPr>
        <p:spPr>
          <a:xfrm>
            <a:off x="868115" y="5117537"/>
            <a:ext cx="2622503" cy="117474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8116DFC-A070-4784-80C3-AAECD485254F}"/>
              </a:ext>
            </a:extLst>
          </p:cNvPr>
          <p:cNvSpPr txBox="1"/>
          <p:nvPr/>
        </p:nvSpPr>
        <p:spPr>
          <a:xfrm>
            <a:off x="4829731" y="5117537"/>
            <a:ext cx="2622503" cy="117474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15305CE-81BF-4AEF-8096-341972929C2C}"/>
              </a:ext>
            </a:extLst>
          </p:cNvPr>
          <p:cNvSpPr txBox="1"/>
          <p:nvPr/>
        </p:nvSpPr>
        <p:spPr>
          <a:xfrm>
            <a:off x="8702003" y="5117537"/>
            <a:ext cx="2622503" cy="117474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3EC0C32-6544-4A51-95F3-A37F6BF91E93}"/>
              </a:ext>
            </a:extLst>
          </p:cNvPr>
          <p:cNvGrpSpPr/>
          <p:nvPr/>
        </p:nvGrpSpPr>
        <p:grpSpPr>
          <a:xfrm>
            <a:off x="515938" y="1099595"/>
            <a:ext cx="3326857" cy="4078902"/>
            <a:chOff x="515938" y="1099595"/>
            <a:chExt cx="3326857" cy="4078902"/>
          </a:xfrm>
        </p:grpSpPr>
        <p:sp>
          <p:nvSpPr>
            <p:cNvPr id="18" name="矩形: 圆顶角 17">
              <a:extLst>
                <a:ext uri="{FF2B5EF4-FFF2-40B4-BE49-F238E27FC236}">
                  <a16:creationId xmlns:a16="http://schemas.microsoft.com/office/drawing/2014/main" id="{7C0B1705-C0C3-4095-8DD3-93A60243EF3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15938" y="1269298"/>
              <a:ext cx="3326857" cy="3909199"/>
            </a:xfrm>
            <a:prstGeom prst="round2SameRect">
              <a:avLst>
                <a:gd name="adj1" fmla="val 8876"/>
                <a:gd name="adj2" fmla="val 0"/>
              </a:avLst>
            </a:prstGeom>
            <a:gradFill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049" cap="flat" cmpd="sng" algn="ctr">
              <a:gradFill>
                <a:gsLst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innerShdw blurRad="12065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6868" tIns="43434" rIns="86868" bIns="43434" rtlCol="0" anchor="ctr">
              <a:noAutofit/>
            </a:bodyPr>
            <a:lstStyle/>
            <a:p>
              <a:pPr algn="ctr"/>
              <a:endParaRPr lang="zh-CN" altLang="en-US" sz="1710" dirty="0"/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27E26D6F-E1BC-4759-869A-8275ED4BD7D2}"/>
                </a:ext>
              </a:extLst>
            </p:cNvPr>
            <p:cNvSpPr/>
            <p:nvPr/>
          </p:nvSpPr>
          <p:spPr>
            <a:xfrm>
              <a:off x="1363364" y="1099595"/>
              <a:ext cx="1632004" cy="41668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1E83F3D-C2A3-4F66-BD98-83CED184CEFB}"/>
                </a:ext>
              </a:extLst>
            </p:cNvPr>
            <p:cNvSpPr txBox="1"/>
            <p:nvPr/>
          </p:nvSpPr>
          <p:spPr>
            <a:xfrm>
              <a:off x="1727953" y="1155121"/>
              <a:ext cx="90282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￥</a:t>
              </a:r>
              <a:r>
                <a:rPr lang="en-US" altLang="zh-CN" dirty="0">
                  <a:solidFill>
                    <a:schemeClr val="bg1"/>
                  </a:solidFill>
                </a:rPr>
                <a:t>3000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65A4F9C-2976-46FE-9383-9ABC6557B9CD}"/>
              </a:ext>
            </a:extLst>
          </p:cNvPr>
          <p:cNvGrpSpPr/>
          <p:nvPr/>
        </p:nvGrpSpPr>
        <p:grpSpPr>
          <a:xfrm>
            <a:off x="4432571" y="1099595"/>
            <a:ext cx="3326857" cy="4078902"/>
            <a:chOff x="515938" y="1099595"/>
            <a:chExt cx="3326857" cy="4078902"/>
          </a:xfrm>
        </p:grpSpPr>
        <p:sp>
          <p:nvSpPr>
            <p:cNvPr id="35" name="矩形: 圆顶角 34">
              <a:extLst>
                <a:ext uri="{FF2B5EF4-FFF2-40B4-BE49-F238E27FC236}">
                  <a16:creationId xmlns:a16="http://schemas.microsoft.com/office/drawing/2014/main" id="{F625938E-F376-4BD5-964C-9F9ADC3CB5E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5938" y="1269298"/>
              <a:ext cx="3326857" cy="3909199"/>
            </a:xfrm>
            <a:prstGeom prst="round2SameRect">
              <a:avLst>
                <a:gd name="adj1" fmla="val 8876"/>
                <a:gd name="adj2" fmla="val 0"/>
              </a:avLst>
            </a:prstGeom>
            <a:gradFill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049" cap="flat" cmpd="sng" algn="ctr">
              <a:gradFill>
                <a:gsLst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innerShdw blurRad="12065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6868" tIns="43434" rIns="86868" bIns="43434" rtlCol="0" anchor="ctr">
              <a:noAutofit/>
            </a:bodyPr>
            <a:lstStyle/>
            <a:p>
              <a:pPr algn="ctr"/>
              <a:endParaRPr lang="zh-CN" altLang="en-US" sz="1710" dirty="0"/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291802C-614B-4CE7-9ABF-430A11064303}"/>
                </a:ext>
              </a:extLst>
            </p:cNvPr>
            <p:cNvSpPr/>
            <p:nvPr/>
          </p:nvSpPr>
          <p:spPr>
            <a:xfrm>
              <a:off x="1363364" y="1099595"/>
              <a:ext cx="1632004" cy="41668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EB34F7E-83B6-47C4-A152-76E69BA04768}"/>
                </a:ext>
              </a:extLst>
            </p:cNvPr>
            <p:cNvSpPr txBox="1"/>
            <p:nvPr/>
          </p:nvSpPr>
          <p:spPr>
            <a:xfrm>
              <a:off x="1727953" y="1155121"/>
              <a:ext cx="90282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￥</a:t>
              </a:r>
              <a:r>
                <a:rPr lang="en-US" altLang="zh-CN" dirty="0">
                  <a:solidFill>
                    <a:schemeClr val="bg1"/>
                  </a:solidFill>
                </a:rPr>
                <a:t>2000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E3BF674-36DD-475F-AC41-470EF5CC8F44}"/>
              </a:ext>
            </a:extLst>
          </p:cNvPr>
          <p:cNvGrpSpPr/>
          <p:nvPr/>
        </p:nvGrpSpPr>
        <p:grpSpPr>
          <a:xfrm>
            <a:off x="8349205" y="1099595"/>
            <a:ext cx="3326857" cy="4078902"/>
            <a:chOff x="515938" y="1099595"/>
            <a:chExt cx="3326857" cy="4078902"/>
          </a:xfrm>
        </p:grpSpPr>
        <p:sp>
          <p:nvSpPr>
            <p:cNvPr id="42" name="矩形: 圆顶角 41">
              <a:extLst>
                <a:ext uri="{FF2B5EF4-FFF2-40B4-BE49-F238E27FC236}">
                  <a16:creationId xmlns:a16="http://schemas.microsoft.com/office/drawing/2014/main" id="{C0535BB8-941E-47D5-89F3-BC42F487DBB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15938" y="1269298"/>
              <a:ext cx="3326857" cy="3909199"/>
            </a:xfrm>
            <a:prstGeom prst="round2SameRect">
              <a:avLst>
                <a:gd name="adj1" fmla="val 8876"/>
                <a:gd name="adj2" fmla="val 0"/>
              </a:avLst>
            </a:prstGeom>
            <a:gradFill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049" cap="flat" cmpd="sng" algn="ctr">
              <a:gradFill>
                <a:gsLst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innerShdw blurRad="12065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6868" tIns="43434" rIns="86868" bIns="43434" rtlCol="0" anchor="ctr">
              <a:noAutofit/>
            </a:bodyPr>
            <a:lstStyle/>
            <a:p>
              <a:pPr algn="ctr"/>
              <a:endParaRPr lang="zh-CN" altLang="en-US" sz="1710" dirty="0"/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3F6654C5-D9E6-445E-A042-344969577483}"/>
                </a:ext>
              </a:extLst>
            </p:cNvPr>
            <p:cNvSpPr/>
            <p:nvPr/>
          </p:nvSpPr>
          <p:spPr>
            <a:xfrm>
              <a:off x="1363364" y="1099595"/>
              <a:ext cx="1632004" cy="41668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803417C-CB98-4DD2-89CC-A7B143307EFB}"/>
                </a:ext>
              </a:extLst>
            </p:cNvPr>
            <p:cNvSpPr txBox="1"/>
            <p:nvPr/>
          </p:nvSpPr>
          <p:spPr>
            <a:xfrm>
              <a:off x="1727953" y="1155121"/>
              <a:ext cx="90282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￥</a:t>
              </a:r>
              <a:r>
                <a:rPr lang="en-US" altLang="zh-CN" dirty="0">
                  <a:solidFill>
                    <a:schemeClr val="bg1"/>
                  </a:solidFill>
                </a:rPr>
                <a:t>1000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849B40FF-E530-4395-8DEA-B02B1CC9D165}"/>
              </a:ext>
            </a:extLst>
          </p:cNvPr>
          <p:cNvSpPr txBox="1"/>
          <p:nvPr/>
        </p:nvSpPr>
        <p:spPr>
          <a:xfrm>
            <a:off x="1233595" y="4510917"/>
            <a:ext cx="1891543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bg1"/>
                </a:solidFill>
                <a:effectLst/>
                <a:latin typeface="+mj-ea"/>
                <a:ea typeface="+mj-ea"/>
              </a:rPr>
              <a:t>一等奖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309897F-60D9-40D6-9E1E-AFA47DCDEF33}"/>
              </a:ext>
            </a:extLst>
          </p:cNvPr>
          <p:cNvSpPr txBox="1"/>
          <p:nvPr/>
        </p:nvSpPr>
        <p:spPr>
          <a:xfrm>
            <a:off x="5195211" y="4510917"/>
            <a:ext cx="1891543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bg1"/>
                </a:solidFill>
                <a:effectLst/>
                <a:latin typeface="+mj-ea"/>
                <a:ea typeface="+mj-ea"/>
              </a:rPr>
              <a:t>二等奖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3E77B69-F72D-4F37-A81B-6956334C3B33}"/>
              </a:ext>
            </a:extLst>
          </p:cNvPr>
          <p:cNvSpPr txBox="1"/>
          <p:nvPr/>
        </p:nvSpPr>
        <p:spPr>
          <a:xfrm>
            <a:off x="9067483" y="4510917"/>
            <a:ext cx="1891543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bg1"/>
                </a:solidFill>
                <a:effectLst/>
                <a:latin typeface="+mj-ea"/>
                <a:ea typeface="+mj-ea"/>
              </a:rPr>
              <a:t>三等奖</a:t>
            </a:r>
          </a:p>
        </p:txBody>
      </p:sp>
      <p:grpSp>
        <p:nvGrpSpPr>
          <p:cNvPr id="183" name="图形 8">
            <a:extLst>
              <a:ext uri="{FF2B5EF4-FFF2-40B4-BE49-F238E27FC236}">
                <a16:creationId xmlns:a16="http://schemas.microsoft.com/office/drawing/2014/main" id="{F9759DD4-04DF-4CCA-B24A-417FCC92ADC6}"/>
              </a:ext>
            </a:extLst>
          </p:cNvPr>
          <p:cNvGrpSpPr/>
          <p:nvPr/>
        </p:nvGrpSpPr>
        <p:grpSpPr>
          <a:xfrm>
            <a:off x="1461326" y="1755716"/>
            <a:ext cx="1392373" cy="2051565"/>
            <a:chOff x="-2739806" y="3085051"/>
            <a:chExt cx="800952" cy="1180147"/>
          </a:xfrm>
        </p:grpSpPr>
        <p:grpSp>
          <p:nvGrpSpPr>
            <p:cNvPr id="184" name="图形 8">
              <a:extLst>
                <a:ext uri="{FF2B5EF4-FFF2-40B4-BE49-F238E27FC236}">
                  <a16:creationId xmlns:a16="http://schemas.microsoft.com/office/drawing/2014/main" id="{3F25B72E-2B07-4544-8A1E-8175FFB5E19B}"/>
                </a:ext>
              </a:extLst>
            </p:cNvPr>
            <p:cNvGrpSpPr/>
            <p:nvPr/>
          </p:nvGrpSpPr>
          <p:grpSpPr>
            <a:xfrm>
              <a:off x="-2218788" y="4188046"/>
              <a:ext cx="264794" cy="59055"/>
              <a:chOff x="-2218788" y="4188046"/>
              <a:chExt cx="264794" cy="59055"/>
            </a:xfrm>
          </p:grpSpPr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C9777ADC-B40C-454F-A506-61654262B074}"/>
                  </a:ext>
                </a:extLst>
              </p:cNvPr>
              <p:cNvSpPr/>
              <p:nvPr/>
            </p:nvSpPr>
            <p:spPr>
              <a:xfrm>
                <a:off x="-2218788" y="4188046"/>
                <a:ext cx="264794" cy="59055"/>
              </a:xfrm>
              <a:custGeom>
                <a:avLst/>
                <a:gdLst>
                  <a:gd name="connsiteX0" fmla="*/ 264795 w 264794"/>
                  <a:gd name="connsiteY0" fmla="*/ 29528 h 59055"/>
                  <a:gd name="connsiteX1" fmla="*/ 132398 w 264794"/>
                  <a:gd name="connsiteY1" fmla="*/ 59055 h 59055"/>
                  <a:gd name="connsiteX2" fmla="*/ 0 w 264794"/>
                  <a:gd name="connsiteY2" fmla="*/ 29528 h 59055"/>
                  <a:gd name="connsiteX3" fmla="*/ 132398 w 264794"/>
                  <a:gd name="connsiteY3" fmla="*/ 0 h 59055"/>
                  <a:gd name="connsiteX4" fmla="*/ 264795 w 264794"/>
                  <a:gd name="connsiteY4" fmla="*/ 29528 h 5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794" h="59055">
                    <a:moveTo>
                      <a:pt x="264795" y="29528"/>
                    </a:moveTo>
                    <a:cubicBezTo>
                      <a:pt x="264795" y="45720"/>
                      <a:pt x="205740" y="59055"/>
                      <a:pt x="132398" y="59055"/>
                    </a:cubicBezTo>
                    <a:cubicBezTo>
                      <a:pt x="59055" y="59055"/>
                      <a:pt x="0" y="45720"/>
                      <a:pt x="0" y="29528"/>
                    </a:cubicBezTo>
                    <a:cubicBezTo>
                      <a:pt x="0" y="13335"/>
                      <a:pt x="59055" y="0"/>
                      <a:pt x="132398" y="0"/>
                    </a:cubicBezTo>
                    <a:cubicBezTo>
                      <a:pt x="205740" y="953"/>
                      <a:pt x="264795" y="14288"/>
                      <a:pt x="264795" y="29528"/>
                    </a:cubicBez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12F24CA0-7819-4607-BE96-40909CE08930}"/>
                  </a:ext>
                </a:extLst>
              </p:cNvPr>
              <p:cNvSpPr/>
              <p:nvPr/>
            </p:nvSpPr>
            <p:spPr>
              <a:xfrm>
                <a:off x="-2216884" y="4188999"/>
                <a:ext cx="260985" cy="57150"/>
              </a:xfrm>
              <a:custGeom>
                <a:avLst/>
                <a:gdLst>
                  <a:gd name="connsiteX0" fmla="*/ 260985 w 260985"/>
                  <a:gd name="connsiteY0" fmla="*/ 28575 h 57150"/>
                  <a:gd name="connsiteX1" fmla="*/ 130493 w 260985"/>
                  <a:gd name="connsiteY1" fmla="*/ 57150 h 57150"/>
                  <a:gd name="connsiteX2" fmla="*/ 0 w 260985"/>
                  <a:gd name="connsiteY2" fmla="*/ 28575 h 57150"/>
                  <a:gd name="connsiteX3" fmla="*/ 130493 w 260985"/>
                  <a:gd name="connsiteY3" fmla="*/ 0 h 57150"/>
                  <a:gd name="connsiteX4" fmla="*/ 260985 w 260985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985" h="57150">
                    <a:moveTo>
                      <a:pt x="260985" y="28575"/>
                    </a:moveTo>
                    <a:cubicBezTo>
                      <a:pt x="260985" y="44767"/>
                      <a:pt x="202883" y="57150"/>
                      <a:pt x="130493" y="57150"/>
                    </a:cubicBezTo>
                    <a:cubicBezTo>
                      <a:pt x="58102" y="57150"/>
                      <a:pt x="0" y="44767"/>
                      <a:pt x="0" y="28575"/>
                    </a:cubicBezTo>
                    <a:cubicBezTo>
                      <a:pt x="0" y="12382"/>
                      <a:pt x="58102" y="0"/>
                      <a:pt x="130493" y="0"/>
                    </a:cubicBezTo>
                    <a:cubicBezTo>
                      <a:pt x="202883" y="0"/>
                      <a:pt x="260985" y="12382"/>
                      <a:pt x="260985" y="28575"/>
                    </a:cubicBezTo>
                    <a:close/>
                  </a:path>
                </a:pathLst>
              </a:custGeom>
              <a:solidFill>
                <a:srgbClr val="FBFB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DA5B9E7A-89DC-47A5-9576-0450CAF33DAB}"/>
                  </a:ext>
                </a:extLst>
              </p:cNvPr>
              <p:cNvSpPr/>
              <p:nvPr/>
            </p:nvSpPr>
            <p:spPr>
              <a:xfrm>
                <a:off x="-2214026" y="4189900"/>
                <a:ext cx="255269" cy="55296"/>
              </a:xfrm>
              <a:custGeom>
                <a:avLst/>
                <a:gdLst>
                  <a:gd name="connsiteX0" fmla="*/ 255270 w 255269"/>
                  <a:gd name="connsiteY0" fmla="*/ 27674 h 55296"/>
                  <a:gd name="connsiteX1" fmla="*/ 127635 w 255269"/>
                  <a:gd name="connsiteY1" fmla="*/ 55296 h 55296"/>
                  <a:gd name="connsiteX2" fmla="*/ 0 w 255269"/>
                  <a:gd name="connsiteY2" fmla="*/ 27674 h 55296"/>
                  <a:gd name="connsiteX3" fmla="*/ 127635 w 255269"/>
                  <a:gd name="connsiteY3" fmla="*/ 51 h 55296"/>
                  <a:gd name="connsiteX4" fmla="*/ 255270 w 255269"/>
                  <a:gd name="connsiteY4" fmla="*/ 27674 h 55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269" h="55296">
                    <a:moveTo>
                      <a:pt x="255270" y="27674"/>
                    </a:moveTo>
                    <a:cubicBezTo>
                      <a:pt x="255270" y="42914"/>
                      <a:pt x="198120" y="55296"/>
                      <a:pt x="127635" y="55296"/>
                    </a:cubicBezTo>
                    <a:cubicBezTo>
                      <a:pt x="57150" y="55296"/>
                      <a:pt x="0" y="42914"/>
                      <a:pt x="0" y="27674"/>
                    </a:cubicBezTo>
                    <a:cubicBezTo>
                      <a:pt x="0" y="12434"/>
                      <a:pt x="57150" y="51"/>
                      <a:pt x="127635" y="51"/>
                    </a:cubicBezTo>
                    <a:cubicBezTo>
                      <a:pt x="198120" y="-901"/>
                      <a:pt x="255270" y="11481"/>
                      <a:pt x="255270" y="27674"/>
                    </a:cubicBezTo>
                    <a:close/>
                  </a:path>
                </a:pathLst>
              </a:custGeom>
              <a:solidFill>
                <a:srgbClr val="F6F6F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B8D0E2B9-C298-4D79-92B5-7625257D3041}"/>
                  </a:ext>
                </a:extLst>
              </p:cNvPr>
              <p:cNvSpPr/>
              <p:nvPr/>
            </p:nvSpPr>
            <p:spPr>
              <a:xfrm>
                <a:off x="-2212121" y="4188999"/>
                <a:ext cx="251460" cy="55244"/>
              </a:xfrm>
              <a:custGeom>
                <a:avLst/>
                <a:gdLst>
                  <a:gd name="connsiteX0" fmla="*/ 251460 w 251460"/>
                  <a:gd name="connsiteY0" fmla="*/ 27622 h 55244"/>
                  <a:gd name="connsiteX1" fmla="*/ 125730 w 251460"/>
                  <a:gd name="connsiteY1" fmla="*/ 55245 h 55244"/>
                  <a:gd name="connsiteX2" fmla="*/ 0 w 251460"/>
                  <a:gd name="connsiteY2" fmla="*/ 27622 h 55244"/>
                  <a:gd name="connsiteX3" fmla="*/ 125730 w 251460"/>
                  <a:gd name="connsiteY3" fmla="*/ 0 h 55244"/>
                  <a:gd name="connsiteX4" fmla="*/ 251460 w 251460"/>
                  <a:gd name="connsiteY4" fmla="*/ 27622 h 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460" h="55244">
                    <a:moveTo>
                      <a:pt x="251460" y="27622"/>
                    </a:moveTo>
                    <a:cubicBezTo>
                      <a:pt x="251460" y="42863"/>
                      <a:pt x="195263" y="55245"/>
                      <a:pt x="125730" y="55245"/>
                    </a:cubicBezTo>
                    <a:cubicBezTo>
                      <a:pt x="56198" y="55245"/>
                      <a:pt x="0" y="42863"/>
                      <a:pt x="0" y="27622"/>
                    </a:cubicBezTo>
                    <a:cubicBezTo>
                      <a:pt x="0" y="12382"/>
                      <a:pt x="56198" y="0"/>
                      <a:pt x="125730" y="0"/>
                    </a:cubicBezTo>
                    <a:cubicBezTo>
                      <a:pt x="195263" y="0"/>
                      <a:pt x="251460" y="12382"/>
                      <a:pt x="251460" y="27622"/>
                    </a:cubicBezTo>
                    <a:close/>
                  </a:path>
                </a:pathLst>
              </a:custGeom>
              <a:solidFill>
                <a:srgbClr val="F2F2F2">
                  <a:alpha val="14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3742F64E-0AC8-4089-990F-690D51ED12F7}"/>
                  </a:ext>
                </a:extLst>
              </p:cNvPr>
              <p:cNvSpPr/>
              <p:nvPr/>
            </p:nvSpPr>
            <p:spPr>
              <a:xfrm>
                <a:off x="-2209263" y="4189951"/>
                <a:ext cx="245744" cy="53339"/>
              </a:xfrm>
              <a:custGeom>
                <a:avLst/>
                <a:gdLst>
                  <a:gd name="connsiteX0" fmla="*/ 245745 w 245744"/>
                  <a:gd name="connsiteY0" fmla="*/ 26670 h 53339"/>
                  <a:gd name="connsiteX1" fmla="*/ 122873 w 245744"/>
                  <a:gd name="connsiteY1" fmla="*/ 53340 h 53339"/>
                  <a:gd name="connsiteX2" fmla="*/ 0 w 245744"/>
                  <a:gd name="connsiteY2" fmla="*/ 26670 h 53339"/>
                  <a:gd name="connsiteX3" fmla="*/ 122873 w 245744"/>
                  <a:gd name="connsiteY3" fmla="*/ 0 h 53339"/>
                  <a:gd name="connsiteX4" fmla="*/ 245745 w 245744"/>
                  <a:gd name="connsiteY4" fmla="*/ 26670 h 5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744" h="53339">
                    <a:moveTo>
                      <a:pt x="245745" y="26670"/>
                    </a:moveTo>
                    <a:cubicBezTo>
                      <a:pt x="245745" y="40957"/>
                      <a:pt x="190500" y="53340"/>
                      <a:pt x="122873" y="53340"/>
                    </a:cubicBezTo>
                    <a:cubicBezTo>
                      <a:pt x="55245" y="53340"/>
                      <a:pt x="0" y="40957"/>
                      <a:pt x="0" y="26670"/>
                    </a:cubicBezTo>
                    <a:cubicBezTo>
                      <a:pt x="0" y="12382"/>
                      <a:pt x="55245" y="0"/>
                      <a:pt x="122873" y="0"/>
                    </a:cubicBezTo>
                    <a:cubicBezTo>
                      <a:pt x="190500" y="0"/>
                      <a:pt x="245745" y="11430"/>
                      <a:pt x="245745" y="26670"/>
                    </a:cubicBezTo>
                    <a:close/>
                  </a:path>
                </a:pathLst>
              </a:custGeom>
              <a:solidFill>
                <a:srgbClr val="EEEEEE">
                  <a:alpha val="19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9DB59C4F-5270-4E51-BD5C-3EB6B003878F}"/>
                  </a:ext>
                </a:extLst>
              </p:cNvPr>
              <p:cNvSpPr/>
              <p:nvPr/>
            </p:nvSpPr>
            <p:spPr>
              <a:xfrm>
                <a:off x="-2207359" y="4189951"/>
                <a:ext cx="241935" cy="51434"/>
              </a:xfrm>
              <a:custGeom>
                <a:avLst/>
                <a:gdLst>
                  <a:gd name="connsiteX0" fmla="*/ 241935 w 241935"/>
                  <a:gd name="connsiteY0" fmla="*/ 25717 h 51434"/>
                  <a:gd name="connsiteX1" fmla="*/ 120968 w 241935"/>
                  <a:gd name="connsiteY1" fmla="*/ 51435 h 51434"/>
                  <a:gd name="connsiteX2" fmla="*/ 0 w 241935"/>
                  <a:gd name="connsiteY2" fmla="*/ 25717 h 51434"/>
                  <a:gd name="connsiteX3" fmla="*/ 120968 w 241935"/>
                  <a:gd name="connsiteY3" fmla="*/ 0 h 51434"/>
                  <a:gd name="connsiteX4" fmla="*/ 241935 w 241935"/>
                  <a:gd name="connsiteY4" fmla="*/ 25717 h 5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935" h="51434">
                    <a:moveTo>
                      <a:pt x="241935" y="25717"/>
                    </a:moveTo>
                    <a:cubicBezTo>
                      <a:pt x="241935" y="40005"/>
                      <a:pt x="187643" y="51435"/>
                      <a:pt x="120968" y="51435"/>
                    </a:cubicBezTo>
                    <a:cubicBezTo>
                      <a:pt x="54293" y="51435"/>
                      <a:pt x="0" y="40005"/>
                      <a:pt x="0" y="25717"/>
                    </a:cubicBezTo>
                    <a:cubicBezTo>
                      <a:pt x="0" y="11430"/>
                      <a:pt x="54293" y="0"/>
                      <a:pt x="120968" y="0"/>
                    </a:cubicBezTo>
                    <a:cubicBezTo>
                      <a:pt x="187643" y="0"/>
                      <a:pt x="241935" y="11430"/>
                      <a:pt x="241935" y="25717"/>
                    </a:cubicBezTo>
                    <a:close/>
                  </a:path>
                </a:pathLst>
              </a:custGeom>
              <a:solidFill>
                <a:srgbClr val="EAEAEA">
                  <a:alpha val="24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0ED8692F-EF5E-4F83-BC0A-4F1788AC82DA}"/>
                  </a:ext>
                </a:extLst>
              </p:cNvPr>
              <p:cNvSpPr/>
              <p:nvPr/>
            </p:nvSpPr>
            <p:spPr>
              <a:xfrm>
                <a:off x="-2204501" y="4189951"/>
                <a:ext cx="236219" cy="51434"/>
              </a:xfrm>
              <a:custGeom>
                <a:avLst/>
                <a:gdLst>
                  <a:gd name="connsiteX0" fmla="*/ 236220 w 236219"/>
                  <a:gd name="connsiteY0" fmla="*/ 25717 h 51434"/>
                  <a:gd name="connsiteX1" fmla="*/ 118110 w 236219"/>
                  <a:gd name="connsiteY1" fmla="*/ 51435 h 51434"/>
                  <a:gd name="connsiteX2" fmla="*/ 0 w 236219"/>
                  <a:gd name="connsiteY2" fmla="*/ 25717 h 51434"/>
                  <a:gd name="connsiteX3" fmla="*/ 118110 w 236219"/>
                  <a:gd name="connsiteY3" fmla="*/ 0 h 51434"/>
                  <a:gd name="connsiteX4" fmla="*/ 236220 w 236219"/>
                  <a:gd name="connsiteY4" fmla="*/ 25717 h 5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219" h="51434">
                    <a:moveTo>
                      <a:pt x="236220" y="25717"/>
                    </a:moveTo>
                    <a:cubicBezTo>
                      <a:pt x="236220" y="40005"/>
                      <a:pt x="182880" y="51435"/>
                      <a:pt x="118110" y="51435"/>
                    </a:cubicBezTo>
                    <a:cubicBezTo>
                      <a:pt x="52388" y="51435"/>
                      <a:pt x="0" y="40005"/>
                      <a:pt x="0" y="25717"/>
                    </a:cubicBezTo>
                    <a:cubicBezTo>
                      <a:pt x="0" y="11430"/>
                      <a:pt x="53340" y="0"/>
                      <a:pt x="118110" y="0"/>
                    </a:cubicBezTo>
                    <a:cubicBezTo>
                      <a:pt x="182880" y="0"/>
                      <a:pt x="236220" y="11430"/>
                      <a:pt x="236220" y="25717"/>
                    </a:cubicBezTo>
                    <a:close/>
                  </a:path>
                </a:pathLst>
              </a:custGeom>
              <a:solidFill>
                <a:srgbClr val="E5E5E5">
                  <a:alpha val="29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FA121A2D-C775-421F-9C6C-2C63490B9142}"/>
                  </a:ext>
                </a:extLst>
              </p:cNvPr>
              <p:cNvSpPr/>
              <p:nvPr/>
            </p:nvSpPr>
            <p:spPr>
              <a:xfrm>
                <a:off x="-2202596" y="4189951"/>
                <a:ext cx="232410" cy="49530"/>
              </a:xfrm>
              <a:custGeom>
                <a:avLst/>
                <a:gdLst>
                  <a:gd name="connsiteX0" fmla="*/ 232410 w 232410"/>
                  <a:gd name="connsiteY0" fmla="*/ 24765 h 49530"/>
                  <a:gd name="connsiteX1" fmla="*/ 116205 w 232410"/>
                  <a:gd name="connsiteY1" fmla="*/ 49530 h 49530"/>
                  <a:gd name="connsiteX2" fmla="*/ 0 w 232410"/>
                  <a:gd name="connsiteY2" fmla="*/ 24765 h 49530"/>
                  <a:gd name="connsiteX3" fmla="*/ 116205 w 232410"/>
                  <a:gd name="connsiteY3" fmla="*/ 0 h 49530"/>
                  <a:gd name="connsiteX4" fmla="*/ 232410 w 232410"/>
                  <a:gd name="connsiteY4" fmla="*/ 24765 h 4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410" h="49530">
                    <a:moveTo>
                      <a:pt x="232410" y="24765"/>
                    </a:moveTo>
                    <a:cubicBezTo>
                      <a:pt x="232410" y="38442"/>
                      <a:pt x="180383" y="49530"/>
                      <a:pt x="116205" y="49530"/>
                    </a:cubicBezTo>
                    <a:cubicBezTo>
                      <a:pt x="52027" y="49530"/>
                      <a:pt x="0" y="38442"/>
                      <a:pt x="0" y="24765"/>
                    </a:cubicBezTo>
                    <a:cubicBezTo>
                      <a:pt x="0" y="11088"/>
                      <a:pt x="52027" y="0"/>
                      <a:pt x="116205" y="0"/>
                    </a:cubicBezTo>
                    <a:cubicBezTo>
                      <a:pt x="180383" y="0"/>
                      <a:pt x="232410" y="11088"/>
                      <a:pt x="232410" y="24765"/>
                    </a:cubicBezTo>
                    <a:close/>
                  </a:path>
                </a:pathLst>
              </a:custGeom>
              <a:solidFill>
                <a:srgbClr val="E1E1E1">
                  <a:alpha val="3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DAA71A1D-F743-46D5-BFDD-FB0BB51110C5}"/>
                  </a:ext>
                </a:extLst>
              </p:cNvPr>
              <p:cNvSpPr/>
              <p:nvPr/>
            </p:nvSpPr>
            <p:spPr>
              <a:xfrm>
                <a:off x="-2199738" y="4190903"/>
                <a:ext cx="226694" cy="47625"/>
              </a:xfrm>
              <a:custGeom>
                <a:avLst/>
                <a:gdLst>
                  <a:gd name="connsiteX0" fmla="*/ 226695 w 226694"/>
                  <a:gd name="connsiteY0" fmla="*/ 23813 h 47625"/>
                  <a:gd name="connsiteX1" fmla="*/ 113348 w 226694"/>
                  <a:gd name="connsiteY1" fmla="*/ 47625 h 47625"/>
                  <a:gd name="connsiteX2" fmla="*/ 0 w 226694"/>
                  <a:gd name="connsiteY2" fmla="*/ 23813 h 47625"/>
                  <a:gd name="connsiteX3" fmla="*/ 113348 w 226694"/>
                  <a:gd name="connsiteY3" fmla="*/ 0 h 47625"/>
                  <a:gd name="connsiteX4" fmla="*/ 226695 w 226694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94" h="47625">
                    <a:moveTo>
                      <a:pt x="226695" y="23813"/>
                    </a:moveTo>
                    <a:cubicBezTo>
                      <a:pt x="226695" y="37148"/>
                      <a:pt x="176213" y="47625"/>
                      <a:pt x="113348" y="47625"/>
                    </a:cubicBezTo>
                    <a:cubicBezTo>
                      <a:pt x="50482" y="47625"/>
                      <a:pt x="0" y="37148"/>
                      <a:pt x="0" y="23813"/>
                    </a:cubicBezTo>
                    <a:cubicBezTo>
                      <a:pt x="0" y="10478"/>
                      <a:pt x="50482" y="0"/>
                      <a:pt x="113348" y="0"/>
                    </a:cubicBezTo>
                    <a:cubicBezTo>
                      <a:pt x="176213" y="0"/>
                      <a:pt x="226695" y="10478"/>
                      <a:pt x="226695" y="23813"/>
                    </a:cubicBezTo>
                    <a:close/>
                  </a:path>
                </a:pathLst>
              </a:custGeom>
              <a:solidFill>
                <a:srgbClr val="DDDDDD">
                  <a:alpha val="38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4EE75F1C-8596-4109-8148-FDCB68CAD94D}"/>
                  </a:ext>
                </a:extLst>
              </p:cNvPr>
              <p:cNvSpPr/>
              <p:nvPr/>
            </p:nvSpPr>
            <p:spPr>
              <a:xfrm>
                <a:off x="-2198786" y="4190903"/>
                <a:ext cx="222885" cy="47625"/>
              </a:xfrm>
              <a:custGeom>
                <a:avLst/>
                <a:gdLst>
                  <a:gd name="connsiteX0" fmla="*/ 222885 w 222885"/>
                  <a:gd name="connsiteY0" fmla="*/ 23813 h 47625"/>
                  <a:gd name="connsiteX1" fmla="*/ 111442 w 222885"/>
                  <a:gd name="connsiteY1" fmla="*/ 47625 h 47625"/>
                  <a:gd name="connsiteX2" fmla="*/ 0 w 222885"/>
                  <a:gd name="connsiteY2" fmla="*/ 23813 h 47625"/>
                  <a:gd name="connsiteX3" fmla="*/ 111442 w 222885"/>
                  <a:gd name="connsiteY3" fmla="*/ 0 h 47625"/>
                  <a:gd name="connsiteX4" fmla="*/ 222885 w 22288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85" h="47625">
                    <a:moveTo>
                      <a:pt x="222885" y="23813"/>
                    </a:moveTo>
                    <a:cubicBezTo>
                      <a:pt x="222885" y="37148"/>
                      <a:pt x="173355" y="47625"/>
                      <a:pt x="111442" y="47625"/>
                    </a:cubicBezTo>
                    <a:cubicBezTo>
                      <a:pt x="50483" y="47625"/>
                      <a:pt x="0" y="37148"/>
                      <a:pt x="0" y="23813"/>
                    </a:cubicBezTo>
                    <a:cubicBezTo>
                      <a:pt x="0" y="10478"/>
                      <a:pt x="49530" y="0"/>
                      <a:pt x="111442" y="0"/>
                    </a:cubicBezTo>
                    <a:cubicBezTo>
                      <a:pt x="173355" y="0"/>
                      <a:pt x="222885" y="10478"/>
                      <a:pt x="222885" y="23813"/>
                    </a:cubicBezTo>
                    <a:close/>
                  </a:path>
                </a:pathLst>
              </a:custGeom>
              <a:solidFill>
                <a:srgbClr val="D8D8D8">
                  <a:alpha val="4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CDC5B4E0-3309-4FA2-9EBC-8E725108D36D}"/>
                  </a:ext>
                </a:extLst>
              </p:cNvPr>
              <p:cNvSpPr/>
              <p:nvPr/>
            </p:nvSpPr>
            <p:spPr>
              <a:xfrm>
                <a:off x="-2194976" y="4190904"/>
                <a:ext cx="217170" cy="45719"/>
              </a:xfrm>
              <a:custGeom>
                <a:avLst/>
                <a:gdLst>
                  <a:gd name="connsiteX0" fmla="*/ 217170 w 217170"/>
                  <a:gd name="connsiteY0" fmla="*/ 22860 h 45719"/>
                  <a:gd name="connsiteX1" fmla="*/ 108585 w 217170"/>
                  <a:gd name="connsiteY1" fmla="*/ 45720 h 45719"/>
                  <a:gd name="connsiteX2" fmla="*/ 0 w 217170"/>
                  <a:gd name="connsiteY2" fmla="*/ 22860 h 45719"/>
                  <a:gd name="connsiteX3" fmla="*/ 108585 w 217170"/>
                  <a:gd name="connsiteY3" fmla="*/ 0 h 45719"/>
                  <a:gd name="connsiteX4" fmla="*/ 217170 w 217170"/>
                  <a:gd name="connsiteY4" fmla="*/ 22860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70" h="45719">
                    <a:moveTo>
                      <a:pt x="217170" y="22860"/>
                    </a:moveTo>
                    <a:cubicBezTo>
                      <a:pt x="217170" y="35485"/>
                      <a:pt x="168555" y="45720"/>
                      <a:pt x="108585" y="45720"/>
                    </a:cubicBezTo>
                    <a:cubicBezTo>
                      <a:pt x="48615" y="45720"/>
                      <a:pt x="0" y="35485"/>
                      <a:pt x="0" y="22860"/>
                    </a:cubicBezTo>
                    <a:cubicBezTo>
                      <a:pt x="0" y="10235"/>
                      <a:pt x="48615" y="0"/>
                      <a:pt x="108585" y="0"/>
                    </a:cubicBezTo>
                    <a:cubicBezTo>
                      <a:pt x="168555" y="0"/>
                      <a:pt x="217170" y="10235"/>
                      <a:pt x="217170" y="22860"/>
                    </a:cubicBezTo>
                    <a:close/>
                  </a:path>
                </a:pathLst>
              </a:custGeom>
              <a:solidFill>
                <a:srgbClr val="D4D4D4">
                  <a:alpha val="48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28E0118C-03E0-4C2A-A3FC-EE899BA9AF8F}"/>
                  </a:ext>
                </a:extLst>
              </p:cNvPr>
              <p:cNvSpPr/>
              <p:nvPr/>
            </p:nvSpPr>
            <p:spPr>
              <a:xfrm>
                <a:off x="-2194024" y="4191796"/>
                <a:ext cx="213360" cy="43875"/>
              </a:xfrm>
              <a:custGeom>
                <a:avLst/>
                <a:gdLst>
                  <a:gd name="connsiteX0" fmla="*/ 213360 w 213360"/>
                  <a:gd name="connsiteY0" fmla="*/ 21968 h 43875"/>
                  <a:gd name="connsiteX1" fmla="*/ 106680 w 213360"/>
                  <a:gd name="connsiteY1" fmla="*/ 43875 h 43875"/>
                  <a:gd name="connsiteX2" fmla="*/ 0 w 213360"/>
                  <a:gd name="connsiteY2" fmla="*/ 21968 h 43875"/>
                  <a:gd name="connsiteX3" fmla="*/ 106680 w 213360"/>
                  <a:gd name="connsiteY3" fmla="*/ 60 h 43875"/>
                  <a:gd name="connsiteX4" fmla="*/ 213360 w 213360"/>
                  <a:gd name="connsiteY4" fmla="*/ 21968 h 4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60" h="43875">
                    <a:moveTo>
                      <a:pt x="213360" y="21968"/>
                    </a:moveTo>
                    <a:cubicBezTo>
                      <a:pt x="213360" y="34350"/>
                      <a:pt x="165735" y="43875"/>
                      <a:pt x="106680" y="43875"/>
                    </a:cubicBezTo>
                    <a:cubicBezTo>
                      <a:pt x="47625" y="43875"/>
                      <a:pt x="0" y="34350"/>
                      <a:pt x="0" y="21968"/>
                    </a:cubicBezTo>
                    <a:cubicBezTo>
                      <a:pt x="0" y="9585"/>
                      <a:pt x="47625" y="60"/>
                      <a:pt x="106680" y="60"/>
                    </a:cubicBezTo>
                    <a:cubicBezTo>
                      <a:pt x="165735" y="-892"/>
                      <a:pt x="213360" y="9585"/>
                      <a:pt x="213360" y="21968"/>
                    </a:cubicBezTo>
                    <a:close/>
                  </a:path>
                </a:pathLst>
              </a:custGeom>
              <a:solidFill>
                <a:srgbClr val="D0D0D0">
                  <a:alpha val="5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05CE99FA-FA57-4984-8C3A-97E7EF632E95}"/>
                  </a:ext>
                </a:extLst>
              </p:cNvPr>
              <p:cNvSpPr/>
              <p:nvPr/>
            </p:nvSpPr>
            <p:spPr>
              <a:xfrm>
                <a:off x="-2190213" y="4190903"/>
                <a:ext cx="207644" cy="43815"/>
              </a:xfrm>
              <a:custGeom>
                <a:avLst/>
                <a:gdLst>
                  <a:gd name="connsiteX0" fmla="*/ 207645 w 207644"/>
                  <a:gd name="connsiteY0" fmla="*/ 21908 h 43815"/>
                  <a:gd name="connsiteX1" fmla="*/ 103823 w 207644"/>
                  <a:gd name="connsiteY1" fmla="*/ 43815 h 43815"/>
                  <a:gd name="connsiteX2" fmla="*/ 0 w 207644"/>
                  <a:gd name="connsiteY2" fmla="*/ 21908 h 43815"/>
                  <a:gd name="connsiteX3" fmla="*/ 103823 w 207644"/>
                  <a:gd name="connsiteY3" fmla="*/ 0 h 43815"/>
                  <a:gd name="connsiteX4" fmla="*/ 207645 w 207644"/>
                  <a:gd name="connsiteY4" fmla="*/ 21908 h 4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644" h="43815">
                    <a:moveTo>
                      <a:pt x="207645" y="21908"/>
                    </a:moveTo>
                    <a:cubicBezTo>
                      <a:pt x="207645" y="34290"/>
                      <a:pt x="160973" y="43815"/>
                      <a:pt x="103823" y="43815"/>
                    </a:cubicBezTo>
                    <a:cubicBezTo>
                      <a:pt x="46673" y="43815"/>
                      <a:pt x="0" y="34290"/>
                      <a:pt x="0" y="21908"/>
                    </a:cubicBezTo>
                    <a:cubicBezTo>
                      <a:pt x="0" y="9525"/>
                      <a:pt x="46673" y="0"/>
                      <a:pt x="103823" y="0"/>
                    </a:cubicBezTo>
                    <a:cubicBezTo>
                      <a:pt x="160973" y="0"/>
                      <a:pt x="207645" y="10478"/>
                      <a:pt x="207645" y="21908"/>
                    </a:cubicBezTo>
                    <a:close/>
                  </a:path>
                </a:pathLst>
              </a:custGeom>
              <a:solidFill>
                <a:srgbClr val="CCCCCC">
                  <a:alpha val="57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595E3CC1-92A8-4D84-B0C9-D2AEAF6EA795}"/>
                  </a:ext>
                </a:extLst>
              </p:cNvPr>
              <p:cNvSpPr/>
              <p:nvPr/>
            </p:nvSpPr>
            <p:spPr>
              <a:xfrm>
                <a:off x="-2187356" y="4191856"/>
                <a:ext cx="201930" cy="41909"/>
              </a:xfrm>
              <a:custGeom>
                <a:avLst/>
                <a:gdLst>
                  <a:gd name="connsiteX0" fmla="*/ 201930 w 201930"/>
                  <a:gd name="connsiteY0" fmla="*/ 20955 h 41909"/>
                  <a:gd name="connsiteX1" fmla="*/ 100965 w 201930"/>
                  <a:gd name="connsiteY1" fmla="*/ 41910 h 41909"/>
                  <a:gd name="connsiteX2" fmla="*/ 0 w 201930"/>
                  <a:gd name="connsiteY2" fmla="*/ 20955 h 41909"/>
                  <a:gd name="connsiteX3" fmla="*/ 100965 w 201930"/>
                  <a:gd name="connsiteY3" fmla="*/ 0 h 41909"/>
                  <a:gd name="connsiteX4" fmla="*/ 201930 w 201930"/>
                  <a:gd name="connsiteY4" fmla="*/ 20955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930" h="41909">
                    <a:moveTo>
                      <a:pt x="201930" y="20955"/>
                    </a:moveTo>
                    <a:cubicBezTo>
                      <a:pt x="201930" y="32385"/>
                      <a:pt x="156210" y="41910"/>
                      <a:pt x="100965" y="41910"/>
                    </a:cubicBezTo>
                    <a:cubicBezTo>
                      <a:pt x="45720" y="41910"/>
                      <a:pt x="0" y="32385"/>
                      <a:pt x="0" y="20955"/>
                    </a:cubicBezTo>
                    <a:cubicBezTo>
                      <a:pt x="0" y="9525"/>
                      <a:pt x="45720" y="0"/>
                      <a:pt x="100965" y="0"/>
                    </a:cubicBezTo>
                    <a:cubicBezTo>
                      <a:pt x="156210" y="0"/>
                      <a:pt x="201930" y="9525"/>
                      <a:pt x="201930" y="20955"/>
                    </a:cubicBezTo>
                    <a:close/>
                  </a:path>
                </a:pathLst>
              </a:custGeom>
              <a:solidFill>
                <a:srgbClr val="C7C7C7">
                  <a:alpha val="6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25CF5A37-DCFC-4E26-A2CE-31A2B0BC83F5}"/>
                  </a:ext>
                </a:extLst>
              </p:cNvPr>
              <p:cNvSpPr/>
              <p:nvPr/>
            </p:nvSpPr>
            <p:spPr>
              <a:xfrm>
                <a:off x="-2185451" y="4191856"/>
                <a:ext cx="198120" cy="40005"/>
              </a:xfrm>
              <a:custGeom>
                <a:avLst/>
                <a:gdLst>
                  <a:gd name="connsiteX0" fmla="*/ 198120 w 198120"/>
                  <a:gd name="connsiteY0" fmla="*/ 20003 h 40005"/>
                  <a:gd name="connsiteX1" fmla="*/ 99060 w 198120"/>
                  <a:gd name="connsiteY1" fmla="*/ 40005 h 40005"/>
                  <a:gd name="connsiteX2" fmla="*/ 0 w 198120"/>
                  <a:gd name="connsiteY2" fmla="*/ 20003 h 40005"/>
                  <a:gd name="connsiteX3" fmla="*/ 99060 w 198120"/>
                  <a:gd name="connsiteY3" fmla="*/ 0 h 40005"/>
                  <a:gd name="connsiteX4" fmla="*/ 198120 w 198120"/>
                  <a:gd name="connsiteY4" fmla="*/ 20003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120" h="40005">
                    <a:moveTo>
                      <a:pt x="198120" y="20003"/>
                    </a:moveTo>
                    <a:cubicBezTo>
                      <a:pt x="198120" y="31050"/>
                      <a:pt x="153769" y="40005"/>
                      <a:pt x="99060" y="40005"/>
                    </a:cubicBezTo>
                    <a:cubicBezTo>
                      <a:pt x="44351" y="40005"/>
                      <a:pt x="0" y="31050"/>
                      <a:pt x="0" y="20003"/>
                    </a:cubicBezTo>
                    <a:cubicBezTo>
                      <a:pt x="0" y="8956"/>
                      <a:pt x="44351" y="0"/>
                      <a:pt x="99060" y="0"/>
                    </a:cubicBezTo>
                    <a:cubicBezTo>
                      <a:pt x="153769" y="0"/>
                      <a:pt x="198120" y="8956"/>
                      <a:pt x="198120" y="20003"/>
                    </a:cubicBezTo>
                    <a:close/>
                  </a:path>
                </a:pathLst>
              </a:custGeom>
              <a:solidFill>
                <a:srgbClr val="C3C3C3">
                  <a:alpha val="67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B3ED7636-9A2D-43EA-BD3D-C4E6597AC4D2}"/>
                  </a:ext>
                </a:extLst>
              </p:cNvPr>
              <p:cNvSpPr/>
              <p:nvPr/>
            </p:nvSpPr>
            <p:spPr>
              <a:xfrm>
                <a:off x="-2182594" y="4191856"/>
                <a:ext cx="192405" cy="40005"/>
              </a:xfrm>
              <a:custGeom>
                <a:avLst/>
                <a:gdLst>
                  <a:gd name="connsiteX0" fmla="*/ 192405 w 192405"/>
                  <a:gd name="connsiteY0" fmla="*/ 20003 h 40005"/>
                  <a:gd name="connsiteX1" fmla="*/ 96203 w 192405"/>
                  <a:gd name="connsiteY1" fmla="*/ 40005 h 40005"/>
                  <a:gd name="connsiteX2" fmla="*/ 0 w 192405"/>
                  <a:gd name="connsiteY2" fmla="*/ 20003 h 40005"/>
                  <a:gd name="connsiteX3" fmla="*/ 96203 w 192405"/>
                  <a:gd name="connsiteY3" fmla="*/ 0 h 40005"/>
                  <a:gd name="connsiteX4" fmla="*/ 192405 w 192405"/>
                  <a:gd name="connsiteY4" fmla="*/ 20003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5" h="40005">
                    <a:moveTo>
                      <a:pt x="192405" y="20003"/>
                    </a:moveTo>
                    <a:cubicBezTo>
                      <a:pt x="192405" y="30480"/>
                      <a:pt x="149543" y="40005"/>
                      <a:pt x="96203" y="40005"/>
                    </a:cubicBezTo>
                    <a:cubicBezTo>
                      <a:pt x="42863" y="40005"/>
                      <a:pt x="0" y="31433"/>
                      <a:pt x="0" y="20003"/>
                    </a:cubicBezTo>
                    <a:cubicBezTo>
                      <a:pt x="0" y="9525"/>
                      <a:pt x="42863" y="0"/>
                      <a:pt x="96203" y="0"/>
                    </a:cubicBezTo>
                    <a:cubicBezTo>
                      <a:pt x="149543" y="0"/>
                      <a:pt x="192405" y="8572"/>
                      <a:pt x="192405" y="20003"/>
                    </a:cubicBezTo>
                    <a:close/>
                  </a:path>
                </a:pathLst>
              </a:custGeom>
              <a:solidFill>
                <a:srgbClr val="BFBFBF">
                  <a:alpha val="7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ED28F764-7A9F-464D-ADFE-D64C4FB53DAD}"/>
                  </a:ext>
                </a:extLst>
              </p:cNvPr>
              <p:cNvSpPr/>
              <p:nvPr/>
            </p:nvSpPr>
            <p:spPr>
              <a:xfrm>
                <a:off x="-2181641" y="4191856"/>
                <a:ext cx="188594" cy="38100"/>
              </a:xfrm>
              <a:custGeom>
                <a:avLst/>
                <a:gdLst>
                  <a:gd name="connsiteX0" fmla="*/ 188595 w 188594"/>
                  <a:gd name="connsiteY0" fmla="*/ 19050 h 38100"/>
                  <a:gd name="connsiteX1" fmla="*/ 94297 w 188594"/>
                  <a:gd name="connsiteY1" fmla="*/ 38100 h 38100"/>
                  <a:gd name="connsiteX2" fmla="*/ 0 w 188594"/>
                  <a:gd name="connsiteY2" fmla="*/ 19050 h 38100"/>
                  <a:gd name="connsiteX3" fmla="*/ 94297 w 188594"/>
                  <a:gd name="connsiteY3" fmla="*/ 0 h 38100"/>
                  <a:gd name="connsiteX4" fmla="*/ 188595 w 188594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594" h="38100">
                    <a:moveTo>
                      <a:pt x="188595" y="19050"/>
                    </a:moveTo>
                    <a:cubicBezTo>
                      <a:pt x="188595" y="29528"/>
                      <a:pt x="146685" y="38100"/>
                      <a:pt x="94297" y="38100"/>
                    </a:cubicBezTo>
                    <a:cubicBezTo>
                      <a:pt x="41910" y="38100"/>
                      <a:pt x="0" y="29528"/>
                      <a:pt x="0" y="19050"/>
                    </a:cubicBezTo>
                    <a:cubicBezTo>
                      <a:pt x="0" y="8572"/>
                      <a:pt x="41910" y="0"/>
                      <a:pt x="94297" y="0"/>
                    </a:cubicBezTo>
                    <a:cubicBezTo>
                      <a:pt x="146685" y="0"/>
                      <a:pt x="188595" y="8572"/>
                      <a:pt x="188595" y="19050"/>
                    </a:cubicBezTo>
                    <a:close/>
                  </a:path>
                </a:pathLst>
              </a:custGeom>
              <a:solidFill>
                <a:srgbClr val="BABABA">
                  <a:alpha val="7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F97A2D78-00CE-4AC0-A7D6-958B19FBFC36}"/>
                  </a:ext>
                </a:extLst>
              </p:cNvPr>
              <p:cNvSpPr/>
              <p:nvPr/>
            </p:nvSpPr>
            <p:spPr>
              <a:xfrm>
                <a:off x="-2177831" y="4191856"/>
                <a:ext cx="182880" cy="38100"/>
              </a:xfrm>
              <a:custGeom>
                <a:avLst/>
                <a:gdLst>
                  <a:gd name="connsiteX0" fmla="*/ 182880 w 182880"/>
                  <a:gd name="connsiteY0" fmla="*/ 19050 h 38100"/>
                  <a:gd name="connsiteX1" fmla="*/ 91440 w 182880"/>
                  <a:gd name="connsiteY1" fmla="*/ 38100 h 38100"/>
                  <a:gd name="connsiteX2" fmla="*/ 0 w 182880"/>
                  <a:gd name="connsiteY2" fmla="*/ 19050 h 38100"/>
                  <a:gd name="connsiteX3" fmla="*/ 91440 w 182880"/>
                  <a:gd name="connsiteY3" fmla="*/ 0 h 38100"/>
                  <a:gd name="connsiteX4" fmla="*/ 182880 w 182880"/>
                  <a:gd name="connsiteY4" fmla="*/ 1905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38100">
                    <a:moveTo>
                      <a:pt x="182880" y="19050"/>
                    </a:moveTo>
                    <a:cubicBezTo>
                      <a:pt x="182880" y="29528"/>
                      <a:pt x="141923" y="38100"/>
                      <a:pt x="91440" y="38100"/>
                    </a:cubicBezTo>
                    <a:cubicBezTo>
                      <a:pt x="40958" y="38100"/>
                      <a:pt x="0" y="29528"/>
                      <a:pt x="0" y="19050"/>
                    </a:cubicBezTo>
                    <a:cubicBezTo>
                      <a:pt x="0" y="8572"/>
                      <a:pt x="40958" y="0"/>
                      <a:pt x="91440" y="0"/>
                    </a:cubicBezTo>
                    <a:cubicBezTo>
                      <a:pt x="141923" y="0"/>
                      <a:pt x="182880" y="8572"/>
                      <a:pt x="182880" y="19050"/>
                    </a:cubicBezTo>
                    <a:close/>
                  </a:path>
                </a:pathLst>
              </a:custGeom>
              <a:solidFill>
                <a:srgbClr val="B6B6B6">
                  <a:alpha val="8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E8C230ED-E423-4FA1-99DE-DDA87943B66E}"/>
                  </a:ext>
                </a:extLst>
              </p:cNvPr>
              <p:cNvSpPr/>
              <p:nvPr/>
            </p:nvSpPr>
            <p:spPr>
              <a:xfrm>
                <a:off x="-2176878" y="4192809"/>
                <a:ext cx="179069" cy="36194"/>
              </a:xfrm>
              <a:custGeom>
                <a:avLst/>
                <a:gdLst>
                  <a:gd name="connsiteX0" fmla="*/ 179070 w 179069"/>
                  <a:gd name="connsiteY0" fmla="*/ 18097 h 36194"/>
                  <a:gd name="connsiteX1" fmla="*/ 89535 w 179069"/>
                  <a:gd name="connsiteY1" fmla="*/ 36195 h 36194"/>
                  <a:gd name="connsiteX2" fmla="*/ 0 w 179069"/>
                  <a:gd name="connsiteY2" fmla="*/ 18097 h 36194"/>
                  <a:gd name="connsiteX3" fmla="*/ 89535 w 179069"/>
                  <a:gd name="connsiteY3" fmla="*/ 0 h 36194"/>
                  <a:gd name="connsiteX4" fmla="*/ 179070 w 179069"/>
                  <a:gd name="connsiteY4" fmla="*/ 18097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069" h="36194">
                    <a:moveTo>
                      <a:pt x="179070" y="18097"/>
                    </a:moveTo>
                    <a:cubicBezTo>
                      <a:pt x="179070" y="27622"/>
                      <a:pt x="139065" y="36195"/>
                      <a:pt x="89535" y="36195"/>
                    </a:cubicBezTo>
                    <a:cubicBezTo>
                      <a:pt x="40005" y="36195"/>
                      <a:pt x="0" y="28575"/>
                      <a:pt x="0" y="18097"/>
                    </a:cubicBezTo>
                    <a:cubicBezTo>
                      <a:pt x="0" y="7620"/>
                      <a:pt x="40005" y="0"/>
                      <a:pt x="89535" y="0"/>
                    </a:cubicBezTo>
                    <a:cubicBezTo>
                      <a:pt x="139065" y="0"/>
                      <a:pt x="179070" y="7620"/>
                      <a:pt x="179070" y="18097"/>
                    </a:cubicBezTo>
                    <a:close/>
                  </a:path>
                </a:pathLst>
              </a:custGeom>
              <a:solidFill>
                <a:srgbClr val="B2B2B2">
                  <a:alpha val="8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BFD3D27E-F74E-4E59-B2BA-8411593FA392}"/>
                  </a:ext>
                </a:extLst>
              </p:cNvPr>
              <p:cNvSpPr/>
              <p:nvPr/>
            </p:nvSpPr>
            <p:spPr>
              <a:xfrm>
                <a:off x="-2173069" y="4192809"/>
                <a:ext cx="173355" cy="34290"/>
              </a:xfrm>
              <a:custGeom>
                <a:avLst/>
                <a:gdLst>
                  <a:gd name="connsiteX0" fmla="*/ 173355 w 173355"/>
                  <a:gd name="connsiteY0" fmla="*/ 17145 h 34290"/>
                  <a:gd name="connsiteX1" fmla="*/ 86678 w 173355"/>
                  <a:gd name="connsiteY1" fmla="*/ 34290 h 34290"/>
                  <a:gd name="connsiteX2" fmla="*/ 0 w 173355"/>
                  <a:gd name="connsiteY2" fmla="*/ 17145 h 34290"/>
                  <a:gd name="connsiteX3" fmla="*/ 86678 w 173355"/>
                  <a:gd name="connsiteY3" fmla="*/ 0 h 34290"/>
                  <a:gd name="connsiteX4" fmla="*/ 173355 w 173355"/>
                  <a:gd name="connsiteY4" fmla="*/ 17145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355" h="34290">
                    <a:moveTo>
                      <a:pt x="173355" y="17145"/>
                    </a:moveTo>
                    <a:cubicBezTo>
                      <a:pt x="173355" y="26670"/>
                      <a:pt x="134303" y="34290"/>
                      <a:pt x="86678" y="34290"/>
                    </a:cubicBezTo>
                    <a:cubicBezTo>
                      <a:pt x="39053" y="34290"/>
                      <a:pt x="0" y="26670"/>
                      <a:pt x="0" y="17145"/>
                    </a:cubicBezTo>
                    <a:cubicBezTo>
                      <a:pt x="0" y="7620"/>
                      <a:pt x="39053" y="0"/>
                      <a:pt x="86678" y="0"/>
                    </a:cubicBezTo>
                    <a:cubicBezTo>
                      <a:pt x="134303" y="0"/>
                      <a:pt x="173355" y="7620"/>
                      <a:pt x="173355" y="17145"/>
                    </a:cubicBezTo>
                    <a:close/>
                  </a:path>
                </a:pathLst>
              </a:custGeom>
              <a:solidFill>
                <a:srgbClr val="AEAEAE">
                  <a:alpha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BCC4E9E6-FBA7-4A45-88A3-64467F83EABD}"/>
                  </a:ext>
                </a:extLst>
              </p:cNvPr>
              <p:cNvSpPr/>
              <p:nvPr/>
            </p:nvSpPr>
            <p:spPr>
              <a:xfrm>
                <a:off x="-2172116" y="4192809"/>
                <a:ext cx="169544" cy="34290"/>
              </a:xfrm>
              <a:custGeom>
                <a:avLst/>
                <a:gdLst>
                  <a:gd name="connsiteX0" fmla="*/ 169545 w 169544"/>
                  <a:gd name="connsiteY0" fmla="*/ 17145 h 34290"/>
                  <a:gd name="connsiteX1" fmla="*/ 84772 w 169544"/>
                  <a:gd name="connsiteY1" fmla="*/ 34290 h 34290"/>
                  <a:gd name="connsiteX2" fmla="*/ 0 w 169544"/>
                  <a:gd name="connsiteY2" fmla="*/ 17145 h 34290"/>
                  <a:gd name="connsiteX3" fmla="*/ 84772 w 169544"/>
                  <a:gd name="connsiteY3" fmla="*/ 0 h 34290"/>
                  <a:gd name="connsiteX4" fmla="*/ 169545 w 169544"/>
                  <a:gd name="connsiteY4" fmla="*/ 17145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4" h="34290">
                    <a:moveTo>
                      <a:pt x="169545" y="17145"/>
                    </a:moveTo>
                    <a:cubicBezTo>
                      <a:pt x="169545" y="26670"/>
                      <a:pt x="131445" y="34290"/>
                      <a:pt x="84772" y="34290"/>
                    </a:cubicBezTo>
                    <a:cubicBezTo>
                      <a:pt x="38100" y="34290"/>
                      <a:pt x="0" y="26670"/>
                      <a:pt x="0" y="17145"/>
                    </a:cubicBezTo>
                    <a:cubicBezTo>
                      <a:pt x="0" y="7620"/>
                      <a:pt x="38100" y="0"/>
                      <a:pt x="84772" y="0"/>
                    </a:cubicBezTo>
                    <a:cubicBezTo>
                      <a:pt x="131445" y="0"/>
                      <a:pt x="169545" y="7620"/>
                      <a:pt x="169545" y="17145"/>
                    </a:cubicBezTo>
                    <a:close/>
                  </a:path>
                </a:pathLst>
              </a:custGeom>
              <a:solidFill>
                <a:srgbClr val="A9A9A9">
                  <a:alpha val="9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AB1B8060-233C-4072-85A4-AD1ED1E018B7}"/>
                  </a:ext>
                </a:extLst>
              </p:cNvPr>
              <p:cNvSpPr/>
              <p:nvPr/>
            </p:nvSpPr>
            <p:spPr>
              <a:xfrm>
                <a:off x="-2168306" y="4192809"/>
                <a:ext cx="163830" cy="32384"/>
              </a:xfrm>
              <a:custGeom>
                <a:avLst/>
                <a:gdLst>
                  <a:gd name="connsiteX0" fmla="*/ 163830 w 163830"/>
                  <a:gd name="connsiteY0" fmla="*/ 16193 h 32384"/>
                  <a:gd name="connsiteX1" fmla="*/ 81915 w 163830"/>
                  <a:gd name="connsiteY1" fmla="*/ 32385 h 32384"/>
                  <a:gd name="connsiteX2" fmla="*/ 0 w 163830"/>
                  <a:gd name="connsiteY2" fmla="*/ 16193 h 32384"/>
                  <a:gd name="connsiteX3" fmla="*/ 81915 w 163830"/>
                  <a:gd name="connsiteY3" fmla="*/ 0 h 32384"/>
                  <a:gd name="connsiteX4" fmla="*/ 163830 w 163830"/>
                  <a:gd name="connsiteY4" fmla="*/ 16193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32384">
                    <a:moveTo>
                      <a:pt x="163830" y="16193"/>
                    </a:moveTo>
                    <a:cubicBezTo>
                      <a:pt x="163830" y="24765"/>
                      <a:pt x="126683" y="32385"/>
                      <a:pt x="81915" y="32385"/>
                    </a:cubicBezTo>
                    <a:cubicBezTo>
                      <a:pt x="36195" y="32385"/>
                      <a:pt x="0" y="24765"/>
                      <a:pt x="0" y="16193"/>
                    </a:cubicBezTo>
                    <a:cubicBezTo>
                      <a:pt x="0" y="7620"/>
                      <a:pt x="37148" y="0"/>
                      <a:pt x="81915" y="0"/>
                    </a:cubicBezTo>
                    <a:cubicBezTo>
                      <a:pt x="126683" y="0"/>
                      <a:pt x="163830" y="7620"/>
                      <a:pt x="163830" y="16193"/>
                    </a:cubicBezTo>
                    <a:close/>
                  </a:path>
                </a:pathLst>
              </a:custGeom>
              <a:solidFill>
                <a:srgbClr val="A5A5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07" name="图形 8">
              <a:extLst>
                <a:ext uri="{FF2B5EF4-FFF2-40B4-BE49-F238E27FC236}">
                  <a16:creationId xmlns:a16="http://schemas.microsoft.com/office/drawing/2014/main" id="{A7EF413A-4792-426B-84FF-0740544DDDD3}"/>
                </a:ext>
              </a:extLst>
            </p:cNvPr>
            <p:cNvGrpSpPr/>
            <p:nvPr/>
          </p:nvGrpSpPr>
          <p:grpSpPr>
            <a:xfrm>
              <a:off x="-2739806" y="4158518"/>
              <a:ext cx="670559" cy="106680"/>
              <a:chOff x="-2739806" y="4158518"/>
              <a:chExt cx="670559" cy="106680"/>
            </a:xfrm>
          </p:grpSpPr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64F4716B-07DC-48F6-B9BA-94AD8EE0CCCD}"/>
                  </a:ext>
                </a:extLst>
              </p:cNvPr>
              <p:cNvSpPr/>
              <p:nvPr/>
            </p:nvSpPr>
            <p:spPr>
              <a:xfrm>
                <a:off x="-2739806" y="4158518"/>
                <a:ext cx="670559" cy="106680"/>
              </a:xfrm>
              <a:custGeom>
                <a:avLst/>
                <a:gdLst>
                  <a:gd name="connsiteX0" fmla="*/ 670560 w 670559"/>
                  <a:gd name="connsiteY0" fmla="*/ 53340 h 106680"/>
                  <a:gd name="connsiteX1" fmla="*/ 335280 w 670559"/>
                  <a:gd name="connsiteY1" fmla="*/ 106680 h 106680"/>
                  <a:gd name="connsiteX2" fmla="*/ 0 w 670559"/>
                  <a:gd name="connsiteY2" fmla="*/ 53340 h 106680"/>
                  <a:gd name="connsiteX3" fmla="*/ 335280 w 670559"/>
                  <a:gd name="connsiteY3" fmla="*/ 0 h 106680"/>
                  <a:gd name="connsiteX4" fmla="*/ 670560 w 670559"/>
                  <a:gd name="connsiteY4" fmla="*/ 53340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559" h="106680">
                    <a:moveTo>
                      <a:pt x="670560" y="53340"/>
                    </a:moveTo>
                    <a:cubicBezTo>
                      <a:pt x="670560" y="82868"/>
                      <a:pt x="520065" y="106680"/>
                      <a:pt x="335280" y="106680"/>
                    </a:cubicBezTo>
                    <a:cubicBezTo>
                      <a:pt x="150495" y="106680"/>
                      <a:pt x="0" y="82868"/>
                      <a:pt x="0" y="53340"/>
                    </a:cubicBezTo>
                    <a:cubicBezTo>
                      <a:pt x="0" y="23813"/>
                      <a:pt x="150495" y="0"/>
                      <a:pt x="335280" y="0"/>
                    </a:cubicBezTo>
                    <a:cubicBezTo>
                      <a:pt x="521018" y="0"/>
                      <a:pt x="670560" y="23813"/>
                      <a:pt x="670560" y="53340"/>
                    </a:cubicBez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76A5CE56-61A7-4A0D-BEEF-1B274A6ED9F5}"/>
                  </a:ext>
                </a:extLst>
              </p:cNvPr>
              <p:cNvSpPr/>
              <p:nvPr/>
            </p:nvSpPr>
            <p:spPr>
              <a:xfrm>
                <a:off x="-2734091" y="4159471"/>
                <a:ext cx="657225" cy="102869"/>
              </a:xfrm>
              <a:custGeom>
                <a:avLst/>
                <a:gdLst>
                  <a:gd name="connsiteX0" fmla="*/ 657225 w 657225"/>
                  <a:gd name="connsiteY0" fmla="*/ 51435 h 102869"/>
                  <a:gd name="connsiteX1" fmla="*/ 328613 w 657225"/>
                  <a:gd name="connsiteY1" fmla="*/ 102870 h 102869"/>
                  <a:gd name="connsiteX2" fmla="*/ 0 w 657225"/>
                  <a:gd name="connsiteY2" fmla="*/ 51435 h 102869"/>
                  <a:gd name="connsiteX3" fmla="*/ 328613 w 657225"/>
                  <a:gd name="connsiteY3" fmla="*/ 0 h 102869"/>
                  <a:gd name="connsiteX4" fmla="*/ 657225 w 657225"/>
                  <a:gd name="connsiteY4" fmla="*/ 51435 h 10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225" h="102869">
                    <a:moveTo>
                      <a:pt x="657225" y="51435"/>
                    </a:moveTo>
                    <a:cubicBezTo>
                      <a:pt x="657225" y="80010"/>
                      <a:pt x="510540" y="102870"/>
                      <a:pt x="328613" y="102870"/>
                    </a:cubicBezTo>
                    <a:cubicBezTo>
                      <a:pt x="147637" y="102870"/>
                      <a:pt x="0" y="80010"/>
                      <a:pt x="0" y="51435"/>
                    </a:cubicBezTo>
                    <a:cubicBezTo>
                      <a:pt x="0" y="22860"/>
                      <a:pt x="146685" y="0"/>
                      <a:pt x="328613" y="0"/>
                    </a:cubicBezTo>
                    <a:cubicBezTo>
                      <a:pt x="510540" y="0"/>
                      <a:pt x="657225" y="23813"/>
                      <a:pt x="657225" y="51435"/>
                    </a:cubicBezTo>
                    <a:close/>
                  </a:path>
                </a:pathLst>
              </a:custGeom>
              <a:solidFill>
                <a:srgbClr val="FBFB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5A2A9E43-CC7D-478E-9544-0562A26CBA58}"/>
                  </a:ext>
                </a:extLst>
              </p:cNvPr>
              <p:cNvSpPr/>
              <p:nvPr/>
            </p:nvSpPr>
            <p:spPr>
              <a:xfrm>
                <a:off x="-2725519" y="4161347"/>
                <a:ext cx="641984" cy="99088"/>
              </a:xfrm>
              <a:custGeom>
                <a:avLst/>
                <a:gdLst>
                  <a:gd name="connsiteX0" fmla="*/ 641985 w 641984"/>
                  <a:gd name="connsiteY0" fmla="*/ 49559 h 99088"/>
                  <a:gd name="connsiteX1" fmla="*/ 320993 w 641984"/>
                  <a:gd name="connsiteY1" fmla="*/ 99089 h 99088"/>
                  <a:gd name="connsiteX2" fmla="*/ 0 w 641984"/>
                  <a:gd name="connsiteY2" fmla="*/ 49559 h 99088"/>
                  <a:gd name="connsiteX3" fmla="*/ 320993 w 641984"/>
                  <a:gd name="connsiteY3" fmla="*/ 29 h 99088"/>
                  <a:gd name="connsiteX4" fmla="*/ 641985 w 641984"/>
                  <a:gd name="connsiteY4" fmla="*/ 49559 h 9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1984" h="99088">
                    <a:moveTo>
                      <a:pt x="641985" y="49559"/>
                    </a:moveTo>
                    <a:cubicBezTo>
                      <a:pt x="641985" y="77181"/>
                      <a:pt x="498158" y="99089"/>
                      <a:pt x="320993" y="99089"/>
                    </a:cubicBezTo>
                    <a:cubicBezTo>
                      <a:pt x="143828" y="99089"/>
                      <a:pt x="0" y="77181"/>
                      <a:pt x="0" y="49559"/>
                    </a:cubicBezTo>
                    <a:cubicBezTo>
                      <a:pt x="0" y="21936"/>
                      <a:pt x="143828" y="29"/>
                      <a:pt x="320993" y="29"/>
                    </a:cubicBezTo>
                    <a:cubicBezTo>
                      <a:pt x="498158" y="-924"/>
                      <a:pt x="641985" y="21936"/>
                      <a:pt x="641985" y="49559"/>
                    </a:cubicBezTo>
                    <a:close/>
                  </a:path>
                </a:pathLst>
              </a:custGeom>
              <a:solidFill>
                <a:srgbClr val="F6F6F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B48D6839-A6FA-4FD8-87CF-0904AAB02996}"/>
                  </a:ext>
                </a:extLst>
              </p:cNvPr>
              <p:cNvSpPr/>
              <p:nvPr/>
            </p:nvSpPr>
            <p:spPr>
              <a:xfrm>
                <a:off x="-2719803" y="4161376"/>
                <a:ext cx="628650" cy="97154"/>
              </a:xfrm>
              <a:custGeom>
                <a:avLst/>
                <a:gdLst>
                  <a:gd name="connsiteX0" fmla="*/ 628650 w 628650"/>
                  <a:gd name="connsiteY0" fmla="*/ 48577 h 97154"/>
                  <a:gd name="connsiteX1" fmla="*/ 314325 w 628650"/>
                  <a:gd name="connsiteY1" fmla="*/ 97155 h 97154"/>
                  <a:gd name="connsiteX2" fmla="*/ 0 w 628650"/>
                  <a:gd name="connsiteY2" fmla="*/ 48577 h 97154"/>
                  <a:gd name="connsiteX3" fmla="*/ 314325 w 628650"/>
                  <a:gd name="connsiteY3" fmla="*/ 0 h 97154"/>
                  <a:gd name="connsiteX4" fmla="*/ 628650 w 628650"/>
                  <a:gd name="connsiteY4" fmla="*/ 48577 h 97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50" h="97154">
                    <a:moveTo>
                      <a:pt x="628650" y="48577"/>
                    </a:moveTo>
                    <a:cubicBezTo>
                      <a:pt x="628650" y="75247"/>
                      <a:pt x="487680" y="97155"/>
                      <a:pt x="314325" y="97155"/>
                    </a:cubicBezTo>
                    <a:cubicBezTo>
                      <a:pt x="140970" y="97155"/>
                      <a:pt x="0" y="75247"/>
                      <a:pt x="0" y="48577"/>
                    </a:cubicBezTo>
                    <a:cubicBezTo>
                      <a:pt x="0" y="21907"/>
                      <a:pt x="140970" y="0"/>
                      <a:pt x="314325" y="0"/>
                    </a:cubicBezTo>
                    <a:cubicBezTo>
                      <a:pt x="487680" y="0"/>
                      <a:pt x="628650" y="21907"/>
                      <a:pt x="628650" y="48577"/>
                    </a:cubicBezTo>
                    <a:close/>
                  </a:path>
                </a:pathLst>
              </a:custGeom>
              <a:solidFill>
                <a:srgbClr val="F2F2F2">
                  <a:alpha val="14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FA72CFDA-525B-4C89-A8D6-92891681FBC1}"/>
                  </a:ext>
                </a:extLst>
              </p:cNvPr>
              <p:cNvSpPr/>
              <p:nvPr/>
            </p:nvSpPr>
            <p:spPr>
              <a:xfrm>
                <a:off x="-2714089" y="4162328"/>
                <a:ext cx="615315" cy="93345"/>
              </a:xfrm>
              <a:custGeom>
                <a:avLst/>
                <a:gdLst>
                  <a:gd name="connsiteX0" fmla="*/ 615315 w 615315"/>
                  <a:gd name="connsiteY0" fmla="*/ 46673 h 93345"/>
                  <a:gd name="connsiteX1" fmla="*/ 307658 w 615315"/>
                  <a:gd name="connsiteY1" fmla="*/ 93345 h 93345"/>
                  <a:gd name="connsiteX2" fmla="*/ 0 w 615315"/>
                  <a:gd name="connsiteY2" fmla="*/ 46673 h 93345"/>
                  <a:gd name="connsiteX3" fmla="*/ 307658 w 615315"/>
                  <a:gd name="connsiteY3" fmla="*/ 0 h 93345"/>
                  <a:gd name="connsiteX4" fmla="*/ 615315 w 615315"/>
                  <a:gd name="connsiteY4" fmla="*/ 46673 h 93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315" h="93345">
                    <a:moveTo>
                      <a:pt x="615315" y="46673"/>
                    </a:moveTo>
                    <a:cubicBezTo>
                      <a:pt x="615315" y="72390"/>
                      <a:pt x="478155" y="93345"/>
                      <a:pt x="307658" y="93345"/>
                    </a:cubicBezTo>
                    <a:cubicBezTo>
                      <a:pt x="138113" y="93345"/>
                      <a:pt x="0" y="72390"/>
                      <a:pt x="0" y="46673"/>
                    </a:cubicBezTo>
                    <a:cubicBezTo>
                      <a:pt x="0" y="20955"/>
                      <a:pt x="137160" y="0"/>
                      <a:pt x="307658" y="0"/>
                    </a:cubicBezTo>
                    <a:cubicBezTo>
                      <a:pt x="477203" y="0"/>
                      <a:pt x="615315" y="20955"/>
                      <a:pt x="615315" y="46673"/>
                    </a:cubicBezTo>
                    <a:close/>
                  </a:path>
                </a:pathLst>
              </a:custGeom>
              <a:solidFill>
                <a:srgbClr val="EEEEEE">
                  <a:alpha val="19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F4A11F66-7198-4331-BB6B-DA1287F5A06B}"/>
                  </a:ext>
                </a:extLst>
              </p:cNvPr>
              <p:cNvSpPr/>
              <p:nvPr/>
            </p:nvSpPr>
            <p:spPr>
              <a:xfrm>
                <a:off x="-2706469" y="4163281"/>
                <a:ext cx="600074" cy="91440"/>
              </a:xfrm>
              <a:custGeom>
                <a:avLst/>
                <a:gdLst>
                  <a:gd name="connsiteX0" fmla="*/ 600075 w 600074"/>
                  <a:gd name="connsiteY0" fmla="*/ 45720 h 91440"/>
                  <a:gd name="connsiteX1" fmla="*/ 300038 w 600074"/>
                  <a:gd name="connsiteY1" fmla="*/ 91440 h 91440"/>
                  <a:gd name="connsiteX2" fmla="*/ 0 w 600074"/>
                  <a:gd name="connsiteY2" fmla="*/ 45720 h 91440"/>
                  <a:gd name="connsiteX3" fmla="*/ 300038 w 600074"/>
                  <a:gd name="connsiteY3" fmla="*/ 0 h 91440"/>
                  <a:gd name="connsiteX4" fmla="*/ 600075 w 600074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074" h="91440">
                    <a:moveTo>
                      <a:pt x="600075" y="45720"/>
                    </a:moveTo>
                    <a:cubicBezTo>
                      <a:pt x="600075" y="70485"/>
                      <a:pt x="465773" y="91440"/>
                      <a:pt x="300038" y="91440"/>
                    </a:cubicBezTo>
                    <a:cubicBezTo>
                      <a:pt x="134303" y="91440"/>
                      <a:pt x="0" y="71438"/>
                      <a:pt x="0" y="45720"/>
                    </a:cubicBezTo>
                    <a:cubicBezTo>
                      <a:pt x="0" y="20003"/>
                      <a:pt x="134303" y="0"/>
                      <a:pt x="300038" y="0"/>
                    </a:cubicBezTo>
                    <a:cubicBezTo>
                      <a:pt x="465773" y="0"/>
                      <a:pt x="600075" y="20955"/>
                      <a:pt x="600075" y="45720"/>
                    </a:cubicBezTo>
                    <a:close/>
                  </a:path>
                </a:pathLst>
              </a:custGeom>
              <a:solidFill>
                <a:srgbClr val="EAEAEA">
                  <a:alpha val="24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9E773684-74D1-47E3-B631-638AA4203531}"/>
                  </a:ext>
                </a:extLst>
              </p:cNvPr>
              <p:cNvSpPr/>
              <p:nvPr/>
            </p:nvSpPr>
            <p:spPr>
              <a:xfrm>
                <a:off x="-2700753" y="4164234"/>
                <a:ext cx="586740" cy="87630"/>
              </a:xfrm>
              <a:custGeom>
                <a:avLst/>
                <a:gdLst>
                  <a:gd name="connsiteX0" fmla="*/ 586740 w 586740"/>
                  <a:gd name="connsiteY0" fmla="*/ 43815 h 87630"/>
                  <a:gd name="connsiteX1" fmla="*/ 293370 w 586740"/>
                  <a:gd name="connsiteY1" fmla="*/ 87630 h 87630"/>
                  <a:gd name="connsiteX2" fmla="*/ 0 w 586740"/>
                  <a:gd name="connsiteY2" fmla="*/ 43815 h 87630"/>
                  <a:gd name="connsiteX3" fmla="*/ 293370 w 586740"/>
                  <a:gd name="connsiteY3" fmla="*/ 0 h 87630"/>
                  <a:gd name="connsiteX4" fmla="*/ 586740 w 586740"/>
                  <a:gd name="connsiteY4" fmla="*/ 43815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40" h="87630">
                    <a:moveTo>
                      <a:pt x="586740" y="43815"/>
                    </a:moveTo>
                    <a:cubicBezTo>
                      <a:pt x="586740" y="67628"/>
                      <a:pt x="455295" y="87630"/>
                      <a:pt x="293370" y="87630"/>
                    </a:cubicBezTo>
                    <a:cubicBezTo>
                      <a:pt x="131445" y="87630"/>
                      <a:pt x="0" y="67628"/>
                      <a:pt x="0" y="43815"/>
                    </a:cubicBezTo>
                    <a:cubicBezTo>
                      <a:pt x="0" y="20003"/>
                      <a:pt x="131445" y="0"/>
                      <a:pt x="293370" y="0"/>
                    </a:cubicBezTo>
                    <a:cubicBezTo>
                      <a:pt x="455295" y="0"/>
                      <a:pt x="586740" y="20003"/>
                      <a:pt x="586740" y="43815"/>
                    </a:cubicBezTo>
                    <a:close/>
                  </a:path>
                </a:pathLst>
              </a:custGeom>
              <a:solidFill>
                <a:srgbClr val="E5E5E5">
                  <a:alpha val="29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BFB86E83-EEE1-4E8F-80B4-83E3CC7FF03B}"/>
                  </a:ext>
                </a:extLst>
              </p:cNvPr>
              <p:cNvSpPr/>
              <p:nvPr/>
            </p:nvSpPr>
            <p:spPr>
              <a:xfrm>
                <a:off x="-2693133" y="4166104"/>
                <a:ext cx="571499" cy="83854"/>
              </a:xfrm>
              <a:custGeom>
                <a:avLst/>
                <a:gdLst>
                  <a:gd name="connsiteX0" fmla="*/ 571500 w 571499"/>
                  <a:gd name="connsiteY0" fmla="*/ 41944 h 83854"/>
                  <a:gd name="connsiteX1" fmla="*/ 285750 w 571499"/>
                  <a:gd name="connsiteY1" fmla="*/ 83854 h 83854"/>
                  <a:gd name="connsiteX2" fmla="*/ 0 w 571499"/>
                  <a:gd name="connsiteY2" fmla="*/ 41944 h 83854"/>
                  <a:gd name="connsiteX3" fmla="*/ 285750 w 571499"/>
                  <a:gd name="connsiteY3" fmla="*/ 34 h 83854"/>
                  <a:gd name="connsiteX4" fmla="*/ 571500 w 571499"/>
                  <a:gd name="connsiteY4" fmla="*/ 41944 h 8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499" h="83854">
                    <a:moveTo>
                      <a:pt x="571500" y="41944"/>
                    </a:moveTo>
                    <a:cubicBezTo>
                      <a:pt x="571500" y="64804"/>
                      <a:pt x="442912" y="83854"/>
                      <a:pt x="285750" y="83854"/>
                    </a:cubicBezTo>
                    <a:cubicBezTo>
                      <a:pt x="127635" y="83854"/>
                      <a:pt x="0" y="64804"/>
                      <a:pt x="0" y="41944"/>
                    </a:cubicBezTo>
                    <a:cubicBezTo>
                      <a:pt x="0" y="19084"/>
                      <a:pt x="128588" y="34"/>
                      <a:pt x="285750" y="34"/>
                    </a:cubicBezTo>
                    <a:cubicBezTo>
                      <a:pt x="443865" y="-918"/>
                      <a:pt x="571500" y="18132"/>
                      <a:pt x="571500" y="41944"/>
                    </a:cubicBezTo>
                    <a:close/>
                  </a:path>
                </a:pathLst>
              </a:custGeom>
              <a:solidFill>
                <a:srgbClr val="E1E1E1">
                  <a:alpha val="3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89DA0066-D7B6-40CB-87B4-8BD23BBBA77A}"/>
                  </a:ext>
                </a:extLst>
              </p:cNvPr>
              <p:cNvSpPr/>
              <p:nvPr/>
            </p:nvSpPr>
            <p:spPr>
              <a:xfrm>
                <a:off x="-2687419" y="4166139"/>
                <a:ext cx="558165" cy="81914"/>
              </a:xfrm>
              <a:custGeom>
                <a:avLst/>
                <a:gdLst>
                  <a:gd name="connsiteX0" fmla="*/ 558165 w 558165"/>
                  <a:gd name="connsiteY0" fmla="*/ 40957 h 81914"/>
                  <a:gd name="connsiteX1" fmla="*/ 279083 w 558165"/>
                  <a:gd name="connsiteY1" fmla="*/ 81915 h 81914"/>
                  <a:gd name="connsiteX2" fmla="*/ 0 w 558165"/>
                  <a:gd name="connsiteY2" fmla="*/ 40957 h 81914"/>
                  <a:gd name="connsiteX3" fmla="*/ 279083 w 558165"/>
                  <a:gd name="connsiteY3" fmla="*/ 0 h 81914"/>
                  <a:gd name="connsiteX4" fmla="*/ 558165 w 558165"/>
                  <a:gd name="connsiteY4" fmla="*/ 40957 h 81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165" h="81914">
                    <a:moveTo>
                      <a:pt x="558165" y="40957"/>
                    </a:moveTo>
                    <a:cubicBezTo>
                      <a:pt x="558165" y="63817"/>
                      <a:pt x="433388" y="81915"/>
                      <a:pt x="279083" y="81915"/>
                    </a:cubicBezTo>
                    <a:cubicBezTo>
                      <a:pt x="124777" y="81915"/>
                      <a:pt x="0" y="63817"/>
                      <a:pt x="0" y="40957"/>
                    </a:cubicBezTo>
                    <a:cubicBezTo>
                      <a:pt x="0" y="18097"/>
                      <a:pt x="124777" y="0"/>
                      <a:pt x="279083" y="0"/>
                    </a:cubicBezTo>
                    <a:cubicBezTo>
                      <a:pt x="433388" y="0"/>
                      <a:pt x="558165" y="18097"/>
                      <a:pt x="558165" y="40957"/>
                    </a:cubicBezTo>
                    <a:close/>
                  </a:path>
                </a:pathLst>
              </a:custGeom>
              <a:solidFill>
                <a:srgbClr val="DDDDDD">
                  <a:alpha val="38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2209BD7C-4844-4AF2-848C-EA89B7DBAFC5}"/>
                  </a:ext>
                </a:extLst>
              </p:cNvPr>
              <p:cNvSpPr/>
              <p:nvPr/>
            </p:nvSpPr>
            <p:spPr>
              <a:xfrm>
                <a:off x="-2680751" y="4167091"/>
                <a:ext cx="544829" cy="78105"/>
              </a:xfrm>
              <a:custGeom>
                <a:avLst/>
                <a:gdLst>
                  <a:gd name="connsiteX0" fmla="*/ 544830 w 544829"/>
                  <a:gd name="connsiteY0" fmla="*/ 39053 h 78105"/>
                  <a:gd name="connsiteX1" fmla="*/ 272415 w 544829"/>
                  <a:gd name="connsiteY1" fmla="*/ 78105 h 78105"/>
                  <a:gd name="connsiteX2" fmla="*/ 0 w 544829"/>
                  <a:gd name="connsiteY2" fmla="*/ 39053 h 78105"/>
                  <a:gd name="connsiteX3" fmla="*/ 272415 w 544829"/>
                  <a:gd name="connsiteY3" fmla="*/ 0 h 78105"/>
                  <a:gd name="connsiteX4" fmla="*/ 544830 w 544829"/>
                  <a:gd name="connsiteY4" fmla="*/ 39053 h 7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829" h="78105">
                    <a:moveTo>
                      <a:pt x="544830" y="39053"/>
                    </a:moveTo>
                    <a:cubicBezTo>
                      <a:pt x="544830" y="60960"/>
                      <a:pt x="422910" y="78105"/>
                      <a:pt x="272415" y="78105"/>
                    </a:cubicBezTo>
                    <a:cubicBezTo>
                      <a:pt x="121920" y="78105"/>
                      <a:pt x="0" y="60960"/>
                      <a:pt x="0" y="39053"/>
                    </a:cubicBezTo>
                    <a:cubicBezTo>
                      <a:pt x="0" y="17145"/>
                      <a:pt x="121920" y="0"/>
                      <a:pt x="272415" y="0"/>
                    </a:cubicBezTo>
                    <a:cubicBezTo>
                      <a:pt x="422910" y="0"/>
                      <a:pt x="544830" y="18098"/>
                      <a:pt x="544830" y="39053"/>
                    </a:cubicBezTo>
                    <a:close/>
                  </a:path>
                </a:pathLst>
              </a:custGeom>
              <a:solidFill>
                <a:srgbClr val="D8D8D8">
                  <a:alpha val="4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241B1B84-5245-4DCC-8382-610997710F33}"/>
                  </a:ext>
                </a:extLst>
              </p:cNvPr>
              <p:cNvSpPr/>
              <p:nvPr/>
            </p:nvSpPr>
            <p:spPr>
              <a:xfrm>
                <a:off x="-2673131" y="4168043"/>
                <a:ext cx="529590" cy="76200"/>
              </a:xfrm>
              <a:custGeom>
                <a:avLst/>
                <a:gdLst>
                  <a:gd name="connsiteX0" fmla="*/ 529590 w 529590"/>
                  <a:gd name="connsiteY0" fmla="*/ 38100 h 76200"/>
                  <a:gd name="connsiteX1" fmla="*/ 264795 w 529590"/>
                  <a:gd name="connsiteY1" fmla="*/ 76200 h 76200"/>
                  <a:gd name="connsiteX2" fmla="*/ 0 w 529590"/>
                  <a:gd name="connsiteY2" fmla="*/ 38100 h 76200"/>
                  <a:gd name="connsiteX3" fmla="*/ 264795 w 529590"/>
                  <a:gd name="connsiteY3" fmla="*/ 0 h 76200"/>
                  <a:gd name="connsiteX4" fmla="*/ 529590 w 52959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590" h="76200">
                    <a:moveTo>
                      <a:pt x="529590" y="38100"/>
                    </a:moveTo>
                    <a:cubicBezTo>
                      <a:pt x="529590" y="59055"/>
                      <a:pt x="410528" y="76200"/>
                      <a:pt x="264795" y="76200"/>
                    </a:cubicBezTo>
                    <a:cubicBezTo>
                      <a:pt x="118110" y="76200"/>
                      <a:pt x="0" y="59055"/>
                      <a:pt x="0" y="38100"/>
                    </a:cubicBezTo>
                    <a:cubicBezTo>
                      <a:pt x="0" y="17145"/>
                      <a:pt x="119063" y="0"/>
                      <a:pt x="264795" y="0"/>
                    </a:cubicBezTo>
                    <a:cubicBezTo>
                      <a:pt x="410528" y="0"/>
                      <a:pt x="529590" y="17145"/>
                      <a:pt x="529590" y="38100"/>
                    </a:cubicBezTo>
                    <a:close/>
                  </a:path>
                </a:pathLst>
              </a:custGeom>
              <a:solidFill>
                <a:srgbClr val="D4D4D4">
                  <a:alpha val="48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342283D8-95E4-4169-9D1A-BCE53297D364}"/>
                  </a:ext>
                </a:extLst>
              </p:cNvPr>
              <p:cNvSpPr/>
              <p:nvPr/>
            </p:nvSpPr>
            <p:spPr>
              <a:xfrm>
                <a:off x="-2667416" y="4168996"/>
                <a:ext cx="516254" cy="72390"/>
              </a:xfrm>
              <a:custGeom>
                <a:avLst/>
                <a:gdLst>
                  <a:gd name="connsiteX0" fmla="*/ 516255 w 516254"/>
                  <a:gd name="connsiteY0" fmla="*/ 36195 h 72390"/>
                  <a:gd name="connsiteX1" fmla="*/ 258128 w 516254"/>
                  <a:gd name="connsiteY1" fmla="*/ 72390 h 72390"/>
                  <a:gd name="connsiteX2" fmla="*/ 0 w 516254"/>
                  <a:gd name="connsiteY2" fmla="*/ 36195 h 72390"/>
                  <a:gd name="connsiteX3" fmla="*/ 258128 w 516254"/>
                  <a:gd name="connsiteY3" fmla="*/ 0 h 72390"/>
                  <a:gd name="connsiteX4" fmla="*/ 516255 w 516254"/>
                  <a:gd name="connsiteY4" fmla="*/ 36195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254" h="72390">
                    <a:moveTo>
                      <a:pt x="516255" y="36195"/>
                    </a:moveTo>
                    <a:cubicBezTo>
                      <a:pt x="516255" y="56197"/>
                      <a:pt x="401003" y="72390"/>
                      <a:pt x="258128" y="72390"/>
                    </a:cubicBezTo>
                    <a:cubicBezTo>
                      <a:pt x="115252" y="72390"/>
                      <a:pt x="0" y="56197"/>
                      <a:pt x="0" y="36195"/>
                    </a:cubicBezTo>
                    <a:cubicBezTo>
                      <a:pt x="0" y="16193"/>
                      <a:pt x="115252" y="0"/>
                      <a:pt x="258128" y="0"/>
                    </a:cubicBezTo>
                    <a:cubicBezTo>
                      <a:pt x="400050" y="0"/>
                      <a:pt x="516255" y="16193"/>
                      <a:pt x="516255" y="36195"/>
                    </a:cubicBezTo>
                    <a:close/>
                  </a:path>
                </a:pathLst>
              </a:custGeom>
              <a:solidFill>
                <a:srgbClr val="D0D0D0">
                  <a:alpha val="5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CB33397E-2888-4120-80A1-330431206080}"/>
                  </a:ext>
                </a:extLst>
              </p:cNvPr>
              <p:cNvSpPr/>
              <p:nvPr/>
            </p:nvSpPr>
            <p:spPr>
              <a:xfrm>
                <a:off x="-2661701" y="4169949"/>
                <a:ext cx="502919" cy="68579"/>
              </a:xfrm>
              <a:custGeom>
                <a:avLst/>
                <a:gdLst>
                  <a:gd name="connsiteX0" fmla="*/ 502920 w 502919"/>
                  <a:gd name="connsiteY0" fmla="*/ 34290 h 68579"/>
                  <a:gd name="connsiteX1" fmla="*/ 251460 w 502919"/>
                  <a:gd name="connsiteY1" fmla="*/ 68580 h 68579"/>
                  <a:gd name="connsiteX2" fmla="*/ 0 w 502919"/>
                  <a:gd name="connsiteY2" fmla="*/ 34290 h 68579"/>
                  <a:gd name="connsiteX3" fmla="*/ 251460 w 502919"/>
                  <a:gd name="connsiteY3" fmla="*/ 0 h 68579"/>
                  <a:gd name="connsiteX4" fmla="*/ 502920 w 502919"/>
                  <a:gd name="connsiteY4" fmla="*/ 3429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919" h="68579">
                    <a:moveTo>
                      <a:pt x="502920" y="34290"/>
                    </a:moveTo>
                    <a:cubicBezTo>
                      <a:pt x="502920" y="53340"/>
                      <a:pt x="390525" y="68580"/>
                      <a:pt x="251460" y="68580"/>
                    </a:cubicBezTo>
                    <a:cubicBezTo>
                      <a:pt x="112395" y="68580"/>
                      <a:pt x="0" y="53340"/>
                      <a:pt x="0" y="34290"/>
                    </a:cubicBezTo>
                    <a:cubicBezTo>
                      <a:pt x="0" y="15240"/>
                      <a:pt x="112395" y="0"/>
                      <a:pt x="251460" y="0"/>
                    </a:cubicBezTo>
                    <a:cubicBezTo>
                      <a:pt x="390525" y="0"/>
                      <a:pt x="502920" y="15240"/>
                      <a:pt x="502920" y="34290"/>
                    </a:cubicBezTo>
                    <a:close/>
                  </a:path>
                </a:pathLst>
              </a:custGeom>
              <a:solidFill>
                <a:srgbClr val="CCCCCC">
                  <a:alpha val="57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118EB172-56BA-4F04-8ACE-31315A00495F}"/>
                  </a:ext>
                </a:extLst>
              </p:cNvPr>
              <p:cNvSpPr/>
              <p:nvPr/>
            </p:nvSpPr>
            <p:spPr>
              <a:xfrm>
                <a:off x="-2654081" y="4170901"/>
                <a:ext cx="487680" cy="66675"/>
              </a:xfrm>
              <a:custGeom>
                <a:avLst/>
                <a:gdLst>
                  <a:gd name="connsiteX0" fmla="*/ 487680 w 487680"/>
                  <a:gd name="connsiteY0" fmla="*/ 33338 h 66675"/>
                  <a:gd name="connsiteX1" fmla="*/ 243840 w 487680"/>
                  <a:gd name="connsiteY1" fmla="*/ 66675 h 66675"/>
                  <a:gd name="connsiteX2" fmla="*/ 0 w 487680"/>
                  <a:gd name="connsiteY2" fmla="*/ 33338 h 66675"/>
                  <a:gd name="connsiteX3" fmla="*/ 243840 w 487680"/>
                  <a:gd name="connsiteY3" fmla="*/ 0 h 66675"/>
                  <a:gd name="connsiteX4" fmla="*/ 487680 w 487680"/>
                  <a:gd name="connsiteY4" fmla="*/ 3333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80" h="66675">
                    <a:moveTo>
                      <a:pt x="487680" y="33338"/>
                    </a:moveTo>
                    <a:cubicBezTo>
                      <a:pt x="487680" y="51435"/>
                      <a:pt x="378143" y="66675"/>
                      <a:pt x="243840" y="66675"/>
                    </a:cubicBezTo>
                    <a:cubicBezTo>
                      <a:pt x="108585" y="66675"/>
                      <a:pt x="0" y="51435"/>
                      <a:pt x="0" y="33338"/>
                    </a:cubicBezTo>
                    <a:cubicBezTo>
                      <a:pt x="0" y="15240"/>
                      <a:pt x="109538" y="0"/>
                      <a:pt x="243840" y="0"/>
                    </a:cubicBezTo>
                    <a:cubicBezTo>
                      <a:pt x="378143" y="0"/>
                      <a:pt x="487680" y="15240"/>
                      <a:pt x="487680" y="33338"/>
                    </a:cubicBezTo>
                    <a:close/>
                  </a:path>
                </a:pathLst>
              </a:custGeom>
              <a:solidFill>
                <a:srgbClr val="C7C7C7">
                  <a:alpha val="6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AA66764E-79B7-4A6A-B3CC-F985A68C8D7E}"/>
                  </a:ext>
                </a:extLst>
              </p:cNvPr>
              <p:cNvSpPr/>
              <p:nvPr/>
            </p:nvSpPr>
            <p:spPr>
              <a:xfrm>
                <a:off x="-2648366" y="4171853"/>
                <a:ext cx="474344" cy="62865"/>
              </a:xfrm>
              <a:custGeom>
                <a:avLst/>
                <a:gdLst>
                  <a:gd name="connsiteX0" fmla="*/ 474345 w 474344"/>
                  <a:gd name="connsiteY0" fmla="*/ 31433 h 62865"/>
                  <a:gd name="connsiteX1" fmla="*/ 237173 w 474344"/>
                  <a:gd name="connsiteY1" fmla="*/ 62865 h 62865"/>
                  <a:gd name="connsiteX2" fmla="*/ 0 w 474344"/>
                  <a:gd name="connsiteY2" fmla="*/ 31433 h 62865"/>
                  <a:gd name="connsiteX3" fmla="*/ 237173 w 474344"/>
                  <a:gd name="connsiteY3" fmla="*/ 0 h 62865"/>
                  <a:gd name="connsiteX4" fmla="*/ 474345 w 474344"/>
                  <a:gd name="connsiteY4" fmla="*/ 31433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344" h="62865">
                    <a:moveTo>
                      <a:pt x="474345" y="31433"/>
                    </a:moveTo>
                    <a:cubicBezTo>
                      <a:pt x="474345" y="48578"/>
                      <a:pt x="368618" y="62865"/>
                      <a:pt x="237173" y="62865"/>
                    </a:cubicBezTo>
                    <a:cubicBezTo>
                      <a:pt x="106680" y="62865"/>
                      <a:pt x="0" y="48578"/>
                      <a:pt x="0" y="31433"/>
                    </a:cubicBezTo>
                    <a:cubicBezTo>
                      <a:pt x="0" y="14288"/>
                      <a:pt x="105728" y="0"/>
                      <a:pt x="237173" y="0"/>
                    </a:cubicBezTo>
                    <a:cubicBezTo>
                      <a:pt x="368618" y="0"/>
                      <a:pt x="474345" y="14288"/>
                      <a:pt x="474345" y="31433"/>
                    </a:cubicBezTo>
                    <a:close/>
                  </a:path>
                </a:pathLst>
              </a:custGeom>
              <a:solidFill>
                <a:srgbClr val="C3C3C3">
                  <a:alpha val="67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1D28D757-682E-412C-9A51-973950DD477A}"/>
                  </a:ext>
                </a:extLst>
              </p:cNvPr>
              <p:cNvSpPr/>
              <p:nvPr/>
            </p:nvSpPr>
            <p:spPr>
              <a:xfrm>
                <a:off x="-2640746" y="4172806"/>
                <a:ext cx="459105" cy="60959"/>
              </a:xfrm>
              <a:custGeom>
                <a:avLst/>
                <a:gdLst>
                  <a:gd name="connsiteX0" fmla="*/ 459105 w 459105"/>
                  <a:gd name="connsiteY0" fmla="*/ 30480 h 60959"/>
                  <a:gd name="connsiteX1" fmla="*/ 229553 w 459105"/>
                  <a:gd name="connsiteY1" fmla="*/ 60960 h 60959"/>
                  <a:gd name="connsiteX2" fmla="*/ 0 w 459105"/>
                  <a:gd name="connsiteY2" fmla="*/ 30480 h 60959"/>
                  <a:gd name="connsiteX3" fmla="*/ 229553 w 459105"/>
                  <a:gd name="connsiteY3" fmla="*/ 0 h 60959"/>
                  <a:gd name="connsiteX4" fmla="*/ 459105 w 459105"/>
                  <a:gd name="connsiteY4" fmla="*/ 30480 h 6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105" h="60959">
                    <a:moveTo>
                      <a:pt x="459105" y="30480"/>
                    </a:moveTo>
                    <a:cubicBezTo>
                      <a:pt x="459105" y="46672"/>
                      <a:pt x="356235" y="60960"/>
                      <a:pt x="229553" y="60960"/>
                    </a:cubicBezTo>
                    <a:cubicBezTo>
                      <a:pt x="102870" y="60960"/>
                      <a:pt x="0" y="47625"/>
                      <a:pt x="0" y="30480"/>
                    </a:cubicBezTo>
                    <a:cubicBezTo>
                      <a:pt x="0" y="14288"/>
                      <a:pt x="102870" y="0"/>
                      <a:pt x="229553" y="0"/>
                    </a:cubicBezTo>
                    <a:cubicBezTo>
                      <a:pt x="356235" y="0"/>
                      <a:pt x="459105" y="13335"/>
                      <a:pt x="459105" y="30480"/>
                    </a:cubicBezTo>
                    <a:close/>
                  </a:path>
                </a:pathLst>
              </a:custGeom>
              <a:solidFill>
                <a:srgbClr val="BFBFBF">
                  <a:alpha val="7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92B10050-A975-4892-A06E-643837005C6E}"/>
                  </a:ext>
                </a:extLst>
              </p:cNvPr>
              <p:cNvSpPr/>
              <p:nvPr/>
            </p:nvSpPr>
            <p:spPr>
              <a:xfrm>
                <a:off x="-2635031" y="4173759"/>
                <a:ext cx="445769" cy="57150"/>
              </a:xfrm>
              <a:custGeom>
                <a:avLst/>
                <a:gdLst>
                  <a:gd name="connsiteX0" fmla="*/ 445770 w 445769"/>
                  <a:gd name="connsiteY0" fmla="*/ 28575 h 57150"/>
                  <a:gd name="connsiteX1" fmla="*/ 222885 w 445769"/>
                  <a:gd name="connsiteY1" fmla="*/ 57150 h 57150"/>
                  <a:gd name="connsiteX2" fmla="*/ 0 w 445769"/>
                  <a:gd name="connsiteY2" fmla="*/ 28575 h 57150"/>
                  <a:gd name="connsiteX3" fmla="*/ 222885 w 445769"/>
                  <a:gd name="connsiteY3" fmla="*/ 0 h 57150"/>
                  <a:gd name="connsiteX4" fmla="*/ 445770 w 445769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769" h="57150">
                    <a:moveTo>
                      <a:pt x="445770" y="28575"/>
                    </a:moveTo>
                    <a:cubicBezTo>
                      <a:pt x="445770" y="44768"/>
                      <a:pt x="345758" y="57150"/>
                      <a:pt x="222885" y="57150"/>
                    </a:cubicBezTo>
                    <a:cubicBezTo>
                      <a:pt x="100013" y="57150"/>
                      <a:pt x="0" y="44768"/>
                      <a:pt x="0" y="28575"/>
                    </a:cubicBezTo>
                    <a:cubicBezTo>
                      <a:pt x="0" y="12382"/>
                      <a:pt x="100013" y="0"/>
                      <a:pt x="222885" y="0"/>
                    </a:cubicBezTo>
                    <a:cubicBezTo>
                      <a:pt x="346710" y="0"/>
                      <a:pt x="445770" y="12382"/>
                      <a:pt x="445770" y="28575"/>
                    </a:cubicBezTo>
                    <a:close/>
                  </a:path>
                </a:pathLst>
              </a:custGeom>
              <a:solidFill>
                <a:srgbClr val="BABABA">
                  <a:alpha val="7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E9626372-9CB9-4666-AF74-6E52CFADF567}"/>
                  </a:ext>
                </a:extLst>
              </p:cNvPr>
              <p:cNvSpPr/>
              <p:nvPr/>
            </p:nvSpPr>
            <p:spPr>
              <a:xfrm>
                <a:off x="-2628364" y="4174711"/>
                <a:ext cx="432435" cy="53340"/>
              </a:xfrm>
              <a:custGeom>
                <a:avLst/>
                <a:gdLst>
                  <a:gd name="connsiteX0" fmla="*/ 432435 w 432435"/>
                  <a:gd name="connsiteY0" fmla="*/ 26670 h 53340"/>
                  <a:gd name="connsiteX1" fmla="*/ 216217 w 432435"/>
                  <a:gd name="connsiteY1" fmla="*/ 53340 h 53340"/>
                  <a:gd name="connsiteX2" fmla="*/ 0 w 432435"/>
                  <a:gd name="connsiteY2" fmla="*/ 26670 h 53340"/>
                  <a:gd name="connsiteX3" fmla="*/ 216217 w 432435"/>
                  <a:gd name="connsiteY3" fmla="*/ 0 h 53340"/>
                  <a:gd name="connsiteX4" fmla="*/ 432435 w 432435"/>
                  <a:gd name="connsiteY4" fmla="*/ 2667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435" h="53340">
                    <a:moveTo>
                      <a:pt x="432435" y="26670"/>
                    </a:moveTo>
                    <a:cubicBezTo>
                      <a:pt x="432435" y="41910"/>
                      <a:pt x="335280" y="53340"/>
                      <a:pt x="216217" y="53340"/>
                    </a:cubicBezTo>
                    <a:cubicBezTo>
                      <a:pt x="97155" y="53340"/>
                      <a:pt x="0" y="40957"/>
                      <a:pt x="0" y="26670"/>
                    </a:cubicBezTo>
                    <a:cubicBezTo>
                      <a:pt x="0" y="11430"/>
                      <a:pt x="97155" y="0"/>
                      <a:pt x="216217" y="0"/>
                    </a:cubicBezTo>
                    <a:cubicBezTo>
                      <a:pt x="335280" y="0"/>
                      <a:pt x="432435" y="12382"/>
                      <a:pt x="432435" y="26670"/>
                    </a:cubicBezTo>
                    <a:close/>
                  </a:path>
                </a:pathLst>
              </a:custGeom>
              <a:solidFill>
                <a:srgbClr val="B6B6B6">
                  <a:alpha val="8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0D0F9FAA-7322-4F54-A814-E27CB7674836}"/>
                  </a:ext>
                </a:extLst>
              </p:cNvPr>
              <p:cNvSpPr/>
              <p:nvPr/>
            </p:nvSpPr>
            <p:spPr>
              <a:xfrm>
                <a:off x="-2620743" y="4175664"/>
                <a:ext cx="417194" cy="51434"/>
              </a:xfrm>
              <a:custGeom>
                <a:avLst/>
                <a:gdLst>
                  <a:gd name="connsiteX0" fmla="*/ 417195 w 417194"/>
                  <a:gd name="connsiteY0" fmla="*/ 25717 h 51434"/>
                  <a:gd name="connsiteX1" fmla="*/ 208597 w 417194"/>
                  <a:gd name="connsiteY1" fmla="*/ 51435 h 51434"/>
                  <a:gd name="connsiteX2" fmla="*/ 0 w 417194"/>
                  <a:gd name="connsiteY2" fmla="*/ 25717 h 51434"/>
                  <a:gd name="connsiteX3" fmla="*/ 208597 w 417194"/>
                  <a:gd name="connsiteY3" fmla="*/ 0 h 51434"/>
                  <a:gd name="connsiteX4" fmla="*/ 417195 w 417194"/>
                  <a:gd name="connsiteY4" fmla="*/ 25717 h 5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194" h="51434">
                    <a:moveTo>
                      <a:pt x="417195" y="25717"/>
                    </a:moveTo>
                    <a:cubicBezTo>
                      <a:pt x="417195" y="40005"/>
                      <a:pt x="323850" y="51435"/>
                      <a:pt x="208597" y="51435"/>
                    </a:cubicBezTo>
                    <a:cubicBezTo>
                      <a:pt x="93345" y="51435"/>
                      <a:pt x="0" y="40005"/>
                      <a:pt x="0" y="25717"/>
                    </a:cubicBezTo>
                    <a:cubicBezTo>
                      <a:pt x="0" y="11430"/>
                      <a:pt x="93345" y="0"/>
                      <a:pt x="208597" y="0"/>
                    </a:cubicBezTo>
                    <a:cubicBezTo>
                      <a:pt x="323850" y="0"/>
                      <a:pt x="417195" y="11430"/>
                      <a:pt x="417195" y="25717"/>
                    </a:cubicBezTo>
                    <a:close/>
                  </a:path>
                </a:pathLst>
              </a:custGeom>
              <a:solidFill>
                <a:srgbClr val="B2B2B2">
                  <a:alpha val="8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478D7E22-BC7F-4D81-AED2-6E06ACA56A6B}"/>
                  </a:ext>
                </a:extLst>
              </p:cNvPr>
              <p:cNvSpPr/>
              <p:nvPr/>
            </p:nvSpPr>
            <p:spPr>
              <a:xfrm>
                <a:off x="-2615029" y="4176616"/>
                <a:ext cx="403860" cy="47625"/>
              </a:xfrm>
              <a:custGeom>
                <a:avLst/>
                <a:gdLst>
                  <a:gd name="connsiteX0" fmla="*/ 403860 w 403860"/>
                  <a:gd name="connsiteY0" fmla="*/ 23813 h 47625"/>
                  <a:gd name="connsiteX1" fmla="*/ 201930 w 403860"/>
                  <a:gd name="connsiteY1" fmla="*/ 47625 h 47625"/>
                  <a:gd name="connsiteX2" fmla="*/ 0 w 403860"/>
                  <a:gd name="connsiteY2" fmla="*/ 23813 h 47625"/>
                  <a:gd name="connsiteX3" fmla="*/ 201930 w 403860"/>
                  <a:gd name="connsiteY3" fmla="*/ 0 h 47625"/>
                  <a:gd name="connsiteX4" fmla="*/ 403860 w 403860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860" h="47625">
                    <a:moveTo>
                      <a:pt x="403860" y="23813"/>
                    </a:moveTo>
                    <a:cubicBezTo>
                      <a:pt x="403860" y="37148"/>
                      <a:pt x="313373" y="47625"/>
                      <a:pt x="201930" y="47625"/>
                    </a:cubicBezTo>
                    <a:cubicBezTo>
                      <a:pt x="90488" y="47625"/>
                      <a:pt x="0" y="37148"/>
                      <a:pt x="0" y="23813"/>
                    </a:cubicBezTo>
                    <a:cubicBezTo>
                      <a:pt x="0" y="10478"/>
                      <a:pt x="90488" y="0"/>
                      <a:pt x="201930" y="0"/>
                    </a:cubicBezTo>
                    <a:cubicBezTo>
                      <a:pt x="313373" y="0"/>
                      <a:pt x="403860" y="10478"/>
                      <a:pt x="403860" y="23813"/>
                    </a:cubicBezTo>
                    <a:close/>
                  </a:path>
                </a:pathLst>
              </a:custGeom>
              <a:solidFill>
                <a:srgbClr val="AEAEAE">
                  <a:alpha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443A7973-1DBD-4B7D-983C-65471058EB4E}"/>
                  </a:ext>
                </a:extLst>
              </p:cNvPr>
              <p:cNvSpPr/>
              <p:nvPr/>
            </p:nvSpPr>
            <p:spPr>
              <a:xfrm>
                <a:off x="-2609314" y="4177568"/>
                <a:ext cx="390525" cy="44767"/>
              </a:xfrm>
              <a:custGeom>
                <a:avLst/>
                <a:gdLst>
                  <a:gd name="connsiteX0" fmla="*/ 390525 w 390525"/>
                  <a:gd name="connsiteY0" fmla="*/ 21908 h 44767"/>
                  <a:gd name="connsiteX1" fmla="*/ 195263 w 390525"/>
                  <a:gd name="connsiteY1" fmla="*/ 44768 h 44767"/>
                  <a:gd name="connsiteX2" fmla="*/ 0 w 390525"/>
                  <a:gd name="connsiteY2" fmla="*/ 21908 h 44767"/>
                  <a:gd name="connsiteX3" fmla="*/ 195263 w 390525"/>
                  <a:gd name="connsiteY3" fmla="*/ 0 h 44767"/>
                  <a:gd name="connsiteX4" fmla="*/ 390525 w 390525"/>
                  <a:gd name="connsiteY4" fmla="*/ 21908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44767">
                    <a:moveTo>
                      <a:pt x="390525" y="21908"/>
                    </a:moveTo>
                    <a:cubicBezTo>
                      <a:pt x="390525" y="34290"/>
                      <a:pt x="302895" y="44768"/>
                      <a:pt x="195263" y="44768"/>
                    </a:cubicBezTo>
                    <a:cubicBezTo>
                      <a:pt x="87630" y="44768"/>
                      <a:pt x="0" y="34290"/>
                      <a:pt x="0" y="21908"/>
                    </a:cubicBezTo>
                    <a:cubicBezTo>
                      <a:pt x="0" y="9525"/>
                      <a:pt x="87630" y="0"/>
                      <a:pt x="195263" y="0"/>
                    </a:cubicBezTo>
                    <a:cubicBezTo>
                      <a:pt x="302895" y="0"/>
                      <a:pt x="390525" y="9525"/>
                      <a:pt x="390525" y="21908"/>
                    </a:cubicBezTo>
                    <a:close/>
                  </a:path>
                </a:pathLst>
              </a:custGeom>
              <a:solidFill>
                <a:srgbClr val="A9A9A9">
                  <a:alpha val="9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1BFB92F4-AB56-4298-A9FB-4810450CD036}"/>
                  </a:ext>
                </a:extLst>
              </p:cNvPr>
              <p:cNvSpPr/>
              <p:nvPr/>
            </p:nvSpPr>
            <p:spPr>
              <a:xfrm>
                <a:off x="-2601693" y="4178521"/>
                <a:ext cx="375284" cy="41909"/>
              </a:xfrm>
              <a:custGeom>
                <a:avLst/>
                <a:gdLst>
                  <a:gd name="connsiteX0" fmla="*/ 375285 w 375284"/>
                  <a:gd name="connsiteY0" fmla="*/ 20955 h 41909"/>
                  <a:gd name="connsiteX1" fmla="*/ 187643 w 375284"/>
                  <a:gd name="connsiteY1" fmla="*/ 41910 h 41909"/>
                  <a:gd name="connsiteX2" fmla="*/ 0 w 375284"/>
                  <a:gd name="connsiteY2" fmla="*/ 20955 h 41909"/>
                  <a:gd name="connsiteX3" fmla="*/ 187643 w 375284"/>
                  <a:gd name="connsiteY3" fmla="*/ 0 h 41909"/>
                  <a:gd name="connsiteX4" fmla="*/ 375285 w 375284"/>
                  <a:gd name="connsiteY4" fmla="*/ 20955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4" h="41909">
                    <a:moveTo>
                      <a:pt x="375285" y="20955"/>
                    </a:moveTo>
                    <a:cubicBezTo>
                      <a:pt x="375285" y="32385"/>
                      <a:pt x="291465" y="41910"/>
                      <a:pt x="187643" y="41910"/>
                    </a:cubicBezTo>
                    <a:cubicBezTo>
                      <a:pt x="83820" y="41910"/>
                      <a:pt x="0" y="32385"/>
                      <a:pt x="0" y="20955"/>
                    </a:cubicBezTo>
                    <a:cubicBezTo>
                      <a:pt x="0" y="9525"/>
                      <a:pt x="83820" y="0"/>
                      <a:pt x="187643" y="0"/>
                    </a:cubicBezTo>
                    <a:cubicBezTo>
                      <a:pt x="291465" y="0"/>
                      <a:pt x="375285" y="9525"/>
                      <a:pt x="375285" y="20955"/>
                    </a:cubicBezTo>
                    <a:close/>
                  </a:path>
                </a:pathLst>
              </a:custGeom>
              <a:solidFill>
                <a:srgbClr val="A5A5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30" name="图形 8">
              <a:extLst>
                <a:ext uri="{FF2B5EF4-FFF2-40B4-BE49-F238E27FC236}">
                  <a16:creationId xmlns:a16="http://schemas.microsoft.com/office/drawing/2014/main" id="{46CA5A94-0E9D-42CE-A8B6-68C0060FA03C}"/>
                </a:ext>
              </a:extLst>
            </p:cNvPr>
            <p:cNvGrpSpPr/>
            <p:nvPr/>
          </p:nvGrpSpPr>
          <p:grpSpPr>
            <a:xfrm>
              <a:off x="-2713808" y="3085051"/>
              <a:ext cx="774954" cy="1137637"/>
              <a:chOff x="-2713808" y="3085051"/>
              <a:chExt cx="774954" cy="1137637"/>
            </a:xfrm>
          </p:grpSpPr>
          <p:grpSp>
            <p:nvGrpSpPr>
              <p:cNvPr id="231" name="图形 8">
                <a:extLst>
                  <a:ext uri="{FF2B5EF4-FFF2-40B4-BE49-F238E27FC236}">
                    <a16:creationId xmlns:a16="http://schemas.microsoft.com/office/drawing/2014/main" id="{F2A52C6A-5230-4189-B723-8F5FFE18FC36}"/>
                  </a:ext>
                </a:extLst>
              </p:cNvPr>
              <p:cNvGrpSpPr/>
              <p:nvPr/>
            </p:nvGrpSpPr>
            <p:grpSpPr>
              <a:xfrm>
                <a:off x="-2713808" y="3085051"/>
                <a:ext cx="580744" cy="1130779"/>
                <a:chOff x="-2713808" y="3085051"/>
                <a:chExt cx="580744" cy="1130779"/>
              </a:xfrm>
            </p:grpSpPr>
            <p:grpSp>
              <p:nvGrpSpPr>
                <p:cNvPr id="232" name="图形 8">
                  <a:extLst>
                    <a:ext uri="{FF2B5EF4-FFF2-40B4-BE49-F238E27FC236}">
                      <a16:creationId xmlns:a16="http://schemas.microsoft.com/office/drawing/2014/main" id="{34688C42-A0C0-40A0-8458-AD33AC5E657D}"/>
                    </a:ext>
                  </a:extLst>
                </p:cNvPr>
                <p:cNvGrpSpPr/>
                <p:nvPr/>
              </p:nvGrpSpPr>
              <p:grpSpPr>
                <a:xfrm>
                  <a:off x="-2713808" y="3085051"/>
                  <a:ext cx="580744" cy="938755"/>
                  <a:chOff x="-2713808" y="3085051"/>
                  <a:chExt cx="580744" cy="938755"/>
                </a:xfrm>
              </p:grpSpPr>
              <p:grpSp>
                <p:nvGrpSpPr>
                  <p:cNvPr id="233" name="图形 8">
                    <a:extLst>
                      <a:ext uri="{FF2B5EF4-FFF2-40B4-BE49-F238E27FC236}">
                        <a16:creationId xmlns:a16="http://schemas.microsoft.com/office/drawing/2014/main" id="{7FBFB597-3172-4523-AEC8-3002ED72DA85}"/>
                      </a:ext>
                    </a:extLst>
                  </p:cNvPr>
                  <p:cNvGrpSpPr/>
                  <p:nvPr/>
                </p:nvGrpSpPr>
                <p:grpSpPr>
                  <a:xfrm>
                    <a:off x="-2713136" y="3085051"/>
                    <a:ext cx="580072" cy="68579"/>
                    <a:chOff x="-2713136" y="3085051"/>
                    <a:chExt cx="580072" cy="68579"/>
                  </a:xfrm>
                </p:grpSpPr>
                <p:sp>
                  <p:nvSpPr>
                    <p:cNvPr id="234" name="任意多边形: 形状 233">
                      <a:extLst>
                        <a:ext uri="{FF2B5EF4-FFF2-40B4-BE49-F238E27FC236}">
                          <a16:creationId xmlns:a16="http://schemas.microsoft.com/office/drawing/2014/main" id="{72137A02-1A6D-4FCF-B137-6497BB4910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13136" y="3085051"/>
                      <a:ext cx="580072" cy="68579"/>
                    </a:xfrm>
                    <a:custGeom>
                      <a:avLst/>
                      <a:gdLst>
                        <a:gd name="connsiteX0" fmla="*/ 578168 w 580072"/>
                        <a:gd name="connsiteY0" fmla="*/ 65723 h 68579"/>
                        <a:gd name="connsiteX1" fmla="*/ 575310 w 580072"/>
                        <a:gd name="connsiteY1" fmla="*/ 68580 h 68579"/>
                        <a:gd name="connsiteX2" fmla="*/ 3810 w 580072"/>
                        <a:gd name="connsiteY2" fmla="*/ 68580 h 68579"/>
                        <a:gd name="connsiteX3" fmla="*/ 953 w 580072"/>
                        <a:gd name="connsiteY3" fmla="*/ 65723 h 68579"/>
                        <a:gd name="connsiteX4" fmla="*/ 0 w 580072"/>
                        <a:gd name="connsiteY4" fmla="*/ 2858 h 68579"/>
                        <a:gd name="connsiteX5" fmla="*/ 2858 w 580072"/>
                        <a:gd name="connsiteY5" fmla="*/ 0 h 68579"/>
                        <a:gd name="connsiteX6" fmla="*/ 577215 w 580072"/>
                        <a:gd name="connsiteY6" fmla="*/ 0 h 68579"/>
                        <a:gd name="connsiteX7" fmla="*/ 580073 w 580072"/>
                        <a:gd name="connsiteY7" fmla="*/ 2858 h 68579"/>
                        <a:gd name="connsiteX8" fmla="*/ 578168 w 580072"/>
                        <a:gd name="connsiteY8" fmla="*/ 65723 h 6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0072" h="68579">
                          <a:moveTo>
                            <a:pt x="578168" y="65723"/>
                          </a:moveTo>
                          <a:cubicBezTo>
                            <a:pt x="578168" y="67628"/>
                            <a:pt x="577215" y="68580"/>
                            <a:pt x="575310" y="68580"/>
                          </a:cubicBezTo>
                          <a:lnTo>
                            <a:pt x="3810" y="68580"/>
                          </a:lnTo>
                          <a:cubicBezTo>
                            <a:pt x="1905" y="68580"/>
                            <a:pt x="953" y="67628"/>
                            <a:pt x="953" y="65723"/>
                          </a:cubicBezTo>
                          <a:lnTo>
                            <a:pt x="0" y="2858"/>
                          </a:lnTo>
                          <a:cubicBezTo>
                            <a:pt x="0" y="953"/>
                            <a:pt x="953" y="0"/>
                            <a:pt x="2858" y="0"/>
                          </a:cubicBezTo>
                          <a:lnTo>
                            <a:pt x="577215" y="0"/>
                          </a:lnTo>
                          <a:cubicBezTo>
                            <a:pt x="579120" y="0"/>
                            <a:pt x="580073" y="953"/>
                            <a:pt x="580073" y="2858"/>
                          </a:cubicBezTo>
                          <a:lnTo>
                            <a:pt x="578168" y="65723"/>
                          </a:lnTo>
                          <a:close/>
                        </a:path>
                      </a:pathLst>
                    </a:custGeom>
                    <a:solidFill>
                      <a:srgbClr val="C3C3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35" name="图形 8">
                      <a:extLst>
                        <a:ext uri="{FF2B5EF4-FFF2-40B4-BE49-F238E27FC236}">
                          <a16:creationId xmlns:a16="http://schemas.microsoft.com/office/drawing/2014/main" id="{272D9254-6C87-4075-BD46-209A762758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709326" y="3087909"/>
                      <a:ext cx="573404" cy="54292"/>
                      <a:chOff x="-2709326" y="3087909"/>
                      <a:chExt cx="573404" cy="54292"/>
                    </a:xfrm>
                  </p:grpSpPr>
                  <p:grpSp>
                    <p:nvGrpSpPr>
                      <p:cNvPr id="236" name="图形 8">
                        <a:extLst>
                          <a:ext uri="{FF2B5EF4-FFF2-40B4-BE49-F238E27FC236}">
                            <a16:creationId xmlns:a16="http://schemas.microsoft.com/office/drawing/2014/main" id="{F65F81E0-9660-4356-976F-64C290E427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709326" y="3087909"/>
                        <a:ext cx="19050" cy="54292"/>
                        <a:chOff x="-2709326" y="3087909"/>
                        <a:chExt cx="19050" cy="54292"/>
                      </a:xfrm>
                    </p:grpSpPr>
                    <p:sp>
                      <p:nvSpPr>
                        <p:cNvPr id="237" name="任意多边形: 形状 236">
                          <a:extLst>
                            <a:ext uri="{FF2B5EF4-FFF2-40B4-BE49-F238E27FC236}">
                              <a16:creationId xmlns:a16="http://schemas.microsoft.com/office/drawing/2014/main" id="{0D8C1165-0B7D-433A-8C3A-E794985268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709326" y="3087909"/>
                          <a:ext cx="10477" cy="54292"/>
                        </a:xfrm>
                        <a:custGeom>
                          <a:avLst/>
                          <a:gdLst>
                            <a:gd name="connsiteX0" fmla="*/ 10478 w 10477"/>
                            <a:gd name="connsiteY0" fmla="*/ 52388 h 54292"/>
                            <a:gd name="connsiteX1" fmla="*/ 7620 w 10477"/>
                            <a:gd name="connsiteY1" fmla="*/ 54292 h 54292"/>
                            <a:gd name="connsiteX2" fmla="*/ 5715 w 10477"/>
                            <a:gd name="connsiteY2" fmla="*/ 54292 h 54292"/>
                            <a:gd name="connsiteX3" fmla="*/ 2858 w 10477"/>
                            <a:gd name="connsiteY3" fmla="*/ 52388 h 54292"/>
                            <a:gd name="connsiteX4" fmla="*/ 0 w 10477"/>
                            <a:gd name="connsiteY4" fmla="*/ 1905 h 54292"/>
                            <a:gd name="connsiteX5" fmla="*/ 2858 w 10477"/>
                            <a:gd name="connsiteY5" fmla="*/ 0 h 54292"/>
                            <a:gd name="connsiteX6" fmla="*/ 4763 w 10477"/>
                            <a:gd name="connsiteY6" fmla="*/ 0 h 54292"/>
                            <a:gd name="connsiteX7" fmla="*/ 7620 w 10477"/>
                            <a:gd name="connsiteY7" fmla="*/ 1905 h 54292"/>
                            <a:gd name="connsiteX8" fmla="*/ 10478 w 10477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0477" h="54292">
                              <a:moveTo>
                                <a:pt x="10478" y="52388"/>
                              </a:moveTo>
                              <a:cubicBezTo>
                                <a:pt x="10478" y="53340"/>
                                <a:pt x="9525" y="54292"/>
                                <a:pt x="7620" y="54292"/>
                              </a:cubicBezTo>
                              <a:lnTo>
                                <a:pt x="5715" y="54292"/>
                              </a:lnTo>
                              <a:cubicBezTo>
                                <a:pt x="3810" y="54292"/>
                                <a:pt x="2858" y="53340"/>
                                <a:pt x="2858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10478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38" name="任意多边形: 形状 237">
                          <a:extLst>
                            <a:ext uri="{FF2B5EF4-FFF2-40B4-BE49-F238E27FC236}">
                              <a16:creationId xmlns:a16="http://schemas.microsoft.com/office/drawing/2014/main" id="{87E24D1E-F405-4630-BB44-A95D9648C6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700753" y="3087909"/>
                          <a:ext cx="10477" cy="54292"/>
                        </a:xfrm>
                        <a:custGeom>
                          <a:avLst/>
                          <a:gdLst>
                            <a:gd name="connsiteX0" fmla="*/ 10477 w 10477"/>
                            <a:gd name="connsiteY0" fmla="*/ 52388 h 54292"/>
                            <a:gd name="connsiteX1" fmla="*/ 7620 w 10477"/>
                            <a:gd name="connsiteY1" fmla="*/ 54292 h 54292"/>
                            <a:gd name="connsiteX2" fmla="*/ 5715 w 10477"/>
                            <a:gd name="connsiteY2" fmla="*/ 54292 h 54292"/>
                            <a:gd name="connsiteX3" fmla="*/ 2858 w 10477"/>
                            <a:gd name="connsiteY3" fmla="*/ 52388 h 54292"/>
                            <a:gd name="connsiteX4" fmla="*/ 0 w 10477"/>
                            <a:gd name="connsiteY4" fmla="*/ 1905 h 54292"/>
                            <a:gd name="connsiteX5" fmla="*/ 2858 w 10477"/>
                            <a:gd name="connsiteY5" fmla="*/ 0 h 54292"/>
                            <a:gd name="connsiteX6" fmla="*/ 4763 w 10477"/>
                            <a:gd name="connsiteY6" fmla="*/ 0 h 54292"/>
                            <a:gd name="connsiteX7" fmla="*/ 7620 w 10477"/>
                            <a:gd name="connsiteY7" fmla="*/ 1905 h 54292"/>
                            <a:gd name="connsiteX8" fmla="*/ 10477 w 10477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0477" h="54292">
                              <a:moveTo>
                                <a:pt x="10477" y="52388"/>
                              </a:moveTo>
                              <a:cubicBezTo>
                                <a:pt x="10477" y="53340"/>
                                <a:pt x="9525" y="54292"/>
                                <a:pt x="7620" y="54292"/>
                              </a:cubicBezTo>
                              <a:lnTo>
                                <a:pt x="5715" y="54292"/>
                              </a:lnTo>
                              <a:cubicBezTo>
                                <a:pt x="3810" y="54292"/>
                                <a:pt x="2858" y="53340"/>
                                <a:pt x="2858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10477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39" name="图形 8">
                        <a:extLst>
                          <a:ext uri="{FF2B5EF4-FFF2-40B4-BE49-F238E27FC236}">
                            <a16:creationId xmlns:a16="http://schemas.microsoft.com/office/drawing/2014/main" id="{96F0294C-0DCE-46DC-9D63-14EF25570AA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691228" y="3087909"/>
                        <a:ext cx="18097" cy="54292"/>
                        <a:chOff x="-2691228" y="3087909"/>
                        <a:chExt cx="18097" cy="54292"/>
                      </a:xfrm>
                    </p:grpSpPr>
                    <p:sp>
                      <p:nvSpPr>
                        <p:cNvPr id="240" name="任意多边形: 形状 239">
                          <a:extLst>
                            <a:ext uri="{FF2B5EF4-FFF2-40B4-BE49-F238E27FC236}">
                              <a16:creationId xmlns:a16="http://schemas.microsoft.com/office/drawing/2014/main" id="{89B473FC-CAE6-4238-8DED-8FC5144840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691228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7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8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2" y="54292"/>
                                <a:pt x="6667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8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41" name="任意多边形: 形状 240">
                          <a:extLst>
                            <a:ext uri="{FF2B5EF4-FFF2-40B4-BE49-F238E27FC236}">
                              <a16:creationId xmlns:a16="http://schemas.microsoft.com/office/drawing/2014/main" id="{DD77BCFC-0EB4-4F8B-ACD8-283CAD991F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682656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7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8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3" y="54292"/>
                                <a:pt x="6667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8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42" name="图形 8">
                        <a:extLst>
                          <a:ext uri="{FF2B5EF4-FFF2-40B4-BE49-F238E27FC236}">
                            <a16:creationId xmlns:a16="http://schemas.microsoft.com/office/drawing/2014/main" id="{565E1691-3061-4915-96BE-74001EA99E1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675036" y="3087909"/>
                        <a:ext cx="19050" cy="54292"/>
                        <a:chOff x="-2675036" y="3087909"/>
                        <a:chExt cx="19050" cy="54292"/>
                      </a:xfrm>
                    </p:grpSpPr>
                    <p:sp>
                      <p:nvSpPr>
                        <p:cNvPr id="243" name="任意多边形: 形状 242">
                          <a:extLst>
                            <a:ext uri="{FF2B5EF4-FFF2-40B4-BE49-F238E27FC236}">
                              <a16:creationId xmlns:a16="http://schemas.microsoft.com/office/drawing/2014/main" id="{7061F9C7-19C4-46C7-AE12-DBA7009326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675036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7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8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2" y="54292"/>
                                <a:pt x="6667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8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44" name="任意多边形: 形状 243">
                          <a:extLst>
                            <a:ext uri="{FF2B5EF4-FFF2-40B4-BE49-F238E27FC236}">
                              <a16:creationId xmlns:a16="http://schemas.microsoft.com/office/drawing/2014/main" id="{49CB272F-C323-439E-B8B6-769B8C4097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665511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8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8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2" y="54292"/>
                                <a:pt x="6668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8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45" name="图形 8">
                        <a:extLst>
                          <a:ext uri="{FF2B5EF4-FFF2-40B4-BE49-F238E27FC236}">
                            <a16:creationId xmlns:a16="http://schemas.microsoft.com/office/drawing/2014/main" id="{6326BFE3-92B7-4DC4-8E9E-AB54715B98E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657891" y="3087909"/>
                        <a:ext cx="18097" cy="54292"/>
                        <a:chOff x="-2657891" y="3087909"/>
                        <a:chExt cx="18097" cy="54292"/>
                      </a:xfrm>
                    </p:grpSpPr>
                    <p:sp>
                      <p:nvSpPr>
                        <p:cNvPr id="246" name="任意多边形: 形状 245">
                          <a:extLst>
                            <a:ext uri="{FF2B5EF4-FFF2-40B4-BE49-F238E27FC236}">
                              <a16:creationId xmlns:a16="http://schemas.microsoft.com/office/drawing/2014/main" id="{2DA766B8-336D-4F4E-946F-82658B8A2D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657891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8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8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3" y="54292"/>
                                <a:pt x="6668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8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47" name="任意多边形: 形状 246">
                          <a:extLst>
                            <a:ext uri="{FF2B5EF4-FFF2-40B4-BE49-F238E27FC236}">
                              <a16:creationId xmlns:a16="http://schemas.microsoft.com/office/drawing/2014/main" id="{C16896CB-AD76-4164-9CE8-757D59552A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649318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7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7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2" y="54292"/>
                                <a:pt x="6667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7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48" name="图形 8">
                        <a:extLst>
                          <a:ext uri="{FF2B5EF4-FFF2-40B4-BE49-F238E27FC236}">
                            <a16:creationId xmlns:a16="http://schemas.microsoft.com/office/drawing/2014/main" id="{3A3FCA84-EB71-4C34-93E6-CAF4F40F68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640746" y="3087909"/>
                        <a:ext cx="18097" cy="54292"/>
                        <a:chOff x="-2640746" y="3087909"/>
                        <a:chExt cx="18097" cy="54292"/>
                      </a:xfrm>
                    </p:grpSpPr>
                    <p:sp>
                      <p:nvSpPr>
                        <p:cNvPr id="249" name="任意多边形: 形状 248">
                          <a:extLst>
                            <a:ext uri="{FF2B5EF4-FFF2-40B4-BE49-F238E27FC236}">
                              <a16:creationId xmlns:a16="http://schemas.microsoft.com/office/drawing/2014/main" id="{742C14F4-8DD7-442B-992D-B98C7B5089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640746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7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7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2" y="54292"/>
                                <a:pt x="6667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7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50" name="任意多边形: 形状 249">
                          <a:extLst>
                            <a:ext uri="{FF2B5EF4-FFF2-40B4-BE49-F238E27FC236}">
                              <a16:creationId xmlns:a16="http://schemas.microsoft.com/office/drawing/2014/main" id="{B66A6A05-3DC0-4DE3-BE51-9A601F92DF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632174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8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7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2" y="54292"/>
                                <a:pt x="6668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7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51" name="图形 8">
                        <a:extLst>
                          <a:ext uri="{FF2B5EF4-FFF2-40B4-BE49-F238E27FC236}">
                            <a16:creationId xmlns:a16="http://schemas.microsoft.com/office/drawing/2014/main" id="{FA5DEF55-558D-40F8-8F6C-5E3FC4F7BCB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624554" y="3087909"/>
                        <a:ext cx="19050" cy="54292"/>
                        <a:chOff x="-2624554" y="3087909"/>
                        <a:chExt cx="19050" cy="54292"/>
                      </a:xfrm>
                    </p:grpSpPr>
                    <p:sp>
                      <p:nvSpPr>
                        <p:cNvPr id="252" name="任意多边形: 形状 251">
                          <a:extLst>
                            <a:ext uri="{FF2B5EF4-FFF2-40B4-BE49-F238E27FC236}">
                              <a16:creationId xmlns:a16="http://schemas.microsoft.com/office/drawing/2014/main" id="{846B59CE-5E92-4E3E-89C8-0A9CDE76E2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624554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8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8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3" y="54292"/>
                                <a:pt x="6668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8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53" name="任意多边形: 形状 252">
                          <a:extLst>
                            <a:ext uri="{FF2B5EF4-FFF2-40B4-BE49-F238E27FC236}">
                              <a16:creationId xmlns:a16="http://schemas.microsoft.com/office/drawing/2014/main" id="{C4A4F1FB-AAC4-4AAC-9676-8F94A937C3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615029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8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8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3" y="54292"/>
                                <a:pt x="6668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8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54" name="图形 8">
                        <a:extLst>
                          <a:ext uri="{FF2B5EF4-FFF2-40B4-BE49-F238E27FC236}">
                            <a16:creationId xmlns:a16="http://schemas.microsoft.com/office/drawing/2014/main" id="{FBB1E5A8-6E39-42C4-B601-45F52BA1106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607408" y="3087909"/>
                        <a:ext cx="18097" cy="54292"/>
                        <a:chOff x="-2607408" y="3087909"/>
                        <a:chExt cx="18097" cy="54292"/>
                      </a:xfrm>
                    </p:grpSpPr>
                    <p:sp>
                      <p:nvSpPr>
                        <p:cNvPr id="255" name="任意多边形: 形状 254">
                          <a:extLst>
                            <a:ext uri="{FF2B5EF4-FFF2-40B4-BE49-F238E27FC236}">
                              <a16:creationId xmlns:a16="http://schemas.microsoft.com/office/drawing/2014/main" id="{7792E2F2-59B6-4E84-AB12-AE8E37427D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607408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7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7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2" y="54292"/>
                                <a:pt x="6667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7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56" name="任意多边形: 形状 255">
                          <a:extLst>
                            <a:ext uri="{FF2B5EF4-FFF2-40B4-BE49-F238E27FC236}">
                              <a16:creationId xmlns:a16="http://schemas.microsoft.com/office/drawing/2014/main" id="{5D455C9A-C95C-4C29-B3A5-F05FBB0433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598836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8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7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2" y="54292"/>
                                <a:pt x="6668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7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57" name="图形 8">
                        <a:extLst>
                          <a:ext uri="{FF2B5EF4-FFF2-40B4-BE49-F238E27FC236}">
                            <a16:creationId xmlns:a16="http://schemas.microsoft.com/office/drawing/2014/main" id="{B38D3B5D-7D9E-47DF-90E2-056D88D35E2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590264" y="3087909"/>
                        <a:ext cx="18097" cy="54292"/>
                        <a:chOff x="-2590264" y="3087909"/>
                        <a:chExt cx="18097" cy="54292"/>
                      </a:xfrm>
                    </p:grpSpPr>
                    <p:sp>
                      <p:nvSpPr>
                        <p:cNvPr id="258" name="任意多边形: 形状 257">
                          <a:extLst>
                            <a:ext uri="{FF2B5EF4-FFF2-40B4-BE49-F238E27FC236}">
                              <a16:creationId xmlns:a16="http://schemas.microsoft.com/office/drawing/2014/main" id="{7030279E-FE20-4C56-A48C-55A88196E5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590264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8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8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2" y="54292"/>
                                <a:pt x="6668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8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59" name="任意多边形: 形状 258">
                          <a:extLst>
                            <a:ext uri="{FF2B5EF4-FFF2-40B4-BE49-F238E27FC236}">
                              <a16:creationId xmlns:a16="http://schemas.microsoft.com/office/drawing/2014/main" id="{CDEB3CCC-EB14-4EE1-86F8-538BADD884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581691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8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8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3" y="54292"/>
                                <a:pt x="6668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8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60" name="图形 8">
                        <a:extLst>
                          <a:ext uri="{FF2B5EF4-FFF2-40B4-BE49-F238E27FC236}">
                            <a16:creationId xmlns:a16="http://schemas.microsoft.com/office/drawing/2014/main" id="{78C09B27-6433-4B1C-AA31-4FB5D43F74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574071" y="3087909"/>
                        <a:ext cx="18097" cy="54292"/>
                        <a:chOff x="-2574071" y="3087909"/>
                        <a:chExt cx="18097" cy="54292"/>
                      </a:xfrm>
                    </p:grpSpPr>
                    <p:sp>
                      <p:nvSpPr>
                        <p:cNvPr id="261" name="任意多边形: 形状 260">
                          <a:extLst>
                            <a:ext uri="{FF2B5EF4-FFF2-40B4-BE49-F238E27FC236}">
                              <a16:creationId xmlns:a16="http://schemas.microsoft.com/office/drawing/2014/main" id="{F54A40AC-27E1-4E2F-AF7A-4E10093D6E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574071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7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7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2" y="54292"/>
                                <a:pt x="6667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7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62" name="任意多边形: 形状 261">
                          <a:extLst>
                            <a:ext uri="{FF2B5EF4-FFF2-40B4-BE49-F238E27FC236}">
                              <a16:creationId xmlns:a16="http://schemas.microsoft.com/office/drawing/2014/main" id="{D8CF6C36-487D-4097-AF7E-775145F237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565499" y="3087909"/>
                          <a:ext cx="9525" cy="54292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2388 h 54292"/>
                            <a:gd name="connsiteX1" fmla="*/ 6668 w 9525"/>
                            <a:gd name="connsiteY1" fmla="*/ 54292 h 54292"/>
                            <a:gd name="connsiteX2" fmla="*/ 4763 w 9525"/>
                            <a:gd name="connsiteY2" fmla="*/ 54292 h 54292"/>
                            <a:gd name="connsiteX3" fmla="*/ 1905 w 9525"/>
                            <a:gd name="connsiteY3" fmla="*/ 52388 h 54292"/>
                            <a:gd name="connsiteX4" fmla="*/ 0 w 9525"/>
                            <a:gd name="connsiteY4" fmla="*/ 1905 h 54292"/>
                            <a:gd name="connsiteX5" fmla="*/ 2857 w 9525"/>
                            <a:gd name="connsiteY5" fmla="*/ 0 h 54292"/>
                            <a:gd name="connsiteX6" fmla="*/ 4763 w 9525"/>
                            <a:gd name="connsiteY6" fmla="*/ 0 h 54292"/>
                            <a:gd name="connsiteX7" fmla="*/ 7620 w 9525"/>
                            <a:gd name="connsiteY7" fmla="*/ 1905 h 54292"/>
                            <a:gd name="connsiteX8" fmla="*/ 9525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9525" y="52388"/>
                              </a:moveTo>
                              <a:cubicBezTo>
                                <a:pt x="9525" y="53340"/>
                                <a:pt x="8572" y="54292"/>
                                <a:pt x="6668" y="54292"/>
                              </a:cubicBezTo>
                              <a:lnTo>
                                <a:pt x="4763" y="54292"/>
                              </a:lnTo>
                              <a:cubicBezTo>
                                <a:pt x="2857" y="54292"/>
                                <a:pt x="1905" y="53340"/>
                                <a:pt x="1905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63" name="图形 8">
                        <a:extLst>
                          <a:ext uri="{FF2B5EF4-FFF2-40B4-BE49-F238E27FC236}">
                            <a16:creationId xmlns:a16="http://schemas.microsoft.com/office/drawing/2014/main" id="{5C2B71A6-C605-4BC0-B0F8-E1B83BC12DF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555974" y="3087909"/>
                        <a:ext cx="17144" cy="54292"/>
                        <a:chOff x="-2555974" y="3087909"/>
                        <a:chExt cx="17144" cy="54292"/>
                      </a:xfrm>
                    </p:grpSpPr>
                    <p:sp>
                      <p:nvSpPr>
                        <p:cNvPr id="264" name="任意多边形: 形状 263">
                          <a:extLst>
                            <a:ext uri="{FF2B5EF4-FFF2-40B4-BE49-F238E27FC236}">
                              <a16:creationId xmlns:a16="http://schemas.microsoft.com/office/drawing/2014/main" id="{C325DB1B-CE62-400E-85EC-C32FC56881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555974" y="3087909"/>
                          <a:ext cx="8572" cy="54292"/>
                        </a:xfrm>
                        <a:custGeom>
                          <a:avLst/>
                          <a:gdLst>
                            <a:gd name="connsiteX0" fmla="*/ 8572 w 8572"/>
                            <a:gd name="connsiteY0" fmla="*/ 52388 h 54292"/>
                            <a:gd name="connsiteX1" fmla="*/ 5715 w 8572"/>
                            <a:gd name="connsiteY1" fmla="*/ 54292 h 54292"/>
                            <a:gd name="connsiteX2" fmla="*/ 3810 w 8572"/>
                            <a:gd name="connsiteY2" fmla="*/ 54292 h 54292"/>
                            <a:gd name="connsiteX3" fmla="*/ 953 w 8572"/>
                            <a:gd name="connsiteY3" fmla="*/ 52388 h 54292"/>
                            <a:gd name="connsiteX4" fmla="*/ 0 w 8572"/>
                            <a:gd name="connsiteY4" fmla="*/ 1905 h 54292"/>
                            <a:gd name="connsiteX5" fmla="*/ 2857 w 8572"/>
                            <a:gd name="connsiteY5" fmla="*/ 0 h 54292"/>
                            <a:gd name="connsiteX6" fmla="*/ 4763 w 8572"/>
                            <a:gd name="connsiteY6" fmla="*/ 0 h 54292"/>
                            <a:gd name="connsiteX7" fmla="*/ 7620 w 8572"/>
                            <a:gd name="connsiteY7" fmla="*/ 1905 h 54292"/>
                            <a:gd name="connsiteX8" fmla="*/ 8572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8572" y="52388"/>
                              </a:moveTo>
                              <a:cubicBezTo>
                                <a:pt x="8572" y="53340"/>
                                <a:pt x="7620" y="54292"/>
                                <a:pt x="5715" y="54292"/>
                              </a:cubicBezTo>
                              <a:lnTo>
                                <a:pt x="3810" y="54292"/>
                              </a:lnTo>
                              <a:cubicBezTo>
                                <a:pt x="1905" y="54292"/>
                                <a:pt x="953" y="53340"/>
                                <a:pt x="953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2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65" name="任意多边形: 形状 264">
                          <a:extLst>
                            <a:ext uri="{FF2B5EF4-FFF2-40B4-BE49-F238E27FC236}">
                              <a16:creationId xmlns:a16="http://schemas.microsoft.com/office/drawing/2014/main" id="{74684F0B-B3E0-4AED-953C-3074CCE536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547401" y="3087909"/>
                          <a:ext cx="8572" cy="54292"/>
                        </a:xfrm>
                        <a:custGeom>
                          <a:avLst/>
                          <a:gdLst>
                            <a:gd name="connsiteX0" fmla="*/ 8572 w 8572"/>
                            <a:gd name="connsiteY0" fmla="*/ 52388 h 54292"/>
                            <a:gd name="connsiteX1" fmla="*/ 5715 w 8572"/>
                            <a:gd name="connsiteY1" fmla="*/ 54292 h 54292"/>
                            <a:gd name="connsiteX2" fmla="*/ 3810 w 8572"/>
                            <a:gd name="connsiteY2" fmla="*/ 54292 h 54292"/>
                            <a:gd name="connsiteX3" fmla="*/ 953 w 8572"/>
                            <a:gd name="connsiteY3" fmla="*/ 52388 h 54292"/>
                            <a:gd name="connsiteX4" fmla="*/ 0 w 8572"/>
                            <a:gd name="connsiteY4" fmla="*/ 1905 h 54292"/>
                            <a:gd name="connsiteX5" fmla="*/ 2858 w 8572"/>
                            <a:gd name="connsiteY5" fmla="*/ 0 h 54292"/>
                            <a:gd name="connsiteX6" fmla="*/ 4763 w 8572"/>
                            <a:gd name="connsiteY6" fmla="*/ 0 h 54292"/>
                            <a:gd name="connsiteX7" fmla="*/ 7620 w 8572"/>
                            <a:gd name="connsiteY7" fmla="*/ 1905 h 54292"/>
                            <a:gd name="connsiteX8" fmla="*/ 8572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8572" y="52388"/>
                              </a:moveTo>
                              <a:cubicBezTo>
                                <a:pt x="8572" y="53340"/>
                                <a:pt x="7620" y="54292"/>
                                <a:pt x="5715" y="54292"/>
                              </a:cubicBezTo>
                              <a:lnTo>
                                <a:pt x="3810" y="54292"/>
                              </a:lnTo>
                              <a:cubicBezTo>
                                <a:pt x="1905" y="54292"/>
                                <a:pt x="953" y="53340"/>
                                <a:pt x="953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2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66" name="图形 8">
                        <a:extLst>
                          <a:ext uri="{FF2B5EF4-FFF2-40B4-BE49-F238E27FC236}">
                            <a16:creationId xmlns:a16="http://schemas.microsoft.com/office/drawing/2014/main" id="{56D0192A-6842-4B79-AAFE-772A4B0DB0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538829" y="3087909"/>
                        <a:ext cx="17145" cy="54292"/>
                        <a:chOff x="-2538829" y="3087909"/>
                        <a:chExt cx="17145" cy="54292"/>
                      </a:xfrm>
                    </p:grpSpPr>
                    <p:sp>
                      <p:nvSpPr>
                        <p:cNvPr id="267" name="任意多边形: 形状 266">
                          <a:extLst>
                            <a:ext uri="{FF2B5EF4-FFF2-40B4-BE49-F238E27FC236}">
                              <a16:creationId xmlns:a16="http://schemas.microsoft.com/office/drawing/2014/main" id="{9BE73600-B68D-4291-B574-00160EEC06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538829" y="3087909"/>
                          <a:ext cx="8572" cy="54292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2388 h 54292"/>
                            <a:gd name="connsiteX1" fmla="*/ 5715 w 8572"/>
                            <a:gd name="connsiteY1" fmla="*/ 54292 h 54292"/>
                            <a:gd name="connsiteX2" fmla="*/ 3810 w 8572"/>
                            <a:gd name="connsiteY2" fmla="*/ 54292 h 54292"/>
                            <a:gd name="connsiteX3" fmla="*/ 953 w 8572"/>
                            <a:gd name="connsiteY3" fmla="*/ 52388 h 54292"/>
                            <a:gd name="connsiteX4" fmla="*/ 0 w 8572"/>
                            <a:gd name="connsiteY4" fmla="*/ 1905 h 54292"/>
                            <a:gd name="connsiteX5" fmla="*/ 2858 w 8572"/>
                            <a:gd name="connsiteY5" fmla="*/ 0 h 54292"/>
                            <a:gd name="connsiteX6" fmla="*/ 4763 w 8572"/>
                            <a:gd name="connsiteY6" fmla="*/ 0 h 54292"/>
                            <a:gd name="connsiteX7" fmla="*/ 7620 w 8572"/>
                            <a:gd name="connsiteY7" fmla="*/ 1905 h 54292"/>
                            <a:gd name="connsiteX8" fmla="*/ 8573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8573" y="52388"/>
                              </a:moveTo>
                              <a:cubicBezTo>
                                <a:pt x="8573" y="53340"/>
                                <a:pt x="7620" y="54292"/>
                                <a:pt x="5715" y="54292"/>
                              </a:cubicBezTo>
                              <a:lnTo>
                                <a:pt x="3810" y="54292"/>
                              </a:lnTo>
                              <a:cubicBezTo>
                                <a:pt x="1905" y="54292"/>
                                <a:pt x="953" y="53340"/>
                                <a:pt x="953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3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68" name="任意多边形: 形状 267">
                          <a:extLst>
                            <a:ext uri="{FF2B5EF4-FFF2-40B4-BE49-F238E27FC236}">
                              <a16:creationId xmlns:a16="http://schemas.microsoft.com/office/drawing/2014/main" id="{EEF98256-1B08-4DAB-9F83-B48872EF4E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530256" y="3087909"/>
                          <a:ext cx="8572" cy="54292"/>
                        </a:xfrm>
                        <a:custGeom>
                          <a:avLst/>
                          <a:gdLst>
                            <a:gd name="connsiteX0" fmla="*/ 8572 w 8572"/>
                            <a:gd name="connsiteY0" fmla="*/ 52388 h 54292"/>
                            <a:gd name="connsiteX1" fmla="*/ 5715 w 8572"/>
                            <a:gd name="connsiteY1" fmla="*/ 54292 h 54292"/>
                            <a:gd name="connsiteX2" fmla="*/ 3810 w 8572"/>
                            <a:gd name="connsiteY2" fmla="*/ 54292 h 54292"/>
                            <a:gd name="connsiteX3" fmla="*/ 952 w 8572"/>
                            <a:gd name="connsiteY3" fmla="*/ 52388 h 54292"/>
                            <a:gd name="connsiteX4" fmla="*/ 0 w 8572"/>
                            <a:gd name="connsiteY4" fmla="*/ 1905 h 54292"/>
                            <a:gd name="connsiteX5" fmla="*/ 2857 w 8572"/>
                            <a:gd name="connsiteY5" fmla="*/ 0 h 54292"/>
                            <a:gd name="connsiteX6" fmla="*/ 4763 w 8572"/>
                            <a:gd name="connsiteY6" fmla="*/ 0 h 54292"/>
                            <a:gd name="connsiteX7" fmla="*/ 7620 w 8572"/>
                            <a:gd name="connsiteY7" fmla="*/ 1905 h 54292"/>
                            <a:gd name="connsiteX8" fmla="*/ 8572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8572" y="52388"/>
                              </a:moveTo>
                              <a:cubicBezTo>
                                <a:pt x="8572" y="53340"/>
                                <a:pt x="7620" y="54292"/>
                                <a:pt x="5715" y="54292"/>
                              </a:cubicBezTo>
                              <a:lnTo>
                                <a:pt x="3810" y="54292"/>
                              </a:lnTo>
                              <a:cubicBezTo>
                                <a:pt x="1905" y="54292"/>
                                <a:pt x="952" y="53340"/>
                                <a:pt x="952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8572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69" name="图形 8">
                        <a:extLst>
                          <a:ext uri="{FF2B5EF4-FFF2-40B4-BE49-F238E27FC236}">
                            <a16:creationId xmlns:a16="http://schemas.microsoft.com/office/drawing/2014/main" id="{C8BC9366-D26E-46BE-AF06-C0912EEF944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522636" y="3087909"/>
                        <a:ext cx="17144" cy="54292"/>
                        <a:chOff x="-2522636" y="3087909"/>
                        <a:chExt cx="17144" cy="54292"/>
                      </a:xfrm>
                    </p:grpSpPr>
                    <p:sp>
                      <p:nvSpPr>
                        <p:cNvPr id="270" name="任意多边形: 形状 269">
                          <a:extLst>
                            <a:ext uri="{FF2B5EF4-FFF2-40B4-BE49-F238E27FC236}">
                              <a16:creationId xmlns:a16="http://schemas.microsoft.com/office/drawing/2014/main" id="{BC931ADD-0028-4487-88F5-592D3B9619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522636" y="3087909"/>
                          <a:ext cx="8572" cy="54292"/>
                        </a:xfrm>
                        <a:custGeom>
                          <a:avLst/>
                          <a:gdLst>
                            <a:gd name="connsiteX0" fmla="*/ 8572 w 8572"/>
                            <a:gd name="connsiteY0" fmla="*/ 52388 h 54292"/>
                            <a:gd name="connsiteX1" fmla="*/ 5715 w 8572"/>
                            <a:gd name="connsiteY1" fmla="*/ 54292 h 54292"/>
                            <a:gd name="connsiteX2" fmla="*/ 3810 w 8572"/>
                            <a:gd name="connsiteY2" fmla="*/ 54292 h 54292"/>
                            <a:gd name="connsiteX3" fmla="*/ 953 w 8572"/>
                            <a:gd name="connsiteY3" fmla="*/ 52388 h 54292"/>
                            <a:gd name="connsiteX4" fmla="*/ 0 w 8572"/>
                            <a:gd name="connsiteY4" fmla="*/ 1905 h 54292"/>
                            <a:gd name="connsiteX5" fmla="*/ 2857 w 8572"/>
                            <a:gd name="connsiteY5" fmla="*/ 0 h 54292"/>
                            <a:gd name="connsiteX6" fmla="*/ 4763 w 8572"/>
                            <a:gd name="connsiteY6" fmla="*/ 0 h 54292"/>
                            <a:gd name="connsiteX7" fmla="*/ 7620 w 8572"/>
                            <a:gd name="connsiteY7" fmla="*/ 1905 h 54292"/>
                            <a:gd name="connsiteX8" fmla="*/ 8572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8572" y="52388"/>
                              </a:moveTo>
                              <a:cubicBezTo>
                                <a:pt x="8572" y="53340"/>
                                <a:pt x="7620" y="54292"/>
                                <a:pt x="5715" y="54292"/>
                              </a:cubicBezTo>
                              <a:lnTo>
                                <a:pt x="3810" y="54292"/>
                              </a:lnTo>
                              <a:cubicBezTo>
                                <a:pt x="1905" y="54292"/>
                                <a:pt x="953" y="53340"/>
                                <a:pt x="953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2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71" name="任意多边形: 形状 270">
                          <a:extLst>
                            <a:ext uri="{FF2B5EF4-FFF2-40B4-BE49-F238E27FC236}">
                              <a16:creationId xmlns:a16="http://schemas.microsoft.com/office/drawing/2014/main" id="{F378A3AF-D148-4FFE-A248-8C1C2CE873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514064" y="3087909"/>
                          <a:ext cx="8572" cy="54292"/>
                        </a:xfrm>
                        <a:custGeom>
                          <a:avLst/>
                          <a:gdLst>
                            <a:gd name="connsiteX0" fmla="*/ 8572 w 8572"/>
                            <a:gd name="connsiteY0" fmla="*/ 52388 h 54292"/>
                            <a:gd name="connsiteX1" fmla="*/ 5715 w 8572"/>
                            <a:gd name="connsiteY1" fmla="*/ 54292 h 54292"/>
                            <a:gd name="connsiteX2" fmla="*/ 3810 w 8572"/>
                            <a:gd name="connsiteY2" fmla="*/ 54292 h 54292"/>
                            <a:gd name="connsiteX3" fmla="*/ 953 w 8572"/>
                            <a:gd name="connsiteY3" fmla="*/ 52388 h 54292"/>
                            <a:gd name="connsiteX4" fmla="*/ 0 w 8572"/>
                            <a:gd name="connsiteY4" fmla="*/ 1905 h 54292"/>
                            <a:gd name="connsiteX5" fmla="*/ 2858 w 8572"/>
                            <a:gd name="connsiteY5" fmla="*/ 0 h 54292"/>
                            <a:gd name="connsiteX6" fmla="*/ 4763 w 8572"/>
                            <a:gd name="connsiteY6" fmla="*/ 0 h 54292"/>
                            <a:gd name="connsiteX7" fmla="*/ 7620 w 8572"/>
                            <a:gd name="connsiteY7" fmla="*/ 1905 h 54292"/>
                            <a:gd name="connsiteX8" fmla="*/ 8572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8572" y="52388"/>
                              </a:moveTo>
                              <a:cubicBezTo>
                                <a:pt x="8572" y="53340"/>
                                <a:pt x="7620" y="54292"/>
                                <a:pt x="5715" y="54292"/>
                              </a:cubicBezTo>
                              <a:lnTo>
                                <a:pt x="3810" y="54292"/>
                              </a:lnTo>
                              <a:cubicBezTo>
                                <a:pt x="1905" y="54292"/>
                                <a:pt x="953" y="53340"/>
                                <a:pt x="953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8572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72" name="图形 8">
                        <a:extLst>
                          <a:ext uri="{FF2B5EF4-FFF2-40B4-BE49-F238E27FC236}">
                            <a16:creationId xmlns:a16="http://schemas.microsoft.com/office/drawing/2014/main" id="{81197347-8B8E-442D-B9CC-9AE8E44681F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505491" y="3087909"/>
                        <a:ext cx="17144" cy="54292"/>
                        <a:chOff x="-2505491" y="3087909"/>
                        <a:chExt cx="17144" cy="54292"/>
                      </a:xfrm>
                    </p:grpSpPr>
                    <p:sp>
                      <p:nvSpPr>
                        <p:cNvPr id="273" name="任意多边形: 形状 272">
                          <a:extLst>
                            <a:ext uri="{FF2B5EF4-FFF2-40B4-BE49-F238E27FC236}">
                              <a16:creationId xmlns:a16="http://schemas.microsoft.com/office/drawing/2014/main" id="{340A19D9-69EB-41AE-902F-91234E5231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505491" y="3087909"/>
                          <a:ext cx="8572" cy="54292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2388 h 54292"/>
                            <a:gd name="connsiteX1" fmla="*/ 5715 w 8572"/>
                            <a:gd name="connsiteY1" fmla="*/ 54292 h 54292"/>
                            <a:gd name="connsiteX2" fmla="*/ 3810 w 8572"/>
                            <a:gd name="connsiteY2" fmla="*/ 54292 h 54292"/>
                            <a:gd name="connsiteX3" fmla="*/ 953 w 8572"/>
                            <a:gd name="connsiteY3" fmla="*/ 52388 h 54292"/>
                            <a:gd name="connsiteX4" fmla="*/ 0 w 8572"/>
                            <a:gd name="connsiteY4" fmla="*/ 1905 h 54292"/>
                            <a:gd name="connsiteX5" fmla="*/ 2857 w 8572"/>
                            <a:gd name="connsiteY5" fmla="*/ 0 h 54292"/>
                            <a:gd name="connsiteX6" fmla="*/ 4763 w 8572"/>
                            <a:gd name="connsiteY6" fmla="*/ 0 h 54292"/>
                            <a:gd name="connsiteX7" fmla="*/ 7620 w 8572"/>
                            <a:gd name="connsiteY7" fmla="*/ 1905 h 54292"/>
                            <a:gd name="connsiteX8" fmla="*/ 8573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8573" y="52388"/>
                              </a:moveTo>
                              <a:cubicBezTo>
                                <a:pt x="8573" y="53340"/>
                                <a:pt x="7620" y="54292"/>
                                <a:pt x="5715" y="54292"/>
                              </a:cubicBezTo>
                              <a:lnTo>
                                <a:pt x="3810" y="54292"/>
                              </a:lnTo>
                              <a:cubicBezTo>
                                <a:pt x="1905" y="54292"/>
                                <a:pt x="953" y="53340"/>
                                <a:pt x="953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3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74" name="任意多边形: 形状 273">
                          <a:extLst>
                            <a:ext uri="{FF2B5EF4-FFF2-40B4-BE49-F238E27FC236}">
                              <a16:creationId xmlns:a16="http://schemas.microsoft.com/office/drawing/2014/main" id="{61601BED-4D9C-44AA-BF2E-25FBCE2DB0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496918" y="3087909"/>
                          <a:ext cx="8572" cy="54292"/>
                        </a:xfrm>
                        <a:custGeom>
                          <a:avLst/>
                          <a:gdLst>
                            <a:gd name="connsiteX0" fmla="*/ 8572 w 8572"/>
                            <a:gd name="connsiteY0" fmla="*/ 52388 h 54292"/>
                            <a:gd name="connsiteX1" fmla="*/ 5715 w 8572"/>
                            <a:gd name="connsiteY1" fmla="*/ 54292 h 54292"/>
                            <a:gd name="connsiteX2" fmla="*/ 3810 w 8572"/>
                            <a:gd name="connsiteY2" fmla="*/ 54292 h 54292"/>
                            <a:gd name="connsiteX3" fmla="*/ 952 w 8572"/>
                            <a:gd name="connsiteY3" fmla="*/ 52388 h 54292"/>
                            <a:gd name="connsiteX4" fmla="*/ 0 w 8572"/>
                            <a:gd name="connsiteY4" fmla="*/ 1905 h 54292"/>
                            <a:gd name="connsiteX5" fmla="*/ 2857 w 8572"/>
                            <a:gd name="connsiteY5" fmla="*/ 0 h 54292"/>
                            <a:gd name="connsiteX6" fmla="*/ 4763 w 8572"/>
                            <a:gd name="connsiteY6" fmla="*/ 0 h 54292"/>
                            <a:gd name="connsiteX7" fmla="*/ 7620 w 8572"/>
                            <a:gd name="connsiteY7" fmla="*/ 1905 h 54292"/>
                            <a:gd name="connsiteX8" fmla="*/ 8572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8572" y="52388"/>
                              </a:moveTo>
                              <a:cubicBezTo>
                                <a:pt x="8572" y="53340"/>
                                <a:pt x="7620" y="54292"/>
                                <a:pt x="5715" y="54292"/>
                              </a:cubicBezTo>
                              <a:lnTo>
                                <a:pt x="3810" y="54292"/>
                              </a:lnTo>
                              <a:cubicBezTo>
                                <a:pt x="1905" y="54292"/>
                                <a:pt x="952" y="53340"/>
                                <a:pt x="952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2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75" name="图形 8">
                        <a:extLst>
                          <a:ext uri="{FF2B5EF4-FFF2-40B4-BE49-F238E27FC236}">
                            <a16:creationId xmlns:a16="http://schemas.microsoft.com/office/drawing/2014/main" id="{DA193E95-E598-49DA-A057-AA48A0E36F6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489299" y="3087909"/>
                        <a:ext cx="17144" cy="54292"/>
                        <a:chOff x="-2489299" y="3087909"/>
                        <a:chExt cx="17144" cy="54292"/>
                      </a:xfrm>
                    </p:grpSpPr>
                    <p:sp>
                      <p:nvSpPr>
                        <p:cNvPr id="276" name="任意多边形: 形状 275">
                          <a:extLst>
                            <a:ext uri="{FF2B5EF4-FFF2-40B4-BE49-F238E27FC236}">
                              <a16:creationId xmlns:a16="http://schemas.microsoft.com/office/drawing/2014/main" id="{3A367118-A310-4A41-8798-0580B2154C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489299" y="3087909"/>
                          <a:ext cx="8572" cy="54292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2388 h 54292"/>
                            <a:gd name="connsiteX1" fmla="*/ 5715 w 8572"/>
                            <a:gd name="connsiteY1" fmla="*/ 54292 h 54292"/>
                            <a:gd name="connsiteX2" fmla="*/ 3810 w 8572"/>
                            <a:gd name="connsiteY2" fmla="*/ 54292 h 54292"/>
                            <a:gd name="connsiteX3" fmla="*/ 952 w 8572"/>
                            <a:gd name="connsiteY3" fmla="*/ 52388 h 54292"/>
                            <a:gd name="connsiteX4" fmla="*/ 0 w 8572"/>
                            <a:gd name="connsiteY4" fmla="*/ 1905 h 54292"/>
                            <a:gd name="connsiteX5" fmla="*/ 2857 w 8572"/>
                            <a:gd name="connsiteY5" fmla="*/ 0 h 54292"/>
                            <a:gd name="connsiteX6" fmla="*/ 4763 w 8572"/>
                            <a:gd name="connsiteY6" fmla="*/ 0 h 54292"/>
                            <a:gd name="connsiteX7" fmla="*/ 7620 w 8572"/>
                            <a:gd name="connsiteY7" fmla="*/ 1905 h 54292"/>
                            <a:gd name="connsiteX8" fmla="*/ 8573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8573" y="52388"/>
                              </a:moveTo>
                              <a:cubicBezTo>
                                <a:pt x="8573" y="53340"/>
                                <a:pt x="7620" y="54292"/>
                                <a:pt x="5715" y="54292"/>
                              </a:cubicBezTo>
                              <a:lnTo>
                                <a:pt x="3810" y="54292"/>
                              </a:lnTo>
                              <a:cubicBezTo>
                                <a:pt x="1905" y="54292"/>
                                <a:pt x="952" y="53340"/>
                                <a:pt x="952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3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77" name="任意多边形: 形状 276">
                          <a:extLst>
                            <a:ext uri="{FF2B5EF4-FFF2-40B4-BE49-F238E27FC236}">
                              <a16:creationId xmlns:a16="http://schemas.microsoft.com/office/drawing/2014/main" id="{96512334-E161-4F2C-8CFE-1388BF50CC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480726" y="3087909"/>
                          <a:ext cx="8572" cy="54292"/>
                        </a:xfrm>
                        <a:custGeom>
                          <a:avLst/>
                          <a:gdLst>
                            <a:gd name="connsiteX0" fmla="*/ 8572 w 8572"/>
                            <a:gd name="connsiteY0" fmla="*/ 52388 h 54292"/>
                            <a:gd name="connsiteX1" fmla="*/ 5715 w 8572"/>
                            <a:gd name="connsiteY1" fmla="*/ 54292 h 54292"/>
                            <a:gd name="connsiteX2" fmla="*/ 3810 w 8572"/>
                            <a:gd name="connsiteY2" fmla="*/ 54292 h 54292"/>
                            <a:gd name="connsiteX3" fmla="*/ 952 w 8572"/>
                            <a:gd name="connsiteY3" fmla="*/ 52388 h 54292"/>
                            <a:gd name="connsiteX4" fmla="*/ 0 w 8572"/>
                            <a:gd name="connsiteY4" fmla="*/ 1905 h 54292"/>
                            <a:gd name="connsiteX5" fmla="*/ 2857 w 8572"/>
                            <a:gd name="connsiteY5" fmla="*/ 0 h 54292"/>
                            <a:gd name="connsiteX6" fmla="*/ 4763 w 8572"/>
                            <a:gd name="connsiteY6" fmla="*/ 0 h 54292"/>
                            <a:gd name="connsiteX7" fmla="*/ 7620 w 8572"/>
                            <a:gd name="connsiteY7" fmla="*/ 1905 h 54292"/>
                            <a:gd name="connsiteX8" fmla="*/ 8572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8572" y="52388"/>
                              </a:moveTo>
                              <a:cubicBezTo>
                                <a:pt x="8572" y="53340"/>
                                <a:pt x="7620" y="54292"/>
                                <a:pt x="5715" y="54292"/>
                              </a:cubicBezTo>
                              <a:lnTo>
                                <a:pt x="3810" y="54292"/>
                              </a:lnTo>
                              <a:cubicBezTo>
                                <a:pt x="1905" y="54292"/>
                                <a:pt x="952" y="53340"/>
                                <a:pt x="952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8572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78" name="图形 8">
                        <a:extLst>
                          <a:ext uri="{FF2B5EF4-FFF2-40B4-BE49-F238E27FC236}">
                            <a16:creationId xmlns:a16="http://schemas.microsoft.com/office/drawing/2014/main" id="{43B6DBC4-799A-4BB4-9146-F2E1033146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472154" y="3087909"/>
                        <a:ext cx="17144" cy="54292"/>
                        <a:chOff x="-2472154" y="3087909"/>
                        <a:chExt cx="17144" cy="54292"/>
                      </a:xfrm>
                    </p:grpSpPr>
                    <p:sp>
                      <p:nvSpPr>
                        <p:cNvPr id="279" name="任意多边形: 形状 278">
                          <a:extLst>
                            <a:ext uri="{FF2B5EF4-FFF2-40B4-BE49-F238E27FC236}">
                              <a16:creationId xmlns:a16="http://schemas.microsoft.com/office/drawing/2014/main" id="{B0CED654-353C-4340-BF05-C6DF1C39B5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472154" y="3087909"/>
                          <a:ext cx="8572" cy="54292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2388 h 54292"/>
                            <a:gd name="connsiteX1" fmla="*/ 5715 w 8572"/>
                            <a:gd name="connsiteY1" fmla="*/ 54292 h 54292"/>
                            <a:gd name="connsiteX2" fmla="*/ 3810 w 8572"/>
                            <a:gd name="connsiteY2" fmla="*/ 54292 h 54292"/>
                            <a:gd name="connsiteX3" fmla="*/ 953 w 8572"/>
                            <a:gd name="connsiteY3" fmla="*/ 52388 h 54292"/>
                            <a:gd name="connsiteX4" fmla="*/ 0 w 8572"/>
                            <a:gd name="connsiteY4" fmla="*/ 1905 h 54292"/>
                            <a:gd name="connsiteX5" fmla="*/ 2857 w 8572"/>
                            <a:gd name="connsiteY5" fmla="*/ 0 h 54292"/>
                            <a:gd name="connsiteX6" fmla="*/ 4763 w 8572"/>
                            <a:gd name="connsiteY6" fmla="*/ 0 h 54292"/>
                            <a:gd name="connsiteX7" fmla="*/ 7620 w 8572"/>
                            <a:gd name="connsiteY7" fmla="*/ 1905 h 54292"/>
                            <a:gd name="connsiteX8" fmla="*/ 8573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8573" y="52388"/>
                              </a:moveTo>
                              <a:cubicBezTo>
                                <a:pt x="8573" y="53340"/>
                                <a:pt x="7620" y="54292"/>
                                <a:pt x="5715" y="54292"/>
                              </a:cubicBezTo>
                              <a:lnTo>
                                <a:pt x="3810" y="54292"/>
                              </a:lnTo>
                              <a:cubicBezTo>
                                <a:pt x="1905" y="54292"/>
                                <a:pt x="953" y="53340"/>
                                <a:pt x="953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3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80" name="任意多边形: 形状 279">
                          <a:extLst>
                            <a:ext uri="{FF2B5EF4-FFF2-40B4-BE49-F238E27FC236}">
                              <a16:creationId xmlns:a16="http://schemas.microsoft.com/office/drawing/2014/main" id="{C7152D41-DADE-48D3-9D59-79B7D62683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463581" y="3087909"/>
                          <a:ext cx="8572" cy="54292"/>
                        </a:xfrm>
                        <a:custGeom>
                          <a:avLst/>
                          <a:gdLst>
                            <a:gd name="connsiteX0" fmla="*/ 8572 w 8572"/>
                            <a:gd name="connsiteY0" fmla="*/ 52388 h 54292"/>
                            <a:gd name="connsiteX1" fmla="*/ 5715 w 8572"/>
                            <a:gd name="connsiteY1" fmla="*/ 54292 h 54292"/>
                            <a:gd name="connsiteX2" fmla="*/ 3810 w 8572"/>
                            <a:gd name="connsiteY2" fmla="*/ 54292 h 54292"/>
                            <a:gd name="connsiteX3" fmla="*/ 952 w 8572"/>
                            <a:gd name="connsiteY3" fmla="*/ 52388 h 54292"/>
                            <a:gd name="connsiteX4" fmla="*/ 0 w 8572"/>
                            <a:gd name="connsiteY4" fmla="*/ 1905 h 54292"/>
                            <a:gd name="connsiteX5" fmla="*/ 2857 w 8572"/>
                            <a:gd name="connsiteY5" fmla="*/ 0 h 54292"/>
                            <a:gd name="connsiteX6" fmla="*/ 4763 w 8572"/>
                            <a:gd name="connsiteY6" fmla="*/ 0 h 54292"/>
                            <a:gd name="connsiteX7" fmla="*/ 7620 w 8572"/>
                            <a:gd name="connsiteY7" fmla="*/ 1905 h 54292"/>
                            <a:gd name="connsiteX8" fmla="*/ 8572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8572" y="52388"/>
                              </a:moveTo>
                              <a:cubicBezTo>
                                <a:pt x="8572" y="53340"/>
                                <a:pt x="7620" y="54292"/>
                                <a:pt x="5715" y="54292"/>
                              </a:cubicBezTo>
                              <a:lnTo>
                                <a:pt x="3810" y="54292"/>
                              </a:lnTo>
                              <a:cubicBezTo>
                                <a:pt x="1905" y="54292"/>
                                <a:pt x="952" y="53340"/>
                                <a:pt x="952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2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81" name="图形 8">
                        <a:extLst>
                          <a:ext uri="{FF2B5EF4-FFF2-40B4-BE49-F238E27FC236}">
                            <a16:creationId xmlns:a16="http://schemas.microsoft.com/office/drawing/2014/main" id="{96BC0055-5A53-4D19-A3D9-800ED51E21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455961" y="3087909"/>
                        <a:ext cx="18097" cy="54292"/>
                        <a:chOff x="-2455961" y="3087909"/>
                        <a:chExt cx="18097" cy="54292"/>
                      </a:xfrm>
                    </p:grpSpPr>
                    <p:sp>
                      <p:nvSpPr>
                        <p:cNvPr id="282" name="任意多边形: 形状 281">
                          <a:extLst>
                            <a:ext uri="{FF2B5EF4-FFF2-40B4-BE49-F238E27FC236}">
                              <a16:creationId xmlns:a16="http://schemas.microsoft.com/office/drawing/2014/main" id="{0D6B695D-B841-425E-9EAE-C61F2B0665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455961" y="3087909"/>
                          <a:ext cx="8572" cy="54292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2388 h 54292"/>
                            <a:gd name="connsiteX1" fmla="*/ 5715 w 8572"/>
                            <a:gd name="connsiteY1" fmla="*/ 54292 h 54292"/>
                            <a:gd name="connsiteX2" fmla="*/ 3810 w 8572"/>
                            <a:gd name="connsiteY2" fmla="*/ 54292 h 54292"/>
                            <a:gd name="connsiteX3" fmla="*/ 952 w 8572"/>
                            <a:gd name="connsiteY3" fmla="*/ 52388 h 54292"/>
                            <a:gd name="connsiteX4" fmla="*/ 0 w 8572"/>
                            <a:gd name="connsiteY4" fmla="*/ 1905 h 54292"/>
                            <a:gd name="connsiteX5" fmla="*/ 2857 w 8572"/>
                            <a:gd name="connsiteY5" fmla="*/ 0 h 54292"/>
                            <a:gd name="connsiteX6" fmla="*/ 4763 w 8572"/>
                            <a:gd name="connsiteY6" fmla="*/ 0 h 54292"/>
                            <a:gd name="connsiteX7" fmla="*/ 7620 w 8572"/>
                            <a:gd name="connsiteY7" fmla="*/ 1905 h 54292"/>
                            <a:gd name="connsiteX8" fmla="*/ 8573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8573" y="52388"/>
                              </a:moveTo>
                              <a:cubicBezTo>
                                <a:pt x="8573" y="53340"/>
                                <a:pt x="7620" y="54292"/>
                                <a:pt x="5715" y="54292"/>
                              </a:cubicBezTo>
                              <a:lnTo>
                                <a:pt x="3810" y="54292"/>
                              </a:lnTo>
                              <a:cubicBezTo>
                                <a:pt x="1905" y="54292"/>
                                <a:pt x="952" y="53340"/>
                                <a:pt x="952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3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83" name="任意多边形: 形状 282">
                          <a:extLst>
                            <a:ext uri="{FF2B5EF4-FFF2-40B4-BE49-F238E27FC236}">
                              <a16:creationId xmlns:a16="http://schemas.microsoft.com/office/drawing/2014/main" id="{A14EBD97-2544-4A56-99AE-A312BB3577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446436" y="3087909"/>
                          <a:ext cx="8572" cy="54292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2388 h 54292"/>
                            <a:gd name="connsiteX1" fmla="*/ 5715 w 8572"/>
                            <a:gd name="connsiteY1" fmla="*/ 54292 h 54292"/>
                            <a:gd name="connsiteX2" fmla="*/ 3810 w 8572"/>
                            <a:gd name="connsiteY2" fmla="*/ 54292 h 54292"/>
                            <a:gd name="connsiteX3" fmla="*/ 952 w 8572"/>
                            <a:gd name="connsiteY3" fmla="*/ 52388 h 54292"/>
                            <a:gd name="connsiteX4" fmla="*/ 0 w 8572"/>
                            <a:gd name="connsiteY4" fmla="*/ 1905 h 54292"/>
                            <a:gd name="connsiteX5" fmla="*/ 2857 w 8572"/>
                            <a:gd name="connsiteY5" fmla="*/ 0 h 54292"/>
                            <a:gd name="connsiteX6" fmla="*/ 4763 w 8572"/>
                            <a:gd name="connsiteY6" fmla="*/ 0 h 54292"/>
                            <a:gd name="connsiteX7" fmla="*/ 7620 w 8572"/>
                            <a:gd name="connsiteY7" fmla="*/ 1905 h 54292"/>
                            <a:gd name="connsiteX8" fmla="*/ 8573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8573" y="52388"/>
                              </a:moveTo>
                              <a:cubicBezTo>
                                <a:pt x="8573" y="53340"/>
                                <a:pt x="7620" y="54292"/>
                                <a:pt x="5715" y="54292"/>
                              </a:cubicBezTo>
                              <a:lnTo>
                                <a:pt x="3810" y="54292"/>
                              </a:lnTo>
                              <a:cubicBezTo>
                                <a:pt x="1905" y="54292"/>
                                <a:pt x="952" y="53340"/>
                                <a:pt x="952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3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84" name="图形 8">
                        <a:extLst>
                          <a:ext uri="{FF2B5EF4-FFF2-40B4-BE49-F238E27FC236}">
                            <a16:creationId xmlns:a16="http://schemas.microsoft.com/office/drawing/2014/main" id="{4101FB3F-A380-40BC-A5E7-B0A485386AD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438816" y="3087909"/>
                        <a:ext cx="17144" cy="54292"/>
                        <a:chOff x="-2438816" y="3087909"/>
                        <a:chExt cx="17144" cy="54292"/>
                      </a:xfrm>
                    </p:grpSpPr>
                    <p:sp>
                      <p:nvSpPr>
                        <p:cNvPr id="285" name="任意多边形: 形状 284">
                          <a:extLst>
                            <a:ext uri="{FF2B5EF4-FFF2-40B4-BE49-F238E27FC236}">
                              <a16:creationId xmlns:a16="http://schemas.microsoft.com/office/drawing/2014/main" id="{07D69573-EAF0-46A4-A3D9-C0BEDEAC44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438816" y="3087909"/>
                          <a:ext cx="8572" cy="54292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2388 h 54292"/>
                            <a:gd name="connsiteX1" fmla="*/ 5715 w 8572"/>
                            <a:gd name="connsiteY1" fmla="*/ 54292 h 54292"/>
                            <a:gd name="connsiteX2" fmla="*/ 3810 w 8572"/>
                            <a:gd name="connsiteY2" fmla="*/ 54292 h 54292"/>
                            <a:gd name="connsiteX3" fmla="*/ 953 w 8572"/>
                            <a:gd name="connsiteY3" fmla="*/ 52388 h 54292"/>
                            <a:gd name="connsiteX4" fmla="*/ 0 w 8572"/>
                            <a:gd name="connsiteY4" fmla="*/ 1905 h 54292"/>
                            <a:gd name="connsiteX5" fmla="*/ 2857 w 8572"/>
                            <a:gd name="connsiteY5" fmla="*/ 0 h 54292"/>
                            <a:gd name="connsiteX6" fmla="*/ 4763 w 8572"/>
                            <a:gd name="connsiteY6" fmla="*/ 0 h 54292"/>
                            <a:gd name="connsiteX7" fmla="*/ 7620 w 8572"/>
                            <a:gd name="connsiteY7" fmla="*/ 1905 h 54292"/>
                            <a:gd name="connsiteX8" fmla="*/ 8573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8573" y="52388"/>
                              </a:moveTo>
                              <a:cubicBezTo>
                                <a:pt x="8573" y="53340"/>
                                <a:pt x="7620" y="54292"/>
                                <a:pt x="5715" y="54292"/>
                              </a:cubicBezTo>
                              <a:lnTo>
                                <a:pt x="3810" y="54292"/>
                              </a:lnTo>
                              <a:cubicBezTo>
                                <a:pt x="1905" y="54292"/>
                                <a:pt x="953" y="53340"/>
                                <a:pt x="953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3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86" name="任意多边形: 形状 285">
                          <a:extLst>
                            <a:ext uri="{FF2B5EF4-FFF2-40B4-BE49-F238E27FC236}">
                              <a16:creationId xmlns:a16="http://schemas.microsoft.com/office/drawing/2014/main" id="{6ADC93AF-46F9-424B-944D-7765D68969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429291" y="3087909"/>
                          <a:ext cx="7619" cy="54292"/>
                        </a:xfrm>
                        <a:custGeom>
                          <a:avLst/>
                          <a:gdLst>
                            <a:gd name="connsiteX0" fmla="*/ 7620 w 7619"/>
                            <a:gd name="connsiteY0" fmla="*/ 52388 h 54292"/>
                            <a:gd name="connsiteX1" fmla="*/ 4763 w 7619"/>
                            <a:gd name="connsiteY1" fmla="*/ 54292 h 54292"/>
                            <a:gd name="connsiteX2" fmla="*/ 2857 w 7619"/>
                            <a:gd name="connsiteY2" fmla="*/ 54292 h 54292"/>
                            <a:gd name="connsiteX3" fmla="*/ 0 w 7619"/>
                            <a:gd name="connsiteY3" fmla="*/ 52388 h 54292"/>
                            <a:gd name="connsiteX4" fmla="*/ 0 w 7619"/>
                            <a:gd name="connsiteY4" fmla="*/ 1905 h 54292"/>
                            <a:gd name="connsiteX5" fmla="*/ 2857 w 7619"/>
                            <a:gd name="connsiteY5" fmla="*/ 0 h 54292"/>
                            <a:gd name="connsiteX6" fmla="*/ 4763 w 7619"/>
                            <a:gd name="connsiteY6" fmla="*/ 0 h 54292"/>
                            <a:gd name="connsiteX7" fmla="*/ 7620 w 7619"/>
                            <a:gd name="connsiteY7" fmla="*/ 1905 h 54292"/>
                            <a:gd name="connsiteX8" fmla="*/ 7620 w 7619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19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3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87" name="图形 8">
                        <a:extLst>
                          <a:ext uri="{FF2B5EF4-FFF2-40B4-BE49-F238E27FC236}">
                            <a16:creationId xmlns:a16="http://schemas.microsoft.com/office/drawing/2014/main" id="{0659C68C-1636-48DE-A792-39872A0CBD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420718" y="3087909"/>
                        <a:ext cx="16192" cy="54292"/>
                        <a:chOff x="-2420718" y="3087909"/>
                        <a:chExt cx="16192" cy="54292"/>
                      </a:xfrm>
                    </p:grpSpPr>
                    <p:sp>
                      <p:nvSpPr>
                        <p:cNvPr id="288" name="任意多边形: 形状 287">
                          <a:extLst>
                            <a:ext uri="{FF2B5EF4-FFF2-40B4-BE49-F238E27FC236}">
                              <a16:creationId xmlns:a16="http://schemas.microsoft.com/office/drawing/2014/main" id="{CB202BA8-8127-411B-9195-FEE415456C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420718" y="3087909"/>
                          <a:ext cx="7619" cy="54292"/>
                        </a:xfrm>
                        <a:custGeom>
                          <a:avLst/>
                          <a:gdLst>
                            <a:gd name="connsiteX0" fmla="*/ 7620 w 7619"/>
                            <a:gd name="connsiteY0" fmla="*/ 52388 h 54292"/>
                            <a:gd name="connsiteX1" fmla="*/ 4763 w 7619"/>
                            <a:gd name="connsiteY1" fmla="*/ 54292 h 54292"/>
                            <a:gd name="connsiteX2" fmla="*/ 2857 w 7619"/>
                            <a:gd name="connsiteY2" fmla="*/ 54292 h 54292"/>
                            <a:gd name="connsiteX3" fmla="*/ 0 w 7619"/>
                            <a:gd name="connsiteY3" fmla="*/ 52388 h 54292"/>
                            <a:gd name="connsiteX4" fmla="*/ 0 w 7619"/>
                            <a:gd name="connsiteY4" fmla="*/ 1905 h 54292"/>
                            <a:gd name="connsiteX5" fmla="*/ 2857 w 7619"/>
                            <a:gd name="connsiteY5" fmla="*/ 0 h 54292"/>
                            <a:gd name="connsiteX6" fmla="*/ 4763 w 7619"/>
                            <a:gd name="connsiteY6" fmla="*/ 0 h 54292"/>
                            <a:gd name="connsiteX7" fmla="*/ 7620 w 7619"/>
                            <a:gd name="connsiteY7" fmla="*/ 1905 h 54292"/>
                            <a:gd name="connsiteX8" fmla="*/ 7620 w 7619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19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89" name="任意多边形: 形状 288">
                          <a:extLst>
                            <a:ext uri="{FF2B5EF4-FFF2-40B4-BE49-F238E27FC236}">
                              <a16:creationId xmlns:a16="http://schemas.microsoft.com/office/drawing/2014/main" id="{B34C1CE8-3DEB-4102-974D-4FCC039E42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412146" y="3087909"/>
                          <a:ext cx="7620" cy="54292"/>
                        </a:xfrm>
                        <a:custGeom>
                          <a:avLst/>
                          <a:gdLst>
                            <a:gd name="connsiteX0" fmla="*/ 7620 w 7620"/>
                            <a:gd name="connsiteY0" fmla="*/ 52388 h 54292"/>
                            <a:gd name="connsiteX1" fmla="*/ 4763 w 7620"/>
                            <a:gd name="connsiteY1" fmla="*/ 54292 h 54292"/>
                            <a:gd name="connsiteX2" fmla="*/ 2858 w 7620"/>
                            <a:gd name="connsiteY2" fmla="*/ 54292 h 54292"/>
                            <a:gd name="connsiteX3" fmla="*/ 0 w 7620"/>
                            <a:gd name="connsiteY3" fmla="*/ 52388 h 54292"/>
                            <a:gd name="connsiteX4" fmla="*/ 0 w 7620"/>
                            <a:gd name="connsiteY4" fmla="*/ 1905 h 54292"/>
                            <a:gd name="connsiteX5" fmla="*/ 2858 w 7620"/>
                            <a:gd name="connsiteY5" fmla="*/ 0 h 54292"/>
                            <a:gd name="connsiteX6" fmla="*/ 4763 w 7620"/>
                            <a:gd name="connsiteY6" fmla="*/ 0 h 54292"/>
                            <a:gd name="connsiteX7" fmla="*/ 7620 w 7620"/>
                            <a:gd name="connsiteY7" fmla="*/ 1905 h 54292"/>
                            <a:gd name="connsiteX8" fmla="*/ 7620 w 7620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20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8" y="54292"/>
                              </a:lnTo>
                              <a:cubicBezTo>
                                <a:pt x="953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90" name="图形 8">
                        <a:extLst>
                          <a:ext uri="{FF2B5EF4-FFF2-40B4-BE49-F238E27FC236}">
                            <a16:creationId xmlns:a16="http://schemas.microsoft.com/office/drawing/2014/main" id="{3F8721CC-A70D-44CB-97CA-390E7EE806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404526" y="3087909"/>
                        <a:ext cx="16192" cy="54292"/>
                        <a:chOff x="-2404526" y="3087909"/>
                        <a:chExt cx="16192" cy="54292"/>
                      </a:xfrm>
                    </p:grpSpPr>
                    <p:sp>
                      <p:nvSpPr>
                        <p:cNvPr id="291" name="任意多边形: 形状 290">
                          <a:extLst>
                            <a:ext uri="{FF2B5EF4-FFF2-40B4-BE49-F238E27FC236}">
                              <a16:creationId xmlns:a16="http://schemas.microsoft.com/office/drawing/2014/main" id="{7F0F9403-4597-4211-9F88-97926EEC99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404526" y="3087909"/>
                          <a:ext cx="7619" cy="54292"/>
                        </a:xfrm>
                        <a:custGeom>
                          <a:avLst/>
                          <a:gdLst>
                            <a:gd name="connsiteX0" fmla="*/ 7620 w 7619"/>
                            <a:gd name="connsiteY0" fmla="*/ 52388 h 54292"/>
                            <a:gd name="connsiteX1" fmla="*/ 4763 w 7619"/>
                            <a:gd name="connsiteY1" fmla="*/ 54292 h 54292"/>
                            <a:gd name="connsiteX2" fmla="*/ 2857 w 7619"/>
                            <a:gd name="connsiteY2" fmla="*/ 54292 h 54292"/>
                            <a:gd name="connsiteX3" fmla="*/ 0 w 7619"/>
                            <a:gd name="connsiteY3" fmla="*/ 52388 h 54292"/>
                            <a:gd name="connsiteX4" fmla="*/ 0 w 7619"/>
                            <a:gd name="connsiteY4" fmla="*/ 1905 h 54292"/>
                            <a:gd name="connsiteX5" fmla="*/ 2857 w 7619"/>
                            <a:gd name="connsiteY5" fmla="*/ 0 h 54292"/>
                            <a:gd name="connsiteX6" fmla="*/ 4763 w 7619"/>
                            <a:gd name="connsiteY6" fmla="*/ 0 h 54292"/>
                            <a:gd name="connsiteX7" fmla="*/ 7620 w 7619"/>
                            <a:gd name="connsiteY7" fmla="*/ 1905 h 54292"/>
                            <a:gd name="connsiteX8" fmla="*/ 7620 w 7619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19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7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92" name="任意多边形: 形状 291">
                          <a:extLst>
                            <a:ext uri="{FF2B5EF4-FFF2-40B4-BE49-F238E27FC236}">
                              <a16:creationId xmlns:a16="http://schemas.microsoft.com/office/drawing/2014/main" id="{B747621D-6321-430B-B8EC-B2745DEF8C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395954" y="3087909"/>
                          <a:ext cx="7619" cy="54292"/>
                        </a:xfrm>
                        <a:custGeom>
                          <a:avLst/>
                          <a:gdLst>
                            <a:gd name="connsiteX0" fmla="*/ 7620 w 7619"/>
                            <a:gd name="connsiteY0" fmla="*/ 52388 h 54292"/>
                            <a:gd name="connsiteX1" fmla="*/ 4763 w 7619"/>
                            <a:gd name="connsiteY1" fmla="*/ 54292 h 54292"/>
                            <a:gd name="connsiteX2" fmla="*/ 2857 w 7619"/>
                            <a:gd name="connsiteY2" fmla="*/ 54292 h 54292"/>
                            <a:gd name="connsiteX3" fmla="*/ 0 w 7619"/>
                            <a:gd name="connsiteY3" fmla="*/ 52388 h 54292"/>
                            <a:gd name="connsiteX4" fmla="*/ 0 w 7619"/>
                            <a:gd name="connsiteY4" fmla="*/ 1905 h 54292"/>
                            <a:gd name="connsiteX5" fmla="*/ 2857 w 7619"/>
                            <a:gd name="connsiteY5" fmla="*/ 0 h 54292"/>
                            <a:gd name="connsiteX6" fmla="*/ 4763 w 7619"/>
                            <a:gd name="connsiteY6" fmla="*/ 0 h 54292"/>
                            <a:gd name="connsiteX7" fmla="*/ 7620 w 7619"/>
                            <a:gd name="connsiteY7" fmla="*/ 1905 h 54292"/>
                            <a:gd name="connsiteX8" fmla="*/ 7620 w 7619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19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3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93" name="图形 8">
                        <a:extLst>
                          <a:ext uri="{FF2B5EF4-FFF2-40B4-BE49-F238E27FC236}">
                            <a16:creationId xmlns:a16="http://schemas.microsoft.com/office/drawing/2014/main" id="{BF2359D9-FA81-42E0-B594-42B82E94569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387381" y="3087909"/>
                        <a:ext cx="16192" cy="54292"/>
                        <a:chOff x="-2387381" y="3087909"/>
                        <a:chExt cx="16192" cy="54292"/>
                      </a:xfrm>
                    </p:grpSpPr>
                    <p:sp>
                      <p:nvSpPr>
                        <p:cNvPr id="294" name="任意多边形: 形状 293">
                          <a:extLst>
                            <a:ext uri="{FF2B5EF4-FFF2-40B4-BE49-F238E27FC236}">
                              <a16:creationId xmlns:a16="http://schemas.microsoft.com/office/drawing/2014/main" id="{AD90945C-33F1-4DD8-A36E-707997393B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387381" y="3087909"/>
                          <a:ext cx="7619" cy="54292"/>
                        </a:xfrm>
                        <a:custGeom>
                          <a:avLst/>
                          <a:gdLst>
                            <a:gd name="connsiteX0" fmla="*/ 7620 w 7619"/>
                            <a:gd name="connsiteY0" fmla="*/ 52388 h 54292"/>
                            <a:gd name="connsiteX1" fmla="*/ 4763 w 7619"/>
                            <a:gd name="connsiteY1" fmla="*/ 54292 h 54292"/>
                            <a:gd name="connsiteX2" fmla="*/ 2857 w 7619"/>
                            <a:gd name="connsiteY2" fmla="*/ 54292 h 54292"/>
                            <a:gd name="connsiteX3" fmla="*/ 0 w 7619"/>
                            <a:gd name="connsiteY3" fmla="*/ 52388 h 54292"/>
                            <a:gd name="connsiteX4" fmla="*/ 0 w 7619"/>
                            <a:gd name="connsiteY4" fmla="*/ 1905 h 54292"/>
                            <a:gd name="connsiteX5" fmla="*/ 2857 w 7619"/>
                            <a:gd name="connsiteY5" fmla="*/ 0 h 54292"/>
                            <a:gd name="connsiteX6" fmla="*/ 4763 w 7619"/>
                            <a:gd name="connsiteY6" fmla="*/ 0 h 54292"/>
                            <a:gd name="connsiteX7" fmla="*/ 7620 w 7619"/>
                            <a:gd name="connsiteY7" fmla="*/ 1905 h 54292"/>
                            <a:gd name="connsiteX8" fmla="*/ 7620 w 7619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19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95" name="任意多边形: 形状 294">
                          <a:extLst>
                            <a:ext uri="{FF2B5EF4-FFF2-40B4-BE49-F238E27FC236}">
                              <a16:creationId xmlns:a16="http://schemas.microsoft.com/office/drawing/2014/main" id="{28CA0086-3F1F-47B4-947B-8AEFFA70FC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378809" y="3087909"/>
                          <a:ext cx="7620" cy="54292"/>
                        </a:xfrm>
                        <a:custGeom>
                          <a:avLst/>
                          <a:gdLst>
                            <a:gd name="connsiteX0" fmla="*/ 7620 w 7620"/>
                            <a:gd name="connsiteY0" fmla="*/ 52388 h 54292"/>
                            <a:gd name="connsiteX1" fmla="*/ 4763 w 7620"/>
                            <a:gd name="connsiteY1" fmla="*/ 54292 h 54292"/>
                            <a:gd name="connsiteX2" fmla="*/ 2858 w 7620"/>
                            <a:gd name="connsiteY2" fmla="*/ 54292 h 54292"/>
                            <a:gd name="connsiteX3" fmla="*/ 0 w 7620"/>
                            <a:gd name="connsiteY3" fmla="*/ 52388 h 54292"/>
                            <a:gd name="connsiteX4" fmla="*/ 0 w 7620"/>
                            <a:gd name="connsiteY4" fmla="*/ 1905 h 54292"/>
                            <a:gd name="connsiteX5" fmla="*/ 2858 w 7620"/>
                            <a:gd name="connsiteY5" fmla="*/ 0 h 54292"/>
                            <a:gd name="connsiteX6" fmla="*/ 4763 w 7620"/>
                            <a:gd name="connsiteY6" fmla="*/ 0 h 54292"/>
                            <a:gd name="connsiteX7" fmla="*/ 7620 w 7620"/>
                            <a:gd name="connsiteY7" fmla="*/ 1905 h 54292"/>
                            <a:gd name="connsiteX8" fmla="*/ 7620 w 7620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20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8" y="54292"/>
                              </a:lnTo>
                              <a:cubicBezTo>
                                <a:pt x="953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96" name="图形 8">
                        <a:extLst>
                          <a:ext uri="{FF2B5EF4-FFF2-40B4-BE49-F238E27FC236}">
                            <a16:creationId xmlns:a16="http://schemas.microsoft.com/office/drawing/2014/main" id="{AC37A756-576A-4D82-B580-FF9B9DCF84C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371188" y="3087909"/>
                        <a:ext cx="16192" cy="54292"/>
                        <a:chOff x="-2371188" y="3087909"/>
                        <a:chExt cx="16192" cy="54292"/>
                      </a:xfrm>
                    </p:grpSpPr>
                    <p:sp>
                      <p:nvSpPr>
                        <p:cNvPr id="297" name="任意多边形: 形状 296">
                          <a:extLst>
                            <a:ext uri="{FF2B5EF4-FFF2-40B4-BE49-F238E27FC236}">
                              <a16:creationId xmlns:a16="http://schemas.microsoft.com/office/drawing/2014/main" id="{E4AA0447-1C39-4900-9D8E-3164C7B232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371188" y="3087909"/>
                          <a:ext cx="7619" cy="54292"/>
                        </a:xfrm>
                        <a:custGeom>
                          <a:avLst/>
                          <a:gdLst>
                            <a:gd name="connsiteX0" fmla="*/ 7620 w 7619"/>
                            <a:gd name="connsiteY0" fmla="*/ 52388 h 54292"/>
                            <a:gd name="connsiteX1" fmla="*/ 4763 w 7619"/>
                            <a:gd name="connsiteY1" fmla="*/ 54292 h 54292"/>
                            <a:gd name="connsiteX2" fmla="*/ 2857 w 7619"/>
                            <a:gd name="connsiteY2" fmla="*/ 54292 h 54292"/>
                            <a:gd name="connsiteX3" fmla="*/ 0 w 7619"/>
                            <a:gd name="connsiteY3" fmla="*/ 52388 h 54292"/>
                            <a:gd name="connsiteX4" fmla="*/ 0 w 7619"/>
                            <a:gd name="connsiteY4" fmla="*/ 1905 h 54292"/>
                            <a:gd name="connsiteX5" fmla="*/ 2857 w 7619"/>
                            <a:gd name="connsiteY5" fmla="*/ 0 h 54292"/>
                            <a:gd name="connsiteX6" fmla="*/ 4763 w 7619"/>
                            <a:gd name="connsiteY6" fmla="*/ 0 h 54292"/>
                            <a:gd name="connsiteX7" fmla="*/ 7620 w 7619"/>
                            <a:gd name="connsiteY7" fmla="*/ 1905 h 54292"/>
                            <a:gd name="connsiteX8" fmla="*/ 7620 w 7619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19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7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298" name="任意多边形: 形状 297">
                          <a:extLst>
                            <a:ext uri="{FF2B5EF4-FFF2-40B4-BE49-F238E27FC236}">
                              <a16:creationId xmlns:a16="http://schemas.microsoft.com/office/drawing/2014/main" id="{D8FD69D8-9471-4448-97BD-81E0EA3535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362616" y="3087909"/>
                          <a:ext cx="7619" cy="54292"/>
                        </a:xfrm>
                        <a:custGeom>
                          <a:avLst/>
                          <a:gdLst>
                            <a:gd name="connsiteX0" fmla="*/ 7620 w 7619"/>
                            <a:gd name="connsiteY0" fmla="*/ 52388 h 54292"/>
                            <a:gd name="connsiteX1" fmla="*/ 4763 w 7619"/>
                            <a:gd name="connsiteY1" fmla="*/ 54292 h 54292"/>
                            <a:gd name="connsiteX2" fmla="*/ 2857 w 7619"/>
                            <a:gd name="connsiteY2" fmla="*/ 54292 h 54292"/>
                            <a:gd name="connsiteX3" fmla="*/ 0 w 7619"/>
                            <a:gd name="connsiteY3" fmla="*/ 52388 h 54292"/>
                            <a:gd name="connsiteX4" fmla="*/ 0 w 7619"/>
                            <a:gd name="connsiteY4" fmla="*/ 1905 h 54292"/>
                            <a:gd name="connsiteX5" fmla="*/ 2857 w 7619"/>
                            <a:gd name="connsiteY5" fmla="*/ 0 h 54292"/>
                            <a:gd name="connsiteX6" fmla="*/ 4763 w 7619"/>
                            <a:gd name="connsiteY6" fmla="*/ 0 h 54292"/>
                            <a:gd name="connsiteX7" fmla="*/ 7620 w 7619"/>
                            <a:gd name="connsiteY7" fmla="*/ 1905 h 54292"/>
                            <a:gd name="connsiteX8" fmla="*/ 7620 w 7619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19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3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99" name="图形 8">
                        <a:extLst>
                          <a:ext uri="{FF2B5EF4-FFF2-40B4-BE49-F238E27FC236}">
                            <a16:creationId xmlns:a16="http://schemas.microsoft.com/office/drawing/2014/main" id="{3E78B5D6-73A9-4BDE-B8C8-381E26E2CAB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354043" y="3087909"/>
                        <a:ext cx="16192" cy="54292"/>
                        <a:chOff x="-2354043" y="3087909"/>
                        <a:chExt cx="16192" cy="54292"/>
                      </a:xfrm>
                    </p:grpSpPr>
                    <p:sp>
                      <p:nvSpPr>
                        <p:cNvPr id="300" name="任意多边形: 形状 299">
                          <a:extLst>
                            <a:ext uri="{FF2B5EF4-FFF2-40B4-BE49-F238E27FC236}">
                              <a16:creationId xmlns:a16="http://schemas.microsoft.com/office/drawing/2014/main" id="{F91627EF-0B42-4E63-ACBB-890F335493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354043" y="3087909"/>
                          <a:ext cx="7619" cy="54292"/>
                        </a:xfrm>
                        <a:custGeom>
                          <a:avLst/>
                          <a:gdLst>
                            <a:gd name="connsiteX0" fmla="*/ 7620 w 7619"/>
                            <a:gd name="connsiteY0" fmla="*/ 52388 h 54292"/>
                            <a:gd name="connsiteX1" fmla="*/ 4763 w 7619"/>
                            <a:gd name="connsiteY1" fmla="*/ 54292 h 54292"/>
                            <a:gd name="connsiteX2" fmla="*/ 2857 w 7619"/>
                            <a:gd name="connsiteY2" fmla="*/ 54292 h 54292"/>
                            <a:gd name="connsiteX3" fmla="*/ 0 w 7619"/>
                            <a:gd name="connsiteY3" fmla="*/ 52388 h 54292"/>
                            <a:gd name="connsiteX4" fmla="*/ 0 w 7619"/>
                            <a:gd name="connsiteY4" fmla="*/ 1905 h 54292"/>
                            <a:gd name="connsiteX5" fmla="*/ 2857 w 7619"/>
                            <a:gd name="connsiteY5" fmla="*/ 0 h 54292"/>
                            <a:gd name="connsiteX6" fmla="*/ 4763 w 7619"/>
                            <a:gd name="connsiteY6" fmla="*/ 0 h 54292"/>
                            <a:gd name="connsiteX7" fmla="*/ 7620 w 7619"/>
                            <a:gd name="connsiteY7" fmla="*/ 1905 h 54292"/>
                            <a:gd name="connsiteX8" fmla="*/ 7620 w 7619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19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01" name="任意多边形: 形状 300">
                          <a:extLst>
                            <a:ext uri="{FF2B5EF4-FFF2-40B4-BE49-F238E27FC236}">
                              <a16:creationId xmlns:a16="http://schemas.microsoft.com/office/drawing/2014/main" id="{48C9E996-41AB-4549-BC7B-F492B16502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345471" y="3087909"/>
                          <a:ext cx="7620" cy="54292"/>
                        </a:xfrm>
                        <a:custGeom>
                          <a:avLst/>
                          <a:gdLst>
                            <a:gd name="connsiteX0" fmla="*/ 7620 w 7620"/>
                            <a:gd name="connsiteY0" fmla="*/ 52388 h 54292"/>
                            <a:gd name="connsiteX1" fmla="*/ 4763 w 7620"/>
                            <a:gd name="connsiteY1" fmla="*/ 54292 h 54292"/>
                            <a:gd name="connsiteX2" fmla="*/ 2858 w 7620"/>
                            <a:gd name="connsiteY2" fmla="*/ 54292 h 54292"/>
                            <a:gd name="connsiteX3" fmla="*/ 0 w 7620"/>
                            <a:gd name="connsiteY3" fmla="*/ 52388 h 54292"/>
                            <a:gd name="connsiteX4" fmla="*/ 0 w 7620"/>
                            <a:gd name="connsiteY4" fmla="*/ 1905 h 54292"/>
                            <a:gd name="connsiteX5" fmla="*/ 2858 w 7620"/>
                            <a:gd name="connsiteY5" fmla="*/ 0 h 54292"/>
                            <a:gd name="connsiteX6" fmla="*/ 4763 w 7620"/>
                            <a:gd name="connsiteY6" fmla="*/ 0 h 54292"/>
                            <a:gd name="connsiteX7" fmla="*/ 7620 w 7620"/>
                            <a:gd name="connsiteY7" fmla="*/ 1905 h 54292"/>
                            <a:gd name="connsiteX8" fmla="*/ 7620 w 7620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20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8" y="54292"/>
                              </a:lnTo>
                              <a:cubicBezTo>
                                <a:pt x="953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02" name="图形 8">
                        <a:extLst>
                          <a:ext uri="{FF2B5EF4-FFF2-40B4-BE49-F238E27FC236}">
                            <a16:creationId xmlns:a16="http://schemas.microsoft.com/office/drawing/2014/main" id="{218C24F1-0B0B-4E79-931D-DEA44260AD3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337851" y="3087909"/>
                        <a:ext cx="17144" cy="54292"/>
                        <a:chOff x="-2337851" y="3087909"/>
                        <a:chExt cx="17144" cy="54292"/>
                      </a:xfrm>
                    </p:grpSpPr>
                    <p:sp>
                      <p:nvSpPr>
                        <p:cNvPr id="303" name="任意多边形: 形状 302">
                          <a:extLst>
                            <a:ext uri="{FF2B5EF4-FFF2-40B4-BE49-F238E27FC236}">
                              <a16:creationId xmlns:a16="http://schemas.microsoft.com/office/drawing/2014/main" id="{8A3EA8AD-F2A7-49A9-B389-D4193C1023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337851" y="3087909"/>
                          <a:ext cx="7619" cy="54292"/>
                        </a:xfrm>
                        <a:custGeom>
                          <a:avLst/>
                          <a:gdLst>
                            <a:gd name="connsiteX0" fmla="*/ 7620 w 7619"/>
                            <a:gd name="connsiteY0" fmla="*/ 52388 h 54292"/>
                            <a:gd name="connsiteX1" fmla="*/ 4763 w 7619"/>
                            <a:gd name="connsiteY1" fmla="*/ 54292 h 54292"/>
                            <a:gd name="connsiteX2" fmla="*/ 2857 w 7619"/>
                            <a:gd name="connsiteY2" fmla="*/ 54292 h 54292"/>
                            <a:gd name="connsiteX3" fmla="*/ 0 w 7619"/>
                            <a:gd name="connsiteY3" fmla="*/ 52388 h 54292"/>
                            <a:gd name="connsiteX4" fmla="*/ 0 w 7619"/>
                            <a:gd name="connsiteY4" fmla="*/ 1905 h 54292"/>
                            <a:gd name="connsiteX5" fmla="*/ 2857 w 7619"/>
                            <a:gd name="connsiteY5" fmla="*/ 0 h 54292"/>
                            <a:gd name="connsiteX6" fmla="*/ 4763 w 7619"/>
                            <a:gd name="connsiteY6" fmla="*/ 0 h 54292"/>
                            <a:gd name="connsiteX7" fmla="*/ 7620 w 7619"/>
                            <a:gd name="connsiteY7" fmla="*/ 1905 h 54292"/>
                            <a:gd name="connsiteX8" fmla="*/ 7620 w 7619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19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7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04" name="任意多边形: 形状 303">
                          <a:extLst>
                            <a:ext uri="{FF2B5EF4-FFF2-40B4-BE49-F238E27FC236}">
                              <a16:creationId xmlns:a16="http://schemas.microsoft.com/office/drawing/2014/main" id="{20714399-8FC0-4688-99B2-19F8BEF698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328326" y="3087909"/>
                          <a:ext cx="7619" cy="54292"/>
                        </a:xfrm>
                        <a:custGeom>
                          <a:avLst/>
                          <a:gdLst>
                            <a:gd name="connsiteX0" fmla="*/ 7620 w 7619"/>
                            <a:gd name="connsiteY0" fmla="*/ 52388 h 54292"/>
                            <a:gd name="connsiteX1" fmla="*/ 4763 w 7619"/>
                            <a:gd name="connsiteY1" fmla="*/ 54292 h 54292"/>
                            <a:gd name="connsiteX2" fmla="*/ 2857 w 7619"/>
                            <a:gd name="connsiteY2" fmla="*/ 54292 h 54292"/>
                            <a:gd name="connsiteX3" fmla="*/ 0 w 7619"/>
                            <a:gd name="connsiteY3" fmla="*/ 52388 h 54292"/>
                            <a:gd name="connsiteX4" fmla="*/ 0 w 7619"/>
                            <a:gd name="connsiteY4" fmla="*/ 1905 h 54292"/>
                            <a:gd name="connsiteX5" fmla="*/ 2857 w 7619"/>
                            <a:gd name="connsiteY5" fmla="*/ 0 h 54292"/>
                            <a:gd name="connsiteX6" fmla="*/ 4763 w 7619"/>
                            <a:gd name="connsiteY6" fmla="*/ 0 h 54292"/>
                            <a:gd name="connsiteX7" fmla="*/ 7620 w 7619"/>
                            <a:gd name="connsiteY7" fmla="*/ 1905 h 54292"/>
                            <a:gd name="connsiteX8" fmla="*/ 7620 w 7619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19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7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1905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05" name="图形 8">
                        <a:extLst>
                          <a:ext uri="{FF2B5EF4-FFF2-40B4-BE49-F238E27FC236}">
                            <a16:creationId xmlns:a16="http://schemas.microsoft.com/office/drawing/2014/main" id="{7731A7D3-AA59-4BD9-853E-5DA80A9832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320706" y="3087909"/>
                        <a:ext cx="16192" cy="54292"/>
                        <a:chOff x="-2320706" y="3087909"/>
                        <a:chExt cx="16192" cy="54292"/>
                      </a:xfrm>
                    </p:grpSpPr>
                    <p:sp>
                      <p:nvSpPr>
                        <p:cNvPr id="306" name="任意多边形: 形状 305">
                          <a:extLst>
                            <a:ext uri="{FF2B5EF4-FFF2-40B4-BE49-F238E27FC236}">
                              <a16:creationId xmlns:a16="http://schemas.microsoft.com/office/drawing/2014/main" id="{15BC9D3A-9560-48D5-889C-8D7178C235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320706" y="3087909"/>
                          <a:ext cx="7619" cy="54292"/>
                        </a:xfrm>
                        <a:custGeom>
                          <a:avLst/>
                          <a:gdLst>
                            <a:gd name="connsiteX0" fmla="*/ 7620 w 7619"/>
                            <a:gd name="connsiteY0" fmla="*/ 52388 h 54292"/>
                            <a:gd name="connsiteX1" fmla="*/ 4763 w 7619"/>
                            <a:gd name="connsiteY1" fmla="*/ 54292 h 54292"/>
                            <a:gd name="connsiteX2" fmla="*/ 2857 w 7619"/>
                            <a:gd name="connsiteY2" fmla="*/ 54292 h 54292"/>
                            <a:gd name="connsiteX3" fmla="*/ 0 w 7619"/>
                            <a:gd name="connsiteY3" fmla="*/ 52388 h 54292"/>
                            <a:gd name="connsiteX4" fmla="*/ 0 w 7619"/>
                            <a:gd name="connsiteY4" fmla="*/ 1905 h 54292"/>
                            <a:gd name="connsiteX5" fmla="*/ 2857 w 7619"/>
                            <a:gd name="connsiteY5" fmla="*/ 0 h 54292"/>
                            <a:gd name="connsiteX6" fmla="*/ 4763 w 7619"/>
                            <a:gd name="connsiteY6" fmla="*/ 0 h 54292"/>
                            <a:gd name="connsiteX7" fmla="*/ 7620 w 7619"/>
                            <a:gd name="connsiteY7" fmla="*/ 1905 h 54292"/>
                            <a:gd name="connsiteX8" fmla="*/ 7620 w 7619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19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07" name="任意多边形: 形状 306">
                          <a:extLst>
                            <a:ext uri="{FF2B5EF4-FFF2-40B4-BE49-F238E27FC236}">
                              <a16:creationId xmlns:a16="http://schemas.microsoft.com/office/drawing/2014/main" id="{CC7748F2-A043-4A7A-BA50-F71FD61FA9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312134" y="3087909"/>
                          <a:ext cx="7620" cy="54292"/>
                        </a:xfrm>
                        <a:custGeom>
                          <a:avLst/>
                          <a:gdLst>
                            <a:gd name="connsiteX0" fmla="*/ 7620 w 7620"/>
                            <a:gd name="connsiteY0" fmla="*/ 52388 h 54292"/>
                            <a:gd name="connsiteX1" fmla="*/ 4763 w 7620"/>
                            <a:gd name="connsiteY1" fmla="*/ 54292 h 54292"/>
                            <a:gd name="connsiteX2" fmla="*/ 2858 w 7620"/>
                            <a:gd name="connsiteY2" fmla="*/ 54292 h 54292"/>
                            <a:gd name="connsiteX3" fmla="*/ 0 w 7620"/>
                            <a:gd name="connsiteY3" fmla="*/ 52388 h 54292"/>
                            <a:gd name="connsiteX4" fmla="*/ 0 w 7620"/>
                            <a:gd name="connsiteY4" fmla="*/ 1905 h 54292"/>
                            <a:gd name="connsiteX5" fmla="*/ 2858 w 7620"/>
                            <a:gd name="connsiteY5" fmla="*/ 0 h 54292"/>
                            <a:gd name="connsiteX6" fmla="*/ 4763 w 7620"/>
                            <a:gd name="connsiteY6" fmla="*/ 0 h 54292"/>
                            <a:gd name="connsiteX7" fmla="*/ 7620 w 7620"/>
                            <a:gd name="connsiteY7" fmla="*/ 1905 h 54292"/>
                            <a:gd name="connsiteX8" fmla="*/ 7620 w 7620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20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8" y="54292"/>
                              </a:lnTo>
                              <a:cubicBezTo>
                                <a:pt x="953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08" name="图形 8">
                        <a:extLst>
                          <a:ext uri="{FF2B5EF4-FFF2-40B4-BE49-F238E27FC236}">
                            <a16:creationId xmlns:a16="http://schemas.microsoft.com/office/drawing/2014/main" id="{3EE8E558-44BF-4248-9DB0-19ED6EF141F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303561" y="3087909"/>
                        <a:ext cx="17144" cy="54292"/>
                        <a:chOff x="-2303561" y="3087909"/>
                        <a:chExt cx="17144" cy="54292"/>
                      </a:xfrm>
                    </p:grpSpPr>
                    <p:sp>
                      <p:nvSpPr>
                        <p:cNvPr id="309" name="任意多边形: 形状 308">
                          <a:extLst>
                            <a:ext uri="{FF2B5EF4-FFF2-40B4-BE49-F238E27FC236}">
                              <a16:creationId xmlns:a16="http://schemas.microsoft.com/office/drawing/2014/main" id="{54BBF507-2BEC-45D6-83CC-CEB1321E8D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303561" y="3087909"/>
                          <a:ext cx="7619" cy="54292"/>
                        </a:xfrm>
                        <a:custGeom>
                          <a:avLst/>
                          <a:gdLst>
                            <a:gd name="connsiteX0" fmla="*/ 7620 w 7619"/>
                            <a:gd name="connsiteY0" fmla="*/ 52388 h 54292"/>
                            <a:gd name="connsiteX1" fmla="*/ 4763 w 7619"/>
                            <a:gd name="connsiteY1" fmla="*/ 54292 h 54292"/>
                            <a:gd name="connsiteX2" fmla="*/ 2857 w 7619"/>
                            <a:gd name="connsiteY2" fmla="*/ 54292 h 54292"/>
                            <a:gd name="connsiteX3" fmla="*/ 0 w 7619"/>
                            <a:gd name="connsiteY3" fmla="*/ 52388 h 54292"/>
                            <a:gd name="connsiteX4" fmla="*/ 0 w 7619"/>
                            <a:gd name="connsiteY4" fmla="*/ 1905 h 54292"/>
                            <a:gd name="connsiteX5" fmla="*/ 2857 w 7619"/>
                            <a:gd name="connsiteY5" fmla="*/ 0 h 54292"/>
                            <a:gd name="connsiteX6" fmla="*/ 4763 w 7619"/>
                            <a:gd name="connsiteY6" fmla="*/ 0 h 54292"/>
                            <a:gd name="connsiteX7" fmla="*/ 7620 w 7619"/>
                            <a:gd name="connsiteY7" fmla="*/ 1905 h 54292"/>
                            <a:gd name="connsiteX8" fmla="*/ 7620 w 7619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19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10" name="任意多边形: 形状 309">
                          <a:extLst>
                            <a:ext uri="{FF2B5EF4-FFF2-40B4-BE49-F238E27FC236}">
                              <a16:creationId xmlns:a16="http://schemas.microsoft.com/office/drawing/2014/main" id="{48E019EA-EB8F-48B6-BA57-AF7AEFED0D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94988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7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2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2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7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952" y="1905"/>
                              </a:lnTo>
                              <a:cubicBezTo>
                                <a:pt x="952" y="953"/>
                                <a:pt x="1905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2" y="953"/>
                                <a:pt x="8572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11" name="图形 8">
                        <a:extLst>
                          <a:ext uri="{FF2B5EF4-FFF2-40B4-BE49-F238E27FC236}">
                            <a16:creationId xmlns:a16="http://schemas.microsoft.com/office/drawing/2014/main" id="{C785DE3B-852B-4A80-B956-E73415FBB83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287368" y="3087909"/>
                        <a:ext cx="17144" cy="54292"/>
                        <a:chOff x="-2287368" y="3087909"/>
                        <a:chExt cx="17144" cy="54292"/>
                      </a:xfrm>
                    </p:grpSpPr>
                    <p:sp>
                      <p:nvSpPr>
                        <p:cNvPr id="312" name="任意多边形: 形状 311">
                          <a:extLst>
                            <a:ext uri="{FF2B5EF4-FFF2-40B4-BE49-F238E27FC236}">
                              <a16:creationId xmlns:a16="http://schemas.microsoft.com/office/drawing/2014/main" id="{5D6E8F94-FD79-44E8-8229-229152528A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87368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7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2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2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952" y="1905"/>
                              </a:lnTo>
                              <a:cubicBezTo>
                                <a:pt x="952" y="953"/>
                                <a:pt x="1905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2" y="953"/>
                                <a:pt x="8572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13" name="任意多边形: 形状 312">
                          <a:extLst>
                            <a:ext uri="{FF2B5EF4-FFF2-40B4-BE49-F238E27FC236}">
                              <a16:creationId xmlns:a16="http://schemas.microsoft.com/office/drawing/2014/main" id="{210E9BAF-BAD1-4DAB-BAE2-F64DC6A521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78796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8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3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3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5715" y="54292"/>
                                <a:pt x="4763" y="54292"/>
                              </a:cubicBezTo>
                              <a:lnTo>
                                <a:pt x="2858" y="54292"/>
                              </a:lnTo>
                              <a:cubicBezTo>
                                <a:pt x="953" y="54292"/>
                                <a:pt x="0" y="53340"/>
                                <a:pt x="0" y="52388"/>
                              </a:cubicBezTo>
                              <a:lnTo>
                                <a:pt x="953" y="1905"/>
                              </a:lnTo>
                              <a:cubicBezTo>
                                <a:pt x="953" y="953"/>
                                <a:pt x="2858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3" y="953"/>
                                <a:pt x="8573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14" name="图形 8">
                        <a:extLst>
                          <a:ext uri="{FF2B5EF4-FFF2-40B4-BE49-F238E27FC236}">
                            <a16:creationId xmlns:a16="http://schemas.microsoft.com/office/drawing/2014/main" id="{D6E07F75-E594-468F-A5E4-29F2EB4118E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270224" y="3087909"/>
                        <a:ext cx="17144" cy="54292"/>
                        <a:chOff x="-2270224" y="3087909"/>
                        <a:chExt cx="17144" cy="54292"/>
                      </a:xfrm>
                    </p:grpSpPr>
                    <p:sp>
                      <p:nvSpPr>
                        <p:cNvPr id="315" name="任意多边形: 形状 314">
                          <a:extLst>
                            <a:ext uri="{FF2B5EF4-FFF2-40B4-BE49-F238E27FC236}">
                              <a16:creationId xmlns:a16="http://schemas.microsoft.com/office/drawing/2014/main" id="{B15F1FA5-D06E-4DD6-80DD-787402B516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70224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7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2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3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952" y="1905"/>
                              </a:lnTo>
                              <a:cubicBezTo>
                                <a:pt x="952" y="953"/>
                                <a:pt x="1905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3" y="953"/>
                                <a:pt x="8573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16" name="任意多边形: 形状 315">
                          <a:extLst>
                            <a:ext uri="{FF2B5EF4-FFF2-40B4-BE49-F238E27FC236}">
                              <a16:creationId xmlns:a16="http://schemas.microsoft.com/office/drawing/2014/main" id="{82B537EE-F473-4E17-855C-67A644E10E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61651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7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2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2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5715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952" y="1905"/>
                              </a:lnTo>
                              <a:cubicBezTo>
                                <a:pt x="952" y="953"/>
                                <a:pt x="2857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2" y="953"/>
                                <a:pt x="8572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17" name="图形 8">
                        <a:extLst>
                          <a:ext uri="{FF2B5EF4-FFF2-40B4-BE49-F238E27FC236}">
                            <a16:creationId xmlns:a16="http://schemas.microsoft.com/office/drawing/2014/main" id="{34CF2DB6-C180-4827-95C8-126BF7B5A9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254031" y="3087909"/>
                        <a:ext cx="17144" cy="54292"/>
                        <a:chOff x="-2254031" y="3087909"/>
                        <a:chExt cx="17144" cy="54292"/>
                      </a:xfrm>
                    </p:grpSpPr>
                    <p:sp>
                      <p:nvSpPr>
                        <p:cNvPr id="318" name="任意多边形: 形状 317">
                          <a:extLst>
                            <a:ext uri="{FF2B5EF4-FFF2-40B4-BE49-F238E27FC236}">
                              <a16:creationId xmlns:a16="http://schemas.microsoft.com/office/drawing/2014/main" id="{543D672F-6230-4DA8-A620-33A3F66543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54031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7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2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2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952" y="1905"/>
                              </a:lnTo>
                              <a:cubicBezTo>
                                <a:pt x="952" y="953"/>
                                <a:pt x="2857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2" y="953"/>
                                <a:pt x="8572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19" name="任意多边形: 形状 318">
                          <a:extLst>
                            <a:ext uri="{FF2B5EF4-FFF2-40B4-BE49-F238E27FC236}">
                              <a16:creationId xmlns:a16="http://schemas.microsoft.com/office/drawing/2014/main" id="{2784D3BC-655D-4C40-8C6C-75E1C3B409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45459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8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3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3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8" y="54292"/>
                              </a:lnTo>
                              <a:cubicBezTo>
                                <a:pt x="953" y="54292"/>
                                <a:pt x="0" y="53340"/>
                                <a:pt x="0" y="52388"/>
                              </a:cubicBezTo>
                              <a:lnTo>
                                <a:pt x="953" y="1905"/>
                              </a:lnTo>
                              <a:cubicBezTo>
                                <a:pt x="953" y="953"/>
                                <a:pt x="2858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3" y="953"/>
                                <a:pt x="8573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20" name="图形 8">
                        <a:extLst>
                          <a:ext uri="{FF2B5EF4-FFF2-40B4-BE49-F238E27FC236}">
                            <a16:creationId xmlns:a16="http://schemas.microsoft.com/office/drawing/2014/main" id="{68545124-023A-47D0-B82E-63D306D4DDF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236886" y="3087909"/>
                        <a:ext cx="17144" cy="54292"/>
                        <a:chOff x="-2236886" y="3087909"/>
                        <a:chExt cx="17144" cy="54292"/>
                      </a:xfrm>
                    </p:grpSpPr>
                    <p:sp>
                      <p:nvSpPr>
                        <p:cNvPr id="321" name="任意多边形: 形状 320">
                          <a:extLst>
                            <a:ext uri="{FF2B5EF4-FFF2-40B4-BE49-F238E27FC236}">
                              <a16:creationId xmlns:a16="http://schemas.microsoft.com/office/drawing/2014/main" id="{1E20FA96-59C5-474D-BC66-8942844E8B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36886" y="3087909"/>
                          <a:ext cx="7619" cy="54292"/>
                        </a:xfrm>
                        <a:custGeom>
                          <a:avLst/>
                          <a:gdLst>
                            <a:gd name="connsiteX0" fmla="*/ 7620 w 7619"/>
                            <a:gd name="connsiteY0" fmla="*/ 52388 h 54292"/>
                            <a:gd name="connsiteX1" fmla="*/ 4763 w 7619"/>
                            <a:gd name="connsiteY1" fmla="*/ 54292 h 54292"/>
                            <a:gd name="connsiteX2" fmla="*/ 2857 w 7619"/>
                            <a:gd name="connsiteY2" fmla="*/ 54292 h 54292"/>
                            <a:gd name="connsiteX3" fmla="*/ 0 w 7619"/>
                            <a:gd name="connsiteY3" fmla="*/ 52388 h 54292"/>
                            <a:gd name="connsiteX4" fmla="*/ 952 w 7619"/>
                            <a:gd name="connsiteY4" fmla="*/ 1905 h 54292"/>
                            <a:gd name="connsiteX5" fmla="*/ 3810 w 7619"/>
                            <a:gd name="connsiteY5" fmla="*/ 0 h 54292"/>
                            <a:gd name="connsiteX6" fmla="*/ 4763 w 7619"/>
                            <a:gd name="connsiteY6" fmla="*/ 0 h 54292"/>
                            <a:gd name="connsiteX7" fmla="*/ 7620 w 7619"/>
                            <a:gd name="connsiteY7" fmla="*/ 1905 h 54292"/>
                            <a:gd name="connsiteX8" fmla="*/ 7620 w 7619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19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6668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952" y="1905"/>
                              </a:lnTo>
                              <a:cubicBezTo>
                                <a:pt x="952" y="953"/>
                                <a:pt x="1905" y="0"/>
                                <a:pt x="3810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22" name="任意多边形: 形状 321">
                          <a:extLst>
                            <a:ext uri="{FF2B5EF4-FFF2-40B4-BE49-F238E27FC236}">
                              <a16:creationId xmlns:a16="http://schemas.microsoft.com/office/drawing/2014/main" id="{E8F9DEAD-1520-4623-B9D5-BE1226E990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28313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7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2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2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5715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952" y="1905"/>
                              </a:lnTo>
                              <a:cubicBezTo>
                                <a:pt x="952" y="953"/>
                                <a:pt x="2857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2" y="953"/>
                                <a:pt x="8572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23" name="图形 8">
                        <a:extLst>
                          <a:ext uri="{FF2B5EF4-FFF2-40B4-BE49-F238E27FC236}">
                            <a16:creationId xmlns:a16="http://schemas.microsoft.com/office/drawing/2014/main" id="{78469649-2D3E-436A-9FAD-790BC32CF15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220693" y="3087909"/>
                        <a:ext cx="17144" cy="54292"/>
                        <a:chOff x="-2220693" y="3087909"/>
                        <a:chExt cx="17144" cy="54292"/>
                      </a:xfrm>
                    </p:grpSpPr>
                    <p:sp>
                      <p:nvSpPr>
                        <p:cNvPr id="324" name="任意多边形: 形状 323">
                          <a:extLst>
                            <a:ext uri="{FF2B5EF4-FFF2-40B4-BE49-F238E27FC236}">
                              <a16:creationId xmlns:a16="http://schemas.microsoft.com/office/drawing/2014/main" id="{14ECCD72-26C4-4CF6-8858-CFAF38BD2D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20693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7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2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2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5715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952" y="1905"/>
                              </a:lnTo>
                              <a:cubicBezTo>
                                <a:pt x="952" y="953"/>
                                <a:pt x="2857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2" y="953"/>
                                <a:pt x="8572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25" name="任意多边形: 形状 324">
                          <a:extLst>
                            <a:ext uri="{FF2B5EF4-FFF2-40B4-BE49-F238E27FC236}">
                              <a16:creationId xmlns:a16="http://schemas.microsoft.com/office/drawing/2014/main" id="{3FFD4A45-A07B-47AE-A6DF-2399960995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12121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8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3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3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5715" y="54292"/>
                                <a:pt x="4763" y="54292"/>
                              </a:cubicBezTo>
                              <a:lnTo>
                                <a:pt x="2858" y="54292"/>
                              </a:lnTo>
                              <a:cubicBezTo>
                                <a:pt x="953" y="54292"/>
                                <a:pt x="0" y="53340"/>
                                <a:pt x="0" y="52388"/>
                              </a:cubicBezTo>
                              <a:lnTo>
                                <a:pt x="953" y="1905"/>
                              </a:lnTo>
                              <a:cubicBezTo>
                                <a:pt x="953" y="953"/>
                                <a:pt x="2858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3" y="953"/>
                                <a:pt x="8573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26" name="图形 8">
                        <a:extLst>
                          <a:ext uri="{FF2B5EF4-FFF2-40B4-BE49-F238E27FC236}">
                            <a16:creationId xmlns:a16="http://schemas.microsoft.com/office/drawing/2014/main" id="{E79DE8D1-1C19-4B32-BD76-AAA40666866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203549" y="3087909"/>
                        <a:ext cx="17145" cy="54292"/>
                        <a:chOff x="-2203549" y="3087909"/>
                        <a:chExt cx="17145" cy="54292"/>
                      </a:xfrm>
                    </p:grpSpPr>
                    <p:sp>
                      <p:nvSpPr>
                        <p:cNvPr id="327" name="任意多边形: 形状 326">
                          <a:extLst>
                            <a:ext uri="{FF2B5EF4-FFF2-40B4-BE49-F238E27FC236}">
                              <a16:creationId xmlns:a16="http://schemas.microsoft.com/office/drawing/2014/main" id="{A05C824F-D108-49BB-BE59-935B8108FA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03549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8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2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3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5715" y="54292"/>
                                <a:pt x="4763" y="54292"/>
                              </a:cubicBezTo>
                              <a:lnTo>
                                <a:pt x="2858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952" y="1905"/>
                              </a:lnTo>
                              <a:cubicBezTo>
                                <a:pt x="952" y="953"/>
                                <a:pt x="2858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3" y="953"/>
                                <a:pt x="8573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28" name="任意多边形: 形状 327">
                          <a:extLst>
                            <a:ext uri="{FF2B5EF4-FFF2-40B4-BE49-F238E27FC236}">
                              <a16:creationId xmlns:a16="http://schemas.microsoft.com/office/drawing/2014/main" id="{A5A34427-2AE6-4CCF-B3E9-5BF9DFF786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94976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7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2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3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5715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952" y="1905"/>
                              </a:lnTo>
                              <a:cubicBezTo>
                                <a:pt x="952" y="953"/>
                                <a:pt x="2857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3" y="953"/>
                                <a:pt x="8573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29" name="图形 8">
                        <a:extLst>
                          <a:ext uri="{FF2B5EF4-FFF2-40B4-BE49-F238E27FC236}">
                            <a16:creationId xmlns:a16="http://schemas.microsoft.com/office/drawing/2014/main" id="{FFF6F876-328A-42D4-A290-D5E88D0EB87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187356" y="3087909"/>
                        <a:ext cx="17145" cy="54292"/>
                        <a:chOff x="-2187356" y="3087909"/>
                        <a:chExt cx="17145" cy="54292"/>
                      </a:xfrm>
                    </p:grpSpPr>
                    <p:sp>
                      <p:nvSpPr>
                        <p:cNvPr id="330" name="任意多边形: 形状 329">
                          <a:extLst>
                            <a:ext uri="{FF2B5EF4-FFF2-40B4-BE49-F238E27FC236}">
                              <a16:creationId xmlns:a16="http://schemas.microsoft.com/office/drawing/2014/main" id="{9EDAAB31-B61D-424B-B199-50AEB1DAB5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87356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8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3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3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5715" y="54292"/>
                                <a:pt x="4763" y="54292"/>
                              </a:cubicBezTo>
                              <a:lnTo>
                                <a:pt x="2858" y="54292"/>
                              </a:lnTo>
                              <a:cubicBezTo>
                                <a:pt x="953" y="54292"/>
                                <a:pt x="0" y="53340"/>
                                <a:pt x="0" y="52388"/>
                              </a:cubicBezTo>
                              <a:lnTo>
                                <a:pt x="953" y="1905"/>
                              </a:lnTo>
                              <a:cubicBezTo>
                                <a:pt x="953" y="953"/>
                                <a:pt x="2858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3" y="953"/>
                                <a:pt x="8573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31" name="任意多边形: 形状 330">
                          <a:extLst>
                            <a:ext uri="{FF2B5EF4-FFF2-40B4-BE49-F238E27FC236}">
                              <a16:creationId xmlns:a16="http://schemas.microsoft.com/office/drawing/2014/main" id="{2B3AB1DD-8E69-43C9-8BB1-48FB0DD010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78784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8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2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3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5715" y="54292"/>
                                <a:pt x="4763" y="54292"/>
                              </a:cubicBezTo>
                              <a:lnTo>
                                <a:pt x="2858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952" y="1905"/>
                              </a:lnTo>
                              <a:cubicBezTo>
                                <a:pt x="952" y="953"/>
                                <a:pt x="2858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3" y="953"/>
                                <a:pt x="8573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32" name="图形 8">
                        <a:extLst>
                          <a:ext uri="{FF2B5EF4-FFF2-40B4-BE49-F238E27FC236}">
                            <a16:creationId xmlns:a16="http://schemas.microsoft.com/office/drawing/2014/main" id="{FED0389A-3CE8-4C0B-BBC6-6E020A57328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170211" y="3087909"/>
                        <a:ext cx="17145" cy="54292"/>
                        <a:chOff x="-2170211" y="3087909"/>
                        <a:chExt cx="17145" cy="54292"/>
                      </a:xfrm>
                    </p:grpSpPr>
                    <p:sp>
                      <p:nvSpPr>
                        <p:cNvPr id="333" name="任意多边形: 形状 332">
                          <a:extLst>
                            <a:ext uri="{FF2B5EF4-FFF2-40B4-BE49-F238E27FC236}">
                              <a16:creationId xmlns:a16="http://schemas.microsoft.com/office/drawing/2014/main" id="{4C486EE6-E59C-4F76-9FE7-21FB372B29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70211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8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2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3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5715" y="54292"/>
                                <a:pt x="4763" y="54292"/>
                              </a:cubicBezTo>
                              <a:lnTo>
                                <a:pt x="2858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952" y="1905"/>
                              </a:lnTo>
                              <a:cubicBezTo>
                                <a:pt x="952" y="953"/>
                                <a:pt x="2858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3" y="953"/>
                                <a:pt x="8573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34" name="任意多边形: 形状 333">
                          <a:extLst>
                            <a:ext uri="{FF2B5EF4-FFF2-40B4-BE49-F238E27FC236}">
                              <a16:creationId xmlns:a16="http://schemas.microsoft.com/office/drawing/2014/main" id="{0602A284-5B38-478D-A2DF-AD145317CE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61638" y="3087909"/>
                          <a:ext cx="8572" cy="54292"/>
                        </a:xfrm>
                        <a:custGeom>
                          <a:avLst/>
                          <a:gdLst>
                            <a:gd name="connsiteX0" fmla="*/ 7620 w 8572"/>
                            <a:gd name="connsiteY0" fmla="*/ 52388 h 54292"/>
                            <a:gd name="connsiteX1" fmla="*/ 4763 w 8572"/>
                            <a:gd name="connsiteY1" fmla="*/ 54292 h 54292"/>
                            <a:gd name="connsiteX2" fmla="*/ 2857 w 8572"/>
                            <a:gd name="connsiteY2" fmla="*/ 54292 h 54292"/>
                            <a:gd name="connsiteX3" fmla="*/ 0 w 8572"/>
                            <a:gd name="connsiteY3" fmla="*/ 52388 h 54292"/>
                            <a:gd name="connsiteX4" fmla="*/ 952 w 8572"/>
                            <a:gd name="connsiteY4" fmla="*/ 1905 h 54292"/>
                            <a:gd name="connsiteX5" fmla="*/ 3810 w 8572"/>
                            <a:gd name="connsiteY5" fmla="*/ 0 h 54292"/>
                            <a:gd name="connsiteX6" fmla="*/ 5715 w 8572"/>
                            <a:gd name="connsiteY6" fmla="*/ 0 h 54292"/>
                            <a:gd name="connsiteX7" fmla="*/ 8573 w 8572"/>
                            <a:gd name="connsiteY7" fmla="*/ 1905 h 54292"/>
                            <a:gd name="connsiteX8" fmla="*/ 7620 w 8572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5715" y="54292"/>
                                <a:pt x="4763" y="54292"/>
                              </a:cubicBezTo>
                              <a:lnTo>
                                <a:pt x="2857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952" y="1905"/>
                              </a:lnTo>
                              <a:cubicBezTo>
                                <a:pt x="952" y="953"/>
                                <a:pt x="2857" y="0"/>
                                <a:pt x="3810" y="0"/>
                              </a:cubicBezTo>
                              <a:lnTo>
                                <a:pt x="5715" y="0"/>
                              </a:lnTo>
                              <a:cubicBezTo>
                                <a:pt x="7620" y="0"/>
                                <a:pt x="8573" y="953"/>
                                <a:pt x="8573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35" name="图形 8">
                        <a:extLst>
                          <a:ext uri="{FF2B5EF4-FFF2-40B4-BE49-F238E27FC236}">
                            <a16:creationId xmlns:a16="http://schemas.microsoft.com/office/drawing/2014/main" id="{13F51C18-9D57-4725-B41B-C3B88A13E9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154019" y="3087909"/>
                        <a:ext cx="18097" cy="54292"/>
                        <a:chOff x="-2154019" y="3087909"/>
                        <a:chExt cx="18097" cy="54292"/>
                      </a:xfrm>
                    </p:grpSpPr>
                    <p:sp>
                      <p:nvSpPr>
                        <p:cNvPr id="336" name="任意多边形: 形状 335">
                          <a:extLst>
                            <a:ext uri="{FF2B5EF4-FFF2-40B4-BE49-F238E27FC236}">
                              <a16:creationId xmlns:a16="http://schemas.microsoft.com/office/drawing/2014/main" id="{ABA7430D-43F4-44FB-A166-F2285E66EB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54019" y="3087909"/>
                          <a:ext cx="9525" cy="54292"/>
                        </a:xfrm>
                        <a:custGeom>
                          <a:avLst/>
                          <a:gdLst>
                            <a:gd name="connsiteX0" fmla="*/ 7620 w 9525"/>
                            <a:gd name="connsiteY0" fmla="*/ 52388 h 54292"/>
                            <a:gd name="connsiteX1" fmla="*/ 4763 w 9525"/>
                            <a:gd name="connsiteY1" fmla="*/ 54292 h 54292"/>
                            <a:gd name="connsiteX2" fmla="*/ 2858 w 9525"/>
                            <a:gd name="connsiteY2" fmla="*/ 54292 h 54292"/>
                            <a:gd name="connsiteX3" fmla="*/ 0 w 9525"/>
                            <a:gd name="connsiteY3" fmla="*/ 52388 h 54292"/>
                            <a:gd name="connsiteX4" fmla="*/ 1905 w 9525"/>
                            <a:gd name="connsiteY4" fmla="*/ 1905 h 54292"/>
                            <a:gd name="connsiteX5" fmla="*/ 4763 w 9525"/>
                            <a:gd name="connsiteY5" fmla="*/ 0 h 54292"/>
                            <a:gd name="connsiteX6" fmla="*/ 6668 w 9525"/>
                            <a:gd name="connsiteY6" fmla="*/ 0 h 54292"/>
                            <a:gd name="connsiteX7" fmla="*/ 9525 w 9525"/>
                            <a:gd name="connsiteY7" fmla="*/ 1905 h 54292"/>
                            <a:gd name="connsiteX8" fmla="*/ 7620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5715" y="54292"/>
                                <a:pt x="4763" y="54292"/>
                              </a:cubicBezTo>
                              <a:lnTo>
                                <a:pt x="2858" y="54292"/>
                              </a:lnTo>
                              <a:cubicBezTo>
                                <a:pt x="953" y="54292"/>
                                <a:pt x="0" y="53340"/>
                                <a:pt x="0" y="52388"/>
                              </a:cubicBezTo>
                              <a:lnTo>
                                <a:pt x="1905" y="1905"/>
                              </a:lnTo>
                              <a:cubicBezTo>
                                <a:pt x="1905" y="953"/>
                                <a:pt x="3810" y="0"/>
                                <a:pt x="4763" y="0"/>
                              </a:cubicBezTo>
                              <a:lnTo>
                                <a:pt x="6668" y="0"/>
                              </a:lnTo>
                              <a:cubicBezTo>
                                <a:pt x="8573" y="0"/>
                                <a:pt x="9525" y="953"/>
                                <a:pt x="9525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37" name="任意多边形: 形状 336">
                          <a:extLst>
                            <a:ext uri="{FF2B5EF4-FFF2-40B4-BE49-F238E27FC236}">
                              <a16:creationId xmlns:a16="http://schemas.microsoft.com/office/drawing/2014/main" id="{F3F9B8CD-D4A8-4507-AA90-D6631BFAB2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45446" y="3087909"/>
                          <a:ext cx="9525" cy="54292"/>
                        </a:xfrm>
                        <a:custGeom>
                          <a:avLst/>
                          <a:gdLst>
                            <a:gd name="connsiteX0" fmla="*/ 7620 w 9525"/>
                            <a:gd name="connsiteY0" fmla="*/ 52388 h 54292"/>
                            <a:gd name="connsiteX1" fmla="*/ 4763 w 9525"/>
                            <a:gd name="connsiteY1" fmla="*/ 54292 h 54292"/>
                            <a:gd name="connsiteX2" fmla="*/ 2858 w 9525"/>
                            <a:gd name="connsiteY2" fmla="*/ 54292 h 54292"/>
                            <a:gd name="connsiteX3" fmla="*/ 0 w 9525"/>
                            <a:gd name="connsiteY3" fmla="*/ 52388 h 54292"/>
                            <a:gd name="connsiteX4" fmla="*/ 1905 w 9525"/>
                            <a:gd name="connsiteY4" fmla="*/ 1905 h 54292"/>
                            <a:gd name="connsiteX5" fmla="*/ 4763 w 9525"/>
                            <a:gd name="connsiteY5" fmla="*/ 0 h 54292"/>
                            <a:gd name="connsiteX6" fmla="*/ 6668 w 9525"/>
                            <a:gd name="connsiteY6" fmla="*/ 0 h 54292"/>
                            <a:gd name="connsiteX7" fmla="*/ 9525 w 9525"/>
                            <a:gd name="connsiteY7" fmla="*/ 1905 h 54292"/>
                            <a:gd name="connsiteX8" fmla="*/ 7620 w 9525"/>
                            <a:gd name="connsiteY8" fmla="*/ 52388 h 542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4292">
                              <a:moveTo>
                                <a:pt x="7620" y="52388"/>
                              </a:moveTo>
                              <a:cubicBezTo>
                                <a:pt x="7620" y="53340"/>
                                <a:pt x="5715" y="54292"/>
                                <a:pt x="4763" y="54292"/>
                              </a:cubicBezTo>
                              <a:lnTo>
                                <a:pt x="2858" y="54292"/>
                              </a:lnTo>
                              <a:cubicBezTo>
                                <a:pt x="952" y="54292"/>
                                <a:pt x="0" y="53340"/>
                                <a:pt x="0" y="52388"/>
                              </a:cubicBezTo>
                              <a:lnTo>
                                <a:pt x="1905" y="1905"/>
                              </a:lnTo>
                              <a:cubicBezTo>
                                <a:pt x="1905" y="953"/>
                                <a:pt x="3810" y="0"/>
                                <a:pt x="4763" y="0"/>
                              </a:cubicBezTo>
                              <a:lnTo>
                                <a:pt x="6668" y="0"/>
                              </a:lnTo>
                              <a:cubicBezTo>
                                <a:pt x="8573" y="0"/>
                                <a:pt x="9525" y="953"/>
                                <a:pt x="9525" y="1905"/>
                              </a:cubicBezTo>
                              <a:lnTo>
                                <a:pt x="7620" y="5238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pic>
                <p:nvPicPr>
                  <p:cNvPr id="338" name="图片 337">
                    <a:extLst>
                      <a:ext uri="{FF2B5EF4-FFF2-40B4-BE49-F238E27FC236}">
                        <a16:creationId xmlns:a16="http://schemas.microsoft.com/office/drawing/2014/main" id="{37718445-AC5A-423A-B9C4-D40A6FDE29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2713808" y="3139124"/>
                    <a:ext cx="580643" cy="884682"/>
                  </a:xfrm>
                  <a:custGeom>
                    <a:avLst/>
                    <a:gdLst>
                      <a:gd name="connsiteX0" fmla="*/ -86 w 580643"/>
                      <a:gd name="connsiteY0" fmla="*/ 23 h 884682"/>
                      <a:gd name="connsiteX1" fmla="*/ 580558 w 580643"/>
                      <a:gd name="connsiteY1" fmla="*/ 23 h 884682"/>
                      <a:gd name="connsiteX2" fmla="*/ 580558 w 580643"/>
                      <a:gd name="connsiteY2" fmla="*/ 884705 h 884682"/>
                      <a:gd name="connsiteX3" fmla="*/ -86 w 580643"/>
                      <a:gd name="connsiteY3" fmla="*/ 884705 h 884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0643" h="884682">
                        <a:moveTo>
                          <a:pt x="-86" y="23"/>
                        </a:moveTo>
                        <a:lnTo>
                          <a:pt x="580558" y="23"/>
                        </a:lnTo>
                        <a:lnTo>
                          <a:pt x="580558" y="884705"/>
                        </a:lnTo>
                        <a:lnTo>
                          <a:pt x="-86" y="884705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339" name="图形 8">
                    <a:extLst>
                      <a:ext uri="{FF2B5EF4-FFF2-40B4-BE49-F238E27FC236}">
                        <a16:creationId xmlns:a16="http://schemas.microsoft.com/office/drawing/2014/main" id="{AF7E3A5A-46C5-4226-BC68-CBB0DC6BA5A5}"/>
                      </a:ext>
                    </a:extLst>
                  </p:cNvPr>
                  <p:cNvGrpSpPr/>
                  <p:nvPr/>
                </p:nvGrpSpPr>
                <p:grpSpPr>
                  <a:xfrm>
                    <a:off x="-2713242" y="3131095"/>
                    <a:ext cx="580178" cy="22535"/>
                    <a:chOff x="-2713242" y="3131095"/>
                    <a:chExt cx="580178" cy="22535"/>
                  </a:xfrm>
                </p:grpSpPr>
                <p:sp>
                  <p:nvSpPr>
                    <p:cNvPr id="340" name="任意多边形: 形状 339">
                      <a:extLst>
                        <a:ext uri="{FF2B5EF4-FFF2-40B4-BE49-F238E27FC236}">
                          <a16:creationId xmlns:a16="http://schemas.microsoft.com/office/drawing/2014/main" id="{1960A289-3485-4A52-96BF-70429DB969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13242" y="3131095"/>
                      <a:ext cx="580178" cy="22535"/>
                    </a:xfrm>
                    <a:custGeom>
                      <a:avLst/>
                      <a:gdLst>
                        <a:gd name="connsiteX0" fmla="*/ 106 w 580178"/>
                        <a:gd name="connsiteY0" fmla="*/ 18726 h 22535"/>
                        <a:gd name="connsiteX1" fmla="*/ 577321 w 580178"/>
                        <a:gd name="connsiteY1" fmla="*/ 22536 h 22535"/>
                        <a:gd name="connsiteX2" fmla="*/ 574463 w 580178"/>
                        <a:gd name="connsiteY2" fmla="*/ 3486 h 22535"/>
                        <a:gd name="connsiteX3" fmla="*/ 2963 w 580178"/>
                        <a:gd name="connsiteY3" fmla="*/ 628 h 22535"/>
                        <a:gd name="connsiteX4" fmla="*/ 106 w 580178"/>
                        <a:gd name="connsiteY4" fmla="*/ 18726 h 225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80178" h="22535">
                          <a:moveTo>
                            <a:pt x="106" y="18726"/>
                          </a:moveTo>
                          <a:cubicBezTo>
                            <a:pt x="106" y="18726"/>
                            <a:pt x="573511" y="22536"/>
                            <a:pt x="577321" y="22536"/>
                          </a:cubicBezTo>
                          <a:cubicBezTo>
                            <a:pt x="580178" y="22536"/>
                            <a:pt x="583036" y="5391"/>
                            <a:pt x="574463" y="3486"/>
                          </a:cubicBezTo>
                          <a:cubicBezTo>
                            <a:pt x="564938" y="1581"/>
                            <a:pt x="7726" y="-1277"/>
                            <a:pt x="2963" y="628"/>
                          </a:cubicBezTo>
                          <a:cubicBezTo>
                            <a:pt x="-847" y="1581"/>
                            <a:pt x="106" y="18726"/>
                            <a:pt x="106" y="1872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1" name="任意多边形: 形状 340">
                      <a:extLst>
                        <a:ext uri="{FF2B5EF4-FFF2-40B4-BE49-F238E27FC236}">
                          <a16:creationId xmlns:a16="http://schemas.microsoft.com/office/drawing/2014/main" id="{CC756F48-E092-4FBA-B336-B9B606DD83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12289" y="3131095"/>
                      <a:ext cx="579225" cy="21583"/>
                    </a:xfrm>
                    <a:custGeom>
                      <a:avLst/>
                      <a:gdLst>
                        <a:gd name="connsiteX0" fmla="*/ 106 w 579225"/>
                        <a:gd name="connsiteY0" fmla="*/ 17773 h 21583"/>
                        <a:gd name="connsiteX1" fmla="*/ 576368 w 579225"/>
                        <a:gd name="connsiteY1" fmla="*/ 21583 h 21583"/>
                        <a:gd name="connsiteX2" fmla="*/ 573511 w 579225"/>
                        <a:gd name="connsiteY2" fmla="*/ 3486 h 21583"/>
                        <a:gd name="connsiteX3" fmla="*/ 2963 w 579225"/>
                        <a:gd name="connsiteY3" fmla="*/ 628 h 21583"/>
                        <a:gd name="connsiteX4" fmla="*/ 106 w 579225"/>
                        <a:gd name="connsiteY4" fmla="*/ 17773 h 215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9225" h="21583">
                          <a:moveTo>
                            <a:pt x="106" y="17773"/>
                          </a:moveTo>
                          <a:cubicBezTo>
                            <a:pt x="35348" y="17773"/>
                            <a:pt x="572558" y="21583"/>
                            <a:pt x="576368" y="21583"/>
                          </a:cubicBezTo>
                          <a:cubicBezTo>
                            <a:pt x="579226" y="21583"/>
                            <a:pt x="582083" y="5391"/>
                            <a:pt x="573511" y="3486"/>
                          </a:cubicBezTo>
                          <a:cubicBezTo>
                            <a:pt x="563986" y="1581"/>
                            <a:pt x="7726" y="-1277"/>
                            <a:pt x="2963" y="628"/>
                          </a:cubicBezTo>
                          <a:cubicBezTo>
                            <a:pt x="-847" y="1581"/>
                            <a:pt x="106" y="17773"/>
                            <a:pt x="106" y="17773"/>
                          </a:cubicBezTo>
                          <a:close/>
                        </a:path>
                      </a:pathLst>
                    </a:custGeom>
                    <a:solidFill>
                      <a:srgbClr val="FDFDF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2" name="任意多边形: 形状 341">
                      <a:extLst>
                        <a:ext uri="{FF2B5EF4-FFF2-40B4-BE49-F238E27FC236}">
                          <a16:creationId xmlns:a16="http://schemas.microsoft.com/office/drawing/2014/main" id="{4A12CF44-ADD9-4C29-9755-67A14CC9C7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12261" y="3132423"/>
                      <a:ext cx="579197" cy="20255"/>
                    </a:xfrm>
                    <a:custGeom>
                      <a:avLst/>
                      <a:gdLst>
                        <a:gd name="connsiteX0" fmla="*/ 78 w 579197"/>
                        <a:gd name="connsiteY0" fmla="*/ 16446 h 20255"/>
                        <a:gd name="connsiteX1" fmla="*/ 576340 w 579197"/>
                        <a:gd name="connsiteY1" fmla="*/ 20256 h 20255"/>
                        <a:gd name="connsiteX2" fmla="*/ 573483 w 579197"/>
                        <a:gd name="connsiteY2" fmla="*/ 3111 h 20255"/>
                        <a:gd name="connsiteX3" fmla="*/ 3888 w 579197"/>
                        <a:gd name="connsiteY3" fmla="*/ 253 h 20255"/>
                        <a:gd name="connsiteX4" fmla="*/ 78 w 579197"/>
                        <a:gd name="connsiteY4" fmla="*/ 16446 h 202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9197" h="20255">
                          <a:moveTo>
                            <a:pt x="78" y="16446"/>
                          </a:moveTo>
                          <a:cubicBezTo>
                            <a:pt x="70563" y="16446"/>
                            <a:pt x="571578" y="20256"/>
                            <a:pt x="576340" y="20256"/>
                          </a:cubicBezTo>
                          <a:cubicBezTo>
                            <a:pt x="579198" y="20256"/>
                            <a:pt x="582055" y="5016"/>
                            <a:pt x="573483" y="3111"/>
                          </a:cubicBezTo>
                          <a:cubicBezTo>
                            <a:pt x="563958" y="1206"/>
                            <a:pt x="8650" y="-699"/>
                            <a:pt x="3888" y="253"/>
                          </a:cubicBezTo>
                          <a:cubicBezTo>
                            <a:pt x="-875" y="1206"/>
                            <a:pt x="78" y="16446"/>
                            <a:pt x="78" y="16446"/>
                          </a:cubicBezTo>
                          <a:close/>
                        </a:path>
                      </a:pathLst>
                    </a:custGeom>
                    <a:solidFill>
                      <a:srgbClr val="FBFBFB">
                        <a:alpha val="13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3" name="任意多边形: 形状 342">
                      <a:extLst>
                        <a:ext uri="{FF2B5EF4-FFF2-40B4-BE49-F238E27FC236}">
                          <a16:creationId xmlns:a16="http://schemas.microsoft.com/office/drawing/2014/main" id="{428C74A2-59E7-4918-B07A-4D3502FC4D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12261" y="3132423"/>
                      <a:ext cx="578245" cy="19303"/>
                    </a:xfrm>
                    <a:custGeom>
                      <a:avLst/>
                      <a:gdLst>
                        <a:gd name="connsiteX0" fmla="*/ 78 w 578245"/>
                        <a:gd name="connsiteY0" fmla="*/ 15493 h 19303"/>
                        <a:gd name="connsiteX1" fmla="*/ 575388 w 578245"/>
                        <a:gd name="connsiteY1" fmla="*/ 19303 h 19303"/>
                        <a:gd name="connsiteX2" fmla="*/ 572530 w 578245"/>
                        <a:gd name="connsiteY2" fmla="*/ 3111 h 19303"/>
                        <a:gd name="connsiteX3" fmla="*/ 3888 w 578245"/>
                        <a:gd name="connsiteY3" fmla="*/ 253 h 19303"/>
                        <a:gd name="connsiteX4" fmla="*/ 78 w 578245"/>
                        <a:gd name="connsiteY4" fmla="*/ 15493 h 193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8245" h="19303">
                          <a:moveTo>
                            <a:pt x="78" y="15493"/>
                          </a:moveTo>
                          <a:cubicBezTo>
                            <a:pt x="105805" y="15493"/>
                            <a:pt x="570625" y="18351"/>
                            <a:pt x="575388" y="19303"/>
                          </a:cubicBezTo>
                          <a:cubicBezTo>
                            <a:pt x="578245" y="19303"/>
                            <a:pt x="581103" y="5016"/>
                            <a:pt x="572530" y="3111"/>
                          </a:cubicBezTo>
                          <a:cubicBezTo>
                            <a:pt x="563005" y="1206"/>
                            <a:pt x="8650" y="-699"/>
                            <a:pt x="3888" y="253"/>
                          </a:cubicBezTo>
                          <a:cubicBezTo>
                            <a:pt x="-875" y="2158"/>
                            <a:pt x="78" y="15493"/>
                            <a:pt x="78" y="15493"/>
                          </a:cubicBezTo>
                          <a:close/>
                        </a:path>
                      </a:pathLst>
                    </a:custGeom>
                    <a:solidFill>
                      <a:srgbClr val="F9F9F9">
                        <a:alpha val="19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4" name="任意多边形: 形状 343">
                      <a:extLst>
                        <a:ext uri="{FF2B5EF4-FFF2-40B4-BE49-F238E27FC236}">
                          <a16:creationId xmlns:a16="http://schemas.microsoft.com/office/drawing/2014/main" id="{0E2443AE-2730-4FD7-B197-7445B02E43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11309" y="3133375"/>
                      <a:ext cx="577292" cy="18350"/>
                    </a:xfrm>
                    <a:custGeom>
                      <a:avLst/>
                      <a:gdLst>
                        <a:gd name="connsiteX0" fmla="*/ 78 w 577292"/>
                        <a:gd name="connsiteY0" fmla="*/ 14541 h 18350"/>
                        <a:gd name="connsiteX1" fmla="*/ 574435 w 577292"/>
                        <a:gd name="connsiteY1" fmla="*/ 18351 h 18350"/>
                        <a:gd name="connsiteX2" fmla="*/ 571578 w 577292"/>
                        <a:gd name="connsiteY2" fmla="*/ 3111 h 18350"/>
                        <a:gd name="connsiteX3" fmla="*/ 3888 w 577292"/>
                        <a:gd name="connsiteY3" fmla="*/ 253 h 18350"/>
                        <a:gd name="connsiteX4" fmla="*/ 78 w 577292"/>
                        <a:gd name="connsiteY4" fmla="*/ 14541 h 18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7292" h="18350">
                          <a:moveTo>
                            <a:pt x="78" y="14541"/>
                          </a:moveTo>
                          <a:cubicBezTo>
                            <a:pt x="141048" y="14541"/>
                            <a:pt x="569673" y="17398"/>
                            <a:pt x="574435" y="18351"/>
                          </a:cubicBezTo>
                          <a:cubicBezTo>
                            <a:pt x="577293" y="18351"/>
                            <a:pt x="580150" y="5016"/>
                            <a:pt x="571578" y="3111"/>
                          </a:cubicBezTo>
                          <a:cubicBezTo>
                            <a:pt x="562053" y="1206"/>
                            <a:pt x="7698" y="-699"/>
                            <a:pt x="3888" y="253"/>
                          </a:cubicBezTo>
                          <a:cubicBezTo>
                            <a:pt x="-875" y="1206"/>
                            <a:pt x="78" y="14541"/>
                            <a:pt x="78" y="14541"/>
                          </a:cubicBezTo>
                          <a:close/>
                        </a:path>
                      </a:pathLst>
                    </a:custGeom>
                    <a:solidFill>
                      <a:srgbClr val="F7F7F7">
                        <a:alpha val="25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5" name="任意多边形: 形状 344">
                      <a:extLst>
                        <a:ext uri="{FF2B5EF4-FFF2-40B4-BE49-F238E27FC236}">
                          <a16:creationId xmlns:a16="http://schemas.microsoft.com/office/drawing/2014/main" id="{1FF89377-AAF1-4ED6-9BCA-EFAACF4A7E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11309" y="3133375"/>
                      <a:ext cx="577292" cy="17398"/>
                    </a:xfrm>
                    <a:custGeom>
                      <a:avLst/>
                      <a:gdLst>
                        <a:gd name="connsiteX0" fmla="*/ 78 w 577292"/>
                        <a:gd name="connsiteY0" fmla="*/ 13588 h 17398"/>
                        <a:gd name="connsiteX1" fmla="*/ 574435 w 577292"/>
                        <a:gd name="connsiteY1" fmla="*/ 17398 h 17398"/>
                        <a:gd name="connsiteX2" fmla="*/ 571578 w 577292"/>
                        <a:gd name="connsiteY2" fmla="*/ 3111 h 17398"/>
                        <a:gd name="connsiteX3" fmla="*/ 3888 w 577292"/>
                        <a:gd name="connsiteY3" fmla="*/ 253 h 17398"/>
                        <a:gd name="connsiteX4" fmla="*/ 78 w 577292"/>
                        <a:gd name="connsiteY4" fmla="*/ 13588 h 173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7292" h="17398">
                          <a:moveTo>
                            <a:pt x="78" y="13588"/>
                          </a:moveTo>
                          <a:cubicBezTo>
                            <a:pt x="175338" y="13588"/>
                            <a:pt x="568720" y="16446"/>
                            <a:pt x="574435" y="17398"/>
                          </a:cubicBezTo>
                          <a:cubicBezTo>
                            <a:pt x="577293" y="17398"/>
                            <a:pt x="580150" y="5016"/>
                            <a:pt x="571578" y="3111"/>
                          </a:cubicBezTo>
                          <a:cubicBezTo>
                            <a:pt x="562053" y="1206"/>
                            <a:pt x="8650" y="-699"/>
                            <a:pt x="3888" y="253"/>
                          </a:cubicBezTo>
                          <a:cubicBezTo>
                            <a:pt x="-875" y="2158"/>
                            <a:pt x="78" y="13588"/>
                            <a:pt x="78" y="13588"/>
                          </a:cubicBezTo>
                          <a:close/>
                        </a:path>
                      </a:pathLst>
                    </a:custGeom>
                    <a:solidFill>
                      <a:srgbClr val="F4F4F4">
                        <a:alpha val="31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6" name="任意多边形: 形状 345">
                      <a:extLst>
                        <a:ext uri="{FF2B5EF4-FFF2-40B4-BE49-F238E27FC236}">
                          <a16:creationId xmlns:a16="http://schemas.microsoft.com/office/drawing/2014/main" id="{1F49E964-3539-4897-B1BB-F5A608CDBB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11231" y="3133792"/>
                      <a:ext cx="576262" cy="16029"/>
                    </a:xfrm>
                    <a:custGeom>
                      <a:avLst/>
                      <a:gdLst>
                        <a:gd name="connsiteX0" fmla="*/ 0 w 576262"/>
                        <a:gd name="connsiteY0" fmla="*/ 13172 h 16029"/>
                        <a:gd name="connsiteX1" fmla="*/ 573405 w 576262"/>
                        <a:gd name="connsiteY1" fmla="*/ 16029 h 16029"/>
                        <a:gd name="connsiteX2" fmla="*/ 570548 w 576262"/>
                        <a:gd name="connsiteY2" fmla="*/ 2694 h 16029"/>
                        <a:gd name="connsiteX3" fmla="*/ 3810 w 576262"/>
                        <a:gd name="connsiteY3" fmla="*/ 789 h 16029"/>
                        <a:gd name="connsiteX4" fmla="*/ 0 w 576262"/>
                        <a:gd name="connsiteY4" fmla="*/ 13172 h 16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6262" h="16029">
                          <a:moveTo>
                            <a:pt x="0" y="13172"/>
                          </a:moveTo>
                          <a:cubicBezTo>
                            <a:pt x="210503" y="13172"/>
                            <a:pt x="567690" y="16029"/>
                            <a:pt x="573405" y="16029"/>
                          </a:cubicBezTo>
                          <a:cubicBezTo>
                            <a:pt x="576263" y="16029"/>
                            <a:pt x="579120" y="4599"/>
                            <a:pt x="570548" y="2694"/>
                          </a:cubicBezTo>
                          <a:cubicBezTo>
                            <a:pt x="561023" y="789"/>
                            <a:pt x="8573" y="-1116"/>
                            <a:pt x="3810" y="789"/>
                          </a:cubicBezTo>
                          <a:cubicBezTo>
                            <a:pt x="0" y="1742"/>
                            <a:pt x="0" y="13172"/>
                            <a:pt x="0" y="13172"/>
                          </a:cubicBezTo>
                          <a:close/>
                        </a:path>
                      </a:pathLst>
                    </a:custGeom>
                    <a:solidFill>
                      <a:srgbClr val="F2F2F2">
                        <a:alpha val="3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7" name="任意多边形: 形状 346">
                      <a:extLst>
                        <a:ext uri="{FF2B5EF4-FFF2-40B4-BE49-F238E27FC236}">
                          <a16:creationId xmlns:a16="http://schemas.microsoft.com/office/drawing/2014/main" id="{AE984442-B669-4FD9-B07C-524C7D7234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11231" y="3134207"/>
                      <a:ext cx="575310" cy="14661"/>
                    </a:xfrm>
                    <a:custGeom>
                      <a:avLst/>
                      <a:gdLst>
                        <a:gd name="connsiteX0" fmla="*/ 0 w 575310"/>
                        <a:gd name="connsiteY0" fmla="*/ 11804 h 14661"/>
                        <a:gd name="connsiteX1" fmla="*/ 572453 w 575310"/>
                        <a:gd name="connsiteY1" fmla="*/ 14661 h 14661"/>
                        <a:gd name="connsiteX2" fmla="*/ 569595 w 575310"/>
                        <a:gd name="connsiteY2" fmla="*/ 2279 h 14661"/>
                        <a:gd name="connsiteX3" fmla="*/ 3810 w 575310"/>
                        <a:gd name="connsiteY3" fmla="*/ 374 h 14661"/>
                        <a:gd name="connsiteX4" fmla="*/ 0 w 575310"/>
                        <a:gd name="connsiteY4" fmla="*/ 11804 h 14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5310" h="14661">
                          <a:moveTo>
                            <a:pt x="0" y="11804"/>
                          </a:moveTo>
                          <a:cubicBezTo>
                            <a:pt x="245745" y="11804"/>
                            <a:pt x="566738" y="13709"/>
                            <a:pt x="572453" y="14661"/>
                          </a:cubicBezTo>
                          <a:cubicBezTo>
                            <a:pt x="575310" y="14661"/>
                            <a:pt x="578168" y="4184"/>
                            <a:pt x="569595" y="2279"/>
                          </a:cubicBezTo>
                          <a:cubicBezTo>
                            <a:pt x="560070" y="374"/>
                            <a:pt x="8573" y="-579"/>
                            <a:pt x="3810" y="374"/>
                          </a:cubicBezTo>
                          <a:cubicBezTo>
                            <a:pt x="0" y="2279"/>
                            <a:pt x="0" y="11804"/>
                            <a:pt x="0" y="11804"/>
                          </a:cubicBezTo>
                          <a:close/>
                        </a:path>
                      </a:pathLst>
                    </a:custGeom>
                    <a:solidFill>
                      <a:srgbClr val="F0F0F0">
                        <a:alpha val="44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8" name="任意多边形: 形状 347">
                      <a:extLst>
                        <a:ext uri="{FF2B5EF4-FFF2-40B4-BE49-F238E27FC236}">
                          <a16:creationId xmlns:a16="http://schemas.microsoft.com/office/drawing/2014/main" id="{4935B1DA-6CA3-462D-AD2A-5A40DE6E81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10338" y="3135160"/>
                      <a:ext cx="575369" cy="13769"/>
                    </a:xfrm>
                    <a:custGeom>
                      <a:avLst/>
                      <a:gdLst>
                        <a:gd name="connsiteX0" fmla="*/ 60 w 575369"/>
                        <a:gd name="connsiteY0" fmla="*/ 10851 h 13769"/>
                        <a:gd name="connsiteX1" fmla="*/ 572512 w 575369"/>
                        <a:gd name="connsiteY1" fmla="*/ 13709 h 13769"/>
                        <a:gd name="connsiteX2" fmla="*/ 569655 w 575369"/>
                        <a:gd name="connsiteY2" fmla="*/ 2279 h 13769"/>
                        <a:gd name="connsiteX3" fmla="*/ 4822 w 575369"/>
                        <a:gd name="connsiteY3" fmla="*/ 374 h 13769"/>
                        <a:gd name="connsiteX4" fmla="*/ 60 w 575369"/>
                        <a:gd name="connsiteY4" fmla="*/ 10851 h 137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5369" h="13769">
                          <a:moveTo>
                            <a:pt x="60" y="10851"/>
                          </a:moveTo>
                          <a:cubicBezTo>
                            <a:pt x="281047" y="10851"/>
                            <a:pt x="565845" y="12756"/>
                            <a:pt x="572512" y="13709"/>
                          </a:cubicBezTo>
                          <a:cubicBezTo>
                            <a:pt x="575370" y="14661"/>
                            <a:pt x="578227" y="4184"/>
                            <a:pt x="569655" y="2279"/>
                          </a:cubicBezTo>
                          <a:cubicBezTo>
                            <a:pt x="560130" y="374"/>
                            <a:pt x="9585" y="-579"/>
                            <a:pt x="4822" y="374"/>
                          </a:cubicBezTo>
                          <a:cubicBezTo>
                            <a:pt x="-893" y="1326"/>
                            <a:pt x="60" y="10851"/>
                            <a:pt x="60" y="10851"/>
                          </a:cubicBezTo>
                          <a:close/>
                        </a:path>
                      </a:pathLst>
                    </a:custGeom>
                    <a:solidFill>
                      <a:srgbClr val="EEEEEE">
                        <a:alpha val="50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9" name="任意多边形: 形状 348">
                      <a:extLst>
                        <a:ext uri="{FF2B5EF4-FFF2-40B4-BE49-F238E27FC236}">
                          <a16:creationId xmlns:a16="http://schemas.microsoft.com/office/drawing/2014/main" id="{C79638C1-FA39-4183-9AE3-368707CF06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10278" y="3136112"/>
                      <a:ext cx="574357" cy="12822"/>
                    </a:xfrm>
                    <a:custGeom>
                      <a:avLst/>
                      <a:gdLst>
                        <a:gd name="connsiteX0" fmla="*/ 0 w 574357"/>
                        <a:gd name="connsiteY0" fmla="*/ 9899 h 12822"/>
                        <a:gd name="connsiteX1" fmla="*/ 571500 w 574357"/>
                        <a:gd name="connsiteY1" fmla="*/ 12756 h 12822"/>
                        <a:gd name="connsiteX2" fmla="*/ 568643 w 574357"/>
                        <a:gd name="connsiteY2" fmla="*/ 2279 h 12822"/>
                        <a:gd name="connsiteX3" fmla="*/ 4763 w 574357"/>
                        <a:gd name="connsiteY3" fmla="*/ 374 h 12822"/>
                        <a:gd name="connsiteX4" fmla="*/ 0 w 574357"/>
                        <a:gd name="connsiteY4" fmla="*/ 9899 h 128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4357" h="12822">
                          <a:moveTo>
                            <a:pt x="0" y="9899"/>
                          </a:moveTo>
                          <a:cubicBezTo>
                            <a:pt x="316230" y="9899"/>
                            <a:pt x="564833" y="11804"/>
                            <a:pt x="571500" y="12756"/>
                          </a:cubicBezTo>
                          <a:cubicBezTo>
                            <a:pt x="574358" y="13709"/>
                            <a:pt x="577215" y="4184"/>
                            <a:pt x="568643" y="2279"/>
                          </a:cubicBezTo>
                          <a:cubicBezTo>
                            <a:pt x="559118" y="374"/>
                            <a:pt x="9525" y="-579"/>
                            <a:pt x="4763" y="374"/>
                          </a:cubicBezTo>
                          <a:cubicBezTo>
                            <a:pt x="0" y="1326"/>
                            <a:pt x="0" y="9899"/>
                            <a:pt x="0" y="9899"/>
                          </a:cubicBezTo>
                          <a:close/>
                        </a:path>
                      </a:pathLst>
                    </a:custGeom>
                    <a:solidFill>
                      <a:srgbClr val="ECECEC">
                        <a:alpha val="5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0" name="任意多边形: 形状 349">
                      <a:extLst>
                        <a:ext uri="{FF2B5EF4-FFF2-40B4-BE49-F238E27FC236}">
                          <a16:creationId xmlns:a16="http://schemas.microsoft.com/office/drawing/2014/main" id="{EE244B85-E086-4094-B47C-E6F704E6E5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10278" y="3137065"/>
                      <a:ext cx="573405" cy="10924"/>
                    </a:xfrm>
                    <a:custGeom>
                      <a:avLst/>
                      <a:gdLst>
                        <a:gd name="connsiteX0" fmla="*/ 0 w 573405"/>
                        <a:gd name="connsiteY0" fmla="*/ 7994 h 10924"/>
                        <a:gd name="connsiteX1" fmla="*/ 570548 w 573405"/>
                        <a:gd name="connsiteY1" fmla="*/ 10851 h 10924"/>
                        <a:gd name="connsiteX2" fmla="*/ 567690 w 573405"/>
                        <a:gd name="connsiteY2" fmla="*/ 2279 h 10924"/>
                        <a:gd name="connsiteX3" fmla="*/ 4763 w 573405"/>
                        <a:gd name="connsiteY3" fmla="*/ 374 h 10924"/>
                        <a:gd name="connsiteX4" fmla="*/ 0 w 573405"/>
                        <a:gd name="connsiteY4" fmla="*/ 7994 h 109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3405" h="10924">
                          <a:moveTo>
                            <a:pt x="0" y="7994"/>
                          </a:moveTo>
                          <a:cubicBezTo>
                            <a:pt x="351473" y="7994"/>
                            <a:pt x="563880" y="8946"/>
                            <a:pt x="570548" y="10851"/>
                          </a:cubicBezTo>
                          <a:cubicBezTo>
                            <a:pt x="573405" y="11804"/>
                            <a:pt x="576263" y="3231"/>
                            <a:pt x="567690" y="2279"/>
                          </a:cubicBezTo>
                          <a:cubicBezTo>
                            <a:pt x="558165" y="374"/>
                            <a:pt x="9525" y="-579"/>
                            <a:pt x="4763" y="374"/>
                          </a:cubicBezTo>
                          <a:cubicBezTo>
                            <a:pt x="0" y="1326"/>
                            <a:pt x="0" y="7994"/>
                            <a:pt x="0" y="7994"/>
                          </a:cubicBezTo>
                          <a:close/>
                        </a:path>
                      </a:pathLst>
                    </a:custGeom>
                    <a:solidFill>
                      <a:srgbClr val="EAEAEA">
                        <a:alpha val="63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1" name="任意多边形: 形状 350">
                      <a:extLst>
                        <a:ext uri="{FF2B5EF4-FFF2-40B4-BE49-F238E27FC236}">
                          <a16:creationId xmlns:a16="http://schemas.microsoft.com/office/drawing/2014/main" id="{BD56D34D-AC13-43E3-90BE-1BE7EB4109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10278" y="3137179"/>
                      <a:ext cx="573769" cy="9866"/>
                    </a:xfrm>
                    <a:custGeom>
                      <a:avLst/>
                      <a:gdLst>
                        <a:gd name="connsiteX0" fmla="*/ 0 w 573769"/>
                        <a:gd name="connsiteY0" fmla="*/ 7880 h 9866"/>
                        <a:gd name="connsiteX1" fmla="*/ 570548 w 573769"/>
                        <a:gd name="connsiteY1" fmla="*/ 9785 h 9866"/>
                        <a:gd name="connsiteX2" fmla="*/ 567690 w 573769"/>
                        <a:gd name="connsiteY2" fmla="*/ 2165 h 9866"/>
                        <a:gd name="connsiteX3" fmla="*/ 5715 w 573769"/>
                        <a:gd name="connsiteY3" fmla="*/ 260 h 9866"/>
                        <a:gd name="connsiteX4" fmla="*/ 0 w 573769"/>
                        <a:gd name="connsiteY4" fmla="*/ 7880 h 9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3769" h="9866">
                          <a:moveTo>
                            <a:pt x="0" y="7880"/>
                          </a:moveTo>
                          <a:cubicBezTo>
                            <a:pt x="386715" y="7880"/>
                            <a:pt x="562928" y="8832"/>
                            <a:pt x="570548" y="9785"/>
                          </a:cubicBezTo>
                          <a:cubicBezTo>
                            <a:pt x="574358" y="10737"/>
                            <a:pt x="576263" y="3117"/>
                            <a:pt x="567690" y="2165"/>
                          </a:cubicBezTo>
                          <a:cubicBezTo>
                            <a:pt x="558165" y="1212"/>
                            <a:pt x="9525" y="-693"/>
                            <a:pt x="5715" y="260"/>
                          </a:cubicBezTo>
                          <a:cubicBezTo>
                            <a:pt x="952" y="1212"/>
                            <a:pt x="0" y="7880"/>
                            <a:pt x="0" y="7880"/>
                          </a:cubicBezTo>
                          <a:close/>
                        </a:path>
                      </a:pathLst>
                    </a:custGeom>
                    <a:solidFill>
                      <a:srgbClr val="E8E8E8">
                        <a:alpha val="69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2" name="任意多边形: 形状 351">
                      <a:extLst>
                        <a:ext uri="{FF2B5EF4-FFF2-40B4-BE49-F238E27FC236}">
                          <a16:creationId xmlns:a16="http://schemas.microsoft.com/office/drawing/2014/main" id="{32BACFAA-8A4D-4415-843F-11074DDBE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09326" y="3137179"/>
                      <a:ext cx="572816" cy="8924"/>
                    </a:xfrm>
                    <a:custGeom>
                      <a:avLst/>
                      <a:gdLst>
                        <a:gd name="connsiteX0" fmla="*/ 0 w 572816"/>
                        <a:gd name="connsiteY0" fmla="*/ 6927 h 8924"/>
                        <a:gd name="connsiteX1" fmla="*/ 569595 w 572816"/>
                        <a:gd name="connsiteY1" fmla="*/ 8832 h 8924"/>
                        <a:gd name="connsiteX2" fmla="*/ 566738 w 572816"/>
                        <a:gd name="connsiteY2" fmla="*/ 2165 h 8924"/>
                        <a:gd name="connsiteX3" fmla="*/ 4763 w 572816"/>
                        <a:gd name="connsiteY3" fmla="*/ 260 h 8924"/>
                        <a:gd name="connsiteX4" fmla="*/ 0 w 572816"/>
                        <a:gd name="connsiteY4" fmla="*/ 6927 h 89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2816" h="8924">
                          <a:moveTo>
                            <a:pt x="0" y="6927"/>
                          </a:moveTo>
                          <a:cubicBezTo>
                            <a:pt x="421958" y="7880"/>
                            <a:pt x="561975" y="7880"/>
                            <a:pt x="569595" y="8832"/>
                          </a:cubicBezTo>
                          <a:cubicBezTo>
                            <a:pt x="573405" y="9785"/>
                            <a:pt x="575310" y="3117"/>
                            <a:pt x="566738" y="2165"/>
                          </a:cubicBezTo>
                          <a:cubicBezTo>
                            <a:pt x="557213" y="1212"/>
                            <a:pt x="9525" y="-693"/>
                            <a:pt x="4763" y="260"/>
                          </a:cubicBezTo>
                          <a:cubicBezTo>
                            <a:pt x="0" y="2165"/>
                            <a:pt x="0" y="6927"/>
                            <a:pt x="0" y="6927"/>
                          </a:cubicBezTo>
                          <a:close/>
                        </a:path>
                      </a:pathLst>
                    </a:custGeom>
                    <a:solidFill>
                      <a:srgbClr val="E6E6E6">
                        <a:alpha val="75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3" name="任意多边形: 形状 352">
                      <a:extLst>
                        <a:ext uri="{FF2B5EF4-FFF2-40B4-BE49-F238E27FC236}">
                          <a16:creationId xmlns:a16="http://schemas.microsoft.com/office/drawing/2014/main" id="{67B834E8-055B-4089-83EE-709FBF5CD2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09326" y="3138391"/>
                      <a:ext cx="571864" cy="7726"/>
                    </a:xfrm>
                    <a:custGeom>
                      <a:avLst/>
                      <a:gdLst>
                        <a:gd name="connsiteX0" fmla="*/ 0 w 571864"/>
                        <a:gd name="connsiteY0" fmla="*/ 5715 h 7726"/>
                        <a:gd name="connsiteX1" fmla="*/ 568643 w 571864"/>
                        <a:gd name="connsiteY1" fmla="*/ 7620 h 7726"/>
                        <a:gd name="connsiteX2" fmla="*/ 565785 w 571864"/>
                        <a:gd name="connsiteY2" fmla="*/ 1905 h 7726"/>
                        <a:gd name="connsiteX3" fmla="*/ 4763 w 571864"/>
                        <a:gd name="connsiteY3" fmla="*/ 0 h 7726"/>
                        <a:gd name="connsiteX4" fmla="*/ 0 w 571864"/>
                        <a:gd name="connsiteY4" fmla="*/ 5715 h 77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1864" h="7726">
                          <a:moveTo>
                            <a:pt x="0" y="5715"/>
                          </a:moveTo>
                          <a:cubicBezTo>
                            <a:pt x="457200" y="6667"/>
                            <a:pt x="561023" y="5715"/>
                            <a:pt x="568643" y="7620"/>
                          </a:cubicBezTo>
                          <a:cubicBezTo>
                            <a:pt x="572453" y="8572"/>
                            <a:pt x="574358" y="2858"/>
                            <a:pt x="565785" y="1905"/>
                          </a:cubicBezTo>
                          <a:cubicBezTo>
                            <a:pt x="556260" y="952"/>
                            <a:pt x="9525" y="0"/>
                            <a:pt x="4763" y="0"/>
                          </a:cubicBezTo>
                          <a:cubicBezTo>
                            <a:pt x="953" y="952"/>
                            <a:pt x="0" y="5715"/>
                            <a:pt x="0" y="5715"/>
                          </a:cubicBezTo>
                          <a:close/>
                        </a:path>
                      </a:pathLst>
                    </a:custGeom>
                    <a:solidFill>
                      <a:srgbClr val="E4E4E4">
                        <a:alpha val="81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4" name="任意多边形: 形状 353">
                      <a:extLst>
                        <a:ext uri="{FF2B5EF4-FFF2-40B4-BE49-F238E27FC236}">
                          <a16:creationId xmlns:a16="http://schemas.microsoft.com/office/drawing/2014/main" id="{C79B9A42-9149-4584-9440-8C062A16B0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09326" y="3138949"/>
                      <a:ext cx="571864" cy="6234"/>
                    </a:xfrm>
                    <a:custGeom>
                      <a:avLst/>
                      <a:gdLst>
                        <a:gd name="connsiteX0" fmla="*/ 0 w 571864"/>
                        <a:gd name="connsiteY0" fmla="*/ 4205 h 6234"/>
                        <a:gd name="connsiteX1" fmla="*/ 568643 w 571864"/>
                        <a:gd name="connsiteY1" fmla="*/ 6110 h 6234"/>
                        <a:gd name="connsiteX2" fmla="*/ 565785 w 571864"/>
                        <a:gd name="connsiteY2" fmla="*/ 1347 h 6234"/>
                        <a:gd name="connsiteX3" fmla="*/ 5715 w 571864"/>
                        <a:gd name="connsiteY3" fmla="*/ 394 h 6234"/>
                        <a:gd name="connsiteX4" fmla="*/ 0 w 571864"/>
                        <a:gd name="connsiteY4" fmla="*/ 4205 h 6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1864" h="6234">
                          <a:moveTo>
                            <a:pt x="0" y="4205"/>
                          </a:moveTo>
                          <a:cubicBezTo>
                            <a:pt x="492443" y="5157"/>
                            <a:pt x="560070" y="4205"/>
                            <a:pt x="568643" y="6110"/>
                          </a:cubicBezTo>
                          <a:cubicBezTo>
                            <a:pt x="572453" y="7062"/>
                            <a:pt x="574358" y="2300"/>
                            <a:pt x="565785" y="1347"/>
                          </a:cubicBezTo>
                          <a:cubicBezTo>
                            <a:pt x="556260" y="394"/>
                            <a:pt x="10478" y="-558"/>
                            <a:pt x="5715" y="394"/>
                          </a:cubicBezTo>
                          <a:cubicBezTo>
                            <a:pt x="953" y="1347"/>
                            <a:pt x="0" y="4205"/>
                            <a:pt x="0" y="4205"/>
                          </a:cubicBezTo>
                          <a:close/>
                        </a:path>
                      </a:pathLst>
                    </a:custGeom>
                    <a:solidFill>
                      <a:srgbClr val="E2E2E2">
                        <a:alpha val="8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5" name="任意多边形: 形状 354">
                      <a:extLst>
                        <a:ext uri="{FF2B5EF4-FFF2-40B4-BE49-F238E27FC236}">
                          <a16:creationId xmlns:a16="http://schemas.microsoft.com/office/drawing/2014/main" id="{DE46B3D9-F0FD-4BFB-AA72-2A82C508B8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08374" y="3139901"/>
                      <a:ext cx="570911" cy="5308"/>
                    </a:xfrm>
                    <a:custGeom>
                      <a:avLst/>
                      <a:gdLst>
                        <a:gd name="connsiteX0" fmla="*/ 0 w 570911"/>
                        <a:gd name="connsiteY0" fmla="*/ 3252 h 5308"/>
                        <a:gd name="connsiteX1" fmla="*/ 567690 w 570911"/>
                        <a:gd name="connsiteY1" fmla="*/ 5157 h 5308"/>
                        <a:gd name="connsiteX2" fmla="*/ 564833 w 570911"/>
                        <a:gd name="connsiteY2" fmla="*/ 1347 h 5308"/>
                        <a:gd name="connsiteX3" fmla="*/ 5715 w 570911"/>
                        <a:gd name="connsiteY3" fmla="*/ 395 h 5308"/>
                        <a:gd name="connsiteX4" fmla="*/ 0 w 570911"/>
                        <a:gd name="connsiteY4" fmla="*/ 3252 h 53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70911" h="5308">
                          <a:moveTo>
                            <a:pt x="0" y="3252"/>
                          </a:moveTo>
                          <a:cubicBezTo>
                            <a:pt x="526733" y="4205"/>
                            <a:pt x="559118" y="3252"/>
                            <a:pt x="567690" y="5157"/>
                          </a:cubicBezTo>
                          <a:cubicBezTo>
                            <a:pt x="571500" y="6110"/>
                            <a:pt x="573405" y="2300"/>
                            <a:pt x="564833" y="1347"/>
                          </a:cubicBezTo>
                          <a:cubicBezTo>
                            <a:pt x="555308" y="395"/>
                            <a:pt x="10478" y="-558"/>
                            <a:pt x="5715" y="395"/>
                          </a:cubicBezTo>
                          <a:cubicBezTo>
                            <a:pt x="0" y="395"/>
                            <a:pt x="0" y="3252"/>
                            <a:pt x="0" y="3252"/>
                          </a:cubicBezTo>
                          <a:close/>
                        </a:path>
                      </a:pathLst>
                    </a:custGeom>
                    <a:solidFill>
                      <a:srgbClr val="DFDFDF">
                        <a:alpha val="94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6" name="任意多边形: 形状 355">
                      <a:extLst>
                        <a:ext uri="{FF2B5EF4-FFF2-40B4-BE49-F238E27FC236}">
                          <a16:creationId xmlns:a16="http://schemas.microsoft.com/office/drawing/2014/main" id="{C8BCCE20-3D58-4A6F-B8EC-F9DF843014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08374" y="3140854"/>
                      <a:ext cx="569859" cy="4396"/>
                    </a:xfrm>
                    <a:custGeom>
                      <a:avLst/>
                      <a:gdLst>
                        <a:gd name="connsiteX0" fmla="*/ 0 w 569859"/>
                        <a:gd name="connsiteY0" fmla="*/ 2300 h 4396"/>
                        <a:gd name="connsiteX1" fmla="*/ 566738 w 569859"/>
                        <a:gd name="connsiteY1" fmla="*/ 4205 h 4396"/>
                        <a:gd name="connsiteX2" fmla="*/ 562928 w 569859"/>
                        <a:gd name="connsiteY2" fmla="*/ 1347 h 4396"/>
                        <a:gd name="connsiteX3" fmla="*/ 4763 w 569859"/>
                        <a:gd name="connsiteY3" fmla="*/ 395 h 4396"/>
                        <a:gd name="connsiteX4" fmla="*/ 0 w 569859"/>
                        <a:gd name="connsiteY4" fmla="*/ 2300 h 4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9859" h="4396">
                          <a:moveTo>
                            <a:pt x="0" y="2300"/>
                          </a:moveTo>
                          <a:cubicBezTo>
                            <a:pt x="561975" y="3252"/>
                            <a:pt x="558165" y="2300"/>
                            <a:pt x="566738" y="4205"/>
                          </a:cubicBezTo>
                          <a:cubicBezTo>
                            <a:pt x="570548" y="5157"/>
                            <a:pt x="572453" y="2300"/>
                            <a:pt x="562928" y="1347"/>
                          </a:cubicBezTo>
                          <a:cubicBezTo>
                            <a:pt x="553403" y="395"/>
                            <a:pt x="9525" y="-558"/>
                            <a:pt x="4763" y="395"/>
                          </a:cubicBezTo>
                          <a:cubicBezTo>
                            <a:pt x="953" y="395"/>
                            <a:pt x="0" y="2300"/>
                            <a:pt x="0" y="2300"/>
                          </a:cubicBez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357" name="图形 8">
                  <a:extLst>
                    <a:ext uri="{FF2B5EF4-FFF2-40B4-BE49-F238E27FC236}">
                      <a16:creationId xmlns:a16="http://schemas.microsoft.com/office/drawing/2014/main" id="{09795BF5-89B1-41D2-94DC-99316DF5ABEF}"/>
                    </a:ext>
                  </a:extLst>
                </p:cNvPr>
                <p:cNvGrpSpPr/>
                <p:nvPr/>
              </p:nvGrpSpPr>
              <p:grpSpPr>
                <a:xfrm>
                  <a:off x="-2608652" y="4014662"/>
                  <a:ext cx="370331" cy="201168"/>
                  <a:chOff x="-2608652" y="4014662"/>
                  <a:chExt cx="370331" cy="201168"/>
                </a:xfrm>
                <a:solidFill>
                  <a:srgbClr val="FFFFFF"/>
                </a:solidFill>
              </p:grpSpPr>
              <p:pic>
                <p:nvPicPr>
                  <p:cNvPr id="358" name="图片 357">
                    <a:extLst>
                      <a:ext uri="{FF2B5EF4-FFF2-40B4-BE49-F238E27FC236}">
                        <a16:creationId xmlns:a16="http://schemas.microsoft.com/office/drawing/2014/main" id="{3ED1BED6-7596-4442-8993-D58B4BDDC9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-2608652" y="4028378"/>
                    <a:ext cx="370331" cy="187452"/>
                  </a:xfrm>
                  <a:custGeom>
                    <a:avLst/>
                    <a:gdLst>
                      <a:gd name="connsiteX0" fmla="*/ -40 w 370331"/>
                      <a:gd name="connsiteY0" fmla="*/ 233 h 187452"/>
                      <a:gd name="connsiteX1" fmla="*/ 370292 w 370331"/>
                      <a:gd name="connsiteY1" fmla="*/ 233 h 187452"/>
                      <a:gd name="connsiteX2" fmla="*/ 370292 w 370331"/>
                      <a:gd name="connsiteY2" fmla="*/ 187685 h 187452"/>
                      <a:gd name="connsiteX3" fmla="*/ -40 w 370331"/>
                      <a:gd name="connsiteY3" fmla="*/ 187685 h 18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0331" h="187452">
                        <a:moveTo>
                          <a:pt x="-40" y="233"/>
                        </a:moveTo>
                        <a:lnTo>
                          <a:pt x="370292" y="233"/>
                        </a:lnTo>
                        <a:lnTo>
                          <a:pt x="370292" y="187685"/>
                        </a:lnTo>
                        <a:lnTo>
                          <a:pt x="-40" y="18768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359" name="任意多边形: 形状 358">
                    <a:extLst>
                      <a:ext uri="{FF2B5EF4-FFF2-40B4-BE49-F238E27FC236}">
                        <a16:creationId xmlns:a16="http://schemas.microsoft.com/office/drawing/2014/main" id="{BCD20569-C241-4092-B4E8-207AEBCA1B54}"/>
                      </a:ext>
                    </a:extLst>
                  </p:cNvPr>
                  <p:cNvSpPr/>
                  <p:nvPr/>
                </p:nvSpPr>
                <p:spPr>
                  <a:xfrm>
                    <a:off x="-2606879" y="4014691"/>
                    <a:ext cx="367135" cy="11881"/>
                  </a:xfrm>
                  <a:custGeom>
                    <a:avLst/>
                    <a:gdLst>
                      <a:gd name="connsiteX0" fmla="*/ 367136 w 367135"/>
                      <a:gd name="connsiteY0" fmla="*/ 0 h 11881"/>
                      <a:gd name="connsiteX1" fmla="*/ 228071 w 367135"/>
                      <a:gd name="connsiteY1" fmla="*/ 7620 h 11881"/>
                      <a:gd name="connsiteX2" fmla="*/ 423 w 367135"/>
                      <a:gd name="connsiteY2" fmla="*/ 953 h 11881"/>
                      <a:gd name="connsiteX3" fmla="*/ 423 w 367135"/>
                      <a:gd name="connsiteY3" fmla="*/ 2858 h 11881"/>
                      <a:gd name="connsiteX4" fmla="*/ 228071 w 367135"/>
                      <a:gd name="connsiteY4" fmla="*/ 10478 h 11881"/>
                      <a:gd name="connsiteX5" fmla="*/ 367136 w 367135"/>
                      <a:gd name="connsiteY5" fmla="*/ 1905 h 11881"/>
                      <a:gd name="connsiteX6" fmla="*/ 367136 w 367135"/>
                      <a:gd name="connsiteY6" fmla="*/ 0 h 11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7135" h="11881">
                        <a:moveTo>
                          <a:pt x="367136" y="0"/>
                        </a:moveTo>
                        <a:cubicBezTo>
                          <a:pt x="359516" y="3810"/>
                          <a:pt x="299508" y="5715"/>
                          <a:pt x="228071" y="7620"/>
                        </a:cubicBezTo>
                        <a:cubicBezTo>
                          <a:pt x="149013" y="8573"/>
                          <a:pt x="15663" y="5715"/>
                          <a:pt x="423" y="953"/>
                        </a:cubicBezTo>
                        <a:cubicBezTo>
                          <a:pt x="-529" y="953"/>
                          <a:pt x="423" y="2858"/>
                          <a:pt x="423" y="2858"/>
                        </a:cubicBezTo>
                        <a:cubicBezTo>
                          <a:pt x="423" y="6668"/>
                          <a:pt x="118533" y="15240"/>
                          <a:pt x="228071" y="10478"/>
                        </a:cubicBezTo>
                        <a:cubicBezTo>
                          <a:pt x="304271" y="6668"/>
                          <a:pt x="367136" y="5715"/>
                          <a:pt x="367136" y="1905"/>
                        </a:cubicBezTo>
                        <a:cubicBezTo>
                          <a:pt x="367136" y="953"/>
                          <a:pt x="367136" y="0"/>
                          <a:pt x="36713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pic>
                <p:nvPicPr>
                  <p:cNvPr id="360" name="图片 359">
                    <a:extLst>
                      <a:ext uri="{FF2B5EF4-FFF2-40B4-BE49-F238E27FC236}">
                        <a16:creationId xmlns:a16="http://schemas.microsoft.com/office/drawing/2014/main" id="{899EA8B5-587B-4CDC-A206-3E0411881F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-2606366" y="4014662"/>
                    <a:ext cx="368045" cy="25145"/>
                  </a:xfrm>
                  <a:custGeom>
                    <a:avLst/>
                    <a:gdLst>
                      <a:gd name="connsiteX0" fmla="*/ -39 w 368045"/>
                      <a:gd name="connsiteY0" fmla="*/ 258 h 25145"/>
                      <a:gd name="connsiteX1" fmla="*/ 368007 w 368045"/>
                      <a:gd name="connsiteY1" fmla="*/ 258 h 25145"/>
                      <a:gd name="connsiteX2" fmla="*/ 368007 w 368045"/>
                      <a:gd name="connsiteY2" fmla="*/ 25404 h 25145"/>
                      <a:gd name="connsiteX3" fmla="*/ -39 w 368045"/>
                      <a:gd name="connsiteY3" fmla="*/ 25404 h 25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8045" h="25145">
                        <a:moveTo>
                          <a:pt x="-39" y="258"/>
                        </a:moveTo>
                        <a:lnTo>
                          <a:pt x="368007" y="258"/>
                        </a:lnTo>
                        <a:lnTo>
                          <a:pt x="368007" y="25404"/>
                        </a:lnTo>
                        <a:lnTo>
                          <a:pt x="-39" y="25404"/>
                        </a:lnTo>
                        <a:close/>
                      </a:path>
                    </a:pathLst>
                  </a:custGeom>
                </p:spPr>
              </p:pic>
            </p:grpSp>
          </p:grpSp>
          <p:grpSp>
            <p:nvGrpSpPr>
              <p:cNvPr id="361" name="图形 8">
                <a:extLst>
                  <a:ext uri="{FF2B5EF4-FFF2-40B4-BE49-F238E27FC236}">
                    <a16:creationId xmlns:a16="http://schemas.microsoft.com/office/drawing/2014/main" id="{59247F66-3D55-4911-88BE-DD6376B08EB2}"/>
                  </a:ext>
                </a:extLst>
              </p:cNvPr>
              <p:cNvGrpSpPr/>
              <p:nvPr/>
            </p:nvGrpSpPr>
            <p:grpSpPr>
              <a:xfrm>
                <a:off x="-2240606" y="3252691"/>
                <a:ext cx="301752" cy="969997"/>
                <a:chOff x="-2240606" y="3252691"/>
                <a:chExt cx="301752" cy="969997"/>
              </a:xfrm>
            </p:grpSpPr>
            <p:grpSp>
              <p:nvGrpSpPr>
                <p:cNvPr id="362" name="图形 8">
                  <a:extLst>
                    <a:ext uri="{FF2B5EF4-FFF2-40B4-BE49-F238E27FC236}">
                      <a16:creationId xmlns:a16="http://schemas.microsoft.com/office/drawing/2014/main" id="{9E1EF90E-43F1-4FF3-8D77-0D7A2CBA8B0B}"/>
                    </a:ext>
                  </a:extLst>
                </p:cNvPr>
                <p:cNvGrpSpPr/>
                <p:nvPr/>
              </p:nvGrpSpPr>
              <p:grpSpPr>
                <a:xfrm>
                  <a:off x="-2165449" y="4030664"/>
                  <a:ext cx="153442" cy="192024"/>
                  <a:chOff x="-2165449" y="4030664"/>
                  <a:chExt cx="153442" cy="192024"/>
                </a:xfrm>
              </p:grpSpPr>
              <p:pic>
                <p:nvPicPr>
                  <p:cNvPr id="363" name="图片 362">
                    <a:extLst>
                      <a:ext uri="{FF2B5EF4-FFF2-40B4-BE49-F238E27FC236}">
                        <a16:creationId xmlns:a16="http://schemas.microsoft.com/office/drawing/2014/main" id="{369F8864-982E-4BB2-B4C8-795F6888E3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-2165168" y="4030664"/>
                    <a:ext cx="153161" cy="192023"/>
                  </a:xfrm>
                  <a:custGeom>
                    <a:avLst/>
                    <a:gdLst>
                      <a:gd name="connsiteX0" fmla="*/ 43 w 153161"/>
                      <a:gd name="connsiteY0" fmla="*/ 232 h 192023"/>
                      <a:gd name="connsiteX1" fmla="*/ 153205 w 153161"/>
                      <a:gd name="connsiteY1" fmla="*/ 232 h 192023"/>
                      <a:gd name="connsiteX2" fmla="*/ 153205 w 153161"/>
                      <a:gd name="connsiteY2" fmla="*/ 192256 h 192023"/>
                      <a:gd name="connsiteX3" fmla="*/ 43 w 153161"/>
                      <a:gd name="connsiteY3" fmla="*/ 192256 h 192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161" h="192023">
                        <a:moveTo>
                          <a:pt x="43" y="232"/>
                        </a:moveTo>
                        <a:lnTo>
                          <a:pt x="153205" y="232"/>
                        </a:lnTo>
                        <a:lnTo>
                          <a:pt x="153205" y="192256"/>
                        </a:lnTo>
                        <a:lnTo>
                          <a:pt x="43" y="192256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364" name="图形 8">
                    <a:extLst>
                      <a:ext uri="{FF2B5EF4-FFF2-40B4-BE49-F238E27FC236}">
                        <a16:creationId xmlns:a16="http://schemas.microsoft.com/office/drawing/2014/main" id="{75D7D568-4DFB-45EC-904E-810A393ACD4D}"/>
                      </a:ext>
                    </a:extLst>
                  </p:cNvPr>
                  <p:cNvGrpSpPr/>
                  <p:nvPr/>
                </p:nvGrpSpPr>
                <p:grpSpPr>
                  <a:xfrm>
                    <a:off x="-2165449" y="4206143"/>
                    <a:ext cx="152400" cy="15240"/>
                    <a:chOff x="-2165449" y="4206143"/>
                    <a:chExt cx="152400" cy="15240"/>
                  </a:xfrm>
                </p:grpSpPr>
                <p:sp>
                  <p:nvSpPr>
                    <p:cNvPr id="365" name="任意多边形: 形状 364">
                      <a:extLst>
                        <a:ext uri="{FF2B5EF4-FFF2-40B4-BE49-F238E27FC236}">
                          <a16:creationId xmlns:a16="http://schemas.microsoft.com/office/drawing/2014/main" id="{017FAF36-BF85-4434-A163-BFA3F74148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64496" y="4206143"/>
                      <a:ext cx="150495" cy="15240"/>
                    </a:xfrm>
                    <a:custGeom>
                      <a:avLst/>
                      <a:gdLst>
                        <a:gd name="connsiteX0" fmla="*/ 74295 w 150495"/>
                        <a:gd name="connsiteY0" fmla="*/ 15240 h 15240"/>
                        <a:gd name="connsiteX1" fmla="*/ 141923 w 150495"/>
                        <a:gd name="connsiteY1" fmla="*/ 8572 h 15240"/>
                        <a:gd name="connsiteX2" fmla="*/ 150495 w 150495"/>
                        <a:gd name="connsiteY2" fmla="*/ 5715 h 15240"/>
                        <a:gd name="connsiteX3" fmla="*/ 150495 w 150495"/>
                        <a:gd name="connsiteY3" fmla="*/ 0 h 15240"/>
                        <a:gd name="connsiteX4" fmla="*/ 141923 w 150495"/>
                        <a:gd name="connsiteY4" fmla="*/ 2858 h 15240"/>
                        <a:gd name="connsiteX5" fmla="*/ 74295 w 150495"/>
                        <a:gd name="connsiteY5" fmla="*/ 8572 h 15240"/>
                        <a:gd name="connsiteX6" fmla="*/ 8573 w 150495"/>
                        <a:gd name="connsiteY6" fmla="*/ 3810 h 15240"/>
                        <a:gd name="connsiteX7" fmla="*/ 0 w 150495"/>
                        <a:gd name="connsiteY7" fmla="*/ 953 h 15240"/>
                        <a:gd name="connsiteX8" fmla="*/ 0 w 150495"/>
                        <a:gd name="connsiteY8" fmla="*/ 5715 h 15240"/>
                        <a:gd name="connsiteX9" fmla="*/ 6668 w 150495"/>
                        <a:gd name="connsiteY9" fmla="*/ 9525 h 15240"/>
                        <a:gd name="connsiteX10" fmla="*/ 74295 w 150495"/>
                        <a:gd name="connsiteY10" fmla="*/ 15240 h 15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0495" h="15240">
                          <a:moveTo>
                            <a:pt x="74295" y="15240"/>
                          </a:moveTo>
                          <a:cubicBezTo>
                            <a:pt x="113348" y="15240"/>
                            <a:pt x="133350" y="11430"/>
                            <a:pt x="141923" y="8572"/>
                          </a:cubicBezTo>
                          <a:cubicBezTo>
                            <a:pt x="144780" y="7620"/>
                            <a:pt x="147638" y="6668"/>
                            <a:pt x="150495" y="5715"/>
                          </a:cubicBezTo>
                          <a:lnTo>
                            <a:pt x="150495" y="0"/>
                          </a:lnTo>
                          <a:cubicBezTo>
                            <a:pt x="147638" y="953"/>
                            <a:pt x="144780" y="1905"/>
                            <a:pt x="141923" y="2858"/>
                          </a:cubicBezTo>
                          <a:cubicBezTo>
                            <a:pt x="134302" y="5715"/>
                            <a:pt x="110490" y="8572"/>
                            <a:pt x="74295" y="8572"/>
                          </a:cubicBezTo>
                          <a:cubicBezTo>
                            <a:pt x="40005" y="8572"/>
                            <a:pt x="16193" y="5715"/>
                            <a:pt x="8573" y="3810"/>
                          </a:cubicBezTo>
                          <a:cubicBezTo>
                            <a:pt x="5715" y="3810"/>
                            <a:pt x="1905" y="1905"/>
                            <a:pt x="0" y="953"/>
                          </a:cubicBezTo>
                          <a:lnTo>
                            <a:pt x="0" y="5715"/>
                          </a:lnTo>
                          <a:cubicBezTo>
                            <a:pt x="1905" y="8572"/>
                            <a:pt x="4763" y="9525"/>
                            <a:pt x="6668" y="9525"/>
                          </a:cubicBezTo>
                          <a:cubicBezTo>
                            <a:pt x="14288" y="11430"/>
                            <a:pt x="38100" y="15240"/>
                            <a:pt x="74295" y="15240"/>
                          </a:cubicBezTo>
                          <a:close/>
                        </a:path>
                      </a:pathLst>
                    </a:custGeom>
                    <a:solidFill>
                      <a:srgbClr val="686868">
                        <a:alpha val="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6" name="任意多边形: 形状 365">
                      <a:extLst>
                        <a:ext uri="{FF2B5EF4-FFF2-40B4-BE49-F238E27FC236}">
                          <a16:creationId xmlns:a16="http://schemas.microsoft.com/office/drawing/2014/main" id="{87B32067-8557-4FE7-B278-BB90877814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64496" y="4206143"/>
                      <a:ext cx="150495" cy="15240"/>
                    </a:xfrm>
                    <a:custGeom>
                      <a:avLst/>
                      <a:gdLst>
                        <a:gd name="connsiteX0" fmla="*/ 74295 w 150495"/>
                        <a:gd name="connsiteY0" fmla="*/ 15240 h 15240"/>
                        <a:gd name="connsiteX1" fmla="*/ 141923 w 150495"/>
                        <a:gd name="connsiteY1" fmla="*/ 8572 h 15240"/>
                        <a:gd name="connsiteX2" fmla="*/ 150495 w 150495"/>
                        <a:gd name="connsiteY2" fmla="*/ 5715 h 15240"/>
                        <a:gd name="connsiteX3" fmla="*/ 150495 w 150495"/>
                        <a:gd name="connsiteY3" fmla="*/ 0 h 15240"/>
                        <a:gd name="connsiteX4" fmla="*/ 141923 w 150495"/>
                        <a:gd name="connsiteY4" fmla="*/ 2858 h 15240"/>
                        <a:gd name="connsiteX5" fmla="*/ 74295 w 150495"/>
                        <a:gd name="connsiteY5" fmla="*/ 8572 h 15240"/>
                        <a:gd name="connsiteX6" fmla="*/ 8573 w 150495"/>
                        <a:gd name="connsiteY6" fmla="*/ 3810 h 15240"/>
                        <a:gd name="connsiteX7" fmla="*/ 0 w 150495"/>
                        <a:gd name="connsiteY7" fmla="*/ 953 h 15240"/>
                        <a:gd name="connsiteX8" fmla="*/ 0 w 150495"/>
                        <a:gd name="connsiteY8" fmla="*/ 4763 h 15240"/>
                        <a:gd name="connsiteX9" fmla="*/ 6668 w 150495"/>
                        <a:gd name="connsiteY9" fmla="*/ 8572 h 15240"/>
                        <a:gd name="connsiteX10" fmla="*/ 74295 w 150495"/>
                        <a:gd name="connsiteY10" fmla="*/ 15240 h 15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0495" h="15240">
                          <a:moveTo>
                            <a:pt x="74295" y="15240"/>
                          </a:moveTo>
                          <a:cubicBezTo>
                            <a:pt x="113348" y="15240"/>
                            <a:pt x="133350" y="11430"/>
                            <a:pt x="141923" y="8572"/>
                          </a:cubicBezTo>
                          <a:cubicBezTo>
                            <a:pt x="144780" y="7620"/>
                            <a:pt x="147638" y="6668"/>
                            <a:pt x="150495" y="5715"/>
                          </a:cubicBezTo>
                          <a:lnTo>
                            <a:pt x="150495" y="0"/>
                          </a:lnTo>
                          <a:cubicBezTo>
                            <a:pt x="147638" y="953"/>
                            <a:pt x="144780" y="1905"/>
                            <a:pt x="141923" y="2858"/>
                          </a:cubicBezTo>
                          <a:cubicBezTo>
                            <a:pt x="134302" y="5715"/>
                            <a:pt x="110490" y="8572"/>
                            <a:pt x="74295" y="8572"/>
                          </a:cubicBezTo>
                          <a:cubicBezTo>
                            <a:pt x="40005" y="8572"/>
                            <a:pt x="16193" y="5715"/>
                            <a:pt x="8573" y="3810"/>
                          </a:cubicBezTo>
                          <a:cubicBezTo>
                            <a:pt x="5715" y="3810"/>
                            <a:pt x="1905" y="1905"/>
                            <a:pt x="0" y="953"/>
                          </a:cubicBezTo>
                          <a:lnTo>
                            <a:pt x="0" y="4763"/>
                          </a:lnTo>
                          <a:cubicBezTo>
                            <a:pt x="1905" y="7620"/>
                            <a:pt x="4763" y="8572"/>
                            <a:pt x="6668" y="8572"/>
                          </a:cubicBezTo>
                          <a:cubicBezTo>
                            <a:pt x="14288" y="11430"/>
                            <a:pt x="38100" y="15240"/>
                            <a:pt x="74295" y="15240"/>
                          </a:cubicBezTo>
                          <a:close/>
                        </a:path>
                      </a:pathLst>
                    </a:custGeom>
                    <a:solidFill>
                      <a:srgbClr val="82848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7" name="任意多边形: 形状 366">
                      <a:extLst>
                        <a:ext uri="{FF2B5EF4-FFF2-40B4-BE49-F238E27FC236}">
                          <a16:creationId xmlns:a16="http://schemas.microsoft.com/office/drawing/2014/main" id="{771F2E83-30C4-4575-8EDB-1A3D692581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65449" y="4207096"/>
                      <a:ext cx="151447" cy="14287"/>
                    </a:xfrm>
                    <a:custGeom>
                      <a:avLst/>
                      <a:gdLst>
                        <a:gd name="connsiteX0" fmla="*/ 75248 w 151447"/>
                        <a:gd name="connsiteY0" fmla="*/ 14288 h 14287"/>
                        <a:gd name="connsiteX1" fmla="*/ 142875 w 151447"/>
                        <a:gd name="connsiteY1" fmla="*/ 7620 h 14287"/>
                        <a:gd name="connsiteX2" fmla="*/ 151448 w 151447"/>
                        <a:gd name="connsiteY2" fmla="*/ 4763 h 14287"/>
                        <a:gd name="connsiteX3" fmla="*/ 151448 w 151447"/>
                        <a:gd name="connsiteY3" fmla="*/ 0 h 14287"/>
                        <a:gd name="connsiteX4" fmla="*/ 142875 w 151447"/>
                        <a:gd name="connsiteY4" fmla="*/ 2857 h 14287"/>
                        <a:gd name="connsiteX5" fmla="*/ 75248 w 151447"/>
                        <a:gd name="connsiteY5" fmla="*/ 8572 h 14287"/>
                        <a:gd name="connsiteX6" fmla="*/ 8573 w 151447"/>
                        <a:gd name="connsiteY6" fmla="*/ 3810 h 14287"/>
                        <a:gd name="connsiteX7" fmla="*/ 0 w 151447"/>
                        <a:gd name="connsiteY7" fmla="*/ 953 h 14287"/>
                        <a:gd name="connsiteX8" fmla="*/ 0 w 151447"/>
                        <a:gd name="connsiteY8" fmla="*/ 4763 h 14287"/>
                        <a:gd name="connsiteX9" fmla="*/ 6667 w 151447"/>
                        <a:gd name="connsiteY9" fmla="*/ 8572 h 14287"/>
                        <a:gd name="connsiteX10" fmla="*/ 75248 w 151447"/>
                        <a:gd name="connsiteY10" fmla="*/ 14288 h 14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1447" h="14287">
                          <a:moveTo>
                            <a:pt x="75248" y="14288"/>
                          </a:moveTo>
                          <a:cubicBezTo>
                            <a:pt x="114300" y="14288"/>
                            <a:pt x="134302" y="10478"/>
                            <a:pt x="142875" y="7620"/>
                          </a:cubicBezTo>
                          <a:cubicBezTo>
                            <a:pt x="145733" y="6668"/>
                            <a:pt x="148590" y="5715"/>
                            <a:pt x="151448" y="4763"/>
                          </a:cubicBezTo>
                          <a:lnTo>
                            <a:pt x="151448" y="0"/>
                          </a:lnTo>
                          <a:cubicBezTo>
                            <a:pt x="148590" y="953"/>
                            <a:pt x="145733" y="1905"/>
                            <a:pt x="142875" y="2857"/>
                          </a:cubicBezTo>
                          <a:cubicBezTo>
                            <a:pt x="135255" y="5715"/>
                            <a:pt x="111442" y="8572"/>
                            <a:pt x="75248" y="8572"/>
                          </a:cubicBezTo>
                          <a:cubicBezTo>
                            <a:pt x="40958" y="8572"/>
                            <a:pt x="17145" y="5715"/>
                            <a:pt x="8573" y="3810"/>
                          </a:cubicBezTo>
                          <a:cubicBezTo>
                            <a:pt x="5715" y="3810"/>
                            <a:pt x="1905" y="1905"/>
                            <a:pt x="0" y="953"/>
                          </a:cubicBezTo>
                          <a:lnTo>
                            <a:pt x="0" y="4763"/>
                          </a:lnTo>
                          <a:cubicBezTo>
                            <a:pt x="1905" y="7620"/>
                            <a:pt x="3810" y="8572"/>
                            <a:pt x="6667" y="8572"/>
                          </a:cubicBezTo>
                          <a:cubicBezTo>
                            <a:pt x="15240" y="10478"/>
                            <a:pt x="39052" y="14288"/>
                            <a:pt x="75248" y="14288"/>
                          </a:cubicBezTo>
                          <a:close/>
                        </a:path>
                      </a:pathLst>
                    </a:custGeom>
                    <a:solidFill>
                      <a:srgbClr val="828486">
                        <a:alpha val="1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8" name="任意多边形: 形状 367">
                      <a:extLst>
                        <a:ext uri="{FF2B5EF4-FFF2-40B4-BE49-F238E27FC236}">
                          <a16:creationId xmlns:a16="http://schemas.microsoft.com/office/drawing/2014/main" id="{4477834C-EDBC-4497-848B-C0216BCCAC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65449" y="4207096"/>
                      <a:ext cx="151447" cy="14287"/>
                    </a:xfrm>
                    <a:custGeom>
                      <a:avLst/>
                      <a:gdLst>
                        <a:gd name="connsiteX0" fmla="*/ 75248 w 151447"/>
                        <a:gd name="connsiteY0" fmla="*/ 14288 h 14287"/>
                        <a:gd name="connsiteX1" fmla="*/ 142875 w 151447"/>
                        <a:gd name="connsiteY1" fmla="*/ 8572 h 14287"/>
                        <a:gd name="connsiteX2" fmla="*/ 151448 w 151447"/>
                        <a:gd name="connsiteY2" fmla="*/ 4763 h 14287"/>
                        <a:gd name="connsiteX3" fmla="*/ 151448 w 151447"/>
                        <a:gd name="connsiteY3" fmla="*/ 0 h 14287"/>
                        <a:gd name="connsiteX4" fmla="*/ 142875 w 151447"/>
                        <a:gd name="connsiteY4" fmla="*/ 2857 h 14287"/>
                        <a:gd name="connsiteX5" fmla="*/ 75248 w 151447"/>
                        <a:gd name="connsiteY5" fmla="*/ 8572 h 14287"/>
                        <a:gd name="connsiteX6" fmla="*/ 8573 w 151447"/>
                        <a:gd name="connsiteY6" fmla="*/ 3810 h 14287"/>
                        <a:gd name="connsiteX7" fmla="*/ 0 w 151447"/>
                        <a:gd name="connsiteY7" fmla="*/ 953 h 14287"/>
                        <a:gd name="connsiteX8" fmla="*/ 0 w 151447"/>
                        <a:gd name="connsiteY8" fmla="*/ 4763 h 14287"/>
                        <a:gd name="connsiteX9" fmla="*/ 6667 w 151447"/>
                        <a:gd name="connsiteY9" fmla="*/ 8572 h 14287"/>
                        <a:gd name="connsiteX10" fmla="*/ 75248 w 151447"/>
                        <a:gd name="connsiteY10" fmla="*/ 14288 h 14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1447" h="14287">
                          <a:moveTo>
                            <a:pt x="75248" y="14288"/>
                          </a:moveTo>
                          <a:cubicBezTo>
                            <a:pt x="114300" y="14288"/>
                            <a:pt x="134302" y="10478"/>
                            <a:pt x="142875" y="8572"/>
                          </a:cubicBezTo>
                          <a:cubicBezTo>
                            <a:pt x="145733" y="7620"/>
                            <a:pt x="148590" y="6668"/>
                            <a:pt x="151448" y="4763"/>
                          </a:cubicBezTo>
                          <a:lnTo>
                            <a:pt x="151448" y="0"/>
                          </a:lnTo>
                          <a:cubicBezTo>
                            <a:pt x="149542" y="1905"/>
                            <a:pt x="145733" y="1905"/>
                            <a:pt x="142875" y="2857"/>
                          </a:cubicBezTo>
                          <a:cubicBezTo>
                            <a:pt x="135255" y="5715"/>
                            <a:pt x="111442" y="8572"/>
                            <a:pt x="75248" y="8572"/>
                          </a:cubicBezTo>
                          <a:cubicBezTo>
                            <a:pt x="40958" y="8572"/>
                            <a:pt x="17145" y="5715"/>
                            <a:pt x="8573" y="3810"/>
                          </a:cubicBezTo>
                          <a:cubicBezTo>
                            <a:pt x="5715" y="3810"/>
                            <a:pt x="1905" y="1905"/>
                            <a:pt x="0" y="953"/>
                          </a:cubicBezTo>
                          <a:lnTo>
                            <a:pt x="0" y="4763"/>
                          </a:lnTo>
                          <a:cubicBezTo>
                            <a:pt x="1905" y="7620"/>
                            <a:pt x="3810" y="8572"/>
                            <a:pt x="6667" y="8572"/>
                          </a:cubicBezTo>
                          <a:cubicBezTo>
                            <a:pt x="15240" y="10478"/>
                            <a:pt x="39052" y="14288"/>
                            <a:pt x="75248" y="14288"/>
                          </a:cubicBezTo>
                          <a:close/>
                        </a:path>
                      </a:pathLst>
                    </a:custGeom>
                    <a:solidFill>
                      <a:srgbClr val="828486">
                        <a:alpha val="27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" name="任意多边形: 形状 368">
                      <a:extLst>
                        <a:ext uri="{FF2B5EF4-FFF2-40B4-BE49-F238E27FC236}">
                          <a16:creationId xmlns:a16="http://schemas.microsoft.com/office/drawing/2014/main" id="{2E1D4E16-68D9-40E3-94AB-40496CCB33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65449" y="4207096"/>
                      <a:ext cx="151447" cy="14287"/>
                    </a:xfrm>
                    <a:custGeom>
                      <a:avLst/>
                      <a:gdLst>
                        <a:gd name="connsiteX0" fmla="*/ 75248 w 151447"/>
                        <a:gd name="connsiteY0" fmla="*/ 14288 h 14287"/>
                        <a:gd name="connsiteX1" fmla="*/ 142875 w 151447"/>
                        <a:gd name="connsiteY1" fmla="*/ 8572 h 14287"/>
                        <a:gd name="connsiteX2" fmla="*/ 151448 w 151447"/>
                        <a:gd name="connsiteY2" fmla="*/ 4763 h 14287"/>
                        <a:gd name="connsiteX3" fmla="*/ 151448 w 151447"/>
                        <a:gd name="connsiteY3" fmla="*/ 0 h 14287"/>
                        <a:gd name="connsiteX4" fmla="*/ 142875 w 151447"/>
                        <a:gd name="connsiteY4" fmla="*/ 2857 h 14287"/>
                        <a:gd name="connsiteX5" fmla="*/ 75248 w 151447"/>
                        <a:gd name="connsiteY5" fmla="*/ 9525 h 14287"/>
                        <a:gd name="connsiteX6" fmla="*/ 8573 w 151447"/>
                        <a:gd name="connsiteY6" fmla="*/ 4763 h 14287"/>
                        <a:gd name="connsiteX7" fmla="*/ 0 w 151447"/>
                        <a:gd name="connsiteY7" fmla="*/ 1905 h 14287"/>
                        <a:gd name="connsiteX8" fmla="*/ 0 w 151447"/>
                        <a:gd name="connsiteY8" fmla="*/ 4763 h 14287"/>
                        <a:gd name="connsiteX9" fmla="*/ 6667 w 151447"/>
                        <a:gd name="connsiteY9" fmla="*/ 8572 h 14287"/>
                        <a:gd name="connsiteX10" fmla="*/ 75248 w 151447"/>
                        <a:gd name="connsiteY10" fmla="*/ 14288 h 14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1447" h="14287">
                          <a:moveTo>
                            <a:pt x="75248" y="14288"/>
                          </a:moveTo>
                          <a:cubicBezTo>
                            <a:pt x="114300" y="14288"/>
                            <a:pt x="134302" y="10478"/>
                            <a:pt x="142875" y="8572"/>
                          </a:cubicBezTo>
                          <a:cubicBezTo>
                            <a:pt x="145733" y="7620"/>
                            <a:pt x="148590" y="6668"/>
                            <a:pt x="151448" y="4763"/>
                          </a:cubicBezTo>
                          <a:lnTo>
                            <a:pt x="151448" y="0"/>
                          </a:lnTo>
                          <a:cubicBezTo>
                            <a:pt x="149542" y="1905"/>
                            <a:pt x="145733" y="2857"/>
                            <a:pt x="142875" y="2857"/>
                          </a:cubicBezTo>
                          <a:cubicBezTo>
                            <a:pt x="135255" y="5715"/>
                            <a:pt x="111442" y="9525"/>
                            <a:pt x="75248" y="9525"/>
                          </a:cubicBezTo>
                          <a:cubicBezTo>
                            <a:pt x="40958" y="9525"/>
                            <a:pt x="17145" y="6668"/>
                            <a:pt x="8573" y="4763"/>
                          </a:cubicBezTo>
                          <a:cubicBezTo>
                            <a:pt x="5715" y="4763"/>
                            <a:pt x="1905" y="2857"/>
                            <a:pt x="0" y="1905"/>
                          </a:cubicBezTo>
                          <a:lnTo>
                            <a:pt x="0" y="4763"/>
                          </a:lnTo>
                          <a:cubicBezTo>
                            <a:pt x="1905" y="7620"/>
                            <a:pt x="3810" y="8572"/>
                            <a:pt x="6667" y="8572"/>
                          </a:cubicBezTo>
                          <a:cubicBezTo>
                            <a:pt x="15240" y="9525"/>
                            <a:pt x="39052" y="14288"/>
                            <a:pt x="75248" y="14288"/>
                          </a:cubicBezTo>
                          <a:close/>
                        </a:path>
                      </a:pathLst>
                    </a:custGeom>
                    <a:solidFill>
                      <a:srgbClr val="828486">
                        <a:alpha val="3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0" name="任意多边形: 形状 369">
                      <a:extLst>
                        <a:ext uri="{FF2B5EF4-FFF2-40B4-BE49-F238E27FC236}">
                          <a16:creationId xmlns:a16="http://schemas.microsoft.com/office/drawing/2014/main" id="{B8FBC65B-4669-4655-A515-A49D7E435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65449" y="4208049"/>
                      <a:ext cx="151447" cy="13334"/>
                    </a:xfrm>
                    <a:custGeom>
                      <a:avLst/>
                      <a:gdLst>
                        <a:gd name="connsiteX0" fmla="*/ 75248 w 151447"/>
                        <a:gd name="connsiteY0" fmla="*/ 13335 h 13334"/>
                        <a:gd name="connsiteX1" fmla="*/ 142875 w 151447"/>
                        <a:gd name="connsiteY1" fmla="*/ 7620 h 13334"/>
                        <a:gd name="connsiteX2" fmla="*/ 151448 w 151447"/>
                        <a:gd name="connsiteY2" fmla="*/ 3810 h 13334"/>
                        <a:gd name="connsiteX3" fmla="*/ 151448 w 151447"/>
                        <a:gd name="connsiteY3" fmla="*/ 0 h 13334"/>
                        <a:gd name="connsiteX4" fmla="*/ 142875 w 151447"/>
                        <a:gd name="connsiteY4" fmla="*/ 2857 h 13334"/>
                        <a:gd name="connsiteX5" fmla="*/ 75248 w 151447"/>
                        <a:gd name="connsiteY5" fmla="*/ 9525 h 13334"/>
                        <a:gd name="connsiteX6" fmla="*/ 8573 w 151447"/>
                        <a:gd name="connsiteY6" fmla="*/ 3810 h 13334"/>
                        <a:gd name="connsiteX7" fmla="*/ 0 w 151447"/>
                        <a:gd name="connsiteY7" fmla="*/ 953 h 13334"/>
                        <a:gd name="connsiteX8" fmla="*/ 0 w 151447"/>
                        <a:gd name="connsiteY8" fmla="*/ 3810 h 13334"/>
                        <a:gd name="connsiteX9" fmla="*/ 6667 w 151447"/>
                        <a:gd name="connsiteY9" fmla="*/ 7620 h 13334"/>
                        <a:gd name="connsiteX10" fmla="*/ 75248 w 151447"/>
                        <a:gd name="connsiteY10" fmla="*/ 13335 h 13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1447" h="13334">
                          <a:moveTo>
                            <a:pt x="75248" y="13335"/>
                          </a:moveTo>
                          <a:cubicBezTo>
                            <a:pt x="114300" y="13335"/>
                            <a:pt x="134302" y="9525"/>
                            <a:pt x="142875" y="7620"/>
                          </a:cubicBezTo>
                          <a:cubicBezTo>
                            <a:pt x="145733" y="6667"/>
                            <a:pt x="148590" y="5715"/>
                            <a:pt x="151448" y="3810"/>
                          </a:cubicBezTo>
                          <a:lnTo>
                            <a:pt x="151448" y="0"/>
                          </a:lnTo>
                          <a:cubicBezTo>
                            <a:pt x="149542" y="1905"/>
                            <a:pt x="145733" y="2857"/>
                            <a:pt x="142875" y="2857"/>
                          </a:cubicBezTo>
                          <a:cubicBezTo>
                            <a:pt x="135255" y="5715"/>
                            <a:pt x="111442" y="9525"/>
                            <a:pt x="75248" y="9525"/>
                          </a:cubicBezTo>
                          <a:cubicBezTo>
                            <a:pt x="40958" y="9525"/>
                            <a:pt x="17145" y="6667"/>
                            <a:pt x="8573" y="3810"/>
                          </a:cubicBezTo>
                          <a:cubicBezTo>
                            <a:pt x="5715" y="3810"/>
                            <a:pt x="1905" y="1905"/>
                            <a:pt x="0" y="953"/>
                          </a:cubicBezTo>
                          <a:lnTo>
                            <a:pt x="0" y="3810"/>
                          </a:lnTo>
                          <a:cubicBezTo>
                            <a:pt x="1905" y="6667"/>
                            <a:pt x="3810" y="6667"/>
                            <a:pt x="6667" y="7620"/>
                          </a:cubicBezTo>
                          <a:cubicBezTo>
                            <a:pt x="15240" y="8572"/>
                            <a:pt x="39052" y="13335"/>
                            <a:pt x="75248" y="13335"/>
                          </a:cubicBezTo>
                          <a:close/>
                        </a:path>
                      </a:pathLst>
                    </a:custGeom>
                    <a:solidFill>
                      <a:srgbClr val="828486">
                        <a:alpha val="45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1" name="任意多边形: 形状 370">
                      <a:extLst>
                        <a:ext uri="{FF2B5EF4-FFF2-40B4-BE49-F238E27FC236}">
                          <a16:creationId xmlns:a16="http://schemas.microsoft.com/office/drawing/2014/main" id="{18F33AE3-63F8-4C55-9DE3-5231D12F19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64496" y="4208049"/>
                      <a:ext cx="151447" cy="13334"/>
                    </a:xfrm>
                    <a:custGeom>
                      <a:avLst/>
                      <a:gdLst>
                        <a:gd name="connsiteX0" fmla="*/ 75248 w 151447"/>
                        <a:gd name="connsiteY0" fmla="*/ 13335 h 13334"/>
                        <a:gd name="connsiteX1" fmla="*/ 142875 w 151447"/>
                        <a:gd name="connsiteY1" fmla="*/ 7620 h 13334"/>
                        <a:gd name="connsiteX2" fmla="*/ 151448 w 151447"/>
                        <a:gd name="connsiteY2" fmla="*/ 3810 h 13334"/>
                        <a:gd name="connsiteX3" fmla="*/ 151448 w 151447"/>
                        <a:gd name="connsiteY3" fmla="*/ 0 h 13334"/>
                        <a:gd name="connsiteX4" fmla="*/ 142875 w 151447"/>
                        <a:gd name="connsiteY4" fmla="*/ 2857 h 13334"/>
                        <a:gd name="connsiteX5" fmla="*/ 75248 w 151447"/>
                        <a:gd name="connsiteY5" fmla="*/ 9525 h 13334"/>
                        <a:gd name="connsiteX6" fmla="*/ 8573 w 151447"/>
                        <a:gd name="connsiteY6" fmla="*/ 3810 h 13334"/>
                        <a:gd name="connsiteX7" fmla="*/ 0 w 151447"/>
                        <a:gd name="connsiteY7" fmla="*/ 953 h 13334"/>
                        <a:gd name="connsiteX8" fmla="*/ 0 w 151447"/>
                        <a:gd name="connsiteY8" fmla="*/ 3810 h 13334"/>
                        <a:gd name="connsiteX9" fmla="*/ 6668 w 151447"/>
                        <a:gd name="connsiteY9" fmla="*/ 7620 h 13334"/>
                        <a:gd name="connsiteX10" fmla="*/ 75248 w 151447"/>
                        <a:gd name="connsiteY10" fmla="*/ 13335 h 13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1447" h="13334">
                          <a:moveTo>
                            <a:pt x="75248" y="13335"/>
                          </a:moveTo>
                          <a:cubicBezTo>
                            <a:pt x="114300" y="13335"/>
                            <a:pt x="134302" y="9525"/>
                            <a:pt x="142875" y="7620"/>
                          </a:cubicBezTo>
                          <a:cubicBezTo>
                            <a:pt x="145733" y="6667"/>
                            <a:pt x="148590" y="5715"/>
                            <a:pt x="151448" y="3810"/>
                          </a:cubicBezTo>
                          <a:lnTo>
                            <a:pt x="151448" y="0"/>
                          </a:lnTo>
                          <a:cubicBezTo>
                            <a:pt x="149543" y="1905"/>
                            <a:pt x="145733" y="2857"/>
                            <a:pt x="142875" y="2857"/>
                          </a:cubicBezTo>
                          <a:cubicBezTo>
                            <a:pt x="135255" y="5715"/>
                            <a:pt x="111443" y="9525"/>
                            <a:pt x="75248" y="9525"/>
                          </a:cubicBezTo>
                          <a:cubicBezTo>
                            <a:pt x="40958" y="9525"/>
                            <a:pt x="16193" y="6667"/>
                            <a:pt x="8573" y="3810"/>
                          </a:cubicBezTo>
                          <a:cubicBezTo>
                            <a:pt x="5715" y="3810"/>
                            <a:pt x="1905" y="1905"/>
                            <a:pt x="0" y="953"/>
                          </a:cubicBezTo>
                          <a:lnTo>
                            <a:pt x="0" y="3810"/>
                          </a:lnTo>
                          <a:cubicBezTo>
                            <a:pt x="1905" y="6667"/>
                            <a:pt x="2858" y="6667"/>
                            <a:pt x="6668" y="7620"/>
                          </a:cubicBezTo>
                          <a:cubicBezTo>
                            <a:pt x="14288" y="8572"/>
                            <a:pt x="38100" y="13335"/>
                            <a:pt x="75248" y="13335"/>
                          </a:cubicBezTo>
                          <a:close/>
                        </a:path>
                      </a:pathLst>
                    </a:custGeom>
                    <a:solidFill>
                      <a:srgbClr val="828486">
                        <a:alpha val="55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2" name="任意多边形: 形状 371">
                      <a:extLst>
                        <a:ext uri="{FF2B5EF4-FFF2-40B4-BE49-F238E27FC236}">
                          <a16:creationId xmlns:a16="http://schemas.microsoft.com/office/drawing/2014/main" id="{AE00D6BA-2681-4644-A891-9BE39DFB59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64496" y="4208049"/>
                      <a:ext cx="151447" cy="13334"/>
                    </a:xfrm>
                    <a:custGeom>
                      <a:avLst/>
                      <a:gdLst>
                        <a:gd name="connsiteX0" fmla="*/ 75248 w 151447"/>
                        <a:gd name="connsiteY0" fmla="*/ 13335 h 13334"/>
                        <a:gd name="connsiteX1" fmla="*/ 142875 w 151447"/>
                        <a:gd name="connsiteY1" fmla="*/ 7620 h 13334"/>
                        <a:gd name="connsiteX2" fmla="*/ 151448 w 151447"/>
                        <a:gd name="connsiteY2" fmla="*/ 3810 h 13334"/>
                        <a:gd name="connsiteX3" fmla="*/ 151448 w 151447"/>
                        <a:gd name="connsiteY3" fmla="*/ 0 h 13334"/>
                        <a:gd name="connsiteX4" fmla="*/ 142875 w 151447"/>
                        <a:gd name="connsiteY4" fmla="*/ 2857 h 13334"/>
                        <a:gd name="connsiteX5" fmla="*/ 75248 w 151447"/>
                        <a:gd name="connsiteY5" fmla="*/ 9525 h 13334"/>
                        <a:gd name="connsiteX6" fmla="*/ 8573 w 151447"/>
                        <a:gd name="connsiteY6" fmla="*/ 3810 h 13334"/>
                        <a:gd name="connsiteX7" fmla="*/ 0 w 151447"/>
                        <a:gd name="connsiteY7" fmla="*/ 953 h 13334"/>
                        <a:gd name="connsiteX8" fmla="*/ 0 w 151447"/>
                        <a:gd name="connsiteY8" fmla="*/ 2857 h 13334"/>
                        <a:gd name="connsiteX9" fmla="*/ 6668 w 151447"/>
                        <a:gd name="connsiteY9" fmla="*/ 6667 h 13334"/>
                        <a:gd name="connsiteX10" fmla="*/ 75248 w 151447"/>
                        <a:gd name="connsiteY10" fmla="*/ 13335 h 13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1447" h="13334">
                          <a:moveTo>
                            <a:pt x="75248" y="13335"/>
                          </a:moveTo>
                          <a:cubicBezTo>
                            <a:pt x="114300" y="13335"/>
                            <a:pt x="134302" y="9525"/>
                            <a:pt x="142875" y="7620"/>
                          </a:cubicBezTo>
                          <a:cubicBezTo>
                            <a:pt x="145733" y="6667"/>
                            <a:pt x="148590" y="5715"/>
                            <a:pt x="151448" y="3810"/>
                          </a:cubicBezTo>
                          <a:lnTo>
                            <a:pt x="151448" y="0"/>
                          </a:lnTo>
                          <a:cubicBezTo>
                            <a:pt x="149543" y="1905"/>
                            <a:pt x="145733" y="2857"/>
                            <a:pt x="142875" y="2857"/>
                          </a:cubicBezTo>
                          <a:cubicBezTo>
                            <a:pt x="135255" y="5715"/>
                            <a:pt x="111443" y="9525"/>
                            <a:pt x="75248" y="9525"/>
                          </a:cubicBezTo>
                          <a:cubicBezTo>
                            <a:pt x="40958" y="9525"/>
                            <a:pt x="16193" y="5715"/>
                            <a:pt x="8573" y="3810"/>
                          </a:cubicBezTo>
                          <a:cubicBezTo>
                            <a:pt x="5715" y="3810"/>
                            <a:pt x="2858" y="1905"/>
                            <a:pt x="0" y="953"/>
                          </a:cubicBezTo>
                          <a:lnTo>
                            <a:pt x="0" y="2857"/>
                          </a:lnTo>
                          <a:cubicBezTo>
                            <a:pt x="952" y="5715"/>
                            <a:pt x="2858" y="5715"/>
                            <a:pt x="6668" y="6667"/>
                          </a:cubicBezTo>
                          <a:cubicBezTo>
                            <a:pt x="14288" y="8572"/>
                            <a:pt x="38100" y="13335"/>
                            <a:pt x="75248" y="13335"/>
                          </a:cubicBezTo>
                          <a:close/>
                        </a:path>
                      </a:pathLst>
                    </a:custGeom>
                    <a:solidFill>
                      <a:srgbClr val="828486">
                        <a:alpha val="64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3" name="任意多边形: 形状 372">
                      <a:extLst>
                        <a:ext uri="{FF2B5EF4-FFF2-40B4-BE49-F238E27FC236}">
                          <a16:creationId xmlns:a16="http://schemas.microsoft.com/office/drawing/2014/main" id="{2AD17E2A-53C5-424A-A411-DF31FE49D5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64496" y="4209001"/>
                      <a:ext cx="151447" cy="12382"/>
                    </a:xfrm>
                    <a:custGeom>
                      <a:avLst/>
                      <a:gdLst>
                        <a:gd name="connsiteX0" fmla="*/ 75248 w 151447"/>
                        <a:gd name="connsiteY0" fmla="*/ 12382 h 12382"/>
                        <a:gd name="connsiteX1" fmla="*/ 142875 w 151447"/>
                        <a:gd name="connsiteY1" fmla="*/ 6667 h 12382"/>
                        <a:gd name="connsiteX2" fmla="*/ 151448 w 151447"/>
                        <a:gd name="connsiteY2" fmla="*/ 2857 h 12382"/>
                        <a:gd name="connsiteX3" fmla="*/ 151448 w 151447"/>
                        <a:gd name="connsiteY3" fmla="*/ 0 h 12382"/>
                        <a:gd name="connsiteX4" fmla="*/ 142875 w 151447"/>
                        <a:gd name="connsiteY4" fmla="*/ 2857 h 12382"/>
                        <a:gd name="connsiteX5" fmla="*/ 75248 w 151447"/>
                        <a:gd name="connsiteY5" fmla="*/ 9525 h 12382"/>
                        <a:gd name="connsiteX6" fmla="*/ 8573 w 151447"/>
                        <a:gd name="connsiteY6" fmla="*/ 3810 h 12382"/>
                        <a:gd name="connsiteX7" fmla="*/ 0 w 151447"/>
                        <a:gd name="connsiteY7" fmla="*/ 952 h 12382"/>
                        <a:gd name="connsiteX8" fmla="*/ 0 w 151447"/>
                        <a:gd name="connsiteY8" fmla="*/ 2857 h 12382"/>
                        <a:gd name="connsiteX9" fmla="*/ 6668 w 151447"/>
                        <a:gd name="connsiteY9" fmla="*/ 6667 h 12382"/>
                        <a:gd name="connsiteX10" fmla="*/ 75248 w 151447"/>
                        <a:gd name="connsiteY10" fmla="*/ 12382 h 123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1447" h="12382">
                          <a:moveTo>
                            <a:pt x="75248" y="12382"/>
                          </a:moveTo>
                          <a:cubicBezTo>
                            <a:pt x="114300" y="12382"/>
                            <a:pt x="134302" y="8572"/>
                            <a:pt x="142875" y="6667"/>
                          </a:cubicBezTo>
                          <a:cubicBezTo>
                            <a:pt x="145733" y="5715"/>
                            <a:pt x="148590" y="4763"/>
                            <a:pt x="151448" y="2857"/>
                          </a:cubicBezTo>
                          <a:lnTo>
                            <a:pt x="151448" y="0"/>
                          </a:lnTo>
                          <a:cubicBezTo>
                            <a:pt x="149543" y="1905"/>
                            <a:pt x="145733" y="2857"/>
                            <a:pt x="142875" y="2857"/>
                          </a:cubicBezTo>
                          <a:cubicBezTo>
                            <a:pt x="135255" y="5715"/>
                            <a:pt x="111443" y="9525"/>
                            <a:pt x="75248" y="9525"/>
                          </a:cubicBezTo>
                          <a:cubicBezTo>
                            <a:pt x="40958" y="9525"/>
                            <a:pt x="16193" y="5715"/>
                            <a:pt x="8573" y="3810"/>
                          </a:cubicBezTo>
                          <a:cubicBezTo>
                            <a:pt x="5715" y="3810"/>
                            <a:pt x="2858" y="1905"/>
                            <a:pt x="0" y="952"/>
                          </a:cubicBezTo>
                          <a:lnTo>
                            <a:pt x="0" y="2857"/>
                          </a:lnTo>
                          <a:cubicBezTo>
                            <a:pt x="952" y="4763"/>
                            <a:pt x="2858" y="5715"/>
                            <a:pt x="6668" y="6667"/>
                          </a:cubicBezTo>
                          <a:cubicBezTo>
                            <a:pt x="14288" y="7620"/>
                            <a:pt x="38100" y="12382"/>
                            <a:pt x="75248" y="12382"/>
                          </a:cubicBezTo>
                          <a:close/>
                        </a:path>
                      </a:pathLst>
                    </a:custGeom>
                    <a:solidFill>
                      <a:srgbClr val="828486">
                        <a:alpha val="73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4" name="任意多边形: 形状 373">
                      <a:extLst>
                        <a:ext uri="{FF2B5EF4-FFF2-40B4-BE49-F238E27FC236}">
                          <a16:creationId xmlns:a16="http://schemas.microsoft.com/office/drawing/2014/main" id="{3803E551-B0DD-4515-9188-2402101FD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64496" y="4209001"/>
                      <a:ext cx="151447" cy="12382"/>
                    </a:xfrm>
                    <a:custGeom>
                      <a:avLst/>
                      <a:gdLst>
                        <a:gd name="connsiteX0" fmla="*/ 75248 w 151447"/>
                        <a:gd name="connsiteY0" fmla="*/ 12382 h 12382"/>
                        <a:gd name="connsiteX1" fmla="*/ 142875 w 151447"/>
                        <a:gd name="connsiteY1" fmla="*/ 6667 h 12382"/>
                        <a:gd name="connsiteX2" fmla="*/ 151448 w 151447"/>
                        <a:gd name="connsiteY2" fmla="*/ 2857 h 12382"/>
                        <a:gd name="connsiteX3" fmla="*/ 151448 w 151447"/>
                        <a:gd name="connsiteY3" fmla="*/ 0 h 12382"/>
                        <a:gd name="connsiteX4" fmla="*/ 142875 w 151447"/>
                        <a:gd name="connsiteY4" fmla="*/ 2857 h 12382"/>
                        <a:gd name="connsiteX5" fmla="*/ 75248 w 151447"/>
                        <a:gd name="connsiteY5" fmla="*/ 9525 h 12382"/>
                        <a:gd name="connsiteX6" fmla="*/ 8573 w 151447"/>
                        <a:gd name="connsiteY6" fmla="*/ 3810 h 12382"/>
                        <a:gd name="connsiteX7" fmla="*/ 0 w 151447"/>
                        <a:gd name="connsiteY7" fmla="*/ 952 h 12382"/>
                        <a:gd name="connsiteX8" fmla="*/ 0 w 151447"/>
                        <a:gd name="connsiteY8" fmla="*/ 2857 h 12382"/>
                        <a:gd name="connsiteX9" fmla="*/ 6668 w 151447"/>
                        <a:gd name="connsiteY9" fmla="*/ 6667 h 12382"/>
                        <a:gd name="connsiteX10" fmla="*/ 75248 w 151447"/>
                        <a:gd name="connsiteY10" fmla="*/ 12382 h 123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1447" h="12382">
                          <a:moveTo>
                            <a:pt x="75248" y="12382"/>
                          </a:moveTo>
                          <a:cubicBezTo>
                            <a:pt x="114300" y="12382"/>
                            <a:pt x="134302" y="8572"/>
                            <a:pt x="142875" y="6667"/>
                          </a:cubicBezTo>
                          <a:cubicBezTo>
                            <a:pt x="145733" y="5715"/>
                            <a:pt x="148590" y="4763"/>
                            <a:pt x="151448" y="2857"/>
                          </a:cubicBezTo>
                          <a:lnTo>
                            <a:pt x="151448" y="0"/>
                          </a:lnTo>
                          <a:cubicBezTo>
                            <a:pt x="149543" y="1905"/>
                            <a:pt x="145733" y="2857"/>
                            <a:pt x="142875" y="2857"/>
                          </a:cubicBezTo>
                          <a:cubicBezTo>
                            <a:pt x="135255" y="5715"/>
                            <a:pt x="111443" y="9525"/>
                            <a:pt x="75248" y="9525"/>
                          </a:cubicBezTo>
                          <a:cubicBezTo>
                            <a:pt x="40958" y="9525"/>
                            <a:pt x="16193" y="5715"/>
                            <a:pt x="8573" y="3810"/>
                          </a:cubicBezTo>
                          <a:cubicBezTo>
                            <a:pt x="5715" y="3810"/>
                            <a:pt x="2858" y="1905"/>
                            <a:pt x="0" y="952"/>
                          </a:cubicBezTo>
                          <a:lnTo>
                            <a:pt x="0" y="2857"/>
                          </a:lnTo>
                          <a:cubicBezTo>
                            <a:pt x="952" y="4763"/>
                            <a:pt x="2858" y="5715"/>
                            <a:pt x="6668" y="6667"/>
                          </a:cubicBezTo>
                          <a:cubicBezTo>
                            <a:pt x="14288" y="7620"/>
                            <a:pt x="38100" y="12382"/>
                            <a:pt x="75248" y="12382"/>
                          </a:cubicBezTo>
                          <a:close/>
                        </a:path>
                      </a:pathLst>
                    </a:custGeom>
                    <a:solidFill>
                      <a:srgbClr val="828486">
                        <a:alpha val="82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5" name="任意多边形: 形状 374">
                      <a:extLst>
                        <a:ext uri="{FF2B5EF4-FFF2-40B4-BE49-F238E27FC236}">
                          <a16:creationId xmlns:a16="http://schemas.microsoft.com/office/drawing/2014/main" id="{E7406560-890D-4F8B-ACDC-70FA8E67CA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65449" y="4209953"/>
                      <a:ext cx="152400" cy="11430"/>
                    </a:xfrm>
                    <a:custGeom>
                      <a:avLst/>
                      <a:gdLst>
                        <a:gd name="connsiteX0" fmla="*/ 76200 w 152400"/>
                        <a:gd name="connsiteY0" fmla="*/ 11430 h 11430"/>
                        <a:gd name="connsiteX1" fmla="*/ 143827 w 152400"/>
                        <a:gd name="connsiteY1" fmla="*/ 5715 h 11430"/>
                        <a:gd name="connsiteX2" fmla="*/ 152400 w 152400"/>
                        <a:gd name="connsiteY2" fmla="*/ 1905 h 11430"/>
                        <a:gd name="connsiteX3" fmla="*/ 152400 w 152400"/>
                        <a:gd name="connsiteY3" fmla="*/ 0 h 11430"/>
                        <a:gd name="connsiteX4" fmla="*/ 143827 w 152400"/>
                        <a:gd name="connsiteY4" fmla="*/ 3810 h 11430"/>
                        <a:gd name="connsiteX5" fmla="*/ 76200 w 152400"/>
                        <a:gd name="connsiteY5" fmla="*/ 10478 h 11430"/>
                        <a:gd name="connsiteX6" fmla="*/ 8573 w 152400"/>
                        <a:gd name="connsiteY6" fmla="*/ 4763 h 11430"/>
                        <a:gd name="connsiteX7" fmla="*/ 0 w 152400"/>
                        <a:gd name="connsiteY7" fmla="*/ 1905 h 11430"/>
                        <a:gd name="connsiteX8" fmla="*/ 0 w 152400"/>
                        <a:gd name="connsiteY8" fmla="*/ 2858 h 11430"/>
                        <a:gd name="connsiteX9" fmla="*/ 6667 w 152400"/>
                        <a:gd name="connsiteY9" fmla="*/ 6668 h 11430"/>
                        <a:gd name="connsiteX10" fmla="*/ 76200 w 152400"/>
                        <a:gd name="connsiteY10" fmla="*/ 11430 h 11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2400" h="11430">
                          <a:moveTo>
                            <a:pt x="76200" y="11430"/>
                          </a:moveTo>
                          <a:cubicBezTo>
                            <a:pt x="115252" y="11430"/>
                            <a:pt x="135255" y="7620"/>
                            <a:pt x="143827" y="5715"/>
                          </a:cubicBezTo>
                          <a:cubicBezTo>
                            <a:pt x="146685" y="4763"/>
                            <a:pt x="149542" y="3810"/>
                            <a:pt x="152400" y="1905"/>
                          </a:cubicBezTo>
                          <a:lnTo>
                            <a:pt x="152400" y="0"/>
                          </a:lnTo>
                          <a:cubicBezTo>
                            <a:pt x="150495" y="1905"/>
                            <a:pt x="146685" y="2858"/>
                            <a:pt x="143827" y="3810"/>
                          </a:cubicBezTo>
                          <a:cubicBezTo>
                            <a:pt x="136208" y="6668"/>
                            <a:pt x="112395" y="10478"/>
                            <a:pt x="76200" y="10478"/>
                          </a:cubicBezTo>
                          <a:cubicBezTo>
                            <a:pt x="41910" y="10478"/>
                            <a:pt x="17145" y="6668"/>
                            <a:pt x="8573" y="4763"/>
                          </a:cubicBezTo>
                          <a:cubicBezTo>
                            <a:pt x="5715" y="4763"/>
                            <a:pt x="2858" y="2858"/>
                            <a:pt x="0" y="1905"/>
                          </a:cubicBezTo>
                          <a:lnTo>
                            <a:pt x="0" y="2858"/>
                          </a:lnTo>
                          <a:cubicBezTo>
                            <a:pt x="952" y="4763"/>
                            <a:pt x="1905" y="5715"/>
                            <a:pt x="6667" y="6668"/>
                          </a:cubicBezTo>
                          <a:cubicBezTo>
                            <a:pt x="15240" y="6668"/>
                            <a:pt x="39052" y="11430"/>
                            <a:pt x="76200" y="11430"/>
                          </a:cubicBezTo>
                          <a:close/>
                        </a:path>
                      </a:pathLst>
                    </a:custGeom>
                    <a:solidFill>
                      <a:srgbClr val="828486">
                        <a:alpha val="91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6" name="任意多边形: 形状 375">
                      <a:extLst>
                        <a:ext uri="{FF2B5EF4-FFF2-40B4-BE49-F238E27FC236}">
                          <a16:creationId xmlns:a16="http://schemas.microsoft.com/office/drawing/2014/main" id="{E8B73E7D-BA79-4360-86CF-6FA46892B7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63544" y="4209953"/>
                      <a:ext cx="150495" cy="11430"/>
                    </a:xfrm>
                    <a:custGeom>
                      <a:avLst/>
                      <a:gdLst>
                        <a:gd name="connsiteX0" fmla="*/ 74295 w 150495"/>
                        <a:gd name="connsiteY0" fmla="*/ 11430 h 11430"/>
                        <a:gd name="connsiteX1" fmla="*/ 141923 w 150495"/>
                        <a:gd name="connsiteY1" fmla="*/ 5715 h 11430"/>
                        <a:gd name="connsiteX2" fmla="*/ 150495 w 150495"/>
                        <a:gd name="connsiteY2" fmla="*/ 1905 h 11430"/>
                        <a:gd name="connsiteX3" fmla="*/ 150495 w 150495"/>
                        <a:gd name="connsiteY3" fmla="*/ 0 h 11430"/>
                        <a:gd name="connsiteX4" fmla="*/ 141923 w 150495"/>
                        <a:gd name="connsiteY4" fmla="*/ 3810 h 11430"/>
                        <a:gd name="connsiteX5" fmla="*/ 75248 w 150495"/>
                        <a:gd name="connsiteY5" fmla="*/ 10478 h 11430"/>
                        <a:gd name="connsiteX6" fmla="*/ 7620 w 150495"/>
                        <a:gd name="connsiteY6" fmla="*/ 4763 h 11430"/>
                        <a:gd name="connsiteX7" fmla="*/ 0 w 150495"/>
                        <a:gd name="connsiteY7" fmla="*/ 1905 h 11430"/>
                        <a:gd name="connsiteX8" fmla="*/ 0 w 150495"/>
                        <a:gd name="connsiteY8" fmla="*/ 2858 h 11430"/>
                        <a:gd name="connsiteX9" fmla="*/ 6668 w 150495"/>
                        <a:gd name="connsiteY9" fmla="*/ 6668 h 11430"/>
                        <a:gd name="connsiteX10" fmla="*/ 74295 w 150495"/>
                        <a:gd name="connsiteY10" fmla="*/ 11430 h 11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0495" h="11430">
                          <a:moveTo>
                            <a:pt x="74295" y="11430"/>
                          </a:moveTo>
                          <a:cubicBezTo>
                            <a:pt x="113348" y="11430"/>
                            <a:pt x="133350" y="7620"/>
                            <a:pt x="141923" y="5715"/>
                          </a:cubicBezTo>
                          <a:cubicBezTo>
                            <a:pt x="144780" y="4763"/>
                            <a:pt x="147638" y="3810"/>
                            <a:pt x="150495" y="1905"/>
                          </a:cubicBezTo>
                          <a:lnTo>
                            <a:pt x="150495" y="0"/>
                          </a:lnTo>
                          <a:cubicBezTo>
                            <a:pt x="148590" y="1905"/>
                            <a:pt x="144780" y="2858"/>
                            <a:pt x="141923" y="3810"/>
                          </a:cubicBezTo>
                          <a:cubicBezTo>
                            <a:pt x="134303" y="6668"/>
                            <a:pt x="110490" y="10478"/>
                            <a:pt x="75248" y="10478"/>
                          </a:cubicBezTo>
                          <a:cubicBezTo>
                            <a:pt x="40958" y="10478"/>
                            <a:pt x="16193" y="6668"/>
                            <a:pt x="7620" y="4763"/>
                          </a:cubicBezTo>
                          <a:cubicBezTo>
                            <a:pt x="4763" y="4763"/>
                            <a:pt x="1905" y="2858"/>
                            <a:pt x="0" y="1905"/>
                          </a:cubicBezTo>
                          <a:lnTo>
                            <a:pt x="0" y="2858"/>
                          </a:lnTo>
                          <a:cubicBezTo>
                            <a:pt x="953" y="4763"/>
                            <a:pt x="1905" y="5715"/>
                            <a:pt x="6668" y="6668"/>
                          </a:cubicBezTo>
                          <a:cubicBezTo>
                            <a:pt x="13335" y="6668"/>
                            <a:pt x="37148" y="11430"/>
                            <a:pt x="74295" y="11430"/>
                          </a:cubicBezTo>
                          <a:close/>
                        </a:path>
                      </a:pathLst>
                    </a:custGeom>
                    <a:solidFill>
                      <a:srgbClr val="68686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377" name="图形 8">
                  <a:extLst>
                    <a:ext uri="{FF2B5EF4-FFF2-40B4-BE49-F238E27FC236}">
                      <a16:creationId xmlns:a16="http://schemas.microsoft.com/office/drawing/2014/main" id="{94AED132-8065-4A98-90D7-DC11D3708D61}"/>
                    </a:ext>
                  </a:extLst>
                </p:cNvPr>
                <p:cNvGrpSpPr/>
                <p:nvPr/>
              </p:nvGrpSpPr>
              <p:grpSpPr>
                <a:xfrm>
                  <a:off x="-2240606" y="3252691"/>
                  <a:ext cx="301752" cy="791689"/>
                  <a:chOff x="-2240606" y="3252691"/>
                  <a:chExt cx="301752" cy="791689"/>
                </a:xfrm>
              </p:grpSpPr>
              <p:grpSp>
                <p:nvGrpSpPr>
                  <p:cNvPr id="378" name="图形 8">
                    <a:extLst>
                      <a:ext uri="{FF2B5EF4-FFF2-40B4-BE49-F238E27FC236}">
                        <a16:creationId xmlns:a16="http://schemas.microsoft.com/office/drawing/2014/main" id="{DFD25461-1844-4AF7-8EB2-89CE0E1AC7F2}"/>
                      </a:ext>
                    </a:extLst>
                  </p:cNvPr>
                  <p:cNvGrpSpPr/>
                  <p:nvPr/>
                </p:nvGrpSpPr>
                <p:grpSpPr>
                  <a:xfrm>
                    <a:off x="-2237838" y="3252691"/>
                    <a:ext cx="298132" cy="65722"/>
                    <a:chOff x="-2237838" y="3252691"/>
                    <a:chExt cx="298132" cy="65722"/>
                  </a:xfrm>
                </p:grpSpPr>
                <p:sp>
                  <p:nvSpPr>
                    <p:cNvPr id="379" name="任意多边形: 形状 378">
                      <a:extLst>
                        <a:ext uri="{FF2B5EF4-FFF2-40B4-BE49-F238E27FC236}">
                          <a16:creationId xmlns:a16="http://schemas.microsoft.com/office/drawing/2014/main" id="{5EF2B2AD-5084-4E82-85B8-028F84FF54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37838" y="3252691"/>
                      <a:ext cx="298132" cy="65722"/>
                    </a:xfrm>
                    <a:custGeom>
                      <a:avLst/>
                      <a:gdLst>
                        <a:gd name="connsiteX0" fmla="*/ 296228 w 298132"/>
                        <a:gd name="connsiteY0" fmla="*/ 62865 h 65722"/>
                        <a:gd name="connsiteX1" fmla="*/ 295275 w 298132"/>
                        <a:gd name="connsiteY1" fmla="*/ 65722 h 65722"/>
                        <a:gd name="connsiteX2" fmla="*/ 952 w 298132"/>
                        <a:gd name="connsiteY2" fmla="*/ 65722 h 65722"/>
                        <a:gd name="connsiteX3" fmla="*/ 0 w 298132"/>
                        <a:gd name="connsiteY3" fmla="*/ 62865 h 65722"/>
                        <a:gd name="connsiteX4" fmla="*/ 0 w 298132"/>
                        <a:gd name="connsiteY4" fmla="*/ 2858 h 65722"/>
                        <a:gd name="connsiteX5" fmla="*/ 952 w 298132"/>
                        <a:gd name="connsiteY5" fmla="*/ 0 h 65722"/>
                        <a:gd name="connsiteX6" fmla="*/ 297180 w 298132"/>
                        <a:gd name="connsiteY6" fmla="*/ 0 h 65722"/>
                        <a:gd name="connsiteX7" fmla="*/ 298132 w 298132"/>
                        <a:gd name="connsiteY7" fmla="*/ 2858 h 65722"/>
                        <a:gd name="connsiteX8" fmla="*/ 296228 w 298132"/>
                        <a:gd name="connsiteY8" fmla="*/ 62865 h 65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8132" h="65722">
                          <a:moveTo>
                            <a:pt x="296228" y="62865"/>
                          </a:moveTo>
                          <a:cubicBezTo>
                            <a:pt x="296228" y="64770"/>
                            <a:pt x="295275" y="65722"/>
                            <a:pt x="295275" y="65722"/>
                          </a:cubicBezTo>
                          <a:lnTo>
                            <a:pt x="952" y="65722"/>
                          </a:lnTo>
                          <a:cubicBezTo>
                            <a:pt x="0" y="65722"/>
                            <a:pt x="0" y="64770"/>
                            <a:pt x="0" y="62865"/>
                          </a:cubicBezTo>
                          <a:lnTo>
                            <a:pt x="0" y="2858"/>
                          </a:lnTo>
                          <a:cubicBezTo>
                            <a:pt x="0" y="952"/>
                            <a:pt x="952" y="0"/>
                            <a:pt x="952" y="0"/>
                          </a:cubicBezTo>
                          <a:lnTo>
                            <a:pt x="297180" y="0"/>
                          </a:lnTo>
                          <a:cubicBezTo>
                            <a:pt x="298132" y="0"/>
                            <a:pt x="298132" y="952"/>
                            <a:pt x="298132" y="2858"/>
                          </a:cubicBezTo>
                          <a:lnTo>
                            <a:pt x="296228" y="62865"/>
                          </a:lnTo>
                          <a:close/>
                        </a:path>
                      </a:pathLst>
                    </a:custGeom>
                    <a:solidFill>
                      <a:srgbClr val="C3C3C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380" name="图形 8">
                      <a:extLst>
                        <a:ext uri="{FF2B5EF4-FFF2-40B4-BE49-F238E27FC236}">
                          <a16:creationId xmlns:a16="http://schemas.microsoft.com/office/drawing/2014/main" id="{8A4F064B-280D-4126-A981-5CD99DB742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234981" y="3254596"/>
                      <a:ext cx="289559" cy="52387"/>
                      <a:chOff x="-2234981" y="3254596"/>
                      <a:chExt cx="289559" cy="52387"/>
                    </a:xfrm>
                  </p:grpSpPr>
                  <p:grpSp>
                    <p:nvGrpSpPr>
                      <p:cNvPr id="381" name="图形 8">
                        <a:extLst>
                          <a:ext uri="{FF2B5EF4-FFF2-40B4-BE49-F238E27FC236}">
                            <a16:creationId xmlns:a16="http://schemas.microsoft.com/office/drawing/2014/main" id="{3D212A1D-2E07-45E3-AB73-33BFB5A44F9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234981" y="3254596"/>
                        <a:ext cx="18097" cy="52387"/>
                        <a:chOff x="-2234981" y="3254596"/>
                        <a:chExt cx="18097" cy="52387"/>
                      </a:xfrm>
                    </p:grpSpPr>
                    <p:sp>
                      <p:nvSpPr>
                        <p:cNvPr id="382" name="任意多边形: 形状 381">
                          <a:extLst>
                            <a:ext uri="{FF2B5EF4-FFF2-40B4-BE49-F238E27FC236}">
                              <a16:creationId xmlns:a16="http://schemas.microsoft.com/office/drawing/2014/main" id="{89F574C2-D580-428B-AA4E-2B608630B3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34981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8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7 w 9525"/>
                            <a:gd name="connsiteY5" fmla="*/ 0 h 52387"/>
                            <a:gd name="connsiteX6" fmla="*/ 4763 w 9525"/>
                            <a:gd name="connsiteY6" fmla="*/ 0 h 52387"/>
                            <a:gd name="connsiteX7" fmla="*/ 7620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2" y="52388"/>
                                <a:pt x="6668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7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83" name="任意多边形: 形状 382">
                          <a:extLst>
                            <a:ext uri="{FF2B5EF4-FFF2-40B4-BE49-F238E27FC236}">
                              <a16:creationId xmlns:a16="http://schemas.microsoft.com/office/drawing/2014/main" id="{B32A1585-8D71-4E20-8225-A20A924C61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26409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8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8 w 9525"/>
                            <a:gd name="connsiteY5" fmla="*/ 0 h 52387"/>
                            <a:gd name="connsiteX6" fmla="*/ 3810 w 9525"/>
                            <a:gd name="connsiteY6" fmla="*/ 0 h 52387"/>
                            <a:gd name="connsiteX7" fmla="*/ 6668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3" y="52388"/>
                                <a:pt x="6668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8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3810" y="0"/>
                              </a:lnTo>
                              <a:cubicBezTo>
                                <a:pt x="5715" y="0"/>
                                <a:pt x="6668" y="953"/>
                                <a:pt x="6668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84" name="图形 8">
                        <a:extLst>
                          <a:ext uri="{FF2B5EF4-FFF2-40B4-BE49-F238E27FC236}">
                            <a16:creationId xmlns:a16="http://schemas.microsoft.com/office/drawing/2014/main" id="{EAA3173C-7479-4B86-9A66-B97A77BD6E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218788" y="3254596"/>
                        <a:ext cx="18097" cy="52387"/>
                        <a:chOff x="-2218788" y="3254596"/>
                        <a:chExt cx="18097" cy="52387"/>
                      </a:xfrm>
                    </p:grpSpPr>
                    <p:sp>
                      <p:nvSpPr>
                        <p:cNvPr id="385" name="任意多边形: 形状 384">
                          <a:extLst>
                            <a:ext uri="{FF2B5EF4-FFF2-40B4-BE49-F238E27FC236}">
                              <a16:creationId xmlns:a16="http://schemas.microsoft.com/office/drawing/2014/main" id="{A422D46A-083E-464C-BD09-683076B839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18788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7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7 w 9525"/>
                            <a:gd name="connsiteY5" fmla="*/ 0 h 52387"/>
                            <a:gd name="connsiteX6" fmla="*/ 4763 w 9525"/>
                            <a:gd name="connsiteY6" fmla="*/ 0 h 52387"/>
                            <a:gd name="connsiteX7" fmla="*/ 7620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2" y="52388"/>
                                <a:pt x="6667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7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86" name="任意多边形: 形状 385">
                          <a:extLst>
                            <a:ext uri="{FF2B5EF4-FFF2-40B4-BE49-F238E27FC236}">
                              <a16:creationId xmlns:a16="http://schemas.microsoft.com/office/drawing/2014/main" id="{C891B024-0B02-41EF-A028-24C0A4DD20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10216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8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7 w 9525"/>
                            <a:gd name="connsiteY5" fmla="*/ 0 h 52387"/>
                            <a:gd name="connsiteX6" fmla="*/ 4763 w 9525"/>
                            <a:gd name="connsiteY6" fmla="*/ 0 h 52387"/>
                            <a:gd name="connsiteX7" fmla="*/ 7620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2" y="52388"/>
                                <a:pt x="6668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7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87" name="图形 8">
                        <a:extLst>
                          <a:ext uri="{FF2B5EF4-FFF2-40B4-BE49-F238E27FC236}">
                            <a16:creationId xmlns:a16="http://schemas.microsoft.com/office/drawing/2014/main" id="{7221DA77-EC34-45BF-93BB-B1EE8F54D1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202596" y="3254596"/>
                        <a:ext cx="17145" cy="52387"/>
                        <a:chOff x="-2202596" y="3254596"/>
                        <a:chExt cx="17145" cy="52387"/>
                      </a:xfrm>
                    </p:grpSpPr>
                    <p:sp>
                      <p:nvSpPr>
                        <p:cNvPr id="388" name="任意多边形: 形状 387">
                          <a:extLst>
                            <a:ext uri="{FF2B5EF4-FFF2-40B4-BE49-F238E27FC236}">
                              <a16:creationId xmlns:a16="http://schemas.microsoft.com/office/drawing/2014/main" id="{D74AE256-E7F6-4AC2-B111-4920986DF0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202596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8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8 w 9525"/>
                            <a:gd name="connsiteY5" fmla="*/ 0 h 52387"/>
                            <a:gd name="connsiteX6" fmla="*/ 4763 w 9525"/>
                            <a:gd name="connsiteY6" fmla="*/ 0 h 52387"/>
                            <a:gd name="connsiteX7" fmla="*/ 7620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3" y="52388"/>
                                <a:pt x="6668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8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89" name="任意多边形: 形状 388">
                          <a:extLst>
                            <a:ext uri="{FF2B5EF4-FFF2-40B4-BE49-F238E27FC236}">
                              <a16:creationId xmlns:a16="http://schemas.microsoft.com/office/drawing/2014/main" id="{32A12F8F-7CE8-466B-8637-69AB13A10A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94976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7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7 w 9525"/>
                            <a:gd name="connsiteY5" fmla="*/ 0 h 52387"/>
                            <a:gd name="connsiteX6" fmla="*/ 4763 w 9525"/>
                            <a:gd name="connsiteY6" fmla="*/ 0 h 52387"/>
                            <a:gd name="connsiteX7" fmla="*/ 7620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3" y="52388"/>
                                <a:pt x="6667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7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90" name="图形 8">
                        <a:extLst>
                          <a:ext uri="{FF2B5EF4-FFF2-40B4-BE49-F238E27FC236}">
                            <a16:creationId xmlns:a16="http://schemas.microsoft.com/office/drawing/2014/main" id="{5D12DFC1-DFFC-4FE8-8FA9-5C0F8F2BB0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186403" y="3254596"/>
                        <a:ext cx="17144" cy="52387"/>
                        <a:chOff x="-2186403" y="3254596"/>
                        <a:chExt cx="17144" cy="52387"/>
                      </a:xfrm>
                    </p:grpSpPr>
                    <p:sp>
                      <p:nvSpPr>
                        <p:cNvPr id="391" name="任意多边形: 形状 390">
                          <a:extLst>
                            <a:ext uri="{FF2B5EF4-FFF2-40B4-BE49-F238E27FC236}">
                              <a16:creationId xmlns:a16="http://schemas.microsoft.com/office/drawing/2014/main" id="{94086EE5-CC0A-4760-AB1A-6557A497D9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86403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7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7 w 9525"/>
                            <a:gd name="connsiteY5" fmla="*/ 0 h 52387"/>
                            <a:gd name="connsiteX6" fmla="*/ 4763 w 9525"/>
                            <a:gd name="connsiteY6" fmla="*/ 0 h 52387"/>
                            <a:gd name="connsiteX7" fmla="*/ 7620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2" y="52388"/>
                                <a:pt x="6667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7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92" name="任意多边形: 形状 391">
                          <a:extLst>
                            <a:ext uri="{FF2B5EF4-FFF2-40B4-BE49-F238E27FC236}">
                              <a16:creationId xmlns:a16="http://schemas.microsoft.com/office/drawing/2014/main" id="{FD838AAA-ED19-4A0D-BDEE-5CAE4ADF9F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78784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8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8 w 9525"/>
                            <a:gd name="connsiteY5" fmla="*/ 0 h 52387"/>
                            <a:gd name="connsiteX6" fmla="*/ 4763 w 9525"/>
                            <a:gd name="connsiteY6" fmla="*/ 0 h 52387"/>
                            <a:gd name="connsiteX7" fmla="*/ 7620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3" y="52388"/>
                                <a:pt x="6668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8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93" name="图形 8">
                        <a:extLst>
                          <a:ext uri="{FF2B5EF4-FFF2-40B4-BE49-F238E27FC236}">
                            <a16:creationId xmlns:a16="http://schemas.microsoft.com/office/drawing/2014/main" id="{BC2C0612-807C-474F-B3D8-6FCA90119BA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170211" y="3254596"/>
                        <a:ext cx="17145" cy="52387"/>
                        <a:chOff x="-2170211" y="3254596"/>
                        <a:chExt cx="17145" cy="52387"/>
                      </a:xfrm>
                    </p:grpSpPr>
                    <p:sp>
                      <p:nvSpPr>
                        <p:cNvPr id="394" name="任意多边形: 形状 393">
                          <a:extLst>
                            <a:ext uri="{FF2B5EF4-FFF2-40B4-BE49-F238E27FC236}">
                              <a16:creationId xmlns:a16="http://schemas.microsoft.com/office/drawing/2014/main" id="{A983AFB5-1577-4EC9-8D67-7283E72CE4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70211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4763 w 8572"/>
                            <a:gd name="connsiteY2" fmla="*/ 52388 h 52387"/>
                            <a:gd name="connsiteX3" fmla="*/ 1905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8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3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3" y="50483"/>
                              </a:moveTo>
                              <a:cubicBezTo>
                                <a:pt x="8573" y="51435"/>
                                <a:pt x="7620" y="52388"/>
                                <a:pt x="5715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8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8573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95" name="任意多边形: 形状 394">
                          <a:extLst>
                            <a:ext uri="{FF2B5EF4-FFF2-40B4-BE49-F238E27FC236}">
                              <a16:creationId xmlns:a16="http://schemas.microsoft.com/office/drawing/2014/main" id="{7EA3E761-21CC-4425-8953-CB5C6DD4B1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62591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7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7 w 9525"/>
                            <a:gd name="connsiteY5" fmla="*/ 0 h 52387"/>
                            <a:gd name="connsiteX6" fmla="*/ 4763 w 9525"/>
                            <a:gd name="connsiteY6" fmla="*/ 0 h 52387"/>
                            <a:gd name="connsiteX7" fmla="*/ 7620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2" y="52388"/>
                                <a:pt x="6667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7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96" name="图形 8">
                        <a:extLst>
                          <a:ext uri="{FF2B5EF4-FFF2-40B4-BE49-F238E27FC236}">
                            <a16:creationId xmlns:a16="http://schemas.microsoft.com/office/drawing/2014/main" id="{EE9EFAA6-C0C8-4174-9772-9A2CCB1297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154971" y="3254596"/>
                        <a:ext cx="18097" cy="52387"/>
                        <a:chOff x="-2154971" y="3254596"/>
                        <a:chExt cx="18097" cy="52387"/>
                      </a:xfrm>
                    </p:grpSpPr>
                    <p:sp>
                      <p:nvSpPr>
                        <p:cNvPr id="397" name="任意多边形: 形状 396">
                          <a:extLst>
                            <a:ext uri="{FF2B5EF4-FFF2-40B4-BE49-F238E27FC236}">
                              <a16:creationId xmlns:a16="http://schemas.microsoft.com/office/drawing/2014/main" id="{1F64078A-8C80-4B4D-8616-47968B1D39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54971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8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8 w 9525"/>
                            <a:gd name="connsiteY5" fmla="*/ 0 h 52387"/>
                            <a:gd name="connsiteX6" fmla="*/ 4763 w 9525"/>
                            <a:gd name="connsiteY6" fmla="*/ 0 h 52387"/>
                            <a:gd name="connsiteX7" fmla="*/ 7620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3" y="52388"/>
                                <a:pt x="6668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8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98" name="任意多边形: 形状 397">
                          <a:extLst>
                            <a:ext uri="{FF2B5EF4-FFF2-40B4-BE49-F238E27FC236}">
                              <a16:creationId xmlns:a16="http://schemas.microsoft.com/office/drawing/2014/main" id="{0CC1D5C3-1C0A-4689-9F59-5AD691DBC8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46399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7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8 w 9525"/>
                            <a:gd name="connsiteY5" fmla="*/ 0 h 52387"/>
                            <a:gd name="connsiteX6" fmla="*/ 4763 w 9525"/>
                            <a:gd name="connsiteY6" fmla="*/ 0 h 52387"/>
                            <a:gd name="connsiteX7" fmla="*/ 7620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3" y="52388"/>
                                <a:pt x="6667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8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399" name="图形 8">
                        <a:extLst>
                          <a:ext uri="{FF2B5EF4-FFF2-40B4-BE49-F238E27FC236}">
                            <a16:creationId xmlns:a16="http://schemas.microsoft.com/office/drawing/2014/main" id="{8686E94B-C63B-41E8-AA7A-50F23B6ACFF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138778" y="3254596"/>
                        <a:ext cx="18097" cy="52387"/>
                        <a:chOff x="-2138778" y="3254596"/>
                        <a:chExt cx="18097" cy="52387"/>
                      </a:xfrm>
                    </p:grpSpPr>
                    <p:sp>
                      <p:nvSpPr>
                        <p:cNvPr id="400" name="任意多边形: 形状 399">
                          <a:extLst>
                            <a:ext uri="{FF2B5EF4-FFF2-40B4-BE49-F238E27FC236}">
                              <a16:creationId xmlns:a16="http://schemas.microsoft.com/office/drawing/2014/main" id="{3434EEFE-A251-4994-B30D-403AF287B7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38778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7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7 w 9525"/>
                            <a:gd name="connsiteY5" fmla="*/ 0 h 52387"/>
                            <a:gd name="connsiteX6" fmla="*/ 4763 w 9525"/>
                            <a:gd name="connsiteY6" fmla="*/ 0 h 52387"/>
                            <a:gd name="connsiteX7" fmla="*/ 7620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2" y="52388"/>
                                <a:pt x="6667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7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01" name="任意多边形: 形状 400">
                          <a:extLst>
                            <a:ext uri="{FF2B5EF4-FFF2-40B4-BE49-F238E27FC236}">
                              <a16:creationId xmlns:a16="http://schemas.microsoft.com/office/drawing/2014/main" id="{1A85F4E6-ADC0-43C6-99A7-11F4FADA31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30206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8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8 w 9525"/>
                            <a:gd name="connsiteY5" fmla="*/ 0 h 52387"/>
                            <a:gd name="connsiteX6" fmla="*/ 4763 w 9525"/>
                            <a:gd name="connsiteY6" fmla="*/ 0 h 52387"/>
                            <a:gd name="connsiteX7" fmla="*/ 7620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3" y="52388"/>
                                <a:pt x="6668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8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02" name="图形 8">
                        <a:extLst>
                          <a:ext uri="{FF2B5EF4-FFF2-40B4-BE49-F238E27FC236}">
                            <a16:creationId xmlns:a16="http://schemas.microsoft.com/office/drawing/2014/main" id="{4C1DC3D2-9B69-4C5F-B33A-1134A7DB895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122586" y="3254596"/>
                        <a:ext cx="17145" cy="52387"/>
                        <a:chOff x="-2122586" y="3254596"/>
                        <a:chExt cx="17145" cy="52387"/>
                      </a:xfrm>
                    </p:grpSpPr>
                    <p:sp>
                      <p:nvSpPr>
                        <p:cNvPr id="403" name="任意多边形: 形状 402">
                          <a:extLst>
                            <a:ext uri="{FF2B5EF4-FFF2-40B4-BE49-F238E27FC236}">
                              <a16:creationId xmlns:a16="http://schemas.microsoft.com/office/drawing/2014/main" id="{B24F1D28-1A94-4E2E-B05B-AE11DEB914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22586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7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8 w 9525"/>
                            <a:gd name="connsiteY5" fmla="*/ 0 h 52387"/>
                            <a:gd name="connsiteX6" fmla="*/ 4763 w 9525"/>
                            <a:gd name="connsiteY6" fmla="*/ 0 h 52387"/>
                            <a:gd name="connsiteX7" fmla="*/ 7620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3" y="52388"/>
                                <a:pt x="6667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8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04" name="任意多边形: 形状 403">
                          <a:extLst>
                            <a:ext uri="{FF2B5EF4-FFF2-40B4-BE49-F238E27FC236}">
                              <a16:creationId xmlns:a16="http://schemas.microsoft.com/office/drawing/2014/main" id="{A8F71AA1-0805-41A4-A421-DD80BE6FA4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14966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7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7 w 9525"/>
                            <a:gd name="connsiteY5" fmla="*/ 0 h 52387"/>
                            <a:gd name="connsiteX6" fmla="*/ 4763 w 9525"/>
                            <a:gd name="connsiteY6" fmla="*/ 0 h 52387"/>
                            <a:gd name="connsiteX7" fmla="*/ 7620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2" y="52388"/>
                                <a:pt x="6667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7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05" name="图形 8">
                        <a:extLst>
                          <a:ext uri="{FF2B5EF4-FFF2-40B4-BE49-F238E27FC236}">
                            <a16:creationId xmlns:a16="http://schemas.microsoft.com/office/drawing/2014/main" id="{F4415B8E-A552-412A-A263-8236DE4E899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106394" y="3254596"/>
                        <a:ext cx="17145" cy="52387"/>
                        <a:chOff x="-2106394" y="3254596"/>
                        <a:chExt cx="17145" cy="52387"/>
                      </a:xfrm>
                    </p:grpSpPr>
                    <p:sp>
                      <p:nvSpPr>
                        <p:cNvPr id="406" name="任意多边形: 形状 405">
                          <a:extLst>
                            <a:ext uri="{FF2B5EF4-FFF2-40B4-BE49-F238E27FC236}">
                              <a16:creationId xmlns:a16="http://schemas.microsoft.com/office/drawing/2014/main" id="{3A4D2324-F8AE-4167-9CE4-E3F605D06E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106394" y="3254596"/>
                          <a:ext cx="9525" cy="5238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50483 h 52387"/>
                            <a:gd name="connsiteX1" fmla="*/ 6668 w 9525"/>
                            <a:gd name="connsiteY1" fmla="*/ 52388 h 52387"/>
                            <a:gd name="connsiteX2" fmla="*/ 4763 w 9525"/>
                            <a:gd name="connsiteY2" fmla="*/ 52388 h 52387"/>
                            <a:gd name="connsiteX3" fmla="*/ 1905 w 9525"/>
                            <a:gd name="connsiteY3" fmla="*/ 50483 h 52387"/>
                            <a:gd name="connsiteX4" fmla="*/ 0 w 9525"/>
                            <a:gd name="connsiteY4" fmla="*/ 1905 h 52387"/>
                            <a:gd name="connsiteX5" fmla="*/ 2858 w 9525"/>
                            <a:gd name="connsiteY5" fmla="*/ 0 h 52387"/>
                            <a:gd name="connsiteX6" fmla="*/ 4763 w 9525"/>
                            <a:gd name="connsiteY6" fmla="*/ 0 h 52387"/>
                            <a:gd name="connsiteX7" fmla="*/ 7620 w 9525"/>
                            <a:gd name="connsiteY7" fmla="*/ 1905 h 52387"/>
                            <a:gd name="connsiteX8" fmla="*/ 9525 w 9525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525" h="52387">
                              <a:moveTo>
                                <a:pt x="9525" y="50483"/>
                              </a:moveTo>
                              <a:cubicBezTo>
                                <a:pt x="9525" y="51435"/>
                                <a:pt x="8573" y="52388"/>
                                <a:pt x="6668" y="52388"/>
                              </a:cubicBezTo>
                              <a:lnTo>
                                <a:pt x="4763" y="52388"/>
                              </a:lnTo>
                              <a:cubicBezTo>
                                <a:pt x="2858" y="52388"/>
                                <a:pt x="1905" y="51435"/>
                                <a:pt x="1905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9525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07" name="任意多边形: 形状 406">
                          <a:extLst>
                            <a:ext uri="{FF2B5EF4-FFF2-40B4-BE49-F238E27FC236}">
                              <a16:creationId xmlns:a16="http://schemas.microsoft.com/office/drawing/2014/main" id="{CD9832D8-EF8E-421D-AAAC-4466FF6F2A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97821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2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8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3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3" y="50483"/>
                              </a:moveTo>
                              <a:cubicBezTo>
                                <a:pt x="8573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2" y="51435"/>
                                <a:pt x="952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3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08" name="图形 8">
                        <a:extLst>
                          <a:ext uri="{FF2B5EF4-FFF2-40B4-BE49-F238E27FC236}">
                            <a16:creationId xmlns:a16="http://schemas.microsoft.com/office/drawing/2014/main" id="{52D4E2B9-DE33-4833-8A9D-32164AA3AC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090201" y="3254596"/>
                        <a:ext cx="17144" cy="52387"/>
                        <a:chOff x="-2090201" y="3254596"/>
                        <a:chExt cx="17144" cy="52387"/>
                      </a:xfrm>
                    </p:grpSpPr>
                    <p:sp>
                      <p:nvSpPr>
                        <p:cNvPr id="409" name="任意多边形: 形状 408">
                          <a:extLst>
                            <a:ext uri="{FF2B5EF4-FFF2-40B4-BE49-F238E27FC236}">
                              <a16:creationId xmlns:a16="http://schemas.microsoft.com/office/drawing/2014/main" id="{F3946903-96EB-4105-A6ED-3447AB94AC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90201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2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7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3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3" y="50483"/>
                              </a:moveTo>
                              <a:cubicBezTo>
                                <a:pt x="8573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2" y="51435"/>
                                <a:pt x="952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8573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10" name="任意多边形: 形状 409">
                          <a:extLst>
                            <a:ext uri="{FF2B5EF4-FFF2-40B4-BE49-F238E27FC236}">
                              <a16:creationId xmlns:a16="http://schemas.microsoft.com/office/drawing/2014/main" id="{9D211E05-8C98-4990-B336-9C829E37FC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81628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2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2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7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2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2" y="50483"/>
                              </a:moveTo>
                              <a:cubicBezTo>
                                <a:pt x="8572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2" y="51435"/>
                                <a:pt x="952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8572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11" name="图形 8">
                        <a:extLst>
                          <a:ext uri="{FF2B5EF4-FFF2-40B4-BE49-F238E27FC236}">
                            <a16:creationId xmlns:a16="http://schemas.microsoft.com/office/drawing/2014/main" id="{D46160BE-B4BE-4986-A657-EF696DC249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074009" y="3254596"/>
                        <a:ext cx="17145" cy="52387"/>
                        <a:chOff x="-2074009" y="3254596"/>
                        <a:chExt cx="17145" cy="52387"/>
                      </a:xfrm>
                    </p:grpSpPr>
                    <p:sp>
                      <p:nvSpPr>
                        <p:cNvPr id="412" name="任意多边形: 形状 411">
                          <a:extLst>
                            <a:ext uri="{FF2B5EF4-FFF2-40B4-BE49-F238E27FC236}">
                              <a16:creationId xmlns:a16="http://schemas.microsoft.com/office/drawing/2014/main" id="{402869C1-1490-457D-A0C8-4736BF365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74009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2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8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3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3" y="50483"/>
                              </a:moveTo>
                              <a:cubicBezTo>
                                <a:pt x="8573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2" y="51435"/>
                                <a:pt x="952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3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13" name="任意多边形: 形状 412">
                          <a:extLst>
                            <a:ext uri="{FF2B5EF4-FFF2-40B4-BE49-F238E27FC236}">
                              <a16:creationId xmlns:a16="http://schemas.microsoft.com/office/drawing/2014/main" id="{48952EA0-2001-4EA2-8AD6-315AE83A60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65436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2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8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3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3" y="50483"/>
                              </a:moveTo>
                              <a:cubicBezTo>
                                <a:pt x="8573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2" y="51435"/>
                                <a:pt x="952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8573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14" name="图形 8">
                        <a:extLst>
                          <a:ext uri="{FF2B5EF4-FFF2-40B4-BE49-F238E27FC236}">
                            <a16:creationId xmlns:a16="http://schemas.microsoft.com/office/drawing/2014/main" id="{F3B59042-BDBE-430C-8961-1ABE62A0781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057816" y="3254596"/>
                        <a:ext cx="17144" cy="52387"/>
                        <a:chOff x="-2057816" y="3254596"/>
                        <a:chExt cx="17144" cy="52387"/>
                      </a:xfrm>
                    </p:grpSpPr>
                    <p:sp>
                      <p:nvSpPr>
                        <p:cNvPr id="415" name="任意多边形: 形状 414">
                          <a:extLst>
                            <a:ext uri="{FF2B5EF4-FFF2-40B4-BE49-F238E27FC236}">
                              <a16:creationId xmlns:a16="http://schemas.microsoft.com/office/drawing/2014/main" id="{1A3D2BDE-D0F3-4E7F-B45C-A35C0B3D49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57816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2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2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7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2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2" y="50483"/>
                              </a:moveTo>
                              <a:cubicBezTo>
                                <a:pt x="8572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2" y="51435"/>
                                <a:pt x="952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8572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16" name="任意多边形: 形状 415">
                          <a:extLst>
                            <a:ext uri="{FF2B5EF4-FFF2-40B4-BE49-F238E27FC236}">
                              <a16:creationId xmlns:a16="http://schemas.microsoft.com/office/drawing/2014/main" id="{7D8A42D0-589D-460A-84FF-88CAEB1296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49244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3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8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3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3" y="50483"/>
                              </a:moveTo>
                              <a:cubicBezTo>
                                <a:pt x="8573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3" y="51435"/>
                                <a:pt x="953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3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17" name="图形 8">
                        <a:extLst>
                          <a:ext uri="{FF2B5EF4-FFF2-40B4-BE49-F238E27FC236}">
                            <a16:creationId xmlns:a16="http://schemas.microsoft.com/office/drawing/2014/main" id="{FC7FE926-E632-4115-972D-55AD8147625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041624" y="3254596"/>
                        <a:ext cx="16192" cy="52387"/>
                        <a:chOff x="-2041624" y="3254596"/>
                        <a:chExt cx="16192" cy="52387"/>
                      </a:xfrm>
                    </p:grpSpPr>
                    <p:sp>
                      <p:nvSpPr>
                        <p:cNvPr id="418" name="任意多边形: 形状 417">
                          <a:extLst>
                            <a:ext uri="{FF2B5EF4-FFF2-40B4-BE49-F238E27FC236}">
                              <a16:creationId xmlns:a16="http://schemas.microsoft.com/office/drawing/2014/main" id="{835CFEAF-E5ED-47BD-BE92-6C685FD170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41624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2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8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3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3" y="50483"/>
                              </a:moveTo>
                              <a:cubicBezTo>
                                <a:pt x="8573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2" y="51435"/>
                                <a:pt x="952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8573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19" name="任意多边形: 形状 418">
                          <a:extLst>
                            <a:ext uri="{FF2B5EF4-FFF2-40B4-BE49-F238E27FC236}">
                              <a16:creationId xmlns:a16="http://schemas.microsoft.com/office/drawing/2014/main" id="{6FF0086A-EBEC-4066-B4F4-7C23C1AA7C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34003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2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2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7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2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2" y="50483"/>
                              </a:moveTo>
                              <a:cubicBezTo>
                                <a:pt x="8572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2" y="51435"/>
                                <a:pt x="952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8572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20" name="图形 8">
                        <a:extLst>
                          <a:ext uri="{FF2B5EF4-FFF2-40B4-BE49-F238E27FC236}">
                            <a16:creationId xmlns:a16="http://schemas.microsoft.com/office/drawing/2014/main" id="{CD7905EA-4C1F-4CE6-99F3-850AEB284B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026384" y="3254596"/>
                        <a:ext cx="17145" cy="52387"/>
                        <a:chOff x="-2026384" y="3254596"/>
                        <a:chExt cx="17145" cy="52387"/>
                      </a:xfrm>
                    </p:grpSpPr>
                    <p:sp>
                      <p:nvSpPr>
                        <p:cNvPr id="421" name="任意多边形: 形状 420">
                          <a:extLst>
                            <a:ext uri="{FF2B5EF4-FFF2-40B4-BE49-F238E27FC236}">
                              <a16:creationId xmlns:a16="http://schemas.microsoft.com/office/drawing/2014/main" id="{B51E842E-D089-440C-A24B-A4C2E0BA24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26384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2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8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3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3" y="50483"/>
                              </a:moveTo>
                              <a:cubicBezTo>
                                <a:pt x="8573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2" y="51435"/>
                                <a:pt x="952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3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22" name="任意多边形: 形状 421">
                          <a:extLst>
                            <a:ext uri="{FF2B5EF4-FFF2-40B4-BE49-F238E27FC236}">
                              <a16:creationId xmlns:a16="http://schemas.microsoft.com/office/drawing/2014/main" id="{60175C20-D7A6-4606-B74D-60E6E4711E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17811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2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8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3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3" y="50483"/>
                              </a:moveTo>
                              <a:cubicBezTo>
                                <a:pt x="8573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2" y="51435"/>
                                <a:pt x="952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8573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23" name="图形 8">
                        <a:extLst>
                          <a:ext uri="{FF2B5EF4-FFF2-40B4-BE49-F238E27FC236}">
                            <a16:creationId xmlns:a16="http://schemas.microsoft.com/office/drawing/2014/main" id="{F5DDC506-6FC2-415F-AEB0-CD49B7ED33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2010191" y="3254596"/>
                        <a:ext cx="17144" cy="52387"/>
                        <a:chOff x="-2010191" y="3254596"/>
                        <a:chExt cx="17144" cy="52387"/>
                      </a:xfrm>
                    </p:grpSpPr>
                    <p:sp>
                      <p:nvSpPr>
                        <p:cNvPr id="424" name="任意多边形: 形状 423">
                          <a:extLst>
                            <a:ext uri="{FF2B5EF4-FFF2-40B4-BE49-F238E27FC236}">
                              <a16:creationId xmlns:a16="http://schemas.microsoft.com/office/drawing/2014/main" id="{E677EB1B-52C6-4F05-AAB3-EE001C71A5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10191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2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2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7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2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2" y="50483"/>
                              </a:moveTo>
                              <a:cubicBezTo>
                                <a:pt x="8572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2" y="51435"/>
                                <a:pt x="952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8572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25" name="任意多边形: 形状 424">
                          <a:extLst>
                            <a:ext uri="{FF2B5EF4-FFF2-40B4-BE49-F238E27FC236}">
                              <a16:creationId xmlns:a16="http://schemas.microsoft.com/office/drawing/2014/main" id="{037059C0-2B67-448B-871E-46A2122F4A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2001619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3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8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3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3" y="50483"/>
                              </a:moveTo>
                              <a:cubicBezTo>
                                <a:pt x="8573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3" y="51435"/>
                                <a:pt x="953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3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26" name="图形 8">
                        <a:extLst>
                          <a:ext uri="{FF2B5EF4-FFF2-40B4-BE49-F238E27FC236}">
                            <a16:creationId xmlns:a16="http://schemas.microsoft.com/office/drawing/2014/main" id="{5B228BE1-7AC2-4B09-B338-088447D7806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1993999" y="3254596"/>
                        <a:ext cx="17145" cy="52387"/>
                        <a:chOff x="-1993999" y="3254596"/>
                        <a:chExt cx="17145" cy="52387"/>
                      </a:xfrm>
                    </p:grpSpPr>
                    <p:sp>
                      <p:nvSpPr>
                        <p:cNvPr id="427" name="任意多边形: 形状 426">
                          <a:extLst>
                            <a:ext uri="{FF2B5EF4-FFF2-40B4-BE49-F238E27FC236}">
                              <a16:creationId xmlns:a16="http://schemas.microsoft.com/office/drawing/2014/main" id="{C5D88853-6FA7-4758-884E-475F737701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993999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2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8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3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3" y="50483"/>
                              </a:moveTo>
                              <a:cubicBezTo>
                                <a:pt x="8573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2" y="51435"/>
                                <a:pt x="952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8573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28" name="任意多边形: 形状 427">
                          <a:extLst>
                            <a:ext uri="{FF2B5EF4-FFF2-40B4-BE49-F238E27FC236}">
                              <a16:creationId xmlns:a16="http://schemas.microsoft.com/office/drawing/2014/main" id="{621C8603-7F85-4ED7-AAE0-396032E883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985426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2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7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3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3" y="50483"/>
                              </a:moveTo>
                              <a:cubicBezTo>
                                <a:pt x="8573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2" y="51435"/>
                                <a:pt x="952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3"/>
                                <a:pt x="7620" y="1905"/>
                              </a:cubicBezTo>
                              <a:lnTo>
                                <a:pt x="8573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29" name="图形 8">
                        <a:extLst>
                          <a:ext uri="{FF2B5EF4-FFF2-40B4-BE49-F238E27FC236}">
                            <a16:creationId xmlns:a16="http://schemas.microsoft.com/office/drawing/2014/main" id="{BE49044D-5D7A-405B-BEA6-13A391831FA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1977806" y="3254596"/>
                        <a:ext cx="17145" cy="52387"/>
                        <a:chOff x="-1977806" y="3254596"/>
                        <a:chExt cx="17145" cy="52387"/>
                      </a:xfrm>
                    </p:grpSpPr>
                    <p:sp>
                      <p:nvSpPr>
                        <p:cNvPr id="430" name="任意多边形: 形状 429">
                          <a:extLst>
                            <a:ext uri="{FF2B5EF4-FFF2-40B4-BE49-F238E27FC236}">
                              <a16:creationId xmlns:a16="http://schemas.microsoft.com/office/drawing/2014/main" id="{59694159-38AD-4963-9910-6CFFEF7F93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977806" y="3254596"/>
                          <a:ext cx="8572" cy="52387"/>
                        </a:xfrm>
                        <a:custGeom>
                          <a:avLst/>
                          <a:gdLst>
                            <a:gd name="connsiteX0" fmla="*/ 8573 w 8572"/>
                            <a:gd name="connsiteY0" fmla="*/ 50483 h 52387"/>
                            <a:gd name="connsiteX1" fmla="*/ 5715 w 8572"/>
                            <a:gd name="connsiteY1" fmla="*/ 52388 h 52387"/>
                            <a:gd name="connsiteX2" fmla="*/ 3810 w 8572"/>
                            <a:gd name="connsiteY2" fmla="*/ 52388 h 52387"/>
                            <a:gd name="connsiteX3" fmla="*/ 953 w 8572"/>
                            <a:gd name="connsiteY3" fmla="*/ 50483 h 52387"/>
                            <a:gd name="connsiteX4" fmla="*/ 0 w 8572"/>
                            <a:gd name="connsiteY4" fmla="*/ 1905 h 52387"/>
                            <a:gd name="connsiteX5" fmla="*/ 2858 w 8572"/>
                            <a:gd name="connsiteY5" fmla="*/ 0 h 52387"/>
                            <a:gd name="connsiteX6" fmla="*/ 4763 w 8572"/>
                            <a:gd name="connsiteY6" fmla="*/ 0 h 52387"/>
                            <a:gd name="connsiteX7" fmla="*/ 7620 w 8572"/>
                            <a:gd name="connsiteY7" fmla="*/ 1905 h 52387"/>
                            <a:gd name="connsiteX8" fmla="*/ 8573 w 8572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8572" h="52387">
                              <a:moveTo>
                                <a:pt x="8573" y="50483"/>
                              </a:moveTo>
                              <a:cubicBezTo>
                                <a:pt x="8573" y="51435"/>
                                <a:pt x="7620" y="52388"/>
                                <a:pt x="5715" y="52388"/>
                              </a:cubicBezTo>
                              <a:lnTo>
                                <a:pt x="3810" y="52388"/>
                              </a:lnTo>
                              <a:cubicBezTo>
                                <a:pt x="1905" y="52388"/>
                                <a:pt x="953" y="51435"/>
                                <a:pt x="953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8573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31" name="任意多边形: 形状 430">
                          <a:extLst>
                            <a:ext uri="{FF2B5EF4-FFF2-40B4-BE49-F238E27FC236}">
                              <a16:creationId xmlns:a16="http://schemas.microsoft.com/office/drawing/2014/main" id="{8A18489A-83ED-430C-B684-BA49E3B121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968281" y="3254596"/>
                          <a:ext cx="7620" cy="52387"/>
                        </a:xfrm>
                        <a:custGeom>
                          <a:avLst/>
                          <a:gdLst>
                            <a:gd name="connsiteX0" fmla="*/ 6668 w 7620"/>
                            <a:gd name="connsiteY0" fmla="*/ 50483 h 52387"/>
                            <a:gd name="connsiteX1" fmla="*/ 3810 w 7620"/>
                            <a:gd name="connsiteY1" fmla="*/ 52388 h 52387"/>
                            <a:gd name="connsiteX2" fmla="*/ 2858 w 7620"/>
                            <a:gd name="connsiteY2" fmla="*/ 52388 h 52387"/>
                            <a:gd name="connsiteX3" fmla="*/ 0 w 7620"/>
                            <a:gd name="connsiteY3" fmla="*/ 50483 h 52387"/>
                            <a:gd name="connsiteX4" fmla="*/ 0 w 7620"/>
                            <a:gd name="connsiteY4" fmla="*/ 1905 h 52387"/>
                            <a:gd name="connsiteX5" fmla="*/ 2858 w 7620"/>
                            <a:gd name="connsiteY5" fmla="*/ 0 h 52387"/>
                            <a:gd name="connsiteX6" fmla="*/ 4763 w 7620"/>
                            <a:gd name="connsiteY6" fmla="*/ 0 h 52387"/>
                            <a:gd name="connsiteX7" fmla="*/ 7620 w 7620"/>
                            <a:gd name="connsiteY7" fmla="*/ 1905 h 52387"/>
                            <a:gd name="connsiteX8" fmla="*/ 6668 w 7620"/>
                            <a:gd name="connsiteY8" fmla="*/ 50483 h 52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20" h="52387">
                              <a:moveTo>
                                <a:pt x="6668" y="50483"/>
                              </a:moveTo>
                              <a:cubicBezTo>
                                <a:pt x="6668" y="51435"/>
                                <a:pt x="5715" y="52388"/>
                                <a:pt x="3810" y="52388"/>
                              </a:cubicBezTo>
                              <a:lnTo>
                                <a:pt x="2858" y="52388"/>
                              </a:lnTo>
                              <a:cubicBezTo>
                                <a:pt x="953" y="52388"/>
                                <a:pt x="0" y="51435"/>
                                <a:pt x="0" y="50483"/>
                              </a:cubicBezTo>
                              <a:lnTo>
                                <a:pt x="0" y="1905"/>
                              </a:lnTo>
                              <a:cubicBezTo>
                                <a:pt x="0" y="953"/>
                                <a:pt x="953" y="0"/>
                                <a:pt x="2858" y="0"/>
                              </a:cubicBezTo>
                              <a:lnTo>
                                <a:pt x="4763" y="0"/>
                              </a:lnTo>
                              <a:cubicBezTo>
                                <a:pt x="6668" y="0"/>
                                <a:pt x="7620" y="953"/>
                                <a:pt x="7620" y="1905"/>
                              </a:cubicBezTo>
                              <a:lnTo>
                                <a:pt x="6668" y="504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32" name="图形 8">
                        <a:extLst>
                          <a:ext uri="{FF2B5EF4-FFF2-40B4-BE49-F238E27FC236}">
                            <a16:creationId xmlns:a16="http://schemas.microsoft.com/office/drawing/2014/main" id="{9A2A97D1-0D64-482A-8D0A-607C64EB59D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1961613" y="3255549"/>
                        <a:ext cx="16192" cy="51434"/>
                        <a:chOff x="-1961613" y="3255549"/>
                        <a:chExt cx="16192" cy="51434"/>
                      </a:xfrm>
                    </p:grpSpPr>
                    <p:sp>
                      <p:nvSpPr>
                        <p:cNvPr id="433" name="任意多边形: 形状 432">
                          <a:extLst>
                            <a:ext uri="{FF2B5EF4-FFF2-40B4-BE49-F238E27FC236}">
                              <a16:creationId xmlns:a16="http://schemas.microsoft.com/office/drawing/2014/main" id="{1018B182-3162-4FB7-A16F-B5559B66E6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961613" y="3255549"/>
                          <a:ext cx="7619" cy="51434"/>
                        </a:xfrm>
                        <a:custGeom>
                          <a:avLst/>
                          <a:gdLst>
                            <a:gd name="connsiteX0" fmla="*/ 7620 w 7619"/>
                            <a:gd name="connsiteY0" fmla="*/ 49530 h 51434"/>
                            <a:gd name="connsiteX1" fmla="*/ 4763 w 7619"/>
                            <a:gd name="connsiteY1" fmla="*/ 51435 h 51434"/>
                            <a:gd name="connsiteX2" fmla="*/ 2857 w 7619"/>
                            <a:gd name="connsiteY2" fmla="*/ 51435 h 51434"/>
                            <a:gd name="connsiteX3" fmla="*/ 0 w 7619"/>
                            <a:gd name="connsiteY3" fmla="*/ 49530 h 51434"/>
                            <a:gd name="connsiteX4" fmla="*/ 0 w 7619"/>
                            <a:gd name="connsiteY4" fmla="*/ 1905 h 51434"/>
                            <a:gd name="connsiteX5" fmla="*/ 2857 w 7619"/>
                            <a:gd name="connsiteY5" fmla="*/ 0 h 51434"/>
                            <a:gd name="connsiteX6" fmla="*/ 4763 w 7619"/>
                            <a:gd name="connsiteY6" fmla="*/ 0 h 51434"/>
                            <a:gd name="connsiteX7" fmla="*/ 7620 w 7619"/>
                            <a:gd name="connsiteY7" fmla="*/ 1905 h 51434"/>
                            <a:gd name="connsiteX8" fmla="*/ 7620 w 7619"/>
                            <a:gd name="connsiteY8" fmla="*/ 49530 h 514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19" h="51434">
                              <a:moveTo>
                                <a:pt x="7620" y="49530"/>
                              </a:moveTo>
                              <a:cubicBezTo>
                                <a:pt x="7620" y="50482"/>
                                <a:pt x="6667" y="51435"/>
                                <a:pt x="4763" y="51435"/>
                              </a:cubicBezTo>
                              <a:lnTo>
                                <a:pt x="2857" y="51435"/>
                              </a:lnTo>
                              <a:cubicBezTo>
                                <a:pt x="952" y="51435"/>
                                <a:pt x="0" y="50482"/>
                                <a:pt x="0" y="49530"/>
                              </a:cubicBezTo>
                              <a:lnTo>
                                <a:pt x="0" y="1905"/>
                              </a:lnTo>
                              <a:cubicBezTo>
                                <a:pt x="0" y="952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2"/>
                                <a:pt x="7620" y="1905"/>
                              </a:cubicBezTo>
                              <a:lnTo>
                                <a:pt x="7620" y="495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6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34" name="任意多边形: 形状 433">
                          <a:extLst>
                            <a:ext uri="{FF2B5EF4-FFF2-40B4-BE49-F238E27FC236}">
                              <a16:creationId xmlns:a16="http://schemas.microsoft.com/office/drawing/2014/main" id="{BA5DBECA-2CAF-495E-9D64-35ACEE921A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953041" y="3255549"/>
                          <a:ext cx="7619" cy="51434"/>
                        </a:xfrm>
                        <a:custGeom>
                          <a:avLst/>
                          <a:gdLst>
                            <a:gd name="connsiteX0" fmla="*/ 7620 w 7619"/>
                            <a:gd name="connsiteY0" fmla="*/ 49530 h 51434"/>
                            <a:gd name="connsiteX1" fmla="*/ 4763 w 7619"/>
                            <a:gd name="connsiteY1" fmla="*/ 51435 h 51434"/>
                            <a:gd name="connsiteX2" fmla="*/ 2857 w 7619"/>
                            <a:gd name="connsiteY2" fmla="*/ 51435 h 51434"/>
                            <a:gd name="connsiteX3" fmla="*/ 0 w 7619"/>
                            <a:gd name="connsiteY3" fmla="*/ 49530 h 51434"/>
                            <a:gd name="connsiteX4" fmla="*/ 0 w 7619"/>
                            <a:gd name="connsiteY4" fmla="*/ 1905 h 51434"/>
                            <a:gd name="connsiteX5" fmla="*/ 2857 w 7619"/>
                            <a:gd name="connsiteY5" fmla="*/ 0 h 51434"/>
                            <a:gd name="connsiteX6" fmla="*/ 4763 w 7619"/>
                            <a:gd name="connsiteY6" fmla="*/ 0 h 51434"/>
                            <a:gd name="connsiteX7" fmla="*/ 7620 w 7619"/>
                            <a:gd name="connsiteY7" fmla="*/ 1905 h 51434"/>
                            <a:gd name="connsiteX8" fmla="*/ 7620 w 7619"/>
                            <a:gd name="connsiteY8" fmla="*/ 49530 h 5143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7619" h="51434">
                              <a:moveTo>
                                <a:pt x="7620" y="49530"/>
                              </a:moveTo>
                              <a:cubicBezTo>
                                <a:pt x="7620" y="50482"/>
                                <a:pt x="6667" y="51435"/>
                                <a:pt x="4763" y="51435"/>
                              </a:cubicBezTo>
                              <a:lnTo>
                                <a:pt x="2857" y="51435"/>
                              </a:lnTo>
                              <a:cubicBezTo>
                                <a:pt x="952" y="51435"/>
                                <a:pt x="0" y="50482"/>
                                <a:pt x="0" y="49530"/>
                              </a:cubicBezTo>
                              <a:lnTo>
                                <a:pt x="0" y="1905"/>
                              </a:lnTo>
                              <a:cubicBezTo>
                                <a:pt x="0" y="952"/>
                                <a:pt x="952" y="0"/>
                                <a:pt x="2857" y="0"/>
                              </a:cubicBezTo>
                              <a:lnTo>
                                <a:pt x="4763" y="0"/>
                              </a:lnTo>
                              <a:cubicBezTo>
                                <a:pt x="6667" y="0"/>
                                <a:pt x="7620" y="952"/>
                                <a:pt x="7620" y="1905"/>
                              </a:cubicBezTo>
                              <a:lnTo>
                                <a:pt x="7620" y="495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4">
                            <a:alpha val="61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  <p:pic>
                <p:nvPicPr>
                  <p:cNvPr id="435" name="图片 434">
                    <a:extLst>
                      <a:ext uri="{FF2B5EF4-FFF2-40B4-BE49-F238E27FC236}">
                        <a16:creationId xmlns:a16="http://schemas.microsoft.com/office/drawing/2014/main" id="{FC86CDA8-EE77-4E8B-B851-2E73C66282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2240606" y="3303716"/>
                    <a:ext cx="301752" cy="740664"/>
                  </a:xfrm>
                  <a:custGeom>
                    <a:avLst/>
                    <a:gdLst>
                      <a:gd name="connsiteX0" fmla="*/ 10 w 301752"/>
                      <a:gd name="connsiteY0" fmla="*/ 65 h 740664"/>
                      <a:gd name="connsiteX1" fmla="*/ 301762 w 301752"/>
                      <a:gd name="connsiteY1" fmla="*/ 65 h 740664"/>
                      <a:gd name="connsiteX2" fmla="*/ 301762 w 301752"/>
                      <a:gd name="connsiteY2" fmla="*/ 740729 h 740664"/>
                      <a:gd name="connsiteX3" fmla="*/ 10 w 301752"/>
                      <a:gd name="connsiteY3" fmla="*/ 740729 h 740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1752" h="740664">
                        <a:moveTo>
                          <a:pt x="10" y="65"/>
                        </a:moveTo>
                        <a:lnTo>
                          <a:pt x="301762" y="65"/>
                        </a:lnTo>
                        <a:lnTo>
                          <a:pt x="301762" y="740729"/>
                        </a:lnTo>
                        <a:lnTo>
                          <a:pt x="10" y="740729"/>
                        </a:lnTo>
                        <a:close/>
                      </a:path>
                    </a:pathLst>
                  </a:custGeom>
                </p:spPr>
              </p:pic>
            </p:grpSp>
          </p:grpSp>
        </p:grpSp>
      </p:grpSp>
      <p:grpSp>
        <p:nvGrpSpPr>
          <p:cNvPr id="436" name="图形 8">
            <a:extLst>
              <a:ext uri="{FF2B5EF4-FFF2-40B4-BE49-F238E27FC236}">
                <a16:creationId xmlns:a16="http://schemas.microsoft.com/office/drawing/2014/main" id="{A2ECDB6F-0F2F-4F45-96A6-A5AB4FAE14DF}"/>
              </a:ext>
            </a:extLst>
          </p:cNvPr>
          <p:cNvGrpSpPr/>
          <p:nvPr/>
        </p:nvGrpSpPr>
        <p:grpSpPr>
          <a:xfrm>
            <a:off x="9588098" y="2764458"/>
            <a:ext cx="1544138" cy="1121989"/>
            <a:chOff x="-2813149" y="4750754"/>
            <a:chExt cx="978217" cy="710784"/>
          </a:xfrm>
        </p:grpSpPr>
        <p:grpSp>
          <p:nvGrpSpPr>
            <p:cNvPr id="437" name="图形 8">
              <a:extLst>
                <a:ext uri="{FF2B5EF4-FFF2-40B4-BE49-F238E27FC236}">
                  <a16:creationId xmlns:a16="http://schemas.microsoft.com/office/drawing/2014/main" id="{F4D9F19A-2ACF-4DE8-A3B3-C7FC1BFB0EF6}"/>
                </a:ext>
              </a:extLst>
            </p:cNvPr>
            <p:cNvGrpSpPr/>
            <p:nvPr/>
          </p:nvGrpSpPr>
          <p:grpSpPr>
            <a:xfrm>
              <a:off x="-2813149" y="5244368"/>
              <a:ext cx="978217" cy="217170"/>
              <a:chOff x="-2813149" y="5244368"/>
              <a:chExt cx="978217" cy="217170"/>
            </a:xfrm>
          </p:grpSpPr>
          <p:sp>
            <p:nvSpPr>
              <p:cNvPr id="438" name="任意多边形: 形状 437">
                <a:extLst>
                  <a:ext uri="{FF2B5EF4-FFF2-40B4-BE49-F238E27FC236}">
                    <a16:creationId xmlns:a16="http://schemas.microsoft.com/office/drawing/2014/main" id="{91D15364-BE7C-45E4-94D1-9565EAA39C10}"/>
                  </a:ext>
                </a:extLst>
              </p:cNvPr>
              <p:cNvSpPr/>
              <p:nvPr/>
            </p:nvSpPr>
            <p:spPr>
              <a:xfrm>
                <a:off x="-2813149" y="5244368"/>
                <a:ext cx="978217" cy="217170"/>
              </a:xfrm>
              <a:custGeom>
                <a:avLst/>
                <a:gdLst>
                  <a:gd name="connsiteX0" fmla="*/ 978218 w 978217"/>
                  <a:gd name="connsiteY0" fmla="*/ 108585 h 217170"/>
                  <a:gd name="connsiteX1" fmla="*/ 488633 w 978217"/>
                  <a:gd name="connsiteY1" fmla="*/ 217170 h 217170"/>
                  <a:gd name="connsiteX2" fmla="*/ 0 w 978217"/>
                  <a:gd name="connsiteY2" fmla="*/ 108585 h 217170"/>
                  <a:gd name="connsiteX3" fmla="*/ 489585 w 978217"/>
                  <a:gd name="connsiteY3" fmla="*/ 0 h 217170"/>
                  <a:gd name="connsiteX4" fmla="*/ 978218 w 978217"/>
                  <a:gd name="connsiteY4" fmla="*/ 108585 h 21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8217" h="217170">
                    <a:moveTo>
                      <a:pt x="978218" y="108585"/>
                    </a:moveTo>
                    <a:cubicBezTo>
                      <a:pt x="978218" y="168593"/>
                      <a:pt x="759143" y="217170"/>
                      <a:pt x="488633" y="217170"/>
                    </a:cubicBezTo>
                    <a:cubicBezTo>
                      <a:pt x="219075" y="217170"/>
                      <a:pt x="0" y="168593"/>
                      <a:pt x="0" y="108585"/>
                    </a:cubicBezTo>
                    <a:cubicBezTo>
                      <a:pt x="0" y="48578"/>
                      <a:pt x="219075" y="0"/>
                      <a:pt x="489585" y="0"/>
                    </a:cubicBezTo>
                    <a:cubicBezTo>
                      <a:pt x="759143" y="0"/>
                      <a:pt x="978218" y="48578"/>
                      <a:pt x="978218" y="108585"/>
                    </a:cubicBez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9" name="任意多边形: 形状 438">
                <a:extLst>
                  <a:ext uri="{FF2B5EF4-FFF2-40B4-BE49-F238E27FC236}">
                    <a16:creationId xmlns:a16="http://schemas.microsoft.com/office/drawing/2014/main" id="{B73D7C06-0E0C-47D2-BD4D-877BDF79BA9C}"/>
                  </a:ext>
                </a:extLst>
              </p:cNvPr>
              <p:cNvSpPr/>
              <p:nvPr/>
            </p:nvSpPr>
            <p:spPr>
              <a:xfrm>
                <a:off x="-2803624" y="5244368"/>
                <a:ext cx="960120" cy="213359"/>
              </a:xfrm>
              <a:custGeom>
                <a:avLst/>
                <a:gdLst>
                  <a:gd name="connsiteX0" fmla="*/ 960120 w 960120"/>
                  <a:gd name="connsiteY0" fmla="*/ 106680 h 213359"/>
                  <a:gd name="connsiteX1" fmla="*/ 480060 w 960120"/>
                  <a:gd name="connsiteY1" fmla="*/ 213360 h 213359"/>
                  <a:gd name="connsiteX2" fmla="*/ 0 w 960120"/>
                  <a:gd name="connsiteY2" fmla="*/ 106680 h 213359"/>
                  <a:gd name="connsiteX3" fmla="*/ 480060 w 960120"/>
                  <a:gd name="connsiteY3" fmla="*/ 0 h 213359"/>
                  <a:gd name="connsiteX4" fmla="*/ 960120 w 960120"/>
                  <a:gd name="connsiteY4" fmla="*/ 106680 h 21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120" h="213359">
                    <a:moveTo>
                      <a:pt x="960120" y="106680"/>
                    </a:moveTo>
                    <a:cubicBezTo>
                      <a:pt x="960120" y="165735"/>
                      <a:pt x="744855" y="213360"/>
                      <a:pt x="480060" y="213360"/>
                    </a:cubicBezTo>
                    <a:cubicBezTo>
                      <a:pt x="214313" y="213360"/>
                      <a:pt x="0" y="165735"/>
                      <a:pt x="0" y="106680"/>
                    </a:cubicBezTo>
                    <a:cubicBezTo>
                      <a:pt x="0" y="47625"/>
                      <a:pt x="215265" y="0"/>
                      <a:pt x="480060" y="0"/>
                    </a:cubicBezTo>
                    <a:cubicBezTo>
                      <a:pt x="744855" y="953"/>
                      <a:pt x="960120" y="48578"/>
                      <a:pt x="960120" y="106680"/>
                    </a:cubicBezTo>
                    <a:close/>
                  </a:path>
                </a:pathLst>
              </a:custGeom>
              <a:solidFill>
                <a:srgbClr val="FBFB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0" name="任意多边形: 形状 439">
                <a:extLst>
                  <a:ext uri="{FF2B5EF4-FFF2-40B4-BE49-F238E27FC236}">
                    <a16:creationId xmlns:a16="http://schemas.microsoft.com/office/drawing/2014/main" id="{506AFEEB-7BF1-4DC0-A858-DE9CA21E64BB}"/>
                  </a:ext>
                </a:extLst>
              </p:cNvPr>
              <p:cNvSpPr/>
              <p:nvPr/>
            </p:nvSpPr>
            <p:spPr>
              <a:xfrm>
                <a:off x="-2796004" y="5246274"/>
                <a:ext cx="942975" cy="207644"/>
              </a:xfrm>
              <a:custGeom>
                <a:avLst/>
                <a:gdLst>
                  <a:gd name="connsiteX0" fmla="*/ 942975 w 942975"/>
                  <a:gd name="connsiteY0" fmla="*/ 103822 h 207644"/>
                  <a:gd name="connsiteX1" fmla="*/ 471488 w 942975"/>
                  <a:gd name="connsiteY1" fmla="*/ 207645 h 207644"/>
                  <a:gd name="connsiteX2" fmla="*/ 0 w 942975"/>
                  <a:gd name="connsiteY2" fmla="*/ 103822 h 207644"/>
                  <a:gd name="connsiteX3" fmla="*/ 471488 w 942975"/>
                  <a:gd name="connsiteY3" fmla="*/ 0 h 207644"/>
                  <a:gd name="connsiteX4" fmla="*/ 942975 w 942975"/>
                  <a:gd name="connsiteY4" fmla="*/ 103822 h 20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75" h="207644">
                    <a:moveTo>
                      <a:pt x="942975" y="103822"/>
                    </a:moveTo>
                    <a:cubicBezTo>
                      <a:pt x="942975" y="160972"/>
                      <a:pt x="731520" y="207645"/>
                      <a:pt x="471488" y="207645"/>
                    </a:cubicBezTo>
                    <a:cubicBezTo>
                      <a:pt x="211455" y="207645"/>
                      <a:pt x="0" y="160972"/>
                      <a:pt x="0" y="103822"/>
                    </a:cubicBezTo>
                    <a:cubicBezTo>
                      <a:pt x="0" y="46672"/>
                      <a:pt x="211455" y="0"/>
                      <a:pt x="471488" y="0"/>
                    </a:cubicBezTo>
                    <a:cubicBezTo>
                      <a:pt x="731520" y="0"/>
                      <a:pt x="942975" y="46672"/>
                      <a:pt x="942975" y="103822"/>
                    </a:cubicBezTo>
                    <a:close/>
                  </a:path>
                </a:pathLst>
              </a:custGeom>
              <a:solidFill>
                <a:srgbClr val="F6F6F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1" name="任意多边形: 形状 440">
                <a:extLst>
                  <a:ext uri="{FF2B5EF4-FFF2-40B4-BE49-F238E27FC236}">
                    <a16:creationId xmlns:a16="http://schemas.microsoft.com/office/drawing/2014/main" id="{64EA622C-300C-4A08-AA55-1A6B712E0FE6}"/>
                  </a:ext>
                </a:extLst>
              </p:cNvPr>
              <p:cNvSpPr/>
              <p:nvPr/>
            </p:nvSpPr>
            <p:spPr>
              <a:xfrm>
                <a:off x="-2788384" y="5246274"/>
                <a:ext cx="925830" cy="203834"/>
              </a:xfrm>
              <a:custGeom>
                <a:avLst/>
                <a:gdLst>
                  <a:gd name="connsiteX0" fmla="*/ 925830 w 925830"/>
                  <a:gd name="connsiteY0" fmla="*/ 101917 h 203834"/>
                  <a:gd name="connsiteX1" fmla="*/ 462915 w 925830"/>
                  <a:gd name="connsiteY1" fmla="*/ 203835 h 203834"/>
                  <a:gd name="connsiteX2" fmla="*/ 0 w 925830"/>
                  <a:gd name="connsiteY2" fmla="*/ 101917 h 203834"/>
                  <a:gd name="connsiteX3" fmla="*/ 462915 w 925830"/>
                  <a:gd name="connsiteY3" fmla="*/ 0 h 203834"/>
                  <a:gd name="connsiteX4" fmla="*/ 925830 w 925830"/>
                  <a:gd name="connsiteY4" fmla="*/ 101917 h 20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5830" h="203834">
                    <a:moveTo>
                      <a:pt x="925830" y="101917"/>
                    </a:moveTo>
                    <a:cubicBezTo>
                      <a:pt x="925830" y="158115"/>
                      <a:pt x="719138" y="203835"/>
                      <a:pt x="462915" y="203835"/>
                    </a:cubicBezTo>
                    <a:cubicBezTo>
                      <a:pt x="207645" y="203835"/>
                      <a:pt x="0" y="158115"/>
                      <a:pt x="0" y="101917"/>
                    </a:cubicBezTo>
                    <a:cubicBezTo>
                      <a:pt x="0" y="45720"/>
                      <a:pt x="206693" y="0"/>
                      <a:pt x="462915" y="0"/>
                    </a:cubicBezTo>
                    <a:cubicBezTo>
                      <a:pt x="719138" y="953"/>
                      <a:pt x="925830" y="45720"/>
                      <a:pt x="925830" y="101917"/>
                    </a:cubicBezTo>
                    <a:close/>
                  </a:path>
                </a:pathLst>
              </a:custGeom>
              <a:solidFill>
                <a:srgbClr val="F2F2F2">
                  <a:alpha val="14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2" name="任意多边形: 形状 441">
                <a:extLst>
                  <a:ext uri="{FF2B5EF4-FFF2-40B4-BE49-F238E27FC236}">
                    <a16:creationId xmlns:a16="http://schemas.microsoft.com/office/drawing/2014/main" id="{2FB5B48F-973D-458C-98B9-00FC64CD39C0}"/>
                  </a:ext>
                </a:extLst>
              </p:cNvPr>
              <p:cNvSpPr/>
              <p:nvPr/>
            </p:nvSpPr>
            <p:spPr>
              <a:xfrm>
                <a:off x="-2778859" y="5248163"/>
                <a:ext cx="906780" cy="198135"/>
              </a:xfrm>
              <a:custGeom>
                <a:avLst/>
                <a:gdLst>
                  <a:gd name="connsiteX0" fmla="*/ 906780 w 906780"/>
                  <a:gd name="connsiteY0" fmla="*/ 99075 h 198135"/>
                  <a:gd name="connsiteX1" fmla="*/ 453390 w 906780"/>
                  <a:gd name="connsiteY1" fmla="*/ 198135 h 198135"/>
                  <a:gd name="connsiteX2" fmla="*/ 0 w 906780"/>
                  <a:gd name="connsiteY2" fmla="*/ 99075 h 198135"/>
                  <a:gd name="connsiteX3" fmla="*/ 453390 w 906780"/>
                  <a:gd name="connsiteY3" fmla="*/ 15 h 198135"/>
                  <a:gd name="connsiteX4" fmla="*/ 906780 w 906780"/>
                  <a:gd name="connsiteY4" fmla="*/ 99075 h 1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6780" h="198135">
                    <a:moveTo>
                      <a:pt x="906780" y="99075"/>
                    </a:moveTo>
                    <a:cubicBezTo>
                      <a:pt x="906780" y="154320"/>
                      <a:pt x="703898" y="198135"/>
                      <a:pt x="453390" y="198135"/>
                    </a:cubicBezTo>
                    <a:cubicBezTo>
                      <a:pt x="202883" y="198135"/>
                      <a:pt x="0" y="153367"/>
                      <a:pt x="0" y="99075"/>
                    </a:cubicBezTo>
                    <a:cubicBezTo>
                      <a:pt x="0" y="43830"/>
                      <a:pt x="202883" y="15"/>
                      <a:pt x="453390" y="15"/>
                    </a:cubicBezTo>
                    <a:cubicBezTo>
                      <a:pt x="703898" y="-937"/>
                      <a:pt x="906780" y="43830"/>
                      <a:pt x="906780" y="99075"/>
                    </a:cubicBezTo>
                    <a:close/>
                  </a:path>
                </a:pathLst>
              </a:custGeom>
              <a:solidFill>
                <a:srgbClr val="EEEEEE">
                  <a:alpha val="19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:a16="http://schemas.microsoft.com/office/drawing/2014/main" id="{C1CEE871-0537-4D0B-BE80-0BEE07D7EC6A}"/>
                  </a:ext>
                </a:extLst>
              </p:cNvPr>
              <p:cNvSpPr/>
              <p:nvPr/>
            </p:nvSpPr>
            <p:spPr>
              <a:xfrm>
                <a:off x="-2770286" y="5248178"/>
                <a:ext cx="889635" cy="194310"/>
              </a:xfrm>
              <a:custGeom>
                <a:avLst/>
                <a:gdLst>
                  <a:gd name="connsiteX0" fmla="*/ 889635 w 889635"/>
                  <a:gd name="connsiteY0" fmla="*/ 97155 h 194310"/>
                  <a:gd name="connsiteX1" fmla="*/ 444818 w 889635"/>
                  <a:gd name="connsiteY1" fmla="*/ 194310 h 194310"/>
                  <a:gd name="connsiteX2" fmla="*/ 0 w 889635"/>
                  <a:gd name="connsiteY2" fmla="*/ 97155 h 194310"/>
                  <a:gd name="connsiteX3" fmla="*/ 444818 w 889635"/>
                  <a:gd name="connsiteY3" fmla="*/ 0 h 194310"/>
                  <a:gd name="connsiteX4" fmla="*/ 889635 w 889635"/>
                  <a:gd name="connsiteY4" fmla="*/ 97155 h 19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635" h="194310">
                    <a:moveTo>
                      <a:pt x="889635" y="97155"/>
                    </a:moveTo>
                    <a:cubicBezTo>
                      <a:pt x="889635" y="150495"/>
                      <a:pt x="690563" y="194310"/>
                      <a:pt x="444818" y="194310"/>
                    </a:cubicBezTo>
                    <a:cubicBezTo>
                      <a:pt x="199073" y="194310"/>
                      <a:pt x="0" y="150495"/>
                      <a:pt x="0" y="97155"/>
                    </a:cubicBezTo>
                    <a:cubicBezTo>
                      <a:pt x="0" y="43815"/>
                      <a:pt x="199073" y="0"/>
                      <a:pt x="444818" y="0"/>
                    </a:cubicBezTo>
                    <a:cubicBezTo>
                      <a:pt x="689610" y="0"/>
                      <a:pt x="889635" y="43815"/>
                      <a:pt x="889635" y="97155"/>
                    </a:cubicBezTo>
                    <a:close/>
                  </a:path>
                </a:pathLst>
              </a:custGeom>
              <a:solidFill>
                <a:srgbClr val="EAEAEA">
                  <a:alpha val="24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4" name="任意多边形: 形状 443">
                <a:extLst>
                  <a:ext uri="{FF2B5EF4-FFF2-40B4-BE49-F238E27FC236}">
                    <a16:creationId xmlns:a16="http://schemas.microsoft.com/office/drawing/2014/main" id="{661685EF-598D-43B1-B366-A7CF44F2A090}"/>
                  </a:ext>
                </a:extLst>
              </p:cNvPr>
              <p:cNvSpPr/>
              <p:nvPr/>
            </p:nvSpPr>
            <p:spPr>
              <a:xfrm>
                <a:off x="-2762666" y="5249131"/>
                <a:ext cx="872490" cy="188595"/>
              </a:xfrm>
              <a:custGeom>
                <a:avLst/>
                <a:gdLst>
                  <a:gd name="connsiteX0" fmla="*/ 872490 w 872490"/>
                  <a:gd name="connsiteY0" fmla="*/ 94297 h 188595"/>
                  <a:gd name="connsiteX1" fmla="*/ 436245 w 872490"/>
                  <a:gd name="connsiteY1" fmla="*/ 188595 h 188595"/>
                  <a:gd name="connsiteX2" fmla="*/ 0 w 872490"/>
                  <a:gd name="connsiteY2" fmla="*/ 94297 h 188595"/>
                  <a:gd name="connsiteX3" fmla="*/ 436245 w 872490"/>
                  <a:gd name="connsiteY3" fmla="*/ 0 h 188595"/>
                  <a:gd name="connsiteX4" fmla="*/ 872490 w 872490"/>
                  <a:gd name="connsiteY4" fmla="*/ 94297 h 18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2490" h="188595">
                    <a:moveTo>
                      <a:pt x="872490" y="94297"/>
                    </a:moveTo>
                    <a:cubicBezTo>
                      <a:pt x="872490" y="146685"/>
                      <a:pt x="677228" y="188595"/>
                      <a:pt x="436245" y="188595"/>
                    </a:cubicBezTo>
                    <a:cubicBezTo>
                      <a:pt x="195262" y="188595"/>
                      <a:pt x="0" y="146685"/>
                      <a:pt x="0" y="94297"/>
                    </a:cubicBezTo>
                    <a:cubicBezTo>
                      <a:pt x="0" y="41910"/>
                      <a:pt x="195262" y="0"/>
                      <a:pt x="436245" y="0"/>
                    </a:cubicBezTo>
                    <a:cubicBezTo>
                      <a:pt x="677228" y="0"/>
                      <a:pt x="872490" y="42863"/>
                      <a:pt x="872490" y="94297"/>
                    </a:cubicBezTo>
                    <a:close/>
                  </a:path>
                </a:pathLst>
              </a:custGeom>
              <a:solidFill>
                <a:srgbClr val="E5E5E5">
                  <a:alpha val="29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5" name="任意多边形: 形状 444">
                <a:extLst>
                  <a:ext uri="{FF2B5EF4-FFF2-40B4-BE49-F238E27FC236}">
                    <a16:creationId xmlns:a16="http://schemas.microsoft.com/office/drawing/2014/main" id="{DE45B53E-ABB1-4BC0-AF4D-0A8C8C540E23}"/>
                  </a:ext>
                </a:extLst>
              </p:cNvPr>
              <p:cNvSpPr/>
              <p:nvPr/>
            </p:nvSpPr>
            <p:spPr>
              <a:xfrm>
                <a:off x="-2753141" y="5250084"/>
                <a:ext cx="853440" cy="184784"/>
              </a:xfrm>
              <a:custGeom>
                <a:avLst/>
                <a:gdLst>
                  <a:gd name="connsiteX0" fmla="*/ 853440 w 853440"/>
                  <a:gd name="connsiteY0" fmla="*/ 92393 h 184784"/>
                  <a:gd name="connsiteX1" fmla="*/ 426720 w 853440"/>
                  <a:gd name="connsiteY1" fmla="*/ 184785 h 184784"/>
                  <a:gd name="connsiteX2" fmla="*/ 0 w 853440"/>
                  <a:gd name="connsiteY2" fmla="*/ 92393 h 184784"/>
                  <a:gd name="connsiteX3" fmla="*/ 426720 w 853440"/>
                  <a:gd name="connsiteY3" fmla="*/ 0 h 184784"/>
                  <a:gd name="connsiteX4" fmla="*/ 853440 w 853440"/>
                  <a:gd name="connsiteY4" fmla="*/ 92393 h 18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440" h="184784">
                    <a:moveTo>
                      <a:pt x="853440" y="92393"/>
                    </a:moveTo>
                    <a:cubicBezTo>
                      <a:pt x="853440" y="143828"/>
                      <a:pt x="661988" y="184785"/>
                      <a:pt x="426720" y="184785"/>
                    </a:cubicBezTo>
                    <a:cubicBezTo>
                      <a:pt x="190500" y="184785"/>
                      <a:pt x="0" y="143828"/>
                      <a:pt x="0" y="92393"/>
                    </a:cubicBezTo>
                    <a:cubicBezTo>
                      <a:pt x="0" y="41910"/>
                      <a:pt x="191453" y="0"/>
                      <a:pt x="426720" y="0"/>
                    </a:cubicBezTo>
                    <a:cubicBezTo>
                      <a:pt x="661988" y="0"/>
                      <a:pt x="853440" y="40957"/>
                      <a:pt x="853440" y="92393"/>
                    </a:cubicBezTo>
                    <a:close/>
                  </a:path>
                </a:pathLst>
              </a:custGeom>
              <a:solidFill>
                <a:srgbClr val="E1E1E1">
                  <a:alpha val="3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6" name="任意多边形: 形状 445">
                <a:extLst>
                  <a:ext uri="{FF2B5EF4-FFF2-40B4-BE49-F238E27FC236}">
                    <a16:creationId xmlns:a16="http://schemas.microsoft.com/office/drawing/2014/main" id="{EAC2D583-55AD-418C-897E-8EDDCC9F18FD}"/>
                  </a:ext>
                </a:extLst>
              </p:cNvPr>
              <p:cNvSpPr/>
              <p:nvPr/>
            </p:nvSpPr>
            <p:spPr>
              <a:xfrm>
                <a:off x="-2745521" y="5251036"/>
                <a:ext cx="836295" cy="179069"/>
              </a:xfrm>
              <a:custGeom>
                <a:avLst/>
                <a:gdLst>
                  <a:gd name="connsiteX0" fmla="*/ 836295 w 836295"/>
                  <a:gd name="connsiteY0" fmla="*/ 89535 h 179069"/>
                  <a:gd name="connsiteX1" fmla="*/ 418148 w 836295"/>
                  <a:gd name="connsiteY1" fmla="*/ 179070 h 179069"/>
                  <a:gd name="connsiteX2" fmla="*/ 0 w 836295"/>
                  <a:gd name="connsiteY2" fmla="*/ 89535 h 179069"/>
                  <a:gd name="connsiteX3" fmla="*/ 418148 w 836295"/>
                  <a:gd name="connsiteY3" fmla="*/ 0 h 179069"/>
                  <a:gd name="connsiteX4" fmla="*/ 836295 w 836295"/>
                  <a:gd name="connsiteY4" fmla="*/ 89535 h 17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6295" h="179069">
                    <a:moveTo>
                      <a:pt x="836295" y="89535"/>
                    </a:moveTo>
                    <a:cubicBezTo>
                      <a:pt x="836295" y="139065"/>
                      <a:pt x="648653" y="179070"/>
                      <a:pt x="418148" y="179070"/>
                    </a:cubicBezTo>
                    <a:cubicBezTo>
                      <a:pt x="187643" y="179070"/>
                      <a:pt x="0" y="139065"/>
                      <a:pt x="0" y="89535"/>
                    </a:cubicBezTo>
                    <a:cubicBezTo>
                      <a:pt x="0" y="40005"/>
                      <a:pt x="187643" y="0"/>
                      <a:pt x="418148" y="0"/>
                    </a:cubicBezTo>
                    <a:cubicBezTo>
                      <a:pt x="649605" y="0"/>
                      <a:pt x="836295" y="40005"/>
                      <a:pt x="836295" y="89535"/>
                    </a:cubicBezTo>
                    <a:close/>
                  </a:path>
                </a:pathLst>
              </a:custGeom>
              <a:solidFill>
                <a:srgbClr val="DDDDDD">
                  <a:alpha val="38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7" name="任意多边形: 形状 446">
                <a:extLst>
                  <a:ext uri="{FF2B5EF4-FFF2-40B4-BE49-F238E27FC236}">
                    <a16:creationId xmlns:a16="http://schemas.microsoft.com/office/drawing/2014/main" id="{EB1B76F2-4D98-473D-96DA-FF8707ADE8C4}"/>
                  </a:ext>
                </a:extLst>
              </p:cNvPr>
              <p:cNvSpPr/>
              <p:nvPr/>
            </p:nvSpPr>
            <p:spPr>
              <a:xfrm>
                <a:off x="-2737901" y="5251036"/>
                <a:ext cx="819150" cy="175259"/>
              </a:xfrm>
              <a:custGeom>
                <a:avLst/>
                <a:gdLst>
                  <a:gd name="connsiteX0" fmla="*/ 819150 w 819150"/>
                  <a:gd name="connsiteY0" fmla="*/ 87630 h 175259"/>
                  <a:gd name="connsiteX1" fmla="*/ 409575 w 819150"/>
                  <a:gd name="connsiteY1" fmla="*/ 175260 h 175259"/>
                  <a:gd name="connsiteX2" fmla="*/ 0 w 819150"/>
                  <a:gd name="connsiteY2" fmla="*/ 87630 h 175259"/>
                  <a:gd name="connsiteX3" fmla="*/ 409575 w 819150"/>
                  <a:gd name="connsiteY3" fmla="*/ 0 h 175259"/>
                  <a:gd name="connsiteX4" fmla="*/ 819150 w 819150"/>
                  <a:gd name="connsiteY4" fmla="*/ 87630 h 17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9150" h="175259">
                    <a:moveTo>
                      <a:pt x="819150" y="87630"/>
                    </a:moveTo>
                    <a:cubicBezTo>
                      <a:pt x="819150" y="136207"/>
                      <a:pt x="636270" y="175260"/>
                      <a:pt x="409575" y="175260"/>
                    </a:cubicBezTo>
                    <a:cubicBezTo>
                      <a:pt x="183833" y="175260"/>
                      <a:pt x="0" y="136207"/>
                      <a:pt x="0" y="87630"/>
                    </a:cubicBezTo>
                    <a:cubicBezTo>
                      <a:pt x="0" y="39053"/>
                      <a:pt x="182880" y="0"/>
                      <a:pt x="409575" y="0"/>
                    </a:cubicBezTo>
                    <a:cubicBezTo>
                      <a:pt x="636270" y="953"/>
                      <a:pt x="819150" y="40005"/>
                      <a:pt x="819150" y="87630"/>
                    </a:cubicBezTo>
                    <a:close/>
                  </a:path>
                </a:pathLst>
              </a:custGeom>
              <a:solidFill>
                <a:srgbClr val="D8D8D8">
                  <a:alpha val="4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8" name="任意多边形: 形状 447">
                <a:extLst>
                  <a:ext uri="{FF2B5EF4-FFF2-40B4-BE49-F238E27FC236}">
                    <a16:creationId xmlns:a16="http://schemas.microsoft.com/office/drawing/2014/main" id="{715D782E-5360-4D11-B844-262106E6FE07}"/>
                  </a:ext>
                </a:extLst>
              </p:cNvPr>
              <p:cNvSpPr/>
              <p:nvPr/>
            </p:nvSpPr>
            <p:spPr>
              <a:xfrm>
                <a:off x="-2727424" y="5251989"/>
                <a:ext cx="800100" cy="171450"/>
              </a:xfrm>
              <a:custGeom>
                <a:avLst/>
                <a:gdLst>
                  <a:gd name="connsiteX0" fmla="*/ 800100 w 800100"/>
                  <a:gd name="connsiteY0" fmla="*/ 85725 h 171450"/>
                  <a:gd name="connsiteX1" fmla="*/ 400050 w 800100"/>
                  <a:gd name="connsiteY1" fmla="*/ 171450 h 171450"/>
                  <a:gd name="connsiteX2" fmla="*/ 0 w 800100"/>
                  <a:gd name="connsiteY2" fmla="*/ 85725 h 171450"/>
                  <a:gd name="connsiteX3" fmla="*/ 400050 w 800100"/>
                  <a:gd name="connsiteY3" fmla="*/ 0 h 171450"/>
                  <a:gd name="connsiteX4" fmla="*/ 800100 w 800100"/>
                  <a:gd name="connsiteY4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0100" h="171450">
                    <a:moveTo>
                      <a:pt x="800100" y="85725"/>
                    </a:moveTo>
                    <a:cubicBezTo>
                      <a:pt x="800100" y="132397"/>
                      <a:pt x="621030" y="171450"/>
                      <a:pt x="400050" y="171450"/>
                    </a:cubicBezTo>
                    <a:cubicBezTo>
                      <a:pt x="179070" y="171450"/>
                      <a:pt x="0" y="133350"/>
                      <a:pt x="0" y="85725"/>
                    </a:cubicBezTo>
                    <a:cubicBezTo>
                      <a:pt x="0" y="39052"/>
                      <a:pt x="179070" y="0"/>
                      <a:pt x="400050" y="0"/>
                    </a:cubicBezTo>
                    <a:cubicBezTo>
                      <a:pt x="620078" y="0"/>
                      <a:pt x="800100" y="38100"/>
                      <a:pt x="800100" y="85725"/>
                    </a:cubicBezTo>
                    <a:close/>
                  </a:path>
                </a:pathLst>
              </a:custGeom>
              <a:solidFill>
                <a:srgbClr val="D4D4D4">
                  <a:alpha val="48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:a16="http://schemas.microsoft.com/office/drawing/2014/main" id="{095DADE9-E442-42D4-A476-7A3B0D73D843}"/>
                  </a:ext>
                </a:extLst>
              </p:cNvPr>
              <p:cNvSpPr/>
              <p:nvPr/>
            </p:nvSpPr>
            <p:spPr>
              <a:xfrm>
                <a:off x="-2719803" y="5252941"/>
                <a:ext cx="782954" cy="165735"/>
              </a:xfrm>
              <a:custGeom>
                <a:avLst/>
                <a:gdLst>
                  <a:gd name="connsiteX0" fmla="*/ 782955 w 782954"/>
                  <a:gd name="connsiteY0" fmla="*/ 82868 h 165735"/>
                  <a:gd name="connsiteX1" fmla="*/ 391478 w 782954"/>
                  <a:gd name="connsiteY1" fmla="*/ 165735 h 165735"/>
                  <a:gd name="connsiteX2" fmla="*/ 0 w 782954"/>
                  <a:gd name="connsiteY2" fmla="*/ 82868 h 165735"/>
                  <a:gd name="connsiteX3" fmla="*/ 391478 w 782954"/>
                  <a:gd name="connsiteY3" fmla="*/ 0 h 165735"/>
                  <a:gd name="connsiteX4" fmla="*/ 782955 w 782954"/>
                  <a:gd name="connsiteY4" fmla="*/ 82868 h 165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954" h="165735">
                    <a:moveTo>
                      <a:pt x="782955" y="82868"/>
                    </a:moveTo>
                    <a:cubicBezTo>
                      <a:pt x="782955" y="128588"/>
                      <a:pt x="607695" y="165735"/>
                      <a:pt x="391478" y="165735"/>
                    </a:cubicBezTo>
                    <a:cubicBezTo>
                      <a:pt x="175260" y="165735"/>
                      <a:pt x="0" y="128588"/>
                      <a:pt x="0" y="82868"/>
                    </a:cubicBezTo>
                    <a:cubicBezTo>
                      <a:pt x="0" y="37148"/>
                      <a:pt x="175260" y="0"/>
                      <a:pt x="391478" y="0"/>
                    </a:cubicBezTo>
                    <a:cubicBezTo>
                      <a:pt x="607695" y="0"/>
                      <a:pt x="782955" y="37148"/>
                      <a:pt x="782955" y="82868"/>
                    </a:cubicBezTo>
                    <a:close/>
                  </a:path>
                </a:pathLst>
              </a:custGeom>
              <a:solidFill>
                <a:srgbClr val="D0D0D0">
                  <a:alpha val="5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0" name="任意多边形: 形状 449">
                <a:extLst>
                  <a:ext uri="{FF2B5EF4-FFF2-40B4-BE49-F238E27FC236}">
                    <a16:creationId xmlns:a16="http://schemas.microsoft.com/office/drawing/2014/main" id="{DE35CF4D-FBD2-4D04-8097-D88C02343F5C}"/>
                  </a:ext>
                </a:extLst>
              </p:cNvPr>
              <p:cNvSpPr/>
              <p:nvPr/>
            </p:nvSpPr>
            <p:spPr>
              <a:xfrm>
                <a:off x="-2712183" y="5253893"/>
                <a:ext cx="765809" cy="161925"/>
              </a:xfrm>
              <a:custGeom>
                <a:avLst/>
                <a:gdLst>
                  <a:gd name="connsiteX0" fmla="*/ 765810 w 765809"/>
                  <a:gd name="connsiteY0" fmla="*/ 80963 h 161925"/>
                  <a:gd name="connsiteX1" fmla="*/ 382905 w 765809"/>
                  <a:gd name="connsiteY1" fmla="*/ 161925 h 161925"/>
                  <a:gd name="connsiteX2" fmla="*/ 0 w 765809"/>
                  <a:gd name="connsiteY2" fmla="*/ 80963 h 161925"/>
                  <a:gd name="connsiteX3" fmla="*/ 382905 w 765809"/>
                  <a:gd name="connsiteY3" fmla="*/ 0 h 161925"/>
                  <a:gd name="connsiteX4" fmla="*/ 765810 w 765809"/>
                  <a:gd name="connsiteY4" fmla="*/ 8096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809" h="161925">
                    <a:moveTo>
                      <a:pt x="765810" y="80963"/>
                    </a:moveTo>
                    <a:cubicBezTo>
                      <a:pt x="765810" y="125730"/>
                      <a:pt x="594360" y="161925"/>
                      <a:pt x="382905" y="161925"/>
                    </a:cubicBezTo>
                    <a:cubicBezTo>
                      <a:pt x="171450" y="161925"/>
                      <a:pt x="0" y="125730"/>
                      <a:pt x="0" y="80963"/>
                    </a:cubicBezTo>
                    <a:cubicBezTo>
                      <a:pt x="0" y="36195"/>
                      <a:pt x="171450" y="0"/>
                      <a:pt x="382905" y="0"/>
                    </a:cubicBezTo>
                    <a:cubicBezTo>
                      <a:pt x="594360" y="0"/>
                      <a:pt x="765810" y="36195"/>
                      <a:pt x="765810" y="80963"/>
                    </a:cubicBezTo>
                    <a:close/>
                  </a:path>
                </a:pathLst>
              </a:custGeom>
              <a:solidFill>
                <a:srgbClr val="CCCCCC">
                  <a:alpha val="57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:a16="http://schemas.microsoft.com/office/drawing/2014/main" id="{3157F5C7-74AC-4795-8ABF-DABE04A4BFAC}"/>
                  </a:ext>
                </a:extLst>
              </p:cNvPr>
              <p:cNvSpPr/>
              <p:nvPr/>
            </p:nvSpPr>
            <p:spPr>
              <a:xfrm>
                <a:off x="-2702658" y="5254846"/>
                <a:ext cx="746759" cy="156209"/>
              </a:xfrm>
              <a:custGeom>
                <a:avLst/>
                <a:gdLst>
                  <a:gd name="connsiteX0" fmla="*/ 746760 w 746759"/>
                  <a:gd name="connsiteY0" fmla="*/ 78105 h 156209"/>
                  <a:gd name="connsiteX1" fmla="*/ 373380 w 746759"/>
                  <a:gd name="connsiteY1" fmla="*/ 156210 h 156209"/>
                  <a:gd name="connsiteX2" fmla="*/ 0 w 746759"/>
                  <a:gd name="connsiteY2" fmla="*/ 78105 h 156209"/>
                  <a:gd name="connsiteX3" fmla="*/ 373380 w 746759"/>
                  <a:gd name="connsiteY3" fmla="*/ 0 h 156209"/>
                  <a:gd name="connsiteX4" fmla="*/ 746760 w 746759"/>
                  <a:gd name="connsiteY4" fmla="*/ 7810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759" h="156209">
                    <a:moveTo>
                      <a:pt x="746760" y="78105"/>
                    </a:moveTo>
                    <a:cubicBezTo>
                      <a:pt x="746760" y="120968"/>
                      <a:pt x="579120" y="156210"/>
                      <a:pt x="373380" y="156210"/>
                    </a:cubicBezTo>
                    <a:cubicBezTo>
                      <a:pt x="166688" y="156210"/>
                      <a:pt x="0" y="120968"/>
                      <a:pt x="0" y="78105"/>
                    </a:cubicBezTo>
                    <a:cubicBezTo>
                      <a:pt x="0" y="35243"/>
                      <a:pt x="167640" y="0"/>
                      <a:pt x="373380" y="0"/>
                    </a:cubicBezTo>
                    <a:cubicBezTo>
                      <a:pt x="580073" y="0"/>
                      <a:pt x="746760" y="35243"/>
                      <a:pt x="746760" y="78105"/>
                    </a:cubicBezTo>
                    <a:close/>
                  </a:path>
                </a:pathLst>
              </a:custGeom>
              <a:solidFill>
                <a:srgbClr val="C7C7C7">
                  <a:alpha val="6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:a16="http://schemas.microsoft.com/office/drawing/2014/main" id="{AD50D255-0E29-4112-BD21-55E55BF962DC}"/>
                  </a:ext>
                </a:extLst>
              </p:cNvPr>
              <p:cNvSpPr/>
              <p:nvPr/>
            </p:nvSpPr>
            <p:spPr>
              <a:xfrm>
                <a:off x="-2695039" y="5254846"/>
                <a:ext cx="729615" cy="152400"/>
              </a:xfrm>
              <a:custGeom>
                <a:avLst/>
                <a:gdLst>
                  <a:gd name="connsiteX0" fmla="*/ 729615 w 729615"/>
                  <a:gd name="connsiteY0" fmla="*/ 76200 h 152400"/>
                  <a:gd name="connsiteX1" fmla="*/ 364808 w 729615"/>
                  <a:gd name="connsiteY1" fmla="*/ 152400 h 152400"/>
                  <a:gd name="connsiteX2" fmla="*/ 0 w 729615"/>
                  <a:gd name="connsiteY2" fmla="*/ 76200 h 152400"/>
                  <a:gd name="connsiteX3" fmla="*/ 364808 w 729615"/>
                  <a:gd name="connsiteY3" fmla="*/ 0 h 152400"/>
                  <a:gd name="connsiteX4" fmla="*/ 729615 w 729615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9615" h="152400">
                    <a:moveTo>
                      <a:pt x="729615" y="76200"/>
                    </a:moveTo>
                    <a:cubicBezTo>
                      <a:pt x="729615" y="118110"/>
                      <a:pt x="566738" y="152400"/>
                      <a:pt x="364808" y="152400"/>
                    </a:cubicBezTo>
                    <a:cubicBezTo>
                      <a:pt x="162878" y="152400"/>
                      <a:pt x="0" y="118110"/>
                      <a:pt x="0" y="76200"/>
                    </a:cubicBezTo>
                    <a:cubicBezTo>
                      <a:pt x="0" y="34290"/>
                      <a:pt x="162878" y="0"/>
                      <a:pt x="364808" y="0"/>
                    </a:cubicBezTo>
                    <a:cubicBezTo>
                      <a:pt x="566738" y="953"/>
                      <a:pt x="729615" y="34290"/>
                      <a:pt x="729615" y="76200"/>
                    </a:cubicBezTo>
                    <a:close/>
                  </a:path>
                </a:pathLst>
              </a:custGeom>
              <a:solidFill>
                <a:srgbClr val="C3C3C3">
                  <a:alpha val="67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:a16="http://schemas.microsoft.com/office/drawing/2014/main" id="{8A746364-4DB2-48EE-99F8-8EE3BE88B00D}"/>
                  </a:ext>
                </a:extLst>
              </p:cNvPr>
              <p:cNvSpPr/>
              <p:nvPr/>
            </p:nvSpPr>
            <p:spPr>
              <a:xfrm>
                <a:off x="-2686466" y="5256731"/>
                <a:ext cx="712469" cy="146704"/>
              </a:xfrm>
              <a:custGeom>
                <a:avLst/>
                <a:gdLst>
                  <a:gd name="connsiteX0" fmla="*/ 712470 w 712469"/>
                  <a:gd name="connsiteY0" fmla="*/ 73362 h 146704"/>
                  <a:gd name="connsiteX1" fmla="*/ 356235 w 712469"/>
                  <a:gd name="connsiteY1" fmla="*/ 146705 h 146704"/>
                  <a:gd name="connsiteX2" fmla="*/ 0 w 712469"/>
                  <a:gd name="connsiteY2" fmla="*/ 73362 h 146704"/>
                  <a:gd name="connsiteX3" fmla="*/ 356235 w 712469"/>
                  <a:gd name="connsiteY3" fmla="*/ 20 h 146704"/>
                  <a:gd name="connsiteX4" fmla="*/ 712470 w 712469"/>
                  <a:gd name="connsiteY4" fmla="*/ 73362 h 14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469" h="146704">
                    <a:moveTo>
                      <a:pt x="712470" y="73362"/>
                    </a:moveTo>
                    <a:cubicBezTo>
                      <a:pt x="712470" y="114320"/>
                      <a:pt x="553403" y="146705"/>
                      <a:pt x="356235" y="146705"/>
                    </a:cubicBezTo>
                    <a:cubicBezTo>
                      <a:pt x="160020" y="146705"/>
                      <a:pt x="0" y="113367"/>
                      <a:pt x="0" y="73362"/>
                    </a:cubicBezTo>
                    <a:cubicBezTo>
                      <a:pt x="0" y="32405"/>
                      <a:pt x="159068" y="20"/>
                      <a:pt x="356235" y="20"/>
                    </a:cubicBezTo>
                    <a:cubicBezTo>
                      <a:pt x="552450" y="-933"/>
                      <a:pt x="712470" y="32405"/>
                      <a:pt x="712470" y="73362"/>
                    </a:cubicBezTo>
                    <a:close/>
                  </a:path>
                </a:pathLst>
              </a:custGeom>
              <a:solidFill>
                <a:srgbClr val="BFBFBF">
                  <a:alpha val="7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id="{A3E981DC-DE52-421C-959D-D0584F14B8AE}"/>
                  </a:ext>
                </a:extLst>
              </p:cNvPr>
              <p:cNvSpPr/>
              <p:nvPr/>
            </p:nvSpPr>
            <p:spPr>
              <a:xfrm>
                <a:off x="-2676941" y="5256751"/>
                <a:ext cx="693419" cy="142875"/>
              </a:xfrm>
              <a:custGeom>
                <a:avLst/>
                <a:gdLst>
                  <a:gd name="connsiteX0" fmla="*/ 693420 w 693419"/>
                  <a:gd name="connsiteY0" fmla="*/ 71438 h 142875"/>
                  <a:gd name="connsiteX1" fmla="*/ 346710 w 693419"/>
                  <a:gd name="connsiteY1" fmla="*/ 142875 h 142875"/>
                  <a:gd name="connsiteX2" fmla="*/ 0 w 693419"/>
                  <a:gd name="connsiteY2" fmla="*/ 71438 h 142875"/>
                  <a:gd name="connsiteX3" fmla="*/ 346710 w 693419"/>
                  <a:gd name="connsiteY3" fmla="*/ 0 h 142875"/>
                  <a:gd name="connsiteX4" fmla="*/ 693420 w 693419"/>
                  <a:gd name="connsiteY4" fmla="*/ 714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419" h="142875">
                    <a:moveTo>
                      <a:pt x="693420" y="71438"/>
                    </a:moveTo>
                    <a:cubicBezTo>
                      <a:pt x="693420" y="110490"/>
                      <a:pt x="538163" y="142875"/>
                      <a:pt x="346710" y="142875"/>
                    </a:cubicBezTo>
                    <a:cubicBezTo>
                      <a:pt x="155258" y="142875"/>
                      <a:pt x="0" y="111442"/>
                      <a:pt x="0" y="71438"/>
                    </a:cubicBezTo>
                    <a:cubicBezTo>
                      <a:pt x="0" y="32385"/>
                      <a:pt x="155258" y="0"/>
                      <a:pt x="346710" y="0"/>
                    </a:cubicBezTo>
                    <a:cubicBezTo>
                      <a:pt x="538163" y="0"/>
                      <a:pt x="693420" y="32385"/>
                      <a:pt x="693420" y="71438"/>
                    </a:cubicBezTo>
                    <a:close/>
                  </a:path>
                </a:pathLst>
              </a:custGeom>
              <a:solidFill>
                <a:srgbClr val="BABABA">
                  <a:alpha val="7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id="{E82DA4B6-3951-405F-82CB-4C6A06339DAE}"/>
                  </a:ext>
                </a:extLst>
              </p:cNvPr>
              <p:cNvSpPr/>
              <p:nvPr/>
            </p:nvSpPr>
            <p:spPr>
              <a:xfrm>
                <a:off x="-2669321" y="5257703"/>
                <a:ext cx="676274" cy="137160"/>
              </a:xfrm>
              <a:custGeom>
                <a:avLst/>
                <a:gdLst>
                  <a:gd name="connsiteX0" fmla="*/ 676275 w 676274"/>
                  <a:gd name="connsiteY0" fmla="*/ 68580 h 137160"/>
                  <a:gd name="connsiteX1" fmla="*/ 338137 w 676274"/>
                  <a:gd name="connsiteY1" fmla="*/ 137160 h 137160"/>
                  <a:gd name="connsiteX2" fmla="*/ 0 w 676274"/>
                  <a:gd name="connsiteY2" fmla="*/ 68580 h 137160"/>
                  <a:gd name="connsiteX3" fmla="*/ 338137 w 676274"/>
                  <a:gd name="connsiteY3" fmla="*/ 0 h 137160"/>
                  <a:gd name="connsiteX4" fmla="*/ 676275 w 676274"/>
                  <a:gd name="connsiteY4" fmla="*/ 6858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6274" h="137160">
                    <a:moveTo>
                      <a:pt x="676275" y="68580"/>
                    </a:moveTo>
                    <a:cubicBezTo>
                      <a:pt x="676275" y="106680"/>
                      <a:pt x="524827" y="137160"/>
                      <a:pt x="338137" y="137160"/>
                    </a:cubicBezTo>
                    <a:cubicBezTo>
                      <a:pt x="151448" y="137160"/>
                      <a:pt x="0" y="106680"/>
                      <a:pt x="0" y="68580"/>
                    </a:cubicBezTo>
                    <a:cubicBezTo>
                      <a:pt x="0" y="30480"/>
                      <a:pt x="151448" y="0"/>
                      <a:pt x="338137" y="0"/>
                    </a:cubicBezTo>
                    <a:cubicBezTo>
                      <a:pt x="524827" y="0"/>
                      <a:pt x="676275" y="31433"/>
                      <a:pt x="676275" y="68580"/>
                    </a:cubicBezTo>
                    <a:close/>
                  </a:path>
                </a:pathLst>
              </a:custGeom>
              <a:solidFill>
                <a:srgbClr val="B6B6B6">
                  <a:alpha val="8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6" name="任意多边形: 形状 455">
                <a:extLst>
                  <a:ext uri="{FF2B5EF4-FFF2-40B4-BE49-F238E27FC236}">
                    <a16:creationId xmlns:a16="http://schemas.microsoft.com/office/drawing/2014/main" id="{2748E9D3-31AD-4E1A-B26E-EC6FD864BB6E}"/>
                  </a:ext>
                </a:extLst>
              </p:cNvPr>
              <p:cNvSpPr/>
              <p:nvPr/>
            </p:nvSpPr>
            <p:spPr>
              <a:xfrm>
                <a:off x="-2661701" y="5258656"/>
                <a:ext cx="659129" cy="133350"/>
              </a:xfrm>
              <a:custGeom>
                <a:avLst/>
                <a:gdLst>
                  <a:gd name="connsiteX0" fmla="*/ 659130 w 659129"/>
                  <a:gd name="connsiteY0" fmla="*/ 66675 h 133350"/>
                  <a:gd name="connsiteX1" fmla="*/ 329565 w 659129"/>
                  <a:gd name="connsiteY1" fmla="*/ 133350 h 133350"/>
                  <a:gd name="connsiteX2" fmla="*/ 0 w 659129"/>
                  <a:gd name="connsiteY2" fmla="*/ 66675 h 133350"/>
                  <a:gd name="connsiteX3" fmla="*/ 329565 w 659129"/>
                  <a:gd name="connsiteY3" fmla="*/ 0 h 133350"/>
                  <a:gd name="connsiteX4" fmla="*/ 659130 w 659129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129" h="133350">
                    <a:moveTo>
                      <a:pt x="659130" y="66675"/>
                    </a:moveTo>
                    <a:cubicBezTo>
                      <a:pt x="659130" y="103822"/>
                      <a:pt x="511493" y="133350"/>
                      <a:pt x="329565" y="133350"/>
                    </a:cubicBezTo>
                    <a:cubicBezTo>
                      <a:pt x="147638" y="133350"/>
                      <a:pt x="0" y="103822"/>
                      <a:pt x="0" y="66675"/>
                    </a:cubicBezTo>
                    <a:cubicBezTo>
                      <a:pt x="0" y="29528"/>
                      <a:pt x="147638" y="0"/>
                      <a:pt x="329565" y="0"/>
                    </a:cubicBezTo>
                    <a:cubicBezTo>
                      <a:pt x="511493" y="0"/>
                      <a:pt x="659130" y="29528"/>
                      <a:pt x="659130" y="66675"/>
                    </a:cubicBezTo>
                    <a:close/>
                  </a:path>
                </a:pathLst>
              </a:custGeom>
              <a:solidFill>
                <a:srgbClr val="B2B2B2">
                  <a:alpha val="8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7" name="任意多边形: 形状 456">
                <a:extLst>
                  <a:ext uri="{FF2B5EF4-FFF2-40B4-BE49-F238E27FC236}">
                    <a16:creationId xmlns:a16="http://schemas.microsoft.com/office/drawing/2014/main" id="{EC9D32AA-4CA4-4F68-AA67-B950A9519999}"/>
                  </a:ext>
                </a:extLst>
              </p:cNvPr>
              <p:cNvSpPr/>
              <p:nvPr/>
            </p:nvSpPr>
            <p:spPr>
              <a:xfrm>
                <a:off x="-2652176" y="5258656"/>
                <a:ext cx="640079" cy="129540"/>
              </a:xfrm>
              <a:custGeom>
                <a:avLst/>
                <a:gdLst>
                  <a:gd name="connsiteX0" fmla="*/ 640080 w 640079"/>
                  <a:gd name="connsiteY0" fmla="*/ 64770 h 129540"/>
                  <a:gd name="connsiteX1" fmla="*/ 320040 w 640079"/>
                  <a:gd name="connsiteY1" fmla="*/ 129540 h 129540"/>
                  <a:gd name="connsiteX2" fmla="*/ 0 w 640079"/>
                  <a:gd name="connsiteY2" fmla="*/ 64770 h 129540"/>
                  <a:gd name="connsiteX3" fmla="*/ 320040 w 640079"/>
                  <a:gd name="connsiteY3" fmla="*/ 0 h 129540"/>
                  <a:gd name="connsiteX4" fmla="*/ 640080 w 640079"/>
                  <a:gd name="connsiteY4" fmla="*/ 64770 h 1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0079" h="129540">
                    <a:moveTo>
                      <a:pt x="640080" y="64770"/>
                    </a:moveTo>
                    <a:cubicBezTo>
                      <a:pt x="640080" y="100013"/>
                      <a:pt x="496253" y="129540"/>
                      <a:pt x="320040" y="129540"/>
                    </a:cubicBezTo>
                    <a:cubicBezTo>
                      <a:pt x="142875" y="129540"/>
                      <a:pt x="0" y="100965"/>
                      <a:pt x="0" y="64770"/>
                    </a:cubicBezTo>
                    <a:cubicBezTo>
                      <a:pt x="0" y="29528"/>
                      <a:pt x="143828" y="0"/>
                      <a:pt x="320040" y="0"/>
                    </a:cubicBezTo>
                    <a:cubicBezTo>
                      <a:pt x="497205" y="953"/>
                      <a:pt x="640080" y="29528"/>
                      <a:pt x="640080" y="64770"/>
                    </a:cubicBezTo>
                    <a:close/>
                  </a:path>
                </a:pathLst>
              </a:custGeom>
              <a:solidFill>
                <a:srgbClr val="AEAEAE">
                  <a:alpha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:a16="http://schemas.microsoft.com/office/drawing/2014/main" id="{3C09DEFD-B24D-4E90-982C-E152E2076E66}"/>
                  </a:ext>
                </a:extLst>
              </p:cNvPr>
              <p:cNvSpPr/>
              <p:nvPr/>
            </p:nvSpPr>
            <p:spPr>
              <a:xfrm>
                <a:off x="-2643604" y="5260561"/>
                <a:ext cx="622934" cy="123825"/>
              </a:xfrm>
              <a:custGeom>
                <a:avLst/>
                <a:gdLst>
                  <a:gd name="connsiteX0" fmla="*/ 622935 w 622934"/>
                  <a:gd name="connsiteY0" fmla="*/ 61913 h 123825"/>
                  <a:gd name="connsiteX1" fmla="*/ 311468 w 622934"/>
                  <a:gd name="connsiteY1" fmla="*/ 123825 h 123825"/>
                  <a:gd name="connsiteX2" fmla="*/ 0 w 622934"/>
                  <a:gd name="connsiteY2" fmla="*/ 61913 h 123825"/>
                  <a:gd name="connsiteX3" fmla="*/ 311468 w 622934"/>
                  <a:gd name="connsiteY3" fmla="*/ 0 h 123825"/>
                  <a:gd name="connsiteX4" fmla="*/ 622935 w 622934"/>
                  <a:gd name="connsiteY4" fmla="*/ 6191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934" h="123825">
                    <a:moveTo>
                      <a:pt x="622935" y="61913"/>
                    </a:moveTo>
                    <a:cubicBezTo>
                      <a:pt x="622935" y="96203"/>
                      <a:pt x="483870" y="123825"/>
                      <a:pt x="311468" y="123825"/>
                    </a:cubicBezTo>
                    <a:cubicBezTo>
                      <a:pt x="139065" y="123825"/>
                      <a:pt x="0" y="96203"/>
                      <a:pt x="0" y="61913"/>
                    </a:cubicBezTo>
                    <a:cubicBezTo>
                      <a:pt x="0" y="27622"/>
                      <a:pt x="139065" y="0"/>
                      <a:pt x="311468" y="0"/>
                    </a:cubicBezTo>
                    <a:cubicBezTo>
                      <a:pt x="482918" y="0"/>
                      <a:pt x="622935" y="27622"/>
                      <a:pt x="622935" y="61913"/>
                    </a:cubicBezTo>
                    <a:close/>
                  </a:path>
                </a:pathLst>
              </a:custGeom>
              <a:solidFill>
                <a:srgbClr val="A9A9A9">
                  <a:alpha val="9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:a16="http://schemas.microsoft.com/office/drawing/2014/main" id="{BA849380-CBEE-4249-800E-85E7D85A606F}"/>
                  </a:ext>
                </a:extLst>
              </p:cNvPr>
              <p:cNvSpPr/>
              <p:nvPr/>
            </p:nvSpPr>
            <p:spPr>
              <a:xfrm>
                <a:off x="-2635983" y="5260561"/>
                <a:ext cx="605789" cy="120015"/>
              </a:xfrm>
              <a:custGeom>
                <a:avLst/>
                <a:gdLst>
                  <a:gd name="connsiteX0" fmla="*/ 605790 w 605789"/>
                  <a:gd name="connsiteY0" fmla="*/ 60007 h 120015"/>
                  <a:gd name="connsiteX1" fmla="*/ 302895 w 605789"/>
                  <a:gd name="connsiteY1" fmla="*/ 120015 h 120015"/>
                  <a:gd name="connsiteX2" fmla="*/ 0 w 605789"/>
                  <a:gd name="connsiteY2" fmla="*/ 60007 h 120015"/>
                  <a:gd name="connsiteX3" fmla="*/ 302895 w 605789"/>
                  <a:gd name="connsiteY3" fmla="*/ 0 h 120015"/>
                  <a:gd name="connsiteX4" fmla="*/ 605790 w 605789"/>
                  <a:gd name="connsiteY4" fmla="*/ 60007 h 120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89" h="120015">
                    <a:moveTo>
                      <a:pt x="605790" y="60007"/>
                    </a:moveTo>
                    <a:cubicBezTo>
                      <a:pt x="605790" y="93345"/>
                      <a:pt x="470535" y="120015"/>
                      <a:pt x="302895" y="120015"/>
                    </a:cubicBezTo>
                    <a:cubicBezTo>
                      <a:pt x="136208" y="120015"/>
                      <a:pt x="0" y="93345"/>
                      <a:pt x="0" y="60007"/>
                    </a:cubicBezTo>
                    <a:cubicBezTo>
                      <a:pt x="0" y="26670"/>
                      <a:pt x="135255" y="0"/>
                      <a:pt x="302895" y="0"/>
                    </a:cubicBezTo>
                    <a:cubicBezTo>
                      <a:pt x="470535" y="0"/>
                      <a:pt x="605790" y="26670"/>
                      <a:pt x="605790" y="60007"/>
                    </a:cubicBezTo>
                    <a:close/>
                  </a:path>
                </a:pathLst>
              </a:custGeom>
              <a:solidFill>
                <a:srgbClr val="A5A5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60" name="图形 8">
              <a:extLst>
                <a:ext uri="{FF2B5EF4-FFF2-40B4-BE49-F238E27FC236}">
                  <a16:creationId xmlns:a16="http://schemas.microsoft.com/office/drawing/2014/main" id="{D19D569F-353C-43EE-BA6B-811D3C0F6735}"/>
                </a:ext>
              </a:extLst>
            </p:cNvPr>
            <p:cNvGrpSpPr/>
            <p:nvPr/>
          </p:nvGrpSpPr>
          <p:grpSpPr>
            <a:xfrm>
              <a:off x="-2674946" y="4750754"/>
              <a:ext cx="681228" cy="624077"/>
              <a:chOff x="-2674946" y="4750754"/>
              <a:chExt cx="681228" cy="624077"/>
            </a:xfrm>
            <a:solidFill>
              <a:srgbClr val="FFFFFF"/>
            </a:solidFill>
          </p:grpSpPr>
          <p:pic>
            <p:nvPicPr>
              <p:cNvPr id="461" name="图片 460">
                <a:extLst>
                  <a:ext uri="{FF2B5EF4-FFF2-40B4-BE49-F238E27FC236}">
                    <a16:creationId xmlns:a16="http://schemas.microsoft.com/office/drawing/2014/main" id="{D9061F15-6260-44FB-80A3-0076207E3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2674946" y="4965638"/>
                <a:ext cx="681227" cy="409194"/>
              </a:xfrm>
              <a:custGeom>
                <a:avLst/>
                <a:gdLst>
                  <a:gd name="connsiteX0" fmla="*/ -99 w 681227"/>
                  <a:gd name="connsiteY0" fmla="*/ 294 h 409194"/>
                  <a:gd name="connsiteX1" fmla="*/ 681129 w 681227"/>
                  <a:gd name="connsiteY1" fmla="*/ 294 h 409194"/>
                  <a:gd name="connsiteX2" fmla="*/ 681129 w 681227"/>
                  <a:gd name="connsiteY2" fmla="*/ 409488 h 409194"/>
                  <a:gd name="connsiteX3" fmla="*/ -99 w 681227"/>
                  <a:gd name="connsiteY3" fmla="*/ 409488 h 409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1227" h="409194">
                    <a:moveTo>
                      <a:pt x="-99" y="294"/>
                    </a:moveTo>
                    <a:lnTo>
                      <a:pt x="681129" y="294"/>
                    </a:lnTo>
                    <a:lnTo>
                      <a:pt x="681129" y="409488"/>
                    </a:lnTo>
                    <a:lnTo>
                      <a:pt x="-99" y="409488"/>
                    </a:lnTo>
                    <a:close/>
                  </a:path>
                </a:pathLst>
              </a:custGeom>
            </p:spPr>
          </p:pic>
          <p:pic>
            <p:nvPicPr>
              <p:cNvPr id="462" name="图片 461">
                <a:extLst>
                  <a:ext uri="{FF2B5EF4-FFF2-40B4-BE49-F238E27FC236}">
                    <a16:creationId xmlns:a16="http://schemas.microsoft.com/office/drawing/2014/main" id="{888F5FED-0213-4929-980B-385E8F00B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2674946" y="4762184"/>
                <a:ext cx="681227" cy="253745"/>
              </a:xfrm>
              <a:custGeom>
                <a:avLst/>
                <a:gdLst>
                  <a:gd name="connsiteX0" fmla="*/ -99 w 681227"/>
                  <a:gd name="connsiteY0" fmla="*/ 299 h 253745"/>
                  <a:gd name="connsiteX1" fmla="*/ 681129 w 681227"/>
                  <a:gd name="connsiteY1" fmla="*/ 299 h 253745"/>
                  <a:gd name="connsiteX2" fmla="*/ 681129 w 681227"/>
                  <a:gd name="connsiteY2" fmla="*/ 254045 h 253745"/>
                  <a:gd name="connsiteX3" fmla="*/ -99 w 681227"/>
                  <a:gd name="connsiteY3" fmla="*/ 254045 h 253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1227" h="253745">
                    <a:moveTo>
                      <a:pt x="-99" y="299"/>
                    </a:moveTo>
                    <a:lnTo>
                      <a:pt x="681129" y="299"/>
                    </a:lnTo>
                    <a:lnTo>
                      <a:pt x="681129" y="254045"/>
                    </a:lnTo>
                    <a:lnTo>
                      <a:pt x="-99" y="254045"/>
                    </a:lnTo>
                    <a:close/>
                  </a:path>
                </a:pathLst>
              </a:custGeom>
            </p:spPr>
          </p:pic>
          <p:pic>
            <p:nvPicPr>
              <p:cNvPr id="463" name="图片 462">
                <a:extLst>
                  <a:ext uri="{FF2B5EF4-FFF2-40B4-BE49-F238E27FC236}">
                    <a16:creationId xmlns:a16="http://schemas.microsoft.com/office/drawing/2014/main" id="{A6AD0B56-8586-4B66-B522-9FEA8067A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604080" y="4750754"/>
                <a:ext cx="541782" cy="61722"/>
              </a:xfrm>
              <a:custGeom>
                <a:avLst/>
                <a:gdLst>
                  <a:gd name="connsiteX0" fmla="*/ -68 w 541782"/>
                  <a:gd name="connsiteY0" fmla="*/ 329 h 61722"/>
                  <a:gd name="connsiteX1" fmla="*/ 541714 w 541782"/>
                  <a:gd name="connsiteY1" fmla="*/ 329 h 61722"/>
                  <a:gd name="connsiteX2" fmla="*/ 541714 w 541782"/>
                  <a:gd name="connsiteY2" fmla="*/ 62051 h 61722"/>
                  <a:gd name="connsiteX3" fmla="*/ -68 w 541782"/>
                  <a:gd name="connsiteY3" fmla="*/ 62051 h 6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782" h="61722">
                    <a:moveTo>
                      <a:pt x="-68" y="329"/>
                    </a:moveTo>
                    <a:lnTo>
                      <a:pt x="541714" y="329"/>
                    </a:lnTo>
                    <a:lnTo>
                      <a:pt x="541714" y="62051"/>
                    </a:lnTo>
                    <a:lnTo>
                      <a:pt x="-68" y="62051"/>
                    </a:lnTo>
                    <a:close/>
                  </a:path>
                </a:pathLst>
              </a:custGeom>
            </p:spPr>
          </p:pic>
          <p:sp>
            <p:nvSpPr>
              <p:cNvPr id="464" name="任意多边形: 形状 463">
                <a:extLst>
                  <a:ext uri="{FF2B5EF4-FFF2-40B4-BE49-F238E27FC236}">
                    <a16:creationId xmlns:a16="http://schemas.microsoft.com/office/drawing/2014/main" id="{AD795FD0-2B37-4E45-9954-CF4CDEDAECCA}"/>
                  </a:ext>
                </a:extLst>
              </p:cNvPr>
              <p:cNvSpPr/>
              <p:nvPr/>
            </p:nvSpPr>
            <p:spPr>
              <a:xfrm>
                <a:off x="-2674083" y="4944331"/>
                <a:ext cx="680084" cy="40957"/>
              </a:xfrm>
              <a:custGeom>
                <a:avLst/>
                <a:gdLst>
                  <a:gd name="connsiteX0" fmla="*/ 680085 w 680084"/>
                  <a:gd name="connsiteY0" fmla="*/ 0 h 40957"/>
                  <a:gd name="connsiteX1" fmla="*/ 340043 w 680084"/>
                  <a:gd name="connsiteY1" fmla="*/ 35243 h 40957"/>
                  <a:gd name="connsiteX2" fmla="*/ 0 w 680084"/>
                  <a:gd name="connsiteY2" fmla="*/ 953 h 40957"/>
                  <a:gd name="connsiteX3" fmla="*/ 0 w 680084"/>
                  <a:gd name="connsiteY3" fmla="*/ 6668 h 40957"/>
                  <a:gd name="connsiteX4" fmla="*/ 340043 w 680084"/>
                  <a:gd name="connsiteY4" fmla="*/ 40958 h 40957"/>
                  <a:gd name="connsiteX5" fmla="*/ 680085 w 680084"/>
                  <a:gd name="connsiteY5" fmla="*/ 6668 h 40957"/>
                  <a:gd name="connsiteX6" fmla="*/ 680085 w 680084"/>
                  <a:gd name="connsiteY6" fmla="*/ 0 h 4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0084" h="40957">
                    <a:moveTo>
                      <a:pt x="680085" y="0"/>
                    </a:moveTo>
                    <a:cubicBezTo>
                      <a:pt x="661988" y="10478"/>
                      <a:pt x="530543" y="35243"/>
                      <a:pt x="340043" y="35243"/>
                    </a:cubicBezTo>
                    <a:cubicBezTo>
                      <a:pt x="148590" y="34290"/>
                      <a:pt x="22860" y="15240"/>
                      <a:pt x="0" y="953"/>
                    </a:cubicBezTo>
                    <a:cubicBezTo>
                      <a:pt x="0" y="3810"/>
                      <a:pt x="0" y="5715"/>
                      <a:pt x="0" y="6668"/>
                    </a:cubicBezTo>
                    <a:cubicBezTo>
                      <a:pt x="0" y="21908"/>
                      <a:pt x="152400" y="40958"/>
                      <a:pt x="340043" y="40958"/>
                    </a:cubicBezTo>
                    <a:cubicBezTo>
                      <a:pt x="527685" y="40958"/>
                      <a:pt x="680085" y="21908"/>
                      <a:pt x="680085" y="6668"/>
                    </a:cubicBezTo>
                    <a:cubicBezTo>
                      <a:pt x="680085" y="4763"/>
                      <a:pt x="680085" y="1905"/>
                      <a:pt x="6800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pic>
            <p:nvPicPr>
              <p:cNvPr id="465" name="图片 464">
                <a:extLst>
                  <a:ext uri="{FF2B5EF4-FFF2-40B4-BE49-F238E27FC236}">
                    <a16:creationId xmlns:a16="http://schemas.microsoft.com/office/drawing/2014/main" id="{0A5BE7CA-51A5-4EF5-BC27-DBEF13198B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2674946" y="4931348"/>
                <a:ext cx="681227" cy="91440"/>
              </a:xfrm>
              <a:custGeom>
                <a:avLst/>
                <a:gdLst>
                  <a:gd name="connsiteX0" fmla="*/ -99 w 681227"/>
                  <a:gd name="connsiteY0" fmla="*/ 343 h 91440"/>
                  <a:gd name="connsiteX1" fmla="*/ 681129 w 681227"/>
                  <a:gd name="connsiteY1" fmla="*/ 343 h 91440"/>
                  <a:gd name="connsiteX2" fmla="*/ 681129 w 681227"/>
                  <a:gd name="connsiteY2" fmla="*/ 91783 h 91440"/>
                  <a:gd name="connsiteX3" fmla="*/ -99 w 681227"/>
                  <a:gd name="connsiteY3" fmla="*/ 91783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1227" h="91440">
                    <a:moveTo>
                      <a:pt x="-99" y="343"/>
                    </a:moveTo>
                    <a:lnTo>
                      <a:pt x="681129" y="343"/>
                    </a:lnTo>
                    <a:lnTo>
                      <a:pt x="681129" y="91783"/>
                    </a:lnTo>
                    <a:lnTo>
                      <a:pt x="-99" y="91783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466" name="图形 8">
            <a:extLst>
              <a:ext uri="{FF2B5EF4-FFF2-40B4-BE49-F238E27FC236}">
                <a16:creationId xmlns:a16="http://schemas.microsoft.com/office/drawing/2014/main" id="{EDE4C038-627A-44AB-80F8-8E12D60D9E3E}"/>
              </a:ext>
            </a:extLst>
          </p:cNvPr>
          <p:cNvGrpSpPr/>
          <p:nvPr/>
        </p:nvGrpSpPr>
        <p:grpSpPr>
          <a:xfrm>
            <a:off x="5463942" y="1625946"/>
            <a:ext cx="1221736" cy="2206468"/>
            <a:chOff x="-1312008" y="3063686"/>
            <a:chExt cx="670559" cy="1211037"/>
          </a:xfrm>
        </p:grpSpPr>
        <p:grpSp>
          <p:nvGrpSpPr>
            <p:cNvPr id="467" name="图形 8">
              <a:extLst>
                <a:ext uri="{FF2B5EF4-FFF2-40B4-BE49-F238E27FC236}">
                  <a16:creationId xmlns:a16="http://schemas.microsoft.com/office/drawing/2014/main" id="{C8F8129F-4D98-43BF-A706-B25CD6AF8839}"/>
                </a:ext>
              </a:extLst>
            </p:cNvPr>
            <p:cNvGrpSpPr/>
            <p:nvPr/>
          </p:nvGrpSpPr>
          <p:grpSpPr>
            <a:xfrm>
              <a:off x="-1312008" y="4168043"/>
              <a:ext cx="670559" cy="106680"/>
              <a:chOff x="-1312008" y="4168043"/>
              <a:chExt cx="670559" cy="106680"/>
            </a:xfrm>
          </p:grpSpPr>
          <p:sp>
            <p:nvSpPr>
              <p:cNvPr id="468" name="任意多边形: 形状 467">
                <a:extLst>
                  <a:ext uri="{FF2B5EF4-FFF2-40B4-BE49-F238E27FC236}">
                    <a16:creationId xmlns:a16="http://schemas.microsoft.com/office/drawing/2014/main" id="{5696AABC-4665-436B-96F6-75D2C8E1D760}"/>
                  </a:ext>
                </a:extLst>
              </p:cNvPr>
              <p:cNvSpPr/>
              <p:nvPr/>
            </p:nvSpPr>
            <p:spPr>
              <a:xfrm>
                <a:off x="-1312008" y="4168043"/>
                <a:ext cx="670559" cy="106680"/>
              </a:xfrm>
              <a:custGeom>
                <a:avLst/>
                <a:gdLst>
                  <a:gd name="connsiteX0" fmla="*/ 670560 w 670559"/>
                  <a:gd name="connsiteY0" fmla="*/ 53340 h 106680"/>
                  <a:gd name="connsiteX1" fmla="*/ 335280 w 670559"/>
                  <a:gd name="connsiteY1" fmla="*/ 106680 h 106680"/>
                  <a:gd name="connsiteX2" fmla="*/ 0 w 670559"/>
                  <a:gd name="connsiteY2" fmla="*/ 53340 h 106680"/>
                  <a:gd name="connsiteX3" fmla="*/ 335280 w 670559"/>
                  <a:gd name="connsiteY3" fmla="*/ 0 h 106680"/>
                  <a:gd name="connsiteX4" fmla="*/ 670560 w 670559"/>
                  <a:gd name="connsiteY4" fmla="*/ 53340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559" h="106680">
                    <a:moveTo>
                      <a:pt x="670560" y="53340"/>
                    </a:moveTo>
                    <a:cubicBezTo>
                      <a:pt x="670560" y="82868"/>
                      <a:pt x="520065" y="106680"/>
                      <a:pt x="335280" y="106680"/>
                    </a:cubicBezTo>
                    <a:cubicBezTo>
                      <a:pt x="150495" y="106680"/>
                      <a:pt x="0" y="82868"/>
                      <a:pt x="0" y="53340"/>
                    </a:cubicBezTo>
                    <a:cubicBezTo>
                      <a:pt x="0" y="23813"/>
                      <a:pt x="150495" y="0"/>
                      <a:pt x="335280" y="0"/>
                    </a:cubicBezTo>
                    <a:cubicBezTo>
                      <a:pt x="520065" y="0"/>
                      <a:pt x="670560" y="23813"/>
                      <a:pt x="670560" y="53340"/>
                    </a:cubicBez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9" name="任意多边形: 形状 468">
                <a:extLst>
                  <a:ext uri="{FF2B5EF4-FFF2-40B4-BE49-F238E27FC236}">
                    <a16:creationId xmlns:a16="http://schemas.microsoft.com/office/drawing/2014/main" id="{E563A9C4-4EBC-4BC2-AF79-77ABC658F31B}"/>
                  </a:ext>
                </a:extLst>
              </p:cNvPr>
              <p:cNvSpPr/>
              <p:nvPr/>
            </p:nvSpPr>
            <p:spPr>
              <a:xfrm>
                <a:off x="-1306294" y="4168996"/>
                <a:ext cx="657225" cy="102869"/>
              </a:xfrm>
              <a:custGeom>
                <a:avLst/>
                <a:gdLst>
                  <a:gd name="connsiteX0" fmla="*/ 657225 w 657225"/>
                  <a:gd name="connsiteY0" fmla="*/ 51435 h 102869"/>
                  <a:gd name="connsiteX1" fmla="*/ 328613 w 657225"/>
                  <a:gd name="connsiteY1" fmla="*/ 102870 h 102869"/>
                  <a:gd name="connsiteX2" fmla="*/ 0 w 657225"/>
                  <a:gd name="connsiteY2" fmla="*/ 51435 h 102869"/>
                  <a:gd name="connsiteX3" fmla="*/ 328613 w 657225"/>
                  <a:gd name="connsiteY3" fmla="*/ 0 h 102869"/>
                  <a:gd name="connsiteX4" fmla="*/ 657225 w 657225"/>
                  <a:gd name="connsiteY4" fmla="*/ 51435 h 10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225" h="102869">
                    <a:moveTo>
                      <a:pt x="657225" y="51435"/>
                    </a:moveTo>
                    <a:cubicBezTo>
                      <a:pt x="657225" y="80010"/>
                      <a:pt x="510540" y="102870"/>
                      <a:pt x="328613" y="102870"/>
                    </a:cubicBezTo>
                    <a:cubicBezTo>
                      <a:pt x="147638" y="102870"/>
                      <a:pt x="0" y="80010"/>
                      <a:pt x="0" y="51435"/>
                    </a:cubicBezTo>
                    <a:cubicBezTo>
                      <a:pt x="0" y="22860"/>
                      <a:pt x="146685" y="0"/>
                      <a:pt x="328613" y="0"/>
                    </a:cubicBezTo>
                    <a:cubicBezTo>
                      <a:pt x="510540" y="0"/>
                      <a:pt x="657225" y="23813"/>
                      <a:pt x="657225" y="51435"/>
                    </a:cubicBezTo>
                    <a:close/>
                  </a:path>
                </a:pathLst>
              </a:custGeom>
              <a:solidFill>
                <a:srgbClr val="FBFB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0" name="任意多边形: 形状 469">
                <a:extLst>
                  <a:ext uri="{FF2B5EF4-FFF2-40B4-BE49-F238E27FC236}">
                    <a16:creationId xmlns:a16="http://schemas.microsoft.com/office/drawing/2014/main" id="{D1BD9C99-228A-419E-8368-0B3B1A4B7EAA}"/>
                  </a:ext>
                </a:extLst>
              </p:cNvPr>
              <p:cNvSpPr/>
              <p:nvPr/>
            </p:nvSpPr>
            <p:spPr>
              <a:xfrm>
                <a:off x="-1298674" y="4170872"/>
                <a:ext cx="641984" cy="99088"/>
              </a:xfrm>
              <a:custGeom>
                <a:avLst/>
                <a:gdLst>
                  <a:gd name="connsiteX0" fmla="*/ 641985 w 641984"/>
                  <a:gd name="connsiteY0" fmla="*/ 49559 h 99088"/>
                  <a:gd name="connsiteX1" fmla="*/ 320992 w 641984"/>
                  <a:gd name="connsiteY1" fmla="*/ 99089 h 99088"/>
                  <a:gd name="connsiteX2" fmla="*/ 0 w 641984"/>
                  <a:gd name="connsiteY2" fmla="*/ 49559 h 99088"/>
                  <a:gd name="connsiteX3" fmla="*/ 320992 w 641984"/>
                  <a:gd name="connsiteY3" fmla="*/ 29 h 99088"/>
                  <a:gd name="connsiteX4" fmla="*/ 641985 w 641984"/>
                  <a:gd name="connsiteY4" fmla="*/ 49559 h 9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1984" h="99088">
                    <a:moveTo>
                      <a:pt x="641985" y="49559"/>
                    </a:moveTo>
                    <a:cubicBezTo>
                      <a:pt x="641985" y="77181"/>
                      <a:pt x="498158" y="99089"/>
                      <a:pt x="320992" y="99089"/>
                    </a:cubicBezTo>
                    <a:cubicBezTo>
                      <a:pt x="143828" y="99089"/>
                      <a:pt x="0" y="77181"/>
                      <a:pt x="0" y="49559"/>
                    </a:cubicBezTo>
                    <a:cubicBezTo>
                      <a:pt x="0" y="21936"/>
                      <a:pt x="143828" y="29"/>
                      <a:pt x="320992" y="29"/>
                    </a:cubicBezTo>
                    <a:cubicBezTo>
                      <a:pt x="498158" y="-924"/>
                      <a:pt x="641985" y="21936"/>
                      <a:pt x="641985" y="49559"/>
                    </a:cubicBezTo>
                    <a:close/>
                  </a:path>
                </a:pathLst>
              </a:custGeom>
              <a:solidFill>
                <a:srgbClr val="F6F6F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1" name="任意多边形: 形状 470">
                <a:extLst>
                  <a:ext uri="{FF2B5EF4-FFF2-40B4-BE49-F238E27FC236}">
                    <a16:creationId xmlns:a16="http://schemas.microsoft.com/office/drawing/2014/main" id="{305B192E-2E74-4F67-BBB7-A81B8E0269A5}"/>
                  </a:ext>
                </a:extLst>
              </p:cNvPr>
              <p:cNvSpPr/>
              <p:nvPr/>
            </p:nvSpPr>
            <p:spPr>
              <a:xfrm>
                <a:off x="-1292958" y="4170901"/>
                <a:ext cx="628650" cy="97154"/>
              </a:xfrm>
              <a:custGeom>
                <a:avLst/>
                <a:gdLst>
                  <a:gd name="connsiteX0" fmla="*/ 628650 w 628650"/>
                  <a:gd name="connsiteY0" fmla="*/ 48577 h 97154"/>
                  <a:gd name="connsiteX1" fmla="*/ 314325 w 628650"/>
                  <a:gd name="connsiteY1" fmla="*/ 97155 h 97154"/>
                  <a:gd name="connsiteX2" fmla="*/ 0 w 628650"/>
                  <a:gd name="connsiteY2" fmla="*/ 48577 h 97154"/>
                  <a:gd name="connsiteX3" fmla="*/ 314325 w 628650"/>
                  <a:gd name="connsiteY3" fmla="*/ 0 h 97154"/>
                  <a:gd name="connsiteX4" fmla="*/ 628650 w 628650"/>
                  <a:gd name="connsiteY4" fmla="*/ 48577 h 97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50" h="97154">
                    <a:moveTo>
                      <a:pt x="628650" y="48577"/>
                    </a:moveTo>
                    <a:cubicBezTo>
                      <a:pt x="628650" y="75247"/>
                      <a:pt x="487680" y="97155"/>
                      <a:pt x="314325" y="97155"/>
                    </a:cubicBezTo>
                    <a:cubicBezTo>
                      <a:pt x="140970" y="97155"/>
                      <a:pt x="0" y="75247"/>
                      <a:pt x="0" y="48577"/>
                    </a:cubicBezTo>
                    <a:cubicBezTo>
                      <a:pt x="0" y="21907"/>
                      <a:pt x="140970" y="0"/>
                      <a:pt x="314325" y="0"/>
                    </a:cubicBezTo>
                    <a:cubicBezTo>
                      <a:pt x="488632" y="0"/>
                      <a:pt x="628650" y="21907"/>
                      <a:pt x="628650" y="48577"/>
                    </a:cubicBezTo>
                    <a:close/>
                  </a:path>
                </a:pathLst>
              </a:custGeom>
              <a:solidFill>
                <a:srgbClr val="F2F2F2">
                  <a:alpha val="14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2" name="任意多边形: 形状 471">
                <a:extLst>
                  <a:ext uri="{FF2B5EF4-FFF2-40B4-BE49-F238E27FC236}">
                    <a16:creationId xmlns:a16="http://schemas.microsoft.com/office/drawing/2014/main" id="{17AAF15A-CC5D-4404-8725-949D336DC8CC}"/>
                  </a:ext>
                </a:extLst>
              </p:cNvPr>
              <p:cNvSpPr/>
              <p:nvPr/>
            </p:nvSpPr>
            <p:spPr>
              <a:xfrm>
                <a:off x="-1286291" y="4171853"/>
                <a:ext cx="615314" cy="93345"/>
              </a:xfrm>
              <a:custGeom>
                <a:avLst/>
                <a:gdLst>
                  <a:gd name="connsiteX0" fmla="*/ 615315 w 615314"/>
                  <a:gd name="connsiteY0" fmla="*/ 46673 h 93345"/>
                  <a:gd name="connsiteX1" fmla="*/ 307658 w 615314"/>
                  <a:gd name="connsiteY1" fmla="*/ 93345 h 93345"/>
                  <a:gd name="connsiteX2" fmla="*/ 0 w 615314"/>
                  <a:gd name="connsiteY2" fmla="*/ 46673 h 93345"/>
                  <a:gd name="connsiteX3" fmla="*/ 307658 w 615314"/>
                  <a:gd name="connsiteY3" fmla="*/ 0 h 93345"/>
                  <a:gd name="connsiteX4" fmla="*/ 615315 w 615314"/>
                  <a:gd name="connsiteY4" fmla="*/ 46673 h 93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314" h="93345">
                    <a:moveTo>
                      <a:pt x="615315" y="46673"/>
                    </a:moveTo>
                    <a:cubicBezTo>
                      <a:pt x="615315" y="72390"/>
                      <a:pt x="478155" y="93345"/>
                      <a:pt x="307658" y="93345"/>
                    </a:cubicBezTo>
                    <a:cubicBezTo>
                      <a:pt x="138113" y="93345"/>
                      <a:pt x="0" y="72390"/>
                      <a:pt x="0" y="46673"/>
                    </a:cubicBezTo>
                    <a:cubicBezTo>
                      <a:pt x="0" y="20955"/>
                      <a:pt x="137160" y="0"/>
                      <a:pt x="307658" y="0"/>
                    </a:cubicBezTo>
                    <a:cubicBezTo>
                      <a:pt x="477202" y="0"/>
                      <a:pt x="615315" y="20955"/>
                      <a:pt x="615315" y="46673"/>
                    </a:cubicBezTo>
                    <a:close/>
                  </a:path>
                </a:pathLst>
              </a:custGeom>
              <a:solidFill>
                <a:srgbClr val="EEEEEE">
                  <a:alpha val="19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3" name="任意多边形: 形状 472">
                <a:extLst>
                  <a:ext uri="{FF2B5EF4-FFF2-40B4-BE49-F238E27FC236}">
                    <a16:creationId xmlns:a16="http://schemas.microsoft.com/office/drawing/2014/main" id="{4191C1C8-0CBB-494A-8318-DE6EA2399131}"/>
                  </a:ext>
                </a:extLst>
              </p:cNvPr>
              <p:cNvSpPr/>
              <p:nvPr/>
            </p:nvSpPr>
            <p:spPr>
              <a:xfrm>
                <a:off x="-1278671" y="4172806"/>
                <a:ext cx="600075" cy="91440"/>
              </a:xfrm>
              <a:custGeom>
                <a:avLst/>
                <a:gdLst>
                  <a:gd name="connsiteX0" fmla="*/ 600075 w 600075"/>
                  <a:gd name="connsiteY0" fmla="*/ 45720 h 91440"/>
                  <a:gd name="connsiteX1" fmla="*/ 300038 w 600075"/>
                  <a:gd name="connsiteY1" fmla="*/ 91440 h 91440"/>
                  <a:gd name="connsiteX2" fmla="*/ 0 w 600075"/>
                  <a:gd name="connsiteY2" fmla="*/ 45720 h 91440"/>
                  <a:gd name="connsiteX3" fmla="*/ 300038 w 600075"/>
                  <a:gd name="connsiteY3" fmla="*/ 0 h 91440"/>
                  <a:gd name="connsiteX4" fmla="*/ 600075 w 600075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075" h="91440">
                    <a:moveTo>
                      <a:pt x="600075" y="45720"/>
                    </a:moveTo>
                    <a:cubicBezTo>
                      <a:pt x="600075" y="70485"/>
                      <a:pt x="465772" y="91440"/>
                      <a:pt x="300038" y="91440"/>
                    </a:cubicBezTo>
                    <a:cubicBezTo>
                      <a:pt x="134302" y="91440"/>
                      <a:pt x="0" y="71438"/>
                      <a:pt x="0" y="45720"/>
                    </a:cubicBezTo>
                    <a:cubicBezTo>
                      <a:pt x="0" y="20003"/>
                      <a:pt x="134302" y="0"/>
                      <a:pt x="300038" y="0"/>
                    </a:cubicBezTo>
                    <a:cubicBezTo>
                      <a:pt x="465772" y="0"/>
                      <a:pt x="600075" y="20955"/>
                      <a:pt x="600075" y="45720"/>
                    </a:cubicBezTo>
                    <a:close/>
                  </a:path>
                </a:pathLst>
              </a:custGeom>
              <a:solidFill>
                <a:srgbClr val="EAEAEA">
                  <a:alpha val="24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4" name="任意多边形: 形状 473">
                <a:extLst>
                  <a:ext uri="{FF2B5EF4-FFF2-40B4-BE49-F238E27FC236}">
                    <a16:creationId xmlns:a16="http://schemas.microsoft.com/office/drawing/2014/main" id="{A23B58EA-E673-464E-AF35-9351828493B5}"/>
                  </a:ext>
                </a:extLst>
              </p:cNvPr>
              <p:cNvSpPr/>
              <p:nvPr/>
            </p:nvSpPr>
            <p:spPr>
              <a:xfrm>
                <a:off x="-1272956" y="4173759"/>
                <a:ext cx="586740" cy="87630"/>
              </a:xfrm>
              <a:custGeom>
                <a:avLst/>
                <a:gdLst>
                  <a:gd name="connsiteX0" fmla="*/ 586740 w 586740"/>
                  <a:gd name="connsiteY0" fmla="*/ 43815 h 87630"/>
                  <a:gd name="connsiteX1" fmla="*/ 293370 w 586740"/>
                  <a:gd name="connsiteY1" fmla="*/ 87630 h 87630"/>
                  <a:gd name="connsiteX2" fmla="*/ 0 w 586740"/>
                  <a:gd name="connsiteY2" fmla="*/ 43815 h 87630"/>
                  <a:gd name="connsiteX3" fmla="*/ 293370 w 586740"/>
                  <a:gd name="connsiteY3" fmla="*/ 0 h 87630"/>
                  <a:gd name="connsiteX4" fmla="*/ 586740 w 586740"/>
                  <a:gd name="connsiteY4" fmla="*/ 43815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40" h="87630">
                    <a:moveTo>
                      <a:pt x="586740" y="43815"/>
                    </a:moveTo>
                    <a:cubicBezTo>
                      <a:pt x="586740" y="67628"/>
                      <a:pt x="455295" y="87630"/>
                      <a:pt x="293370" y="87630"/>
                    </a:cubicBezTo>
                    <a:cubicBezTo>
                      <a:pt x="131445" y="87630"/>
                      <a:pt x="0" y="67628"/>
                      <a:pt x="0" y="43815"/>
                    </a:cubicBezTo>
                    <a:cubicBezTo>
                      <a:pt x="0" y="20003"/>
                      <a:pt x="131445" y="0"/>
                      <a:pt x="293370" y="0"/>
                    </a:cubicBezTo>
                    <a:cubicBezTo>
                      <a:pt x="455295" y="0"/>
                      <a:pt x="586740" y="20003"/>
                      <a:pt x="586740" y="43815"/>
                    </a:cubicBezTo>
                    <a:close/>
                  </a:path>
                </a:pathLst>
              </a:custGeom>
              <a:solidFill>
                <a:srgbClr val="E5E5E5">
                  <a:alpha val="29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5" name="任意多边形: 形状 474">
                <a:extLst>
                  <a:ext uri="{FF2B5EF4-FFF2-40B4-BE49-F238E27FC236}">
                    <a16:creationId xmlns:a16="http://schemas.microsoft.com/office/drawing/2014/main" id="{D58F3C20-1005-4D4F-9157-544B5B60BD86}"/>
                  </a:ext>
                </a:extLst>
              </p:cNvPr>
              <p:cNvSpPr/>
              <p:nvPr/>
            </p:nvSpPr>
            <p:spPr>
              <a:xfrm>
                <a:off x="-1265336" y="4175629"/>
                <a:ext cx="571500" cy="83854"/>
              </a:xfrm>
              <a:custGeom>
                <a:avLst/>
                <a:gdLst>
                  <a:gd name="connsiteX0" fmla="*/ 571500 w 571500"/>
                  <a:gd name="connsiteY0" fmla="*/ 41944 h 83854"/>
                  <a:gd name="connsiteX1" fmla="*/ 285750 w 571500"/>
                  <a:gd name="connsiteY1" fmla="*/ 83854 h 83854"/>
                  <a:gd name="connsiteX2" fmla="*/ 0 w 571500"/>
                  <a:gd name="connsiteY2" fmla="*/ 41944 h 83854"/>
                  <a:gd name="connsiteX3" fmla="*/ 285750 w 571500"/>
                  <a:gd name="connsiteY3" fmla="*/ 34 h 83854"/>
                  <a:gd name="connsiteX4" fmla="*/ 571500 w 571500"/>
                  <a:gd name="connsiteY4" fmla="*/ 41944 h 8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0" h="83854">
                    <a:moveTo>
                      <a:pt x="571500" y="41944"/>
                    </a:moveTo>
                    <a:cubicBezTo>
                      <a:pt x="571500" y="64804"/>
                      <a:pt x="442913" y="83854"/>
                      <a:pt x="285750" y="83854"/>
                    </a:cubicBezTo>
                    <a:cubicBezTo>
                      <a:pt x="127635" y="83854"/>
                      <a:pt x="0" y="64804"/>
                      <a:pt x="0" y="41944"/>
                    </a:cubicBezTo>
                    <a:cubicBezTo>
                      <a:pt x="0" y="19084"/>
                      <a:pt x="128588" y="34"/>
                      <a:pt x="285750" y="34"/>
                    </a:cubicBezTo>
                    <a:cubicBezTo>
                      <a:pt x="442913" y="-918"/>
                      <a:pt x="571500" y="18132"/>
                      <a:pt x="571500" y="41944"/>
                    </a:cubicBezTo>
                    <a:close/>
                  </a:path>
                </a:pathLst>
              </a:custGeom>
              <a:solidFill>
                <a:srgbClr val="E1E1E1">
                  <a:alpha val="3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6" name="任意多边形: 形状 475">
                <a:extLst>
                  <a:ext uri="{FF2B5EF4-FFF2-40B4-BE49-F238E27FC236}">
                    <a16:creationId xmlns:a16="http://schemas.microsoft.com/office/drawing/2014/main" id="{19D79277-1508-4BE4-B384-D6C666350964}"/>
                  </a:ext>
                </a:extLst>
              </p:cNvPr>
              <p:cNvSpPr/>
              <p:nvPr/>
            </p:nvSpPr>
            <p:spPr>
              <a:xfrm>
                <a:off x="-1259621" y="4175664"/>
                <a:ext cx="558164" cy="81914"/>
              </a:xfrm>
              <a:custGeom>
                <a:avLst/>
                <a:gdLst>
                  <a:gd name="connsiteX0" fmla="*/ 558165 w 558164"/>
                  <a:gd name="connsiteY0" fmla="*/ 40957 h 81914"/>
                  <a:gd name="connsiteX1" fmla="*/ 279082 w 558164"/>
                  <a:gd name="connsiteY1" fmla="*/ 81915 h 81914"/>
                  <a:gd name="connsiteX2" fmla="*/ 0 w 558164"/>
                  <a:gd name="connsiteY2" fmla="*/ 40957 h 81914"/>
                  <a:gd name="connsiteX3" fmla="*/ 279082 w 558164"/>
                  <a:gd name="connsiteY3" fmla="*/ 0 h 81914"/>
                  <a:gd name="connsiteX4" fmla="*/ 558165 w 558164"/>
                  <a:gd name="connsiteY4" fmla="*/ 40957 h 81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164" h="81914">
                    <a:moveTo>
                      <a:pt x="558165" y="40957"/>
                    </a:moveTo>
                    <a:cubicBezTo>
                      <a:pt x="558165" y="63817"/>
                      <a:pt x="433388" y="81915"/>
                      <a:pt x="279082" y="81915"/>
                    </a:cubicBezTo>
                    <a:cubicBezTo>
                      <a:pt x="124777" y="81915"/>
                      <a:pt x="0" y="63817"/>
                      <a:pt x="0" y="40957"/>
                    </a:cubicBezTo>
                    <a:cubicBezTo>
                      <a:pt x="0" y="18097"/>
                      <a:pt x="124777" y="0"/>
                      <a:pt x="279082" y="0"/>
                    </a:cubicBezTo>
                    <a:cubicBezTo>
                      <a:pt x="433388" y="0"/>
                      <a:pt x="558165" y="18097"/>
                      <a:pt x="558165" y="40957"/>
                    </a:cubicBezTo>
                    <a:close/>
                  </a:path>
                </a:pathLst>
              </a:custGeom>
              <a:solidFill>
                <a:srgbClr val="DDDDDD">
                  <a:alpha val="38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7" name="任意多边形: 形状 476">
                <a:extLst>
                  <a:ext uri="{FF2B5EF4-FFF2-40B4-BE49-F238E27FC236}">
                    <a16:creationId xmlns:a16="http://schemas.microsoft.com/office/drawing/2014/main" id="{F44C88C0-3444-4D29-A5C6-9B3D4C5E6325}"/>
                  </a:ext>
                </a:extLst>
              </p:cNvPr>
              <p:cNvSpPr/>
              <p:nvPr/>
            </p:nvSpPr>
            <p:spPr>
              <a:xfrm>
                <a:off x="-1253906" y="4176616"/>
                <a:ext cx="544829" cy="78105"/>
              </a:xfrm>
              <a:custGeom>
                <a:avLst/>
                <a:gdLst>
                  <a:gd name="connsiteX0" fmla="*/ 544830 w 544829"/>
                  <a:gd name="connsiteY0" fmla="*/ 39053 h 78105"/>
                  <a:gd name="connsiteX1" fmla="*/ 272415 w 544829"/>
                  <a:gd name="connsiteY1" fmla="*/ 78105 h 78105"/>
                  <a:gd name="connsiteX2" fmla="*/ 0 w 544829"/>
                  <a:gd name="connsiteY2" fmla="*/ 39053 h 78105"/>
                  <a:gd name="connsiteX3" fmla="*/ 272415 w 544829"/>
                  <a:gd name="connsiteY3" fmla="*/ 0 h 78105"/>
                  <a:gd name="connsiteX4" fmla="*/ 544830 w 544829"/>
                  <a:gd name="connsiteY4" fmla="*/ 39053 h 7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829" h="78105">
                    <a:moveTo>
                      <a:pt x="544830" y="39053"/>
                    </a:moveTo>
                    <a:cubicBezTo>
                      <a:pt x="544830" y="60960"/>
                      <a:pt x="422910" y="78105"/>
                      <a:pt x="272415" y="78105"/>
                    </a:cubicBezTo>
                    <a:cubicBezTo>
                      <a:pt x="121920" y="78105"/>
                      <a:pt x="0" y="60960"/>
                      <a:pt x="0" y="39053"/>
                    </a:cubicBezTo>
                    <a:cubicBezTo>
                      <a:pt x="0" y="17145"/>
                      <a:pt x="121920" y="0"/>
                      <a:pt x="272415" y="0"/>
                    </a:cubicBezTo>
                    <a:cubicBezTo>
                      <a:pt x="422910" y="0"/>
                      <a:pt x="544830" y="18098"/>
                      <a:pt x="544830" y="39053"/>
                    </a:cubicBezTo>
                    <a:close/>
                  </a:path>
                </a:pathLst>
              </a:custGeom>
              <a:solidFill>
                <a:srgbClr val="D8D8D8">
                  <a:alpha val="4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8" name="任意多边形: 形状 477">
                <a:extLst>
                  <a:ext uri="{FF2B5EF4-FFF2-40B4-BE49-F238E27FC236}">
                    <a16:creationId xmlns:a16="http://schemas.microsoft.com/office/drawing/2014/main" id="{286DA241-9811-4D3B-802D-AF0E168936F5}"/>
                  </a:ext>
                </a:extLst>
              </p:cNvPr>
              <p:cNvSpPr/>
              <p:nvPr/>
            </p:nvSpPr>
            <p:spPr>
              <a:xfrm>
                <a:off x="-1246286" y="4177568"/>
                <a:ext cx="529590" cy="76200"/>
              </a:xfrm>
              <a:custGeom>
                <a:avLst/>
                <a:gdLst>
                  <a:gd name="connsiteX0" fmla="*/ 529590 w 529590"/>
                  <a:gd name="connsiteY0" fmla="*/ 38100 h 76200"/>
                  <a:gd name="connsiteX1" fmla="*/ 264795 w 529590"/>
                  <a:gd name="connsiteY1" fmla="*/ 76200 h 76200"/>
                  <a:gd name="connsiteX2" fmla="*/ 0 w 529590"/>
                  <a:gd name="connsiteY2" fmla="*/ 38100 h 76200"/>
                  <a:gd name="connsiteX3" fmla="*/ 264795 w 529590"/>
                  <a:gd name="connsiteY3" fmla="*/ 0 h 76200"/>
                  <a:gd name="connsiteX4" fmla="*/ 529590 w 52959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590" h="76200">
                    <a:moveTo>
                      <a:pt x="529590" y="38100"/>
                    </a:moveTo>
                    <a:cubicBezTo>
                      <a:pt x="529590" y="59055"/>
                      <a:pt x="410528" y="76200"/>
                      <a:pt x="264795" y="76200"/>
                    </a:cubicBezTo>
                    <a:cubicBezTo>
                      <a:pt x="118110" y="76200"/>
                      <a:pt x="0" y="59055"/>
                      <a:pt x="0" y="38100"/>
                    </a:cubicBezTo>
                    <a:cubicBezTo>
                      <a:pt x="0" y="17145"/>
                      <a:pt x="119063" y="0"/>
                      <a:pt x="264795" y="0"/>
                    </a:cubicBezTo>
                    <a:cubicBezTo>
                      <a:pt x="411480" y="0"/>
                      <a:pt x="529590" y="17145"/>
                      <a:pt x="529590" y="38100"/>
                    </a:cubicBezTo>
                    <a:close/>
                  </a:path>
                </a:pathLst>
              </a:custGeom>
              <a:solidFill>
                <a:srgbClr val="D4D4D4">
                  <a:alpha val="48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9" name="任意多边形: 形状 478">
                <a:extLst>
                  <a:ext uri="{FF2B5EF4-FFF2-40B4-BE49-F238E27FC236}">
                    <a16:creationId xmlns:a16="http://schemas.microsoft.com/office/drawing/2014/main" id="{39948F40-138F-4743-A80F-22D7B4EF1AF5}"/>
                  </a:ext>
                </a:extLst>
              </p:cNvPr>
              <p:cNvSpPr/>
              <p:nvPr/>
            </p:nvSpPr>
            <p:spPr>
              <a:xfrm>
                <a:off x="-1239619" y="4178521"/>
                <a:ext cx="516254" cy="72390"/>
              </a:xfrm>
              <a:custGeom>
                <a:avLst/>
                <a:gdLst>
                  <a:gd name="connsiteX0" fmla="*/ 516255 w 516254"/>
                  <a:gd name="connsiteY0" fmla="*/ 36195 h 72390"/>
                  <a:gd name="connsiteX1" fmla="*/ 258128 w 516254"/>
                  <a:gd name="connsiteY1" fmla="*/ 72390 h 72390"/>
                  <a:gd name="connsiteX2" fmla="*/ 0 w 516254"/>
                  <a:gd name="connsiteY2" fmla="*/ 36195 h 72390"/>
                  <a:gd name="connsiteX3" fmla="*/ 258128 w 516254"/>
                  <a:gd name="connsiteY3" fmla="*/ 0 h 72390"/>
                  <a:gd name="connsiteX4" fmla="*/ 516255 w 516254"/>
                  <a:gd name="connsiteY4" fmla="*/ 36195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254" h="72390">
                    <a:moveTo>
                      <a:pt x="516255" y="36195"/>
                    </a:moveTo>
                    <a:cubicBezTo>
                      <a:pt x="516255" y="56197"/>
                      <a:pt x="401003" y="72390"/>
                      <a:pt x="258128" y="72390"/>
                    </a:cubicBezTo>
                    <a:cubicBezTo>
                      <a:pt x="115253" y="72390"/>
                      <a:pt x="0" y="56197"/>
                      <a:pt x="0" y="36195"/>
                    </a:cubicBezTo>
                    <a:cubicBezTo>
                      <a:pt x="0" y="16193"/>
                      <a:pt x="115253" y="0"/>
                      <a:pt x="258128" y="0"/>
                    </a:cubicBezTo>
                    <a:cubicBezTo>
                      <a:pt x="400050" y="0"/>
                      <a:pt x="516255" y="16193"/>
                      <a:pt x="516255" y="36195"/>
                    </a:cubicBezTo>
                    <a:close/>
                  </a:path>
                </a:pathLst>
              </a:custGeom>
              <a:solidFill>
                <a:srgbClr val="D0D0D0">
                  <a:alpha val="5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0" name="任意多边形: 形状 479">
                <a:extLst>
                  <a:ext uri="{FF2B5EF4-FFF2-40B4-BE49-F238E27FC236}">
                    <a16:creationId xmlns:a16="http://schemas.microsoft.com/office/drawing/2014/main" id="{3F010683-4C04-4FE0-81C3-EA946534F932}"/>
                  </a:ext>
                </a:extLst>
              </p:cNvPr>
              <p:cNvSpPr/>
              <p:nvPr/>
            </p:nvSpPr>
            <p:spPr>
              <a:xfrm>
                <a:off x="-1233903" y="4179474"/>
                <a:ext cx="502920" cy="68579"/>
              </a:xfrm>
              <a:custGeom>
                <a:avLst/>
                <a:gdLst>
                  <a:gd name="connsiteX0" fmla="*/ 502920 w 502920"/>
                  <a:gd name="connsiteY0" fmla="*/ 34290 h 68579"/>
                  <a:gd name="connsiteX1" fmla="*/ 251460 w 502920"/>
                  <a:gd name="connsiteY1" fmla="*/ 68580 h 68579"/>
                  <a:gd name="connsiteX2" fmla="*/ 0 w 502920"/>
                  <a:gd name="connsiteY2" fmla="*/ 34290 h 68579"/>
                  <a:gd name="connsiteX3" fmla="*/ 251460 w 502920"/>
                  <a:gd name="connsiteY3" fmla="*/ 0 h 68579"/>
                  <a:gd name="connsiteX4" fmla="*/ 502920 w 502920"/>
                  <a:gd name="connsiteY4" fmla="*/ 3429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920" h="68579">
                    <a:moveTo>
                      <a:pt x="502920" y="34290"/>
                    </a:moveTo>
                    <a:cubicBezTo>
                      <a:pt x="502920" y="53340"/>
                      <a:pt x="390525" y="68580"/>
                      <a:pt x="251460" y="68580"/>
                    </a:cubicBezTo>
                    <a:cubicBezTo>
                      <a:pt x="112395" y="68580"/>
                      <a:pt x="0" y="53340"/>
                      <a:pt x="0" y="34290"/>
                    </a:cubicBezTo>
                    <a:cubicBezTo>
                      <a:pt x="0" y="15240"/>
                      <a:pt x="112395" y="0"/>
                      <a:pt x="251460" y="0"/>
                    </a:cubicBezTo>
                    <a:cubicBezTo>
                      <a:pt x="390525" y="0"/>
                      <a:pt x="502920" y="15240"/>
                      <a:pt x="502920" y="34290"/>
                    </a:cubicBezTo>
                    <a:close/>
                  </a:path>
                </a:pathLst>
              </a:custGeom>
              <a:solidFill>
                <a:srgbClr val="CCCCCC">
                  <a:alpha val="57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1" name="任意多边形: 形状 480">
                <a:extLst>
                  <a:ext uri="{FF2B5EF4-FFF2-40B4-BE49-F238E27FC236}">
                    <a16:creationId xmlns:a16="http://schemas.microsoft.com/office/drawing/2014/main" id="{B0EAFCD0-4F6A-40A5-9FE8-90D35DBAEE3F}"/>
                  </a:ext>
                </a:extLst>
              </p:cNvPr>
              <p:cNvSpPr/>
              <p:nvPr/>
            </p:nvSpPr>
            <p:spPr>
              <a:xfrm>
                <a:off x="-1226283" y="4180426"/>
                <a:ext cx="487679" cy="66675"/>
              </a:xfrm>
              <a:custGeom>
                <a:avLst/>
                <a:gdLst>
                  <a:gd name="connsiteX0" fmla="*/ 487680 w 487679"/>
                  <a:gd name="connsiteY0" fmla="*/ 33338 h 66675"/>
                  <a:gd name="connsiteX1" fmla="*/ 243840 w 487679"/>
                  <a:gd name="connsiteY1" fmla="*/ 66675 h 66675"/>
                  <a:gd name="connsiteX2" fmla="*/ 0 w 487679"/>
                  <a:gd name="connsiteY2" fmla="*/ 33338 h 66675"/>
                  <a:gd name="connsiteX3" fmla="*/ 243840 w 487679"/>
                  <a:gd name="connsiteY3" fmla="*/ 0 h 66675"/>
                  <a:gd name="connsiteX4" fmla="*/ 487680 w 487679"/>
                  <a:gd name="connsiteY4" fmla="*/ 3333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79" h="66675">
                    <a:moveTo>
                      <a:pt x="487680" y="33338"/>
                    </a:moveTo>
                    <a:cubicBezTo>
                      <a:pt x="487680" y="51435"/>
                      <a:pt x="378142" y="66675"/>
                      <a:pt x="243840" y="66675"/>
                    </a:cubicBezTo>
                    <a:cubicBezTo>
                      <a:pt x="108585" y="66675"/>
                      <a:pt x="0" y="51435"/>
                      <a:pt x="0" y="33338"/>
                    </a:cubicBezTo>
                    <a:cubicBezTo>
                      <a:pt x="0" y="15240"/>
                      <a:pt x="109538" y="0"/>
                      <a:pt x="243840" y="0"/>
                    </a:cubicBezTo>
                    <a:cubicBezTo>
                      <a:pt x="378142" y="0"/>
                      <a:pt x="487680" y="15240"/>
                      <a:pt x="487680" y="33338"/>
                    </a:cubicBezTo>
                    <a:close/>
                  </a:path>
                </a:pathLst>
              </a:custGeom>
              <a:solidFill>
                <a:srgbClr val="C7C7C7">
                  <a:alpha val="6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2" name="任意多边形: 形状 481">
                <a:extLst>
                  <a:ext uri="{FF2B5EF4-FFF2-40B4-BE49-F238E27FC236}">
                    <a16:creationId xmlns:a16="http://schemas.microsoft.com/office/drawing/2014/main" id="{5BA45ED4-937A-44BB-8ECC-D35383C01CE5}"/>
                  </a:ext>
                </a:extLst>
              </p:cNvPr>
              <p:cNvSpPr/>
              <p:nvPr/>
            </p:nvSpPr>
            <p:spPr>
              <a:xfrm>
                <a:off x="-1220569" y="4181378"/>
                <a:ext cx="474345" cy="62865"/>
              </a:xfrm>
              <a:custGeom>
                <a:avLst/>
                <a:gdLst>
                  <a:gd name="connsiteX0" fmla="*/ 474345 w 474345"/>
                  <a:gd name="connsiteY0" fmla="*/ 31433 h 62865"/>
                  <a:gd name="connsiteX1" fmla="*/ 237173 w 474345"/>
                  <a:gd name="connsiteY1" fmla="*/ 62865 h 62865"/>
                  <a:gd name="connsiteX2" fmla="*/ 0 w 474345"/>
                  <a:gd name="connsiteY2" fmla="*/ 31433 h 62865"/>
                  <a:gd name="connsiteX3" fmla="*/ 237173 w 474345"/>
                  <a:gd name="connsiteY3" fmla="*/ 0 h 62865"/>
                  <a:gd name="connsiteX4" fmla="*/ 474345 w 474345"/>
                  <a:gd name="connsiteY4" fmla="*/ 31433 h 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345" h="62865">
                    <a:moveTo>
                      <a:pt x="474345" y="31433"/>
                    </a:moveTo>
                    <a:cubicBezTo>
                      <a:pt x="474345" y="48578"/>
                      <a:pt x="368617" y="62865"/>
                      <a:pt x="237173" y="62865"/>
                    </a:cubicBezTo>
                    <a:cubicBezTo>
                      <a:pt x="106680" y="62865"/>
                      <a:pt x="0" y="48578"/>
                      <a:pt x="0" y="31433"/>
                    </a:cubicBezTo>
                    <a:cubicBezTo>
                      <a:pt x="0" y="14288"/>
                      <a:pt x="105728" y="0"/>
                      <a:pt x="237173" y="0"/>
                    </a:cubicBezTo>
                    <a:cubicBezTo>
                      <a:pt x="368617" y="0"/>
                      <a:pt x="474345" y="14288"/>
                      <a:pt x="474345" y="31433"/>
                    </a:cubicBezTo>
                    <a:close/>
                  </a:path>
                </a:pathLst>
              </a:custGeom>
              <a:solidFill>
                <a:srgbClr val="C3C3C3">
                  <a:alpha val="67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3" name="任意多边形: 形状 482">
                <a:extLst>
                  <a:ext uri="{FF2B5EF4-FFF2-40B4-BE49-F238E27FC236}">
                    <a16:creationId xmlns:a16="http://schemas.microsoft.com/office/drawing/2014/main" id="{5708F0EA-D681-4E2F-9EAA-0E3EA6166951}"/>
                  </a:ext>
                </a:extLst>
              </p:cNvPr>
              <p:cNvSpPr/>
              <p:nvPr/>
            </p:nvSpPr>
            <p:spPr>
              <a:xfrm>
                <a:off x="-1212949" y="4182331"/>
                <a:ext cx="459104" cy="60959"/>
              </a:xfrm>
              <a:custGeom>
                <a:avLst/>
                <a:gdLst>
                  <a:gd name="connsiteX0" fmla="*/ 459105 w 459104"/>
                  <a:gd name="connsiteY0" fmla="*/ 30480 h 60959"/>
                  <a:gd name="connsiteX1" fmla="*/ 229553 w 459104"/>
                  <a:gd name="connsiteY1" fmla="*/ 60960 h 60959"/>
                  <a:gd name="connsiteX2" fmla="*/ 0 w 459104"/>
                  <a:gd name="connsiteY2" fmla="*/ 30480 h 60959"/>
                  <a:gd name="connsiteX3" fmla="*/ 229553 w 459104"/>
                  <a:gd name="connsiteY3" fmla="*/ 0 h 60959"/>
                  <a:gd name="connsiteX4" fmla="*/ 459105 w 459104"/>
                  <a:gd name="connsiteY4" fmla="*/ 30480 h 6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104" h="60959">
                    <a:moveTo>
                      <a:pt x="459105" y="30480"/>
                    </a:moveTo>
                    <a:cubicBezTo>
                      <a:pt x="459105" y="46672"/>
                      <a:pt x="356235" y="60960"/>
                      <a:pt x="229553" y="60960"/>
                    </a:cubicBezTo>
                    <a:cubicBezTo>
                      <a:pt x="102870" y="60960"/>
                      <a:pt x="0" y="47625"/>
                      <a:pt x="0" y="30480"/>
                    </a:cubicBezTo>
                    <a:cubicBezTo>
                      <a:pt x="0" y="14288"/>
                      <a:pt x="102870" y="0"/>
                      <a:pt x="229553" y="0"/>
                    </a:cubicBezTo>
                    <a:cubicBezTo>
                      <a:pt x="356235" y="0"/>
                      <a:pt x="459105" y="13335"/>
                      <a:pt x="459105" y="30480"/>
                    </a:cubicBezTo>
                    <a:close/>
                  </a:path>
                </a:pathLst>
              </a:custGeom>
              <a:solidFill>
                <a:srgbClr val="BFBFBF">
                  <a:alpha val="7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4" name="任意多边形: 形状 483">
                <a:extLst>
                  <a:ext uri="{FF2B5EF4-FFF2-40B4-BE49-F238E27FC236}">
                    <a16:creationId xmlns:a16="http://schemas.microsoft.com/office/drawing/2014/main" id="{D69AC2FA-75C4-49BE-8BEB-32603FA61BD7}"/>
                  </a:ext>
                </a:extLst>
              </p:cNvPr>
              <p:cNvSpPr/>
              <p:nvPr/>
            </p:nvSpPr>
            <p:spPr>
              <a:xfrm>
                <a:off x="-1207233" y="4183284"/>
                <a:ext cx="445769" cy="57150"/>
              </a:xfrm>
              <a:custGeom>
                <a:avLst/>
                <a:gdLst>
                  <a:gd name="connsiteX0" fmla="*/ 445770 w 445769"/>
                  <a:gd name="connsiteY0" fmla="*/ 28575 h 57150"/>
                  <a:gd name="connsiteX1" fmla="*/ 222885 w 445769"/>
                  <a:gd name="connsiteY1" fmla="*/ 57150 h 57150"/>
                  <a:gd name="connsiteX2" fmla="*/ 0 w 445769"/>
                  <a:gd name="connsiteY2" fmla="*/ 28575 h 57150"/>
                  <a:gd name="connsiteX3" fmla="*/ 222885 w 445769"/>
                  <a:gd name="connsiteY3" fmla="*/ 0 h 57150"/>
                  <a:gd name="connsiteX4" fmla="*/ 445770 w 445769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769" h="57150">
                    <a:moveTo>
                      <a:pt x="445770" y="28575"/>
                    </a:moveTo>
                    <a:cubicBezTo>
                      <a:pt x="445770" y="44768"/>
                      <a:pt x="345757" y="57150"/>
                      <a:pt x="222885" y="57150"/>
                    </a:cubicBezTo>
                    <a:cubicBezTo>
                      <a:pt x="100013" y="57150"/>
                      <a:pt x="0" y="44768"/>
                      <a:pt x="0" y="28575"/>
                    </a:cubicBezTo>
                    <a:cubicBezTo>
                      <a:pt x="0" y="12382"/>
                      <a:pt x="100013" y="0"/>
                      <a:pt x="222885" y="0"/>
                    </a:cubicBezTo>
                    <a:cubicBezTo>
                      <a:pt x="345757" y="0"/>
                      <a:pt x="445770" y="12382"/>
                      <a:pt x="445770" y="28575"/>
                    </a:cubicBezTo>
                    <a:close/>
                  </a:path>
                </a:pathLst>
              </a:custGeom>
              <a:solidFill>
                <a:srgbClr val="BABABA">
                  <a:alpha val="7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5" name="任意多边形: 形状 484">
                <a:extLst>
                  <a:ext uri="{FF2B5EF4-FFF2-40B4-BE49-F238E27FC236}">
                    <a16:creationId xmlns:a16="http://schemas.microsoft.com/office/drawing/2014/main" id="{32CBEE40-C4AD-421B-A8BA-4954D81E3926}"/>
                  </a:ext>
                </a:extLst>
              </p:cNvPr>
              <p:cNvSpPr/>
              <p:nvPr/>
            </p:nvSpPr>
            <p:spPr>
              <a:xfrm>
                <a:off x="-1201519" y="4184236"/>
                <a:ext cx="432435" cy="53340"/>
              </a:xfrm>
              <a:custGeom>
                <a:avLst/>
                <a:gdLst>
                  <a:gd name="connsiteX0" fmla="*/ 432435 w 432435"/>
                  <a:gd name="connsiteY0" fmla="*/ 26670 h 53340"/>
                  <a:gd name="connsiteX1" fmla="*/ 216217 w 432435"/>
                  <a:gd name="connsiteY1" fmla="*/ 53340 h 53340"/>
                  <a:gd name="connsiteX2" fmla="*/ 0 w 432435"/>
                  <a:gd name="connsiteY2" fmla="*/ 26670 h 53340"/>
                  <a:gd name="connsiteX3" fmla="*/ 216217 w 432435"/>
                  <a:gd name="connsiteY3" fmla="*/ 0 h 53340"/>
                  <a:gd name="connsiteX4" fmla="*/ 432435 w 432435"/>
                  <a:gd name="connsiteY4" fmla="*/ 2667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435" h="53340">
                    <a:moveTo>
                      <a:pt x="432435" y="26670"/>
                    </a:moveTo>
                    <a:cubicBezTo>
                      <a:pt x="432435" y="41910"/>
                      <a:pt x="335280" y="53340"/>
                      <a:pt x="216217" y="53340"/>
                    </a:cubicBezTo>
                    <a:cubicBezTo>
                      <a:pt x="97155" y="53340"/>
                      <a:pt x="0" y="40957"/>
                      <a:pt x="0" y="26670"/>
                    </a:cubicBezTo>
                    <a:cubicBezTo>
                      <a:pt x="0" y="11430"/>
                      <a:pt x="97155" y="0"/>
                      <a:pt x="216217" y="0"/>
                    </a:cubicBezTo>
                    <a:cubicBezTo>
                      <a:pt x="336233" y="0"/>
                      <a:pt x="432435" y="12382"/>
                      <a:pt x="432435" y="26670"/>
                    </a:cubicBezTo>
                    <a:close/>
                  </a:path>
                </a:pathLst>
              </a:custGeom>
              <a:solidFill>
                <a:srgbClr val="B6B6B6">
                  <a:alpha val="8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6" name="任意多边形: 形状 485">
                <a:extLst>
                  <a:ext uri="{FF2B5EF4-FFF2-40B4-BE49-F238E27FC236}">
                    <a16:creationId xmlns:a16="http://schemas.microsoft.com/office/drawing/2014/main" id="{62A56C3D-FF8F-4D7E-A5FB-3E88C3409575}"/>
                  </a:ext>
                </a:extLst>
              </p:cNvPr>
              <p:cNvSpPr/>
              <p:nvPr/>
            </p:nvSpPr>
            <p:spPr>
              <a:xfrm>
                <a:off x="-1192946" y="4185189"/>
                <a:ext cx="417194" cy="51434"/>
              </a:xfrm>
              <a:custGeom>
                <a:avLst/>
                <a:gdLst>
                  <a:gd name="connsiteX0" fmla="*/ 417195 w 417194"/>
                  <a:gd name="connsiteY0" fmla="*/ 25717 h 51434"/>
                  <a:gd name="connsiteX1" fmla="*/ 208597 w 417194"/>
                  <a:gd name="connsiteY1" fmla="*/ 51435 h 51434"/>
                  <a:gd name="connsiteX2" fmla="*/ 0 w 417194"/>
                  <a:gd name="connsiteY2" fmla="*/ 25717 h 51434"/>
                  <a:gd name="connsiteX3" fmla="*/ 208597 w 417194"/>
                  <a:gd name="connsiteY3" fmla="*/ 0 h 51434"/>
                  <a:gd name="connsiteX4" fmla="*/ 417195 w 417194"/>
                  <a:gd name="connsiteY4" fmla="*/ 25717 h 5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194" h="51434">
                    <a:moveTo>
                      <a:pt x="417195" y="25717"/>
                    </a:moveTo>
                    <a:cubicBezTo>
                      <a:pt x="417195" y="40005"/>
                      <a:pt x="323850" y="51435"/>
                      <a:pt x="208597" y="51435"/>
                    </a:cubicBezTo>
                    <a:cubicBezTo>
                      <a:pt x="93345" y="51435"/>
                      <a:pt x="0" y="40005"/>
                      <a:pt x="0" y="25717"/>
                    </a:cubicBezTo>
                    <a:cubicBezTo>
                      <a:pt x="0" y="11430"/>
                      <a:pt x="93345" y="0"/>
                      <a:pt x="208597" y="0"/>
                    </a:cubicBezTo>
                    <a:cubicBezTo>
                      <a:pt x="322897" y="0"/>
                      <a:pt x="417195" y="11430"/>
                      <a:pt x="417195" y="25717"/>
                    </a:cubicBezTo>
                    <a:close/>
                  </a:path>
                </a:pathLst>
              </a:custGeom>
              <a:solidFill>
                <a:srgbClr val="B2B2B2">
                  <a:alpha val="8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7" name="任意多边形: 形状 486">
                <a:extLst>
                  <a:ext uri="{FF2B5EF4-FFF2-40B4-BE49-F238E27FC236}">
                    <a16:creationId xmlns:a16="http://schemas.microsoft.com/office/drawing/2014/main" id="{1C512F8F-005C-4529-80DF-104EFB5CE0FD}"/>
                  </a:ext>
                </a:extLst>
              </p:cNvPr>
              <p:cNvSpPr/>
              <p:nvPr/>
            </p:nvSpPr>
            <p:spPr>
              <a:xfrm>
                <a:off x="-1187231" y="4186141"/>
                <a:ext cx="403860" cy="47625"/>
              </a:xfrm>
              <a:custGeom>
                <a:avLst/>
                <a:gdLst>
                  <a:gd name="connsiteX0" fmla="*/ 403860 w 403860"/>
                  <a:gd name="connsiteY0" fmla="*/ 23813 h 47625"/>
                  <a:gd name="connsiteX1" fmla="*/ 201930 w 403860"/>
                  <a:gd name="connsiteY1" fmla="*/ 47625 h 47625"/>
                  <a:gd name="connsiteX2" fmla="*/ 0 w 403860"/>
                  <a:gd name="connsiteY2" fmla="*/ 23813 h 47625"/>
                  <a:gd name="connsiteX3" fmla="*/ 201930 w 403860"/>
                  <a:gd name="connsiteY3" fmla="*/ 0 h 47625"/>
                  <a:gd name="connsiteX4" fmla="*/ 403860 w 403860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860" h="47625">
                    <a:moveTo>
                      <a:pt x="403860" y="23813"/>
                    </a:moveTo>
                    <a:cubicBezTo>
                      <a:pt x="403860" y="37148"/>
                      <a:pt x="313373" y="47625"/>
                      <a:pt x="201930" y="47625"/>
                    </a:cubicBezTo>
                    <a:cubicBezTo>
                      <a:pt x="90488" y="47625"/>
                      <a:pt x="0" y="37148"/>
                      <a:pt x="0" y="23813"/>
                    </a:cubicBezTo>
                    <a:cubicBezTo>
                      <a:pt x="0" y="10478"/>
                      <a:pt x="90488" y="0"/>
                      <a:pt x="201930" y="0"/>
                    </a:cubicBezTo>
                    <a:cubicBezTo>
                      <a:pt x="313373" y="0"/>
                      <a:pt x="403860" y="10478"/>
                      <a:pt x="403860" y="23813"/>
                    </a:cubicBezTo>
                    <a:close/>
                  </a:path>
                </a:pathLst>
              </a:custGeom>
              <a:solidFill>
                <a:srgbClr val="AEAEAE">
                  <a:alpha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8" name="任意多边形: 形状 487">
                <a:extLst>
                  <a:ext uri="{FF2B5EF4-FFF2-40B4-BE49-F238E27FC236}">
                    <a16:creationId xmlns:a16="http://schemas.microsoft.com/office/drawing/2014/main" id="{A3AE6E8A-CF64-49C3-886E-8F4C5678C8EA}"/>
                  </a:ext>
                </a:extLst>
              </p:cNvPr>
              <p:cNvSpPr/>
              <p:nvPr/>
            </p:nvSpPr>
            <p:spPr>
              <a:xfrm>
                <a:off x="-1181516" y="4187093"/>
                <a:ext cx="390525" cy="44767"/>
              </a:xfrm>
              <a:custGeom>
                <a:avLst/>
                <a:gdLst>
                  <a:gd name="connsiteX0" fmla="*/ 390525 w 390525"/>
                  <a:gd name="connsiteY0" fmla="*/ 21908 h 44767"/>
                  <a:gd name="connsiteX1" fmla="*/ 195263 w 390525"/>
                  <a:gd name="connsiteY1" fmla="*/ 44768 h 44767"/>
                  <a:gd name="connsiteX2" fmla="*/ 0 w 390525"/>
                  <a:gd name="connsiteY2" fmla="*/ 21908 h 44767"/>
                  <a:gd name="connsiteX3" fmla="*/ 195263 w 390525"/>
                  <a:gd name="connsiteY3" fmla="*/ 0 h 44767"/>
                  <a:gd name="connsiteX4" fmla="*/ 390525 w 390525"/>
                  <a:gd name="connsiteY4" fmla="*/ 21908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44767">
                    <a:moveTo>
                      <a:pt x="390525" y="21908"/>
                    </a:moveTo>
                    <a:cubicBezTo>
                      <a:pt x="390525" y="34290"/>
                      <a:pt x="302895" y="44768"/>
                      <a:pt x="195263" y="44768"/>
                    </a:cubicBezTo>
                    <a:cubicBezTo>
                      <a:pt x="87630" y="44768"/>
                      <a:pt x="0" y="34290"/>
                      <a:pt x="0" y="21908"/>
                    </a:cubicBezTo>
                    <a:cubicBezTo>
                      <a:pt x="0" y="9525"/>
                      <a:pt x="87630" y="0"/>
                      <a:pt x="195263" y="0"/>
                    </a:cubicBezTo>
                    <a:cubicBezTo>
                      <a:pt x="302895" y="0"/>
                      <a:pt x="390525" y="9525"/>
                      <a:pt x="390525" y="21908"/>
                    </a:cubicBezTo>
                    <a:close/>
                  </a:path>
                </a:pathLst>
              </a:custGeom>
              <a:solidFill>
                <a:srgbClr val="A9A9A9">
                  <a:alpha val="9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9" name="任意多边形: 形状 488">
                <a:extLst>
                  <a:ext uri="{FF2B5EF4-FFF2-40B4-BE49-F238E27FC236}">
                    <a16:creationId xmlns:a16="http://schemas.microsoft.com/office/drawing/2014/main" id="{4924B636-C7DB-4731-A649-E295490D5ECC}"/>
                  </a:ext>
                </a:extLst>
              </p:cNvPr>
              <p:cNvSpPr/>
              <p:nvPr/>
            </p:nvSpPr>
            <p:spPr>
              <a:xfrm>
                <a:off x="-1173896" y="4188046"/>
                <a:ext cx="375284" cy="41909"/>
              </a:xfrm>
              <a:custGeom>
                <a:avLst/>
                <a:gdLst>
                  <a:gd name="connsiteX0" fmla="*/ 375285 w 375284"/>
                  <a:gd name="connsiteY0" fmla="*/ 20955 h 41909"/>
                  <a:gd name="connsiteX1" fmla="*/ 187642 w 375284"/>
                  <a:gd name="connsiteY1" fmla="*/ 41910 h 41909"/>
                  <a:gd name="connsiteX2" fmla="*/ 0 w 375284"/>
                  <a:gd name="connsiteY2" fmla="*/ 20955 h 41909"/>
                  <a:gd name="connsiteX3" fmla="*/ 187642 w 375284"/>
                  <a:gd name="connsiteY3" fmla="*/ 0 h 41909"/>
                  <a:gd name="connsiteX4" fmla="*/ 375285 w 375284"/>
                  <a:gd name="connsiteY4" fmla="*/ 20955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4" h="41909">
                    <a:moveTo>
                      <a:pt x="375285" y="20955"/>
                    </a:moveTo>
                    <a:cubicBezTo>
                      <a:pt x="375285" y="32385"/>
                      <a:pt x="291465" y="41910"/>
                      <a:pt x="187642" y="41910"/>
                    </a:cubicBezTo>
                    <a:cubicBezTo>
                      <a:pt x="83820" y="41910"/>
                      <a:pt x="0" y="32385"/>
                      <a:pt x="0" y="20955"/>
                    </a:cubicBezTo>
                    <a:cubicBezTo>
                      <a:pt x="0" y="9525"/>
                      <a:pt x="83820" y="0"/>
                      <a:pt x="187642" y="0"/>
                    </a:cubicBezTo>
                    <a:cubicBezTo>
                      <a:pt x="291465" y="0"/>
                      <a:pt x="375285" y="9525"/>
                      <a:pt x="375285" y="20955"/>
                    </a:cubicBezTo>
                    <a:close/>
                  </a:path>
                </a:pathLst>
              </a:custGeom>
              <a:solidFill>
                <a:srgbClr val="A5A5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90" name="图形 8">
              <a:extLst>
                <a:ext uri="{FF2B5EF4-FFF2-40B4-BE49-F238E27FC236}">
                  <a16:creationId xmlns:a16="http://schemas.microsoft.com/office/drawing/2014/main" id="{03114027-8863-4F7C-9FBB-565B5A4B58E4}"/>
                </a:ext>
              </a:extLst>
            </p:cNvPr>
            <p:cNvGrpSpPr/>
            <p:nvPr/>
          </p:nvGrpSpPr>
          <p:grpSpPr>
            <a:xfrm>
              <a:off x="-1266765" y="3063686"/>
              <a:ext cx="537210" cy="1159002"/>
              <a:chOff x="-1266765" y="3063686"/>
              <a:chExt cx="537210" cy="1159002"/>
            </a:xfrm>
          </p:grpSpPr>
          <p:grpSp>
            <p:nvGrpSpPr>
              <p:cNvPr id="491" name="图形 8">
                <a:extLst>
                  <a:ext uri="{FF2B5EF4-FFF2-40B4-BE49-F238E27FC236}">
                    <a16:creationId xmlns:a16="http://schemas.microsoft.com/office/drawing/2014/main" id="{F320061B-5131-45FA-8F61-AE071B506DD3}"/>
                  </a:ext>
                </a:extLst>
              </p:cNvPr>
              <p:cNvGrpSpPr/>
              <p:nvPr/>
            </p:nvGrpSpPr>
            <p:grpSpPr>
              <a:xfrm>
                <a:off x="-1111983" y="3063686"/>
                <a:ext cx="368508" cy="305209"/>
                <a:chOff x="-1111983" y="3063686"/>
                <a:chExt cx="368508" cy="305209"/>
              </a:xfrm>
            </p:grpSpPr>
            <p:sp>
              <p:nvSpPr>
                <p:cNvPr id="492" name="任意多边形: 形状 491">
                  <a:extLst>
                    <a:ext uri="{FF2B5EF4-FFF2-40B4-BE49-F238E27FC236}">
                      <a16:creationId xmlns:a16="http://schemas.microsoft.com/office/drawing/2014/main" id="{0E115E11-C97C-4985-8188-6CF7F4565EF5}"/>
                    </a:ext>
                  </a:extLst>
                </p:cNvPr>
                <p:cNvSpPr/>
                <p:nvPr/>
              </p:nvSpPr>
              <p:spPr>
                <a:xfrm>
                  <a:off x="-1072967" y="3098386"/>
                  <a:ext cx="34116" cy="18132"/>
                </a:xfrm>
                <a:custGeom>
                  <a:avLst/>
                  <a:gdLst>
                    <a:gd name="connsiteX0" fmla="*/ 36 w 34116"/>
                    <a:gd name="connsiteY0" fmla="*/ 5715 h 18132"/>
                    <a:gd name="connsiteX1" fmla="*/ 23849 w 34116"/>
                    <a:gd name="connsiteY1" fmla="*/ 18097 h 18132"/>
                    <a:gd name="connsiteX2" fmla="*/ 30516 w 34116"/>
                    <a:gd name="connsiteY2" fmla="*/ 0 h 18132"/>
                    <a:gd name="connsiteX3" fmla="*/ 36 w 34116"/>
                    <a:gd name="connsiteY3" fmla="*/ 5715 h 1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16" h="18132">
                      <a:moveTo>
                        <a:pt x="36" y="5715"/>
                      </a:moveTo>
                      <a:cubicBezTo>
                        <a:pt x="-916" y="11430"/>
                        <a:pt x="17181" y="17145"/>
                        <a:pt x="23849" y="18097"/>
                      </a:cubicBezTo>
                      <a:cubicBezTo>
                        <a:pt x="30516" y="19050"/>
                        <a:pt x="39089" y="0"/>
                        <a:pt x="30516" y="0"/>
                      </a:cubicBezTo>
                      <a:cubicBezTo>
                        <a:pt x="21944" y="0"/>
                        <a:pt x="36" y="5715"/>
                        <a:pt x="36" y="5715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pic>
              <p:nvPicPr>
                <p:cNvPr id="493" name="图片 492">
                  <a:extLst>
                    <a:ext uri="{FF2B5EF4-FFF2-40B4-BE49-F238E27FC236}">
                      <a16:creationId xmlns:a16="http://schemas.microsoft.com/office/drawing/2014/main" id="{6C4169CF-7759-4B0C-BEEB-7FE2F50214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-1056462" y="3095690"/>
                  <a:ext cx="107442" cy="166877"/>
                </a:xfrm>
                <a:custGeom>
                  <a:avLst/>
                  <a:gdLst>
                    <a:gd name="connsiteX0" fmla="*/ 167 w 107442"/>
                    <a:gd name="connsiteY0" fmla="*/ 138 h 166877"/>
                    <a:gd name="connsiteX1" fmla="*/ 107609 w 107442"/>
                    <a:gd name="connsiteY1" fmla="*/ 138 h 166877"/>
                    <a:gd name="connsiteX2" fmla="*/ 107609 w 107442"/>
                    <a:gd name="connsiteY2" fmla="*/ 167016 h 166877"/>
                    <a:gd name="connsiteX3" fmla="*/ 167 w 107442"/>
                    <a:gd name="connsiteY3" fmla="*/ 167016 h 166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442" h="166877">
                      <a:moveTo>
                        <a:pt x="167" y="138"/>
                      </a:moveTo>
                      <a:lnTo>
                        <a:pt x="107609" y="138"/>
                      </a:lnTo>
                      <a:lnTo>
                        <a:pt x="107609" y="167016"/>
                      </a:lnTo>
                      <a:lnTo>
                        <a:pt x="167" y="167016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494" name="图片 493">
                  <a:extLst>
                    <a:ext uri="{FF2B5EF4-FFF2-40B4-BE49-F238E27FC236}">
                      <a16:creationId xmlns:a16="http://schemas.microsoft.com/office/drawing/2014/main" id="{41034602-63B6-49DF-8EB4-E3D128D4B2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-1072455" y="3237422"/>
                  <a:ext cx="139445" cy="22859"/>
                </a:xfrm>
                <a:custGeom>
                  <a:avLst/>
                  <a:gdLst>
                    <a:gd name="connsiteX0" fmla="*/ 160 w 139445"/>
                    <a:gd name="connsiteY0" fmla="*/ 177 h 22859"/>
                    <a:gd name="connsiteX1" fmla="*/ 139606 w 139445"/>
                    <a:gd name="connsiteY1" fmla="*/ 177 h 22859"/>
                    <a:gd name="connsiteX2" fmla="*/ 139606 w 139445"/>
                    <a:gd name="connsiteY2" fmla="*/ 23037 h 22859"/>
                    <a:gd name="connsiteX3" fmla="*/ 160 w 139445"/>
                    <a:gd name="connsiteY3" fmla="*/ 23037 h 22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45" h="22859">
                      <a:moveTo>
                        <a:pt x="160" y="177"/>
                      </a:moveTo>
                      <a:lnTo>
                        <a:pt x="139606" y="177"/>
                      </a:lnTo>
                      <a:lnTo>
                        <a:pt x="139606" y="23037"/>
                      </a:lnTo>
                      <a:lnTo>
                        <a:pt x="160" y="23037"/>
                      </a:lnTo>
                      <a:close/>
                    </a:path>
                  </a:pathLst>
                </a:custGeom>
              </p:spPr>
            </p:pic>
            <p:sp>
              <p:nvSpPr>
                <p:cNvPr id="495" name="任意多边形: 形状 494">
                  <a:extLst>
                    <a:ext uri="{FF2B5EF4-FFF2-40B4-BE49-F238E27FC236}">
                      <a16:creationId xmlns:a16="http://schemas.microsoft.com/office/drawing/2014/main" id="{8690ACD2-3E0B-4601-A3E4-7D1916BA9812}"/>
                    </a:ext>
                  </a:extLst>
                </p:cNvPr>
                <p:cNvSpPr/>
                <p:nvPr/>
              </p:nvSpPr>
              <p:spPr>
                <a:xfrm>
                  <a:off x="-1092934" y="3331749"/>
                  <a:ext cx="180022" cy="37147"/>
                </a:xfrm>
                <a:custGeom>
                  <a:avLst/>
                  <a:gdLst>
                    <a:gd name="connsiteX0" fmla="*/ 0 w 180022"/>
                    <a:gd name="connsiteY0" fmla="*/ 0 h 37147"/>
                    <a:gd name="connsiteX1" fmla="*/ 180023 w 180022"/>
                    <a:gd name="connsiteY1" fmla="*/ 0 h 37147"/>
                    <a:gd name="connsiteX2" fmla="*/ 180023 w 180022"/>
                    <a:gd name="connsiteY2" fmla="*/ 37148 h 37147"/>
                    <a:gd name="connsiteX3" fmla="*/ 0 w 180022"/>
                    <a:gd name="connsiteY3" fmla="*/ 37148 h 37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022" h="37147">
                      <a:moveTo>
                        <a:pt x="0" y="0"/>
                      </a:moveTo>
                      <a:lnTo>
                        <a:pt x="180023" y="0"/>
                      </a:lnTo>
                      <a:lnTo>
                        <a:pt x="180023" y="37148"/>
                      </a:lnTo>
                      <a:lnTo>
                        <a:pt x="0" y="37148"/>
                      </a:lnTo>
                      <a:close/>
                    </a:path>
                  </a:pathLst>
                </a:custGeom>
                <a:solidFill>
                  <a:srgbClr val="97979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96" name="图形 8">
                  <a:extLst>
                    <a:ext uri="{FF2B5EF4-FFF2-40B4-BE49-F238E27FC236}">
                      <a16:creationId xmlns:a16="http://schemas.microsoft.com/office/drawing/2014/main" id="{0058576B-A839-461B-BA86-9B75234A36DE}"/>
                    </a:ext>
                  </a:extLst>
                </p:cNvPr>
                <p:cNvGrpSpPr/>
                <p:nvPr/>
              </p:nvGrpSpPr>
              <p:grpSpPr>
                <a:xfrm>
                  <a:off x="-1065750" y="3100165"/>
                  <a:ext cx="114276" cy="56059"/>
                  <a:chOff x="-1065750" y="3100165"/>
                  <a:chExt cx="114276" cy="56059"/>
                </a:xfrm>
              </p:grpSpPr>
              <p:sp>
                <p:nvSpPr>
                  <p:cNvPr id="497" name="任意多边形: 形状 496">
                    <a:extLst>
                      <a:ext uri="{FF2B5EF4-FFF2-40B4-BE49-F238E27FC236}">
                        <a16:creationId xmlns:a16="http://schemas.microsoft.com/office/drawing/2014/main" id="{DA74BCBF-1F2A-466C-878C-45E2E84AF9EF}"/>
                      </a:ext>
                    </a:extLst>
                  </p:cNvPr>
                  <p:cNvSpPr/>
                  <p:nvPr/>
                </p:nvSpPr>
                <p:spPr>
                  <a:xfrm>
                    <a:off x="-1065750" y="3100184"/>
                    <a:ext cx="113794" cy="56040"/>
                  </a:xfrm>
                  <a:custGeom>
                    <a:avLst/>
                    <a:gdLst>
                      <a:gd name="connsiteX0" fmla="*/ 439 w 113794"/>
                      <a:gd name="connsiteY0" fmla="*/ 4870 h 56040"/>
                      <a:gd name="connsiteX1" fmla="*/ 49969 w 113794"/>
                      <a:gd name="connsiteY1" fmla="*/ 24872 h 56040"/>
                      <a:gd name="connsiteX2" fmla="*/ 105214 w 113794"/>
                      <a:gd name="connsiteY2" fmla="*/ 55352 h 56040"/>
                      <a:gd name="connsiteX3" fmla="*/ 112834 w 113794"/>
                      <a:gd name="connsiteY3" fmla="*/ 12490 h 56040"/>
                      <a:gd name="connsiteX4" fmla="*/ 72829 w 113794"/>
                      <a:gd name="connsiteY4" fmla="*/ 107 h 56040"/>
                      <a:gd name="connsiteX5" fmla="*/ 439 w 113794"/>
                      <a:gd name="connsiteY5" fmla="*/ 4870 h 56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3794" h="56040">
                        <a:moveTo>
                          <a:pt x="439" y="4870"/>
                        </a:moveTo>
                        <a:cubicBezTo>
                          <a:pt x="1392" y="4870"/>
                          <a:pt x="-10991" y="12490"/>
                          <a:pt x="49969" y="24872"/>
                        </a:cubicBezTo>
                        <a:cubicBezTo>
                          <a:pt x="92832" y="33445"/>
                          <a:pt x="98547" y="48685"/>
                          <a:pt x="105214" y="55352"/>
                        </a:cubicBezTo>
                        <a:cubicBezTo>
                          <a:pt x="111882" y="62020"/>
                          <a:pt x="115692" y="18205"/>
                          <a:pt x="112834" y="12490"/>
                        </a:cubicBezTo>
                        <a:cubicBezTo>
                          <a:pt x="109024" y="2965"/>
                          <a:pt x="85212" y="107"/>
                          <a:pt x="72829" y="107"/>
                        </a:cubicBezTo>
                        <a:cubicBezTo>
                          <a:pt x="6154" y="-845"/>
                          <a:pt x="439" y="4870"/>
                          <a:pt x="439" y="487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8" name="任意多边形: 形状 497">
                    <a:extLst>
                      <a:ext uri="{FF2B5EF4-FFF2-40B4-BE49-F238E27FC236}">
                        <a16:creationId xmlns:a16="http://schemas.microsoft.com/office/drawing/2014/main" id="{D3A7C250-3902-41A7-ABC1-73CE1978FDA1}"/>
                      </a:ext>
                    </a:extLst>
                  </p:cNvPr>
                  <p:cNvSpPr/>
                  <p:nvPr/>
                </p:nvSpPr>
                <p:spPr>
                  <a:xfrm>
                    <a:off x="-1064358" y="3100184"/>
                    <a:ext cx="112885" cy="54163"/>
                  </a:xfrm>
                  <a:custGeom>
                    <a:avLst/>
                    <a:gdLst>
                      <a:gd name="connsiteX0" fmla="*/ 0 w 112885"/>
                      <a:gd name="connsiteY0" fmla="*/ 4870 h 54163"/>
                      <a:gd name="connsiteX1" fmla="*/ 50482 w 112885"/>
                      <a:gd name="connsiteY1" fmla="*/ 23920 h 54163"/>
                      <a:gd name="connsiteX2" fmla="*/ 103822 w 112885"/>
                      <a:gd name="connsiteY2" fmla="*/ 53447 h 54163"/>
                      <a:gd name="connsiteX3" fmla="*/ 112395 w 112885"/>
                      <a:gd name="connsiteY3" fmla="*/ 12490 h 54163"/>
                      <a:gd name="connsiteX4" fmla="*/ 72390 w 112885"/>
                      <a:gd name="connsiteY4" fmla="*/ 107 h 54163"/>
                      <a:gd name="connsiteX5" fmla="*/ 0 w 112885"/>
                      <a:gd name="connsiteY5" fmla="*/ 4870 h 54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85" h="54163">
                        <a:moveTo>
                          <a:pt x="0" y="4870"/>
                        </a:moveTo>
                        <a:cubicBezTo>
                          <a:pt x="952" y="4870"/>
                          <a:pt x="-7620" y="11537"/>
                          <a:pt x="50482" y="23920"/>
                        </a:cubicBezTo>
                        <a:cubicBezTo>
                          <a:pt x="92392" y="32492"/>
                          <a:pt x="98107" y="46780"/>
                          <a:pt x="103822" y="53447"/>
                        </a:cubicBezTo>
                        <a:cubicBezTo>
                          <a:pt x="110490" y="60115"/>
                          <a:pt x="114300" y="18205"/>
                          <a:pt x="112395" y="12490"/>
                        </a:cubicBezTo>
                        <a:cubicBezTo>
                          <a:pt x="108585" y="2965"/>
                          <a:pt x="84772" y="107"/>
                          <a:pt x="72390" y="107"/>
                        </a:cubicBezTo>
                        <a:cubicBezTo>
                          <a:pt x="6667" y="-845"/>
                          <a:pt x="0" y="4870"/>
                          <a:pt x="0" y="4870"/>
                        </a:cubicBezTo>
                        <a:close/>
                      </a:path>
                    </a:pathLst>
                  </a:custGeom>
                  <a:solidFill>
                    <a:srgbClr val="F9F9F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9" name="任意多边形: 形状 498">
                    <a:extLst>
                      <a:ext uri="{FF2B5EF4-FFF2-40B4-BE49-F238E27FC236}">
                        <a16:creationId xmlns:a16="http://schemas.microsoft.com/office/drawing/2014/main" id="{B84D5A15-1BB0-44E5-A798-E9B1E3397E9B}"/>
                      </a:ext>
                    </a:extLst>
                  </p:cNvPr>
                  <p:cNvSpPr/>
                  <p:nvPr/>
                </p:nvSpPr>
                <p:spPr>
                  <a:xfrm>
                    <a:off x="-1064458" y="3100184"/>
                    <a:ext cx="112921" cy="52111"/>
                  </a:xfrm>
                  <a:custGeom>
                    <a:avLst/>
                    <a:gdLst>
                      <a:gd name="connsiteX0" fmla="*/ 100 w 112921"/>
                      <a:gd name="connsiteY0" fmla="*/ 4870 h 52111"/>
                      <a:gd name="connsiteX1" fmla="*/ 51535 w 112921"/>
                      <a:gd name="connsiteY1" fmla="*/ 22967 h 52111"/>
                      <a:gd name="connsiteX2" fmla="*/ 103922 w 112921"/>
                      <a:gd name="connsiteY2" fmla="*/ 51542 h 52111"/>
                      <a:gd name="connsiteX3" fmla="*/ 112495 w 112921"/>
                      <a:gd name="connsiteY3" fmla="*/ 12490 h 52111"/>
                      <a:gd name="connsiteX4" fmla="*/ 72490 w 112921"/>
                      <a:gd name="connsiteY4" fmla="*/ 107 h 52111"/>
                      <a:gd name="connsiteX5" fmla="*/ 100 w 112921"/>
                      <a:gd name="connsiteY5" fmla="*/ 4870 h 52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921" h="52111">
                        <a:moveTo>
                          <a:pt x="100" y="4870"/>
                        </a:moveTo>
                        <a:cubicBezTo>
                          <a:pt x="100" y="4870"/>
                          <a:pt x="-4662" y="11537"/>
                          <a:pt x="51535" y="22967"/>
                        </a:cubicBezTo>
                        <a:cubicBezTo>
                          <a:pt x="92493" y="31540"/>
                          <a:pt x="97255" y="44875"/>
                          <a:pt x="103922" y="51542"/>
                        </a:cubicBezTo>
                        <a:cubicBezTo>
                          <a:pt x="109638" y="57257"/>
                          <a:pt x="114400" y="18205"/>
                          <a:pt x="112495" y="12490"/>
                        </a:cubicBezTo>
                        <a:cubicBezTo>
                          <a:pt x="108685" y="3917"/>
                          <a:pt x="85825" y="107"/>
                          <a:pt x="72490" y="107"/>
                        </a:cubicBezTo>
                        <a:cubicBezTo>
                          <a:pt x="8672" y="-845"/>
                          <a:pt x="100" y="4870"/>
                          <a:pt x="100" y="4870"/>
                        </a:cubicBezTo>
                        <a:close/>
                      </a:path>
                    </a:pathLst>
                  </a:custGeom>
                  <a:solidFill>
                    <a:srgbClr val="F3F3F3">
                      <a:alpha val="13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0" name="任意多边形: 形状 499">
                    <a:extLst>
                      <a:ext uri="{FF2B5EF4-FFF2-40B4-BE49-F238E27FC236}">
                        <a16:creationId xmlns:a16="http://schemas.microsoft.com/office/drawing/2014/main" id="{CF72A146-7D3B-4013-B165-56C819BE598B}"/>
                      </a:ext>
                    </a:extLst>
                  </p:cNvPr>
                  <p:cNvSpPr/>
                  <p:nvPr/>
                </p:nvSpPr>
                <p:spPr>
                  <a:xfrm>
                    <a:off x="-1063407" y="3100855"/>
                    <a:ext cx="110917" cy="49562"/>
                  </a:xfrm>
                  <a:custGeom>
                    <a:avLst/>
                    <a:gdLst>
                      <a:gd name="connsiteX0" fmla="*/ 1 w 110917"/>
                      <a:gd name="connsiteY0" fmla="*/ 4199 h 49562"/>
                      <a:gd name="connsiteX1" fmla="*/ 51436 w 110917"/>
                      <a:gd name="connsiteY1" fmla="*/ 21344 h 49562"/>
                      <a:gd name="connsiteX2" fmla="*/ 101919 w 110917"/>
                      <a:gd name="connsiteY2" fmla="*/ 48966 h 49562"/>
                      <a:gd name="connsiteX3" fmla="*/ 110491 w 110917"/>
                      <a:gd name="connsiteY3" fmla="*/ 12771 h 49562"/>
                      <a:gd name="connsiteX4" fmla="*/ 70486 w 110917"/>
                      <a:gd name="connsiteY4" fmla="*/ 389 h 49562"/>
                      <a:gd name="connsiteX5" fmla="*/ 1 w 110917"/>
                      <a:gd name="connsiteY5" fmla="*/ 4199 h 49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917" h="49562">
                        <a:moveTo>
                          <a:pt x="1" y="4199"/>
                        </a:moveTo>
                        <a:cubicBezTo>
                          <a:pt x="1" y="4199"/>
                          <a:pt x="-951" y="9914"/>
                          <a:pt x="51436" y="21344"/>
                        </a:cubicBezTo>
                        <a:cubicBezTo>
                          <a:pt x="91441" y="29916"/>
                          <a:pt x="95251" y="42299"/>
                          <a:pt x="101919" y="48966"/>
                        </a:cubicBezTo>
                        <a:cubicBezTo>
                          <a:pt x="107634" y="54681"/>
                          <a:pt x="112396" y="17534"/>
                          <a:pt x="110491" y="12771"/>
                        </a:cubicBezTo>
                        <a:cubicBezTo>
                          <a:pt x="106681" y="4199"/>
                          <a:pt x="83821" y="1341"/>
                          <a:pt x="70486" y="389"/>
                        </a:cubicBezTo>
                        <a:cubicBezTo>
                          <a:pt x="10479" y="-1516"/>
                          <a:pt x="1" y="4199"/>
                          <a:pt x="1" y="4199"/>
                        </a:cubicBezTo>
                        <a:close/>
                      </a:path>
                    </a:pathLst>
                  </a:custGeom>
                  <a:solidFill>
                    <a:srgbClr val="EDEDED">
                      <a:alpha val="19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1" name="任意多边形: 形状 500">
                    <a:extLst>
                      <a:ext uri="{FF2B5EF4-FFF2-40B4-BE49-F238E27FC236}">
                        <a16:creationId xmlns:a16="http://schemas.microsoft.com/office/drawing/2014/main" id="{FCB0FB0D-425D-4348-9574-CC337CFD86E9}"/>
                      </a:ext>
                    </a:extLst>
                  </p:cNvPr>
                  <p:cNvSpPr/>
                  <p:nvPr/>
                </p:nvSpPr>
                <p:spPr>
                  <a:xfrm>
                    <a:off x="-1062570" y="3101396"/>
                    <a:ext cx="110080" cy="47144"/>
                  </a:xfrm>
                  <a:custGeom>
                    <a:avLst/>
                    <a:gdLst>
                      <a:gd name="connsiteX0" fmla="*/ 117 w 110080"/>
                      <a:gd name="connsiteY0" fmla="*/ 3658 h 47144"/>
                      <a:gd name="connsiteX1" fmla="*/ 52504 w 110080"/>
                      <a:gd name="connsiteY1" fmla="*/ 19850 h 47144"/>
                      <a:gd name="connsiteX2" fmla="*/ 101082 w 110080"/>
                      <a:gd name="connsiteY2" fmla="*/ 46520 h 47144"/>
                      <a:gd name="connsiteX3" fmla="*/ 109654 w 110080"/>
                      <a:gd name="connsiteY3" fmla="*/ 12230 h 47144"/>
                      <a:gd name="connsiteX4" fmla="*/ 70602 w 110080"/>
                      <a:gd name="connsiteY4" fmla="*/ 800 h 47144"/>
                      <a:gd name="connsiteX5" fmla="*/ 117 w 110080"/>
                      <a:gd name="connsiteY5" fmla="*/ 3658 h 47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080" h="47144">
                        <a:moveTo>
                          <a:pt x="117" y="3658"/>
                        </a:moveTo>
                        <a:cubicBezTo>
                          <a:pt x="-836" y="4610"/>
                          <a:pt x="2974" y="8420"/>
                          <a:pt x="52504" y="19850"/>
                        </a:cubicBezTo>
                        <a:cubicBezTo>
                          <a:pt x="92509" y="28423"/>
                          <a:pt x="94414" y="39853"/>
                          <a:pt x="101082" y="46520"/>
                        </a:cubicBezTo>
                        <a:cubicBezTo>
                          <a:pt x="106797" y="52235"/>
                          <a:pt x="111559" y="16993"/>
                          <a:pt x="109654" y="12230"/>
                        </a:cubicBezTo>
                        <a:cubicBezTo>
                          <a:pt x="105844" y="3658"/>
                          <a:pt x="82984" y="800"/>
                          <a:pt x="70602" y="800"/>
                        </a:cubicBezTo>
                        <a:cubicBezTo>
                          <a:pt x="11547" y="-2057"/>
                          <a:pt x="117" y="3658"/>
                          <a:pt x="117" y="3658"/>
                        </a:cubicBezTo>
                        <a:close/>
                      </a:path>
                    </a:pathLst>
                  </a:custGeom>
                  <a:solidFill>
                    <a:srgbClr val="E7E7E7">
                      <a:alpha val="2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2" name="任意多边形: 形状 501">
                    <a:extLst>
                      <a:ext uri="{FF2B5EF4-FFF2-40B4-BE49-F238E27FC236}">
                        <a16:creationId xmlns:a16="http://schemas.microsoft.com/office/drawing/2014/main" id="{535987E0-FB30-489F-A125-DCCA60218E9A}"/>
                      </a:ext>
                    </a:extLst>
                  </p:cNvPr>
                  <p:cNvSpPr/>
                  <p:nvPr/>
                </p:nvSpPr>
                <p:spPr>
                  <a:xfrm>
                    <a:off x="-1062536" y="3100855"/>
                    <a:ext cx="110046" cy="44860"/>
                  </a:xfrm>
                  <a:custGeom>
                    <a:avLst/>
                    <a:gdLst>
                      <a:gd name="connsiteX0" fmla="*/ 82 w 110046"/>
                      <a:gd name="connsiteY0" fmla="*/ 4199 h 44860"/>
                      <a:gd name="connsiteX1" fmla="*/ 53422 w 110046"/>
                      <a:gd name="connsiteY1" fmla="*/ 19439 h 44860"/>
                      <a:gd name="connsiteX2" fmla="*/ 101047 w 110046"/>
                      <a:gd name="connsiteY2" fmla="*/ 44204 h 44860"/>
                      <a:gd name="connsiteX3" fmla="*/ 109620 w 110046"/>
                      <a:gd name="connsiteY3" fmla="*/ 11819 h 44860"/>
                      <a:gd name="connsiteX4" fmla="*/ 70567 w 110046"/>
                      <a:gd name="connsiteY4" fmla="*/ 389 h 44860"/>
                      <a:gd name="connsiteX5" fmla="*/ 82 w 110046"/>
                      <a:gd name="connsiteY5" fmla="*/ 4199 h 44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046" h="44860">
                        <a:moveTo>
                          <a:pt x="82" y="4199"/>
                        </a:moveTo>
                        <a:cubicBezTo>
                          <a:pt x="-870" y="5151"/>
                          <a:pt x="5797" y="8961"/>
                          <a:pt x="53422" y="19439"/>
                        </a:cubicBezTo>
                        <a:cubicBezTo>
                          <a:pt x="92475" y="28011"/>
                          <a:pt x="94380" y="38489"/>
                          <a:pt x="101047" y="44204"/>
                        </a:cubicBezTo>
                        <a:cubicBezTo>
                          <a:pt x="106762" y="49919"/>
                          <a:pt x="111525" y="16581"/>
                          <a:pt x="109620" y="11819"/>
                        </a:cubicBezTo>
                        <a:cubicBezTo>
                          <a:pt x="105810" y="4199"/>
                          <a:pt x="82950" y="389"/>
                          <a:pt x="70567" y="389"/>
                        </a:cubicBezTo>
                        <a:cubicBezTo>
                          <a:pt x="13417" y="-1516"/>
                          <a:pt x="82" y="4199"/>
                          <a:pt x="82" y="4199"/>
                        </a:cubicBezTo>
                        <a:close/>
                      </a:path>
                    </a:pathLst>
                  </a:custGeom>
                  <a:solidFill>
                    <a:srgbClr val="E1E1E1">
                      <a:alpha val="31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3" name="任意多边形: 形状 502">
                    <a:extLst>
                      <a:ext uri="{FF2B5EF4-FFF2-40B4-BE49-F238E27FC236}">
                        <a16:creationId xmlns:a16="http://schemas.microsoft.com/office/drawing/2014/main" id="{424D4B4E-5BE7-40D1-8A33-5C4676C9F354}"/>
                      </a:ext>
                    </a:extLst>
                  </p:cNvPr>
                  <p:cNvSpPr/>
                  <p:nvPr/>
                </p:nvSpPr>
                <p:spPr>
                  <a:xfrm>
                    <a:off x="-1061699" y="3100855"/>
                    <a:ext cx="108590" cy="42802"/>
                  </a:xfrm>
                  <a:custGeom>
                    <a:avLst/>
                    <a:gdLst>
                      <a:gd name="connsiteX0" fmla="*/ 198 w 108590"/>
                      <a:gd name="connsiteY0" fmla="*/ 4199 h 42802"/>
                      <a:gd name="connsiteX1" fmla="*/ 53538 w 108590"/>
                      <a:gd name="connsiteY1" fmla="*/ 18486 h 42802"/>
                      <a:gd name="connsiteX2" fmla="*/ 99258 w 108590"/>
                      <a:gd name="connsiteY2" fmla="*/ 42299 h 42802"/>
                      <a:gd name="connsiteX3" fmla="*/ 107830 w 108590"/>
                      <a:gd name="connsiteY3" fmla="*/ 11819 h 42802"/>
                      <a:gd name="connsiteX4" fmla="*/ 68778 w 108590"/>
                      <a:gd name="connsiteY4" fmla="*/ 389 h 42802"/>
                      <a:gd name="connsiteX5" fmla="*/ 198 w 108590"/>
                      <a:gd name="connsiteY5" fmla="*/ 4199 h 428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8590" h="42802">
                        <a:moveTo>
                          <a:pt x="198" y="4199"/>
                        </a:moveTo>
                        <a:cubicBezTo>
                          <a:pt x="-1707" y="5151"/>
                          <a:pt x="9723" y="8009"/>
                          <a:pt x="53538" y="18486"/>
                        </a:cubicBezTo>
                        <a:cubicBezTo>
                          <a:pt x="91638" y="27059"/>
                          <a:pt x="92590" y="36584"/>
                          <a:pt x="99258" y="42299"/>
                        </a:cubicBezTo>
                        <a:cubicBezTo>
                          <a:pt x="104973" y="47061"/>
                          <a:pt x="110688" y="16581"/>
                          <a:pt x="107830" y="11819"/>
                        </a:cubicBezTo>
                        <a:cubicBezTo>
                          <a:pt x="104020" y="4199"/>
                          <a:pt x="81160" y="389"/>
                          <a:pt x="68778" y="389"/>
                        </a:cubicBezTo>
                        <a:cubicBezTo>
                          <a:pt x="15438" y="-1516"/>
                          <a:pt x="198" y="4199"/>
                          <a:pt x="198" y="4199"/>
                        </a:cubicBezTo>
                        <a:close/>
                      </a:path>
                    </a:pathLst>
                  </a:custGeom>
                  <a:solidFill>
                    <a:srgbClr val="DBDBDB">
                      <a:alpha val="38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4" name="任意多边形: 形状 503">
                    <a:extLst>
                      <a:ext uri="{FF2B5EF4-FFF2-40B4-BE49-F238E27FC236}">
                        <a16:creationId xmlns:a16="http://schemas.microsoft.com/office/drawing/2014/main" id="{C7FE3179-6CFF-4293-9C33-1949FC9C3B54}"/>
                      </a:ext>
                    </a:extLst>
                  </p:cNvPr>
                  <p:cNvSpPr/>
                  <p:nvPr/>
                </p:nvSpPr>
                <p:spPr>
                  <a:xfrm>
                    <a:off x="-1060868" y="3100855"/>
                    <a:ext cx="107759" cy="40927"/>
                  </a:xfrm>
                  <a:custGeom>
                    <a:avLst/>
                    <a:gdLst>
                      <a:gd name="connsiteX0" fmla="*/ 319 w 107759"/>
                      <a:gd name="connsiteY0" fmla="*/ 4199 h 40927"/>
                      <a:gd name="connsiteX1" fmla="*/ 54612 w 107759"/>
                      <a:gd name="connsiteY1" fmla="*/ 17534 h 40927"/>
                      <a:gd name="connsiteX2" fmla="*/ 98427 w 107759"/>
                      <a:gd name="connsiteY2" fmla="*/ 40394 h 40927"/>
                      <a:gd name="connsiteX3" fmla="*/ 106999 w 107759"/>
                      <a:gd name="connsiteY3" fmla="*/ 11819 h 40927"/>
                      <a:gd name="connsiteX4" fmla="*/ 67947 w 107759"/>
                      <a:gd name="connsiteY4" fmla="*/ 389 h 40927"/>
                      <a:gd name="connsiteX5" fmla="*/ 319 w 107759"/>
                      <a:gd name="connsiteY5" fmla="*/ 4199 h 40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7759" h="40927">
                        <a:moveTo>
                          <a:pt x="319" y="4199"/>
                        </a:moveTo>
                        <a:cubicBezTo>
                          <a:pt x="-2538" y="5151"/>
                          <a:pt x="13654" y="8009"/>
                          <a:pt x="54612" y="17534"/>
                        </a:cubicBezTo>
                        <a:cubicBezTo>
                          <a:pt x="91759" y="26106"/>
                          <a:pt x="91759" y="34679"/>
                          <a:pt x="98427" y="40394"/>
                        </a:cubicBezTo>
                        <a:cubicBezTo>
                          <a:pt x="104142" y="45156"/>
                          <a:pt x="109857" y="16581"/>
                          <a:pt x="106999" y="11819"/>
                        </a:cubicBezTo>
                        <a:cubicBezTo>
                          <a:pt x="104142" y="4199"/>
                          <a:pt x="80329" y="389"/>
                          <a:pt x="67947" y="389"/>
                        </a:cubicBezTo>
                        <a:cubicBezTo>
                          <a:pt x="16512" y="-1516"/>
                          <a:pt x="319" y="4199"/>
                          <a:pt x="319" y="4199"/>
                        </a:cubicBezTo>
                        <a:close/>
                      </a:path>
                    </a:pathLst>
                  </a:custGeom>
                  <a:solidFill>
                    <a:srgbClr val="D5D5D5">
                      <a:alpha val="44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5" name="任意多边形: 形状 504">
                    <a:extLst>
                      <a:ext uri="{FF2B5EF4-FFF2-40B4-BE49-F238E27FC236}">
                        <a16:creationId xmlns:a16="http://schemas.microsoft.com/office/drawing/2014/main" id="{CE53758D-2542-4848-9E7D-15AC082743B6}"/>
                      </a:ext>
                    </a:extLst>
                  </p:cNvPr>
                  <p:cNvSpPr/>
                  <p:nvPr/>
                </p:nvSpPr>
                <p:spPr>
                  <a:xfrm>
                    <a:off x="-1060829" y="3100855"/>
                    <a:ext cx="107647" cy="39055"/>
                  </a:xfrm>
                  <a:custGeom>
                    <a:avLst/>
                    <a:gdLst>
                      <a:gd name="connsiteX0" fmla="*/ 280 w 107647"/>
                      <a:gd name="connsiteY0" fmla="*/ 4199 h 39055"/>
                      <a:gd name="connsiteX1" fmla="*/ 55525 w 107647"/>
                      <a:gd name="connsiteY1" fmla="*/ 16581 h 39055"/>
                      <a:gd name="connsiteX2" fmla="*/ 98388 w 107647"/>
                      <a:gd name="connsiteY2" fmla="*/ 38489 h 39055"/>
                      <a:gd name="connsiteX3" fmla="*/ 106960 w 107647"/>
                      <a:gd name="connsiteY3" fmla="*/ 11819 h 39055"/>
                      <a:gd name="connsiteX4" fmla="*/ 67908 w 107647"/>
                      <a:gd name="connsiteY4" fmla="*/ 389 h 39055"/>
                      <a:gd name="connsiteX5" fmla="*/ 280 w 107647"/>
                      <a:gd name="connsiteY5" fmla="*/ 4199 h 39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7647" h="39055">
                        <a:moveTo>
                          <a:pt x="280" y="4199"/>
                        </a:moveTo>
                        <a:cubicBezTo>
                          <a:pt x="-2577" y="5151"/>
                          <a:pt x="16473" y="7056"/>
                          <a:pt x="55525" y="16581"/>
                        </a:cubicBezTo>
                        <a:cubicBezTo>
                          <a:pt x="91720" y="25154"/>
                          <a:pt x="91720" y="32774"/>
                          <a:pt x="98388" y="38489"/>
                        </a:cubicBezTo>
                        <a:cubicBezTo>
                          <a:pt x="103150" y="43251"/>
                          <a:pt x="109818" y="16581"/>
                          <a:pt x="106960" y="11819"/>
                        </a:cubicBezTo>
                        <a:cubicBezTo>
                          <a:pt x="104103" y="4199"/>
                          <a:pt x="80290" y="1341"/>
                          <a:pt x="67908" y="389"/>
                        </a:cubicBezTo>
                        <a:cubicBezTo>
                          <a:pt x="18378" y="-1516"/>
                          <a:pt x="280" y="4199"/>
                          <a:pt x="280" y="4199"/>
                        </a:cubicBezTo>
                        <a:close/>
                      </a:path>
                    </a:pathLst>
                  </a:custGeom>
                  <a:solidFill>
                    <a:srgbClr val="D0D0D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6" name="任意多边形: 形状 505">
                    <a:extLst>
                      <a:ext uri="{FF2B5EF4-FFF2-40B4-BE49-F238E27FC236}">
                        <a16:creationId xmlns:a16="http://schemas.microsoft.com/office/drawing/2014/main" id="{C4A51DF6-41A4-41C7-9FDC-8BE3B696DF20}"/>
                      </a:ext>
                    </a:extLst>
                  </p:cNvPr>
                  <p:cNvSpPr/>
                  <p:nvPr/>
                </p:nvSpPr>
                <p:spPr>
                  <a:xfrm>
                    <a:off x="-1059996" y="3100855"/>
                    <a:ext cx="106460" cy="36994"/>
                  </a:xfrm>
                  <a:custGeom>
                    <a:avLst/>
                    <a:gdLst>
                      <a:gd name="connsiteX0" fmla="*/ 400 w 106460"/>
                      <a:gd name="connsiteY0" fmla="*/ 4199 h 36994"/>
                      <a:gd name="connsiteX1" fmla="*/ 55645 w 106460"/>
                      <a:gd name="connsiteY1" fmla="*/ 15629 h 36994"/>
                      <a:gd name="connsiteX2" fmla="*/ 96602 w 106460"/>
                      <a:gd name="connsiteY2" fmla="*/ 36584 h 36994"/>
                      <a:gd name="connsiteX3" fmla="*/ 106127 w 106460"/>
                      <a:gd name="connsiteY3" fmla="*/ 11819 h 36994"/>
                      <a:gd name="connsiteX4" fmla="*/ 68027 w 106460"/>
                      <a:gd name="connsiteY4" fmla="*/ 389 h 36994"/>
                      <a:gd name="connsiteX5" fmla="*/ 400 w 106460"/>
                      <a:gd name="connsiteY5" fmla="*/ 4199 h 36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460" h="36994">
                        <a:moveTo>
                          <a:pt x="400" y="4199"/>
                        </a:moveTo>
                        <a:cubicBezTo>
                          <a:pt x="-3410" y="5151"/>
                          <a:pt x="20402" y="7056"/>
                          <a:pt x="55645" y="15629"/>
                        </a:cubicBezTo>
                        <a:cubicBezTo>
                          <a:pt x="90887" y="24201"/>
                          <a:pt x="89935" y="30869"/>
                          <a:pt x="96602" y="36584"/>
                        </a:cubicBezTo>
                        <a:cubicBezTo>
                          <a:pt x="101365" y="40394"/>
                          <a:pt x="108032" y="16581"/>
                          <a:pt x="106127" y="11819"/>
                        </a:cubicBezTo>
                        <a:cubicBezTo>
                          <a:pt x="103270" y="5151"/>
                          <a:pt x="80410" y="1341"/>
                          <a:pt x="68027" y="389"/>
                        </a:cubicBezTo>
                        <a:cubicBezTo>
                          <a:pt x="20402" y="-1516"/>
                          <a:pt x="400" y="4199"/>
                          <a:pt x="400" y="4199"/>
                        </a:cubicBezTo>
                        <a:close/>
                      </a:path>
                    </a:pathLst>
                  </a:custGeom>
                  <a:solidFill>
                    <a:srgbClr val="CACACA">
                      <a:alpha val="56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7" name="任意多边形: 形状 506">
                    <a:extLst>
                      <a:ext uri="{FF2B5EF4-FFF2-40B4-BE49-F238E27FC236}">
                        <a16:creationId xmlns:a16="http://schemas.microsoft.com/office/drawing/2014/main" id="{A41D196C-1892-409C-9AFC-C6964488065A}"/>
                      </a:ext>
                    </a:extLst>
                  </p:cNvPr>
                  <p:cNvSpPr/>
                  <p:nvPr/>
                </p:nvSpPr>
                <p:spPr>
                  <a:xfrm>
                    <a:off x="-1059007" y="3100794"/>
                    <a:ext cx="105471" cy="34229"/>
                  </a:xfrm>
                  <a:custGeom>
                    <a:avLst/>
                    <a:gdLst>
                      <a:gd name="connsiteX0" fmla="*/ 363 w 105471"/>
                      <a:gd name="connsiteY0" fmla="*/ 3307 h 34229"/>
                      <a:gd name="connsiteX1" fmla="*/ 56561 w 105471"/>
                      <a:gd name="connsiteY1" fmla="*/ 13785 h 34229"/>
                      <a:gd name="connsiteX2" fmla="*/ 95613 w 105471"/>
                      <a:gd name="connsiteY2" fmla="*/ 33787 h 34229"/>
                      <a:gd name="connsiteX3" fmla="*/ 105138 w 105471"/>
                      <a:gd name="connsiteY3" fmla="*/ 10927 h 34229"/>
                      <a:gd name="connsiteX4" fmla="*/ 67038 w 105471"/>
                      <a:gd name="connsiteY4" fmla="*/ 450 h 34229"/>
                      <a:gd name="connsiteX5" fmla="*/ 363 w 105471"/>
                      <a:gd name="connsiteY5" fmla="*/ 3307 h 34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471" h="34229">
                        <a:moveTo>
                          <a:pt x="363" y="3307"/>
                        </a:moveTo>
                        <a:cubicBezTo>
                          <a:pt x="-3447" y="5212"/>
                          <a:pt x="23223" y="5212"/>
                          <a:pt x="56561" y="13785"/>
                        </a:cubicBezTo>
                        <a:cubicBezTo>
                          <a:pt x="90851" y="22357"/>
                          <a:pt x="88946" y="28072"/>
                          <a:pt x="95613" y="33787"/>
                        </a:cubicBezTo>
                        <a:cubicBezTo>
                          <a:pt x="100376" y="37597"/>
                          <a:pt x="107043" y="15690"/>
                          <a:pt x="105138" y="10927"/>
                        </a:cubicBezTo>
                        <a:cubicBezTo>
                          <a:pt x="102281" y="4260"/>
                          <a:pt x="79421" y="450"/>
                          <a:pt x="67038" y="450"/>
                        </a:cubicBezTo>
                        <a:cubicBezTo>
                          <a:pt x="21318" y="-1455"/>
                          <a:pt x="363" y="3307"/>
                          <a:pt x="363" y="3307"/>
                        </a:cubicBezTo>
                        <a:close/>
                      </a:path>
                    </a:pathLst>
                  </a:custGeom>
                  <a:solidFill>
                    <a:srgbClr val="C4C4C4">
                      <a:alpha val="63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8" name="任意多边形: 形状 507">
                    <a:extLst>
                      <a:ext uri="{FF2B5EF4-FFF2-40B4-BE49-F238E27FC236}">
                        <a16:creationId xmlns:a16="http://schemas.microsoft.com/office/drawing/2014/main" id="{3BB1B839-610E-4FF4-B2A4-7FCDC0C3BE03}"/>
                      </a:ext>
                    </a:extLst>
                  </p:cNvPr>
                  <p:cNvSpPr/>
                  <p:nvPr/>
                </p:nvSpPr>
                <p:spPr>
                  <a:xfrm>
                    <a:off x="-1059125" y="3100794"/>
                    <a:ext cx="104637" cy="32361"/>
                  </a:xfrm>
                  <a:custGeom>
                    <a:avLst/>
                    <a:gdLst>
                      <a:gd name="connsiteX0" fmla="*/ 481 w 104637"/>
                      <a:gd name="connsiteY0" fmla="*/ 3307 h 32361"/>
                      <a:gd name="connsiteX1" fmla="*/ 57631 w 104637"/>
                      <a:gd name="connsiteY1" fmla="*/ 12832 h 32361"/>
                      <a:gd name="connsiteX2" fmla="*/ 94779 w 104637"/>
                      <a:gd name="connsiteY2" fmla="*/ 31882 h 32361"/>
                      <a:gd name="connsiteX3" fmla="*/ 104304 w 104637"/>
                      <a:gd name="connsiteY3" fmla="*/ 10927 h 32361"/>
                      <a:gd name="connsiteX4" fmla="*/ 66204 w 104637"/>
                      <a:gd name="connsiteY4" fmla="*/ 450 h 32361"/>
                      <a:gd name="connsiteX5" fmla="*/ 481 w 104637"/>
                      <a:gd name="connsiteY5" fmla="*/ 3307 h 32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637" h="32361">
                        <a:moveTo>
                          <a:pt x="481" y="3307"/>
                        </a:moveTo>
                        <a:cubicBezTo>
                          <a:pt x="-4281" y="5212"/>
                          <a:pt x="27151" y="5212"/>
                          <a:pt x="57631" y="12832"/>
                        </a:cubicBezTo>
                        <a:cubicBezTo>
                          <a:pt x="90969" y="21405"/>
                          <a:pt x="88111" y="26167"/>
                          <a:pt x="94779" y="31882"/>
                        </a:cubicBezTo>
                        <a:cubicBezTo>
                          <a:pt x="99541" y="35692"/>
                          <a:pt x="106209" y="15690"/>
                          <a:pt x="104304" y="10927"/>
                        </a:cubicBezTo>
                        <a:cubicBezTo>
                          <a:pt x="101446" y="4260"/>
                          <a:pt x="78586" y="450"/>
                          <a:pt x="66204" y="450"/>
                        </a:cubicBezTo>
                        <a:cubicBezTo>
                          <a:pt x="23341" y="-1455"/>
                          <a:pt x="481" y="3307"/>
                          <a:pt x="481" y="3307"/>
                        </a:cubicBezTo>
                        <a:close/>
                      </a:path>
                    </a:pathLst>
                  </a:custGeom>
                  <a:solidFill>
                    <a:srgbClr val="BEBEBE">
                      <a:alpha val="69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9" name="任意多边形: 形状 508">
                    <a:extLst>
                      <a:ext uri="{FF2B5EF4-FFF2-40B4-BE49-F238E27FC236}">
                        <a16:creationId xmlns:a16="http://schemas.microsoft.com/office/drawing/2014/main" id="{CEB2A369-7F9E-4C49-AAF7-7EECDC5A14A4}"/>
                      </a:ext>
                    </a:extLst>
                  </p:cNvPr>
                  <p:cNvSpPr/>
                  <p:nvPr/>
                </p:nvSpPr>
                <p:spPr>
                  <a:xfrm>
                    <a:off x="-1058127" y="3100794"/>
                    <a:ext cx="103639" cy="30500"/>
                  </a:xfrm>
                  <a:custGeom>
                    <a:avLst/>
                    <a:gdLst>
                      <a:gd name="connsiteX0" fmla="*/ 436 w 103639"/>
                      <a:gd name="connsiteY0" fmla="*/ 3307 h 30500"/>
                      <a:gd name="connsiteX1" fmla="*/ 57586 w 103639"/>
                      <a:gd name="connsiteY1" fmla="*/ 11880 h 30500"/>
                      <a:gd name="connsiteX2" fmla="*/ 93781 w 103639"/>
                      <a:gd name="connsiteY2" fmla="*/ 29977 h 30500"/>
                      <a:gd name="connsiteX3" fmla="*/ 103306 w 103639"/>
                      <a:gd name="connsiteY3" fmla="*/ 10927 h 30500"/>
                      <a:gd name="connsiteX4" fmla="*/ 65206 w 103639"/>
                      <a:gd name="connsiteY4" fmla="*/ 450 h 30500"/>
                      <a:gd name="connsiteX5" fmla="*/ 436 w 103639"/>
                      <a:gd name="connsiteY5" fmla="*/ 3307 h 3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639" h="30500">
                        <a:moveTo>
                          <a:pt x="436" y="3307"/>
                        </a:moveTo>
                        <a:cubicBezTo>
                          <a:pt x="-4326" y="5212"/>
                          <a:pt x="30916" y="5212"/>
                          <a:pt x="57586" y="11880"/>
                        </a:cubicBezTo>
                        <a:cubicBezTo>
                          <a:pt x="89971" y="20452"/>
                          <a:pt x="87113" y="24262"/>
                          <a:pt x="93781" y="29977"/>
                        </a:cubicBezTo>
                        <a:cubicBezTo>
                          <a:pt x="98544" y="33787"/>
                          <a:pt x="105211" y="15690"/>
                          <a:pt x="103306" y="10927"/>
                        </a:cubicBezTo>
                        <a:cubicBezTo>
                          <a:pt x="100449" y="5212"/>
                          <a:pt x="77588" y="1402"/>
                          <a:pt x="65206" y="450"/>
                        </a:cubicBezTo>
                        <a:cubicBezTo>
                          <a:pt x="25201" y="-1455"/>
                          <a:pt x="436" y="3307"/>
                          <a:pt x="436" y="3307"/>
                        </a:cubicBezTo>
                        <a:close/>
                      </a:path>
                    </a:pathLst>
                  </a:custGeom>
                  <a:solidFill>
                    <a:srgbClr val="B8B8B8">
                      <a:alpha val="7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0" name="任意多边形: 形状 509">
                    <a:extLst>
                      <a:ext uri="{FF2B5EF4-FFF2-40B4-BE49-F238E27FC236}">
                        <a16:creationId xmlns:a16="http://schemas.microsoft.com/office/drawing/2014/main" id="{69AE39FD-47BC-411A-9202-A5F5EA031129}"/>
                      </a:ext>
                    </a:extLst>
                  </p:cNvPr>
                  <p:cNvSpPr/>
                  <p:nvPr/>
                </p:nvSpPr>
                <p:spPr>
                  <a:xfrm>
                    <a:off x="-1057302" y="3100165"/>
                    <a:ext cx="102781" cy="28102"/>
                  </a:xfrm>
                  <a:custGeom>
                    <a:avLst/>
                    <a:gdLst>
                      <a:gd name="connsiteX0" fmla="*/ 564 w 102781"/>
                      <a:gd name="connsiteY0" fmla="*/ 3936 h 28102"/>
                      <a:gd name="connsiteX1" fmla="*/ 58666 w 102781"/>
                      <a:gd name="connsiteY1" fmla="*/ 11556 h 28102"/>
                      <a:gd name="connsiteX2" fmla="*/ 92956 w 102781"/>
                      <a:gd name="connsiteY2" fmla="*/ 27748 h 28102"/>
                      <a:gd name="connsiteX3" fmla="*/ 102481 w 102781"/>
                      <a:gd name="connsiteY3" fmla="*/ 10603 h 28102"/>
                      <a:gd name="connsiteX4" fmla="*/ 64381 w 102781"/>
                      <a:gd name="connsiteY4" fmla="*/ 126 h 28102"/>
                      <a:gd name="connsiteX5" fmla="*/ 564 w 102781"/>
                      <a:gd name="connsiteY5" fmla="*/ 3936 h 2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781" h="28102">
                        <a:moveTo>
                          <a:pt x="564" y="3936"/>
                        </a:moveTo>
                        <a:cubicBezTo>
                          <a:pt x="-5151" y="5841"/>
                          <a:pt x="33901" y="4888"/>
                          <a:pt x="58666" y="11556"/>
                        </a:cubicBezTo>
                        <a:cubicBezTo>
                          <a:pt x="91051" y="21081"/>
                          <a:pt x="86289" y="22986"/>
                          <a:pt x="92956" y="27748"/>
                        </a:cubicBezTo>
                        <a:cubicBezTo>
                          <a:pt x="96766" y="30606"/>
                          <a:pt x="104386" y="15366"/>
                          <a:pt x="102481" y="10603"/>
                        </a:cubicBezTo>
                        <a:cubicBezTo>
                          <a:pt x="99624" y="4888"/>
                          <a:pt x="76764" y="1078"/>
                          <a:pt x="64381" y="126"/>
                        </a:cubicBezTo>
                        <a:cubicBezTo>
                          <a:pt x="26281" y="-827"/>
                          <a:pt x="564" y="3936"/>
                          <a:pt x="564" y="3936"/>
                        </a:cubicBezTo>
                        <a:close/>
                      </a:path>
                    </a:pathLst>
                  </a:custGeom>
                  <a:solidFill>
                    <a:srgbClr val="B2B2B2">
                      <a:alpha val="81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1" name="任意多边形: 形状 510">
                    <a:extLst>
                      <a:ext uri="{FF2B5EF4-FFF2-40B4-BE49-F238E27FC236}">
                        <a16:creationId xmlns:a16="http://schemas.microsoft.com/office/drawing/2014/main" id="{5B1F58AE-0C60-49C3-A882-62C2D9B76656}"/>
                      </a:ext>
                    </a:extLst>
                  </p:cNvPr>
                  <p:cNvSpPr/>
                  <p:nvPr/>
                </p:nvSpPr>
                <p:spPr>
                  <a:xfrm>
                    <a:off x="-1057258" y="3100794"/>
                    <a:ext cx="102056" cy="26564"/>
                  </a:xfrm>
                  <a:custGeom>
                    <a:avLst/>
                    <a:gdLst>
                      <a:gd name="connsiteX0" fmla="*/ 519 w 102056"/>
                      <a:gd name="connsiteY0" fmla="*/ 3307 h 26564"/>
                      <a:gd name="connsiteX1" fmla="*/ 59574 w 102056"/>
                      <a:gd name="connsiteY1" fmla="*/ 10927 h 26564"/>
                      <a:gd name="connsiteX2" fmla="*/ 91959 w 102056"/>
                      <a:gd name="connsiteY2" fmla="*/ 26167 h 26564"/>
                      <a:gd name="connsiteX3" fmla="*/ 101484 w 102056"/>
                      <a:gd name="connsiteY3" fmla="*/ 10927 h 26564"/>
                      <a:gd name="connsiteX4" fmla="*/ 64337 w 102056"/>
                      <a:gd name="connsiteY4" fmla="*/ 450 h 26564"/>
                      <a:gd name="connsiteX5" fmla="*/ 519 w 102056"/>
                      <a:gd name="connsiteY5" fmla="*/ 3307 h 26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056" h="26564">
                        <a:moveTo>
                          <a:pt x="519" y="3307"/>
                        </a:moveTo>
                        <a:cubicBezTo>
                          <a:pt x="-5196" y="5212"/>
                          <a:pt x="37667" y="4260"/>
                          <a:pt x="59574" y="10927"/>
                        </a:cubicBezTo>
                        <a:cubicBezTo>
                          <a:pt x="91007" y="20452"/>
                          <a:pt x="85292" y="21405"/>
                          <a:pt x="91959" y="26167"/>
                        </a:cubicBezTo>
                        <a:cubicBezTo>
                          <a:pt x="95769" y="29025"/>
                          <a:pt x="104342" y="15690"/>
                          <a:pt x="101484" y="10927"/>
                        </a:cubicBezTo>
                        <a:cubicBezTo>
                          <a:pt x="98627" y="5212"/>
                          <a:pt x="75767" y="1402"/>
                          <a:pt x="64337" y="450"/>
                        </a:cubicBezTo>
                        <a:cubicBezTo>
                          <a:pt x="28142" y="-1455"/>
                          <a:pt x="519" y="3307"/>
                          <a:pt x="519" y="3307"/>
                        </a:cubicBezTo>
                        <a:close/>
                      </a:path>
                    </a:pathLst>
                  </a:custGeom>
                  <a:solidFill>
                    <a:srgbClr val="ACACAC">
                      <a:alpha val="88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" name="任意多边形: 形状 511">
                    <a:extLst>
                      <a:ext uri="{FF2B5EF4-FFF2-40B4-BE49-F238E27FC236}">
                        <a16:creationId xmlns:a16="http://schemas.microsoft.com/office/drawing/2014/main" id="{24EE1A9C-7EDC-46DB-B42C-A99A0585F037}"/>
                      </a:ext>
                    </a:extLst>
                  </p:cNvPr>
                  <p:cNvSpPr/>
                  <p:nvPr/>
                </p:nvSpPr>
                <p:spPr>
                  <a:xfrm>
                    <a:off x="-1056421" y="3100794"/>
                    <a:ext cx="101220" cy="24714"/>
                  </a:xfrm>
                  <a:custGeom>
                    <a:avLst/>
                    <a:gdLst>
                      <a:gd name="connsiteX0" fmla="*/ 635 w 101220"/>
                      <a:gd name="connsiteY0" fmla="*/ 3307 h 24714"/>
                      <a:gd name="connsiteX1" fmla="*/ 59690 w 101220"/>
                      <a:gd name="connsiteY1" fmla="*/ 9975 h 24714"/>
                      <a:gd name="connsiteX2" fmla="*/ 91123 w 101220"/>
                      <a:gd name="connsiteY2" fmla="*/ 24262 h 24714"/>
                      <a:gd name="connsiteX3" fmla="*/ 100648 w 101220"/>
                      <a:gd name="connsiteY3" fmla="*/ 10927 h 24714"/>
                      <a:gd name="connsiteX4" fmla="*/ 63500 w 101220"/>
                      <a:gd name="connsiteY4" fmla="*/ 450 h 24714"/>
                      <a:gd name="connsiteX5" fmla="*/ 635 w 101220"/>
                      <a:gd name="connsiteY5" fmla="*/ 3307 h 24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1220" h="24714">
                        <a:moveTo>
                          <a:pt x="635" y="3307"/>
                        </a:moveTo>
                        <a:cubicBezTo>
                          <a:pt x="-6032" y="6165"/>
                          <a:pt x="41593" y="3307"/>
                          <a:pt x="59690" y="9975"/>
                        </a:cubicBezTo>
                        <a:cubicBezTo>
                          <a:pt x="90170" y="19500"/>
                          <a:pt x="83503" y="19500"/>
                          <a:pt x="91123" y="24262"/>
                        </a:cubicBezTo>
                        <a:cubicBezTo>
                          <a:pt x="94932" y="27120"/>
                          <a:pt x="103505" y="15690"/>
                          <a:pt x="100648" y="10927"/>
                        </a:cubicBezTo>
                        <a:cubicBezTo>
                          <a:pt x="97790" y="6165"/>
                          <a:pt x="74930" y="1402"/>
                          <a:pt x="63500" y="450"/>
                        </a:cubicBezTo>
                        <a:cubicBezTo>
                          <a:pt x="30163" y="-1455"/>
                          <a:pt x="635" y="3307"/>
                          <a:pt x="635" y="3307"/>
                        </a:cubicBezTo>
                        <a:close/>
                      </a:path>
                    </a:pathLst>
                  </a:custGeom>
                  <a:solidFill>
                    <a:srgbClr val="A6A6A6">
                      <a:alpha val="94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3" name="任意多边形: 形状 512">
                    <a:extLst>
                      <a:ext uri="{FF2B5EF4-FFF2-40B4-BE49-F238E27FC236}">
                        <a16:creationId xmlns:a16="http://schemas.microsoft.com/office/drawing/2014/main" id="{42008B44-4CA3-411A-9507-0ACC817E622E}"/>
                      </a:ext>
                    </a:extLst>
                  </p:cNvPr>
                  <p:cNvSpPr/>
                  <p:nvPr/>
                </p:nvSpPr>
                <p:spPr>
                  <a:xfrm>
                    <a:off x="-1055598" y="3101283"/>
                    <a:ext cx="100397" cy="22392"/>
                  </a:xfrm>
                  <a:custGeom>
                    <a:avLst/>
                    <a:gdLst>
                      <a:gd name="connsiteX0" fmla="*/ 765 w 100397"/>
                      <a:gd name="connsiteY0" fmla="*/ 2818 h 22392"/>
                      <a:gd name="connsiteX1" fmla="*/ 60772 w 100397"/>
                      <a:gd name="connsiteY1" fmla="*/ 8533 h 22392"/>
                      <a:gd name="connsiteX2" fmla="*/ 90300 w 100397"/>
                      <a:gd name="connsiteY2" fmla="*/ 21868 h 22392"/>
                      <a:gd name="connsiteX3" fmla="*/ 99825 w 100397"/>
                      <a:gd name="connsiteY3" fmla="*/ 10438 h 22392"/>
                      <a:gd name="connsiteX4" fmla="*/ 62677 w 100397"/>
                      <a:gd name="connsiteY4" fmla="*/ 913 h 22392"/>
                      <a:gd name="connsiteX5" fmla="*/ 765 w 100397"/>
                      <a:gd name="connsiteY5" fmla="*/ 2818 h 22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397" h="22392">
                        <a:moveTo>
                          <a:pt x="765" y="2818"/>
                        </a:moveTo>
                        <a:cubicBezTo>
                          <a:pt x="-6855" y="5676"/>
                          <a:pt x="44580" y="2818"/>
                          <a:pt x="60772" y="8533"/>
                        </a:cubicBezTo>
                        <a:cubicBezTo>
                          <a:pt x="90300" y="18058"/>
                          <a:pt x="83632" y="17106"/>
                          <a:pt x="90300" y="21868"/>
                        </a:cubicBezTo>
                        <a:cubicBezTo>
                          <a:pt x="94110" y="24726"/>
                          <a:pt x="102682" y="15201"/>
                          <a:pt x="99825" y="10438"/>
                        </a:cubicBezTo>
                        <a:cubicBezTo>
                          <a:pt x="96967" y="5676"/>
                          <a:pt x="75060" y="913"/>
                          <a:pt x="62677" y="913"/>
                        </a:cubicBezTo>
                        <a:cubicBezTo>
                          <a:pt x="31245" y="-1944"/>
                          <a:pt x="765" y="2818"/>
                          <a:pt x="765" y="2818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14" name="图形 8">
                  <a:extLst>
                    <a:ext uri="{FF2B5EF4-FFF2-40B4-BE49-F238E27FC236}">
                      <a16:creationId xmlns:a16="http://schemas.microsoft.com/office/drawing/2014/main" id="{116A273B-4A70-485A-8E85-0313D00F104F}"/>
                    </a:ext>
                  </a:extLst>
                </p:cNvPr>
                <p:cNvGrpSpPr/>
                <p:nvPr/>
              </p:nvGrpSpPr>
              <p:grpSpPr>
                <a:xfrm>
                  <a:off x="-1074741" y="3063686"/>
                  <a:ext cx="331265" cy="59436"/>
                  <a:chOff x="-1074741" y="3063686"/>
                  <a:chExt cx="331265" cy="59436"/>
                </a:xfrm>
              </p:grpSpPr>
              <p:sp>
                <p:nvSpPr>
                  <p:cNvPr id="515" name="任意多边形: 形状 514">
                    <a:extLst>
                      <a:ext uri="{FF2B5EF4-FFF2-40B4-BE49-F238E27FC236}">
                        <a16:creationId xmlns:a16="http://schemas.microsoft.com/office/drawing/2014/main" id="{54C0CAB2-9F60-40F5-91DE-6836E8FA5F61}"/>
                      </a:ext>
                    </a:extLst>
                  </p:cNvPr>
                  <p:cNvSpPr/>
                  <p:nvPr/>
                </p:nvSpPr>
                <p:spPr>
                  <a:xfrm>
                    <a:off x="-772549" y="3085396"/>
                    <a:ext cx="29073" cy="37727"/>
                  </a:xfrm>
                  <a:custGeom>
                    <a:avLst/>
                    <a:gdLst>
                      <a:gd name="connsiteX0" fmla="*/ 13943 w 29073"/>
                      <a:gd name="connsiteY0" fmla="*/ 32993 h 37727"/>
                      <a:gd name="connsiteX1" fmla="*/ 2513 w 29073"/>
                      <a:gd name="connsiteY1" fmla="*/ 35850 h 37727"/>
                      <a:gd name="connsiteX2" fmla="*/ 2513 w 29073"/>
                      <a:gd name="connsiteY2" fmla="*/ 35850 h 37727"/>
                      <a:gd name="connsiteX3" fmla="*/ 2513 w 29073"/>
                      <a:gd name="connsiteY3" fmla="*/ 24420 h 37727"/>
                      <a:gd name="connsiteX4" fmla="*/ 14895 w 29073"/>
                      <a:gd name="connsiteY4" fmla="*/ 5370 h 37727"/>
                      <a:gd name="connsiteX5" fmla="*/ 21563 w 29073"/>
                      <a:gd name="connsiteY5" fmla="*/ 1560 h 37727"/>
                      <a:gd name="connsiteX6" fmla="*/ 25373 w 29073"/>
                      <a:gd name="connsiteY6" fmla="*/ 1560 h 37727"/>
                      <a:gd name="connsiteX7" fmla="*/ 26325 w 29073"/>
                      <a:gd name="connsiteY7" fmla="*/ 13943 h 37727"/>
                      <a:gd name="connsiteX8" fmla="*/ 13943 w 29073"/>
                      <a:gd name="connsiteY8" fmla="*/ 32993 h 37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073" h="37727">
                        <a:moveTo>
                          <a:pt x="13943" y="32993"/>
                        </a:moveTo>
                        <a:cubicBezTo>
                          <a:pt x="9180" y="38708"/>
                          <a:pt x="5370" y="38708"/>
                          <a:pt x="2513" y="35850"/>
                        </a:cubicBezTo>
                        <a:lnTo>
                          <a:pt x="2513" y="35850"/>
                        </a:lnTo>
                        <a:cubicBezTo>
                          <a:pt x="-345" y="33945"/>
                          <a:pt x="-1297" y="30135"/>
                          <a:pt x="2513" y="24420"/>
                        </a:cubicBezTo>
                        <a:lnTo>
                          <a:pt x="14895" y="5370"/>
                        </a:lnTo>
                        <a:cubicBezTo>
                          <a:pt x="18705" y="-345"/>
                          <a:pt x="18705" y="-1297"/>
                          <a:pt x="21563" y="1560"/>
                        </a:cubicBezTo>
                        <a:lnTo>
                          <a:pt x="25373" y="1560"/>
                        </a:lnTo>
                        <a:cubicBezTo>
                          <a:pt x="30135" y="2513"/>
                          <a:pt x="30135" y="8228"/>
                          <a:pt x="26325" y="13943"/>
                        </a:cubicBezTo>
                        <a:lnTo>
                          <a:pt x="13943" y="32993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6" name="任意多边形: 形状 515">
                    <a:extLst>
                      <a:ext uri="{FF2B5EF4-FFF2-40B4-BE49-F238E27FC236}">
                        <a16:creationId xmlns:a16="http://schemas.microsoft.com/office/drawing/2014/main" id="{7E6A482A-EFB4-410A-A476-C1C06ED725BC}"/>
                      </a:ext>
                    </a:extLst>
                  </p:cNvPr>
                  <p:cNvSpPr/>
                  <p:nvPr/>
                </p:nvSpPr>
                <p:spPr>
                  <a:xfrm>
                    <a:off x="-1033878" y="3091690"/>
                    <a:ext cx="240029" cy="23232"/>
                  </a:xfrm>
                  <a:custGeom>
                    <a:avLst/>
                    <a:gdLst>
                      <a:gd name="connsiteX0" fmla="*/ 81915 w 240029"/>
                      <a:gd name="connsiteY0" fmla="*/ 22888 h 23232"/>
                      <a:gd name="connsiteX1" fmla="*/ 240030 w 240029"/>
                      <a:gd name="connsiteY1" fmla="*/ 18126 h 23232"/>
                      <a:gd name="connsiteX2" fmla="*/ 73342 w 240029"/>
                      <a:gd name="connsiteY2" fmla="*/ 981 h 23232"/>
                      <a:gd name="connsiteX3" fmla="*/ 0 w 240029"/>
                      <a:gd name="connsiteY3" fmla="*/ 9553 h 23232"/>
                      <a:gd name="connsiteX4" fmla="*/ 81915 w 240029"/>
                      <a:gd name="connsiteY4" fmla="*/ 22888 h 23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029" h="23232">
                        <a:moveTo>
                          <a:pt x="81915" y="22888"/>
                        </a:moveTo>
                        <a:cubicBezTo>
                          <a:pt x="83820" y="26698"/>
                          <a:pt x="180022" y="-2829"/>
                          <a:pt x="240030" y="18126"/>
                        </a:cubicBezTo>
                        <a:cubicBezTo>
                          <a:pt x="217170" y="4791"/>
                          <a:pt x="129540" y="-2829"/>
                          <a:pt x="73342" y="981"/>
                        </a:cubicBezTo>
                        <a:cubicBezTo>
                          <a:pt x="17145" y="3838"/>
                          <a:pt x="0" y="9553"/>
                          <a:pt x="0" y="9553"/>
                        </a:cubicBezTo>
                        <a:cubicBezTo>
                          <a:pt x="0" y="9553"/>
                          <a:pt x="70485" y="2886"/>
                          <a:pt x="81915" y="22888"/>
                        </a:cubicBezTo>
                        <a:close/>
                      </a:path>
                    </a:pathLst>
                  </a:custGeom>
                  <a:solidFill>
                    <a:srgbClr val="C3C3C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pic>
                <p:nvPicPr>
                  <p:cNvPr id="517" name="图片 516">
                    <a:extLst>
                      <a:ext uri="{FF2B5EF4-FFF2-40B4-BE49-F238E27FC236}">
                        <a16:creationId xmlns:a16="http://schemas.microsoft.com/office/drawing/2014/main" id="{2EE3F826-BFCB-4581-B596-4E16D66995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-1074741" y="3063686"/>
                    <a:ext cx="329184" cy="59436"/>
                  </a:xfrm>
                  <a:custGeom>
                    <a:avLst/>
                    <a:gdLst>
                      <a:gd name="connsiteX0" fmla="*/ 128 w 329184"/>
                      <a:gd name="connsiteY0" fmla="*/ 153 h 59436"/>
                      <a:gd name="connsiteX1" fmla="*/ 329312 w 329184"/>
                      <a:gd name="connsiteY1" fmla="*/ 153 h 59436"/>
                      <a:gd name="connsiteX2" fmla="*/ 329312 w 329184"/>
                      <a:gd name="connsiteY2" fmla="*/ 59589 h 59436"/>
                      <a:gd name="connsiteX3" fmla="*/ 128 w 329184"/>
                      <a:gd name="connsiteY3" fmla="*/ 59589 h 59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84" h="59436">
                        <a:moveTo>
                          <a:pt x="128" y="153"/>
                        </a:moveTo>
                        <a:lnTo>
                          <a:pt x="329312" y="153"/>
                        </a:lnTo>
                        <a:lnTo>
                          <a:pt x="329312" y="59589"/>
                        </a:lnTo>
                        <a:lnTo>
                          <a:pt x="128" y="59589"/>
                        </a:lnTo>
                        <a:close/>
                      </a:path>
                    </a:pathLst>
                  </a:custGeom>
                </p:spPr>
              </p:pic>
            </p:grpSp>
            <p:grpSp>
              <p:nvGrpSpPr>
                <p:cNvPr id="518" name="图形 8">
                  <a:extLst>
                    <a:ext uri="{FF2B5EF4-FFF2-40B4-BE49-F238E27FC236}">
                      <a16:creationId xmlns:a16="http://schemas.microsoft.com/office/drawing/2014/main" id="{439CEBED-0E6E-434B-A9D7-D93AC4225E4B}"/>
                    </a:ext>
                  </a:extLst>
                </p:cNvPr>
                <p:cNvGrpSpPr/>
                <p:nvPr/>
              </p:nvGrpSpPr>
              <p:grpSpPr>
                <a:xfrm>
                  <a:off x="-1111983" y="3248852"/>
                  <a:ext cx="218122" cy="105756"/>
                  <a:chOff x="-1111983" y="3248852"/>
                  <a:chExt cx="218122" cy="105756"/>
                </a:xfrm>
              </p:grpSpPr>
              <p:pic>
                <p:nvPicPr>
                  <p:cNvPr id="519" name="图片 518">
                    <a:extLst>
                      <a:ext uri="{FF2B5EF4-FFF2-40B4-BE49-F238E27FC236}">
                        <a16:creationId xmlns:a16="http://schemas.microsoft.com/office/drawing/2014/main" id="{83F17AD0-3800-4A85-B545-FB49383659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-1109031" y="3248852"/>
                    <a:ext cx="212597" cy="102870"/>
                  </a:xfrm>
                  <a:custGeom>
                    <a:avLst/>
                    <a:gdLst>
                      <a:gd name="connsiteX0" fmla="*/ 144 w 212597"/>
                      <a:gd name="connsiteY0" fmla="*/ 165 h 102870"/>
                      <a:gd name="connsiteX1" fmla="*/ 212742 w 212597"/>
                      <a:gd name="connsiteY1" fmla="*/ 165 h 102870"/>
                      <a:gd name="connsiteX2" fmla="*/ 212742 w 212597"/>
                      <a:gd name="connsiteY2" fmla="*/ 103035 h 102870"/>
                      <a:gd name="connsiteX3" fmla="*/ 144 w 212597"/>
                      <a:gd name="connsiteY3" fmla="*/ 103035 h 102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2597" h="102870">
                        <a:moveTo>
                          <a:pt x="144" y="165"/>
                        </a:moveTo>
                        <a:lnTo>
                          <a:pt x="212742" y="165"/>
                        </a:lnTo>
                        <a:lnTo>
                          <a:pt x="212742" y="103035"/>
                        </a:lnTo>
                        <a:lnTo>
                          <a:pt x="144" y="103035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20" name="图形 8">
                    <a:extLst>
                      <a:ext uri="{FF2B5EF4-FFF2-40B4-BE49-F238E27FC236}">
                        <a16:creationId xmlns:a16="http://schemas.microsoft.com/office/drawing/2014/main" id="{AB3D0E59-9406-4BF8-8B19-76E333E74E14}"/>
                      </a:ext>
                    </a:extLst>
                  </p:cNvPr>
                  <p:cNvGrpSpPr/>
                  <p:nvPr/>
                </p:nvGrpSpPr>
                <p:grpSpPr>
                  <a:xfrm>
                    <a:off x="-1106269" y="3266026"/>
                    <a:ext cx="207645" cy="79057"/>
                    <a:chOff x="-1106269" y="3266026"/>
                    <a:chExt cx="207645" cy="79057"/>
                  </a:xfrm>
                </p:grpSpPr>
                <p:sp>
                  <p:nvSpPr>
                    <p:cNvPr id="521" name="任意多边形: 形状 520">
                      <a:extLst>
                        <a:ext uri="{FF2B5EF4-FFF2-40B4-BE49-F238E27FC236}">
                          <a16:creationId xmlns:a16="http://schemas.microsoft.com/office/drawing/2014/main" id="{449B9E1E-4033-4305-A45B-9764E5B12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03399" y="3267931"/>
                      <a:ext cx="6667" cy="77152"/>
                    </a:xfrm>
                    <a:custGeom>
                      <a:avLst/>
                      <a:gdLst>
                        <a:gd name="connsiteX0" fmla="*/ 6667 w 6667"/>
                        <a:gd name="connsiteY0" fmla="*/ 74295 h 77152"/>
                        <a:gd name="connsiteX1" fmla="*/ 3810 w 6667"/>
                        <a:gd name="connsiteY1" fmla="*/ 77153 h 77152"/>
                        <a:gd name="connsiteX2" fmla="*/ 2858 w 6667"/>
                        <a:gd name="connsiteY2" fmla="*/ 77153 h 77152"/>
                        <a:gd name="connsiteX3" fmla="*/ 0 w 6667"/>
                        <a:gd name="connsiteY3" fmla="*/ 74295 h 77152"/>
                        <a:gd name="connsiteX4" fmla="*/ 953 w 6667"/>
                        <a:gd name="connsiteY4" fmla="*/ 2858 h 77152"/>
                        <a:gd name="connsiteX5" fmla="*/ 2858 w 6667"/>
                        <a:gd name="connsiteY5" fmla="*/ 0 h 77152"/>
                        <a:gd name="connsiteX6" fmla="*/ 3810 w 6667"/>
                        <a:gd name="connsiteY6" fmla="*/ 0 h 77152"/>
                        <a:gd name="connsiteX7" fmla="*/ 5715 w 6667"/>
                        <a:gd name="connsiteY7" fmla="*/ 2858 h 77152"/>
                        <a:gd name="connsiteX8" fmla="*/ 6667 w 6667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667" h="77152">
                          <a:moveTo>
                            <a:pt x="6667" y="74295"/>
                          </a:moveTo>
                          <a:cubicBezTo>
                            <a:pt x="6667" y="76200"/>
                            <a:pt x="5715" y="77153"/>
                            <a:pt x="3810" y="77153"/>
                          </a:cubicBezTo>
                          <a:lnTo>
                            <a:pt x="2858" y="77153"/>
                          </a:lnTo>
                          <a:cubicBezTo>
                            <a:pt x="1905" y="77153"/>
                            <a:pt x="0" y="75248"/>
                            <a:pt x="0" y="74295"/>
                          </a:cubicBezTo>
                          <a:lnTo>
                            <a:pt x="953" y="2858"/>
                          </a:lnTo>
                          <a:cubicBezTo>
                            <a:pt x="953" y="953"/>
                            <a:pt x="1905" y="0"/>
                            <a:pt x="2858" y="0"/>
                          </a:cubicBezTo>
                          <a:lnTo>
                            <a:pt x="3810" y="0"/>
                          </a:lnTo>
                          <a:cubicBezTo>
                            <a:pt x="4763" y="0"/>
                            <a:pt x="5715" y="953"/>
                            <a:pt x="5715" y="2858"/>
                          </a:cubicBezTo>
                          <a:lnTo>
                            <a:pt x="6667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6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2" name="任意多边形: 形状 521">
                      <a:extLst>
                        <a:ext uri="{FF2B5EF4-FFF2-40B4-BE49-F238E27FC236}">
                          <a16:creationId xmlns:a16="http://schemas.microsoft.com/office/drawing/2014/main" id="{604EDEA9-812A-41CE-AE5C-2ED278ACFB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09114" y="3267931"/>
                      <a:ext cx="5715" cy="77152"/>
                    </a:xfrm>
                    <a:custGeom>
                      <a:avLst/>
                      <a:gdLst>
                        <a:gd name="connsiteX0" fmla="*/ 5715 w 5715"/>
                        <a:gd name="connsiteY0" fmla="*/ 74295 h 77152"/>
                        <a:gd name="connsiteX1" fmla="*/ 2858 w 5715"/>
                        <a:gd name="connsiteY1" fmla="*/ 77153 h 77152"/>
                        <a:gd name="connsiteX2" fmla="*/ 1905 w 5715"/>
                        <a:gd name="connsiteY2" fmla="*/ 77153 h 77152"/>
                        <a:gd name="connsiteX3" fmla="*/ 0 w 5715"/>
                        <a:gd name="connsiteY3" fmla="*/ 74295 h 77152"/>
                        <a:gd name="connsiteX4" fmla="*/ 953 w 5715"/>
                        <a:gd name="connsiteY4" fmla="*/ 2858 h 77152"/>
                        <a:gd name="connsiteX5" fmla="*/ 2858 w 5715"/>
                        <a:gd name="connsiteY5" fmla="*/ 0 h 77152"/>
                        <a:gd name="connsiteX6" fmla="*/ 3810 w 5715"/>
                        <a:gd name="connsiteY6" fmla="*/ 0 h 77152"/>
                        <a:gd name="connsiteX7" fmla="*/ 5715 w 5715"/>
                        <a:gd name="connsiteY7" fmla="*/ 2858 h 77152"/>
                        <a:gd name="connsiteX8" fmla="*/ 5715 w 5715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15" h="77152">
                          <a:moveTo>
                            <a:pt x="5715" y="74295"/>
                          </a:moveTo>
                          <a:cubicBezTo>
                            <a:pt x="5715" y="76200"/>
                            <a:pt x="4763" y="77153"/>
                            <a:pt x="2858" y="77153"/>
                          </a:cubicBezTo>
                          <a:lnTo>
                            <a:pt x="1905" y="77153"/>
                          </a:lnTo>
                          <a:cubicBezTo>
                            <a:pt x="953" y="77153"/>
                            <a:pt x="0" y="75248"/>
                            <a:pt x="0" y="74295"/>
                          </a:cubicBezTo>
                          <a:lnTo>
                            <a:pt x="953" y="2858"/>
                          </a:lnTo>
                          <a:cubicBezTo>
                            <a:pt x="953" y="953"/>
                            <a:pt x="1905" y="0"/>
                            <a:pt x="2858" y="0"/>
                          </a:cubicBezTo>
                          <a:lnTo>
                            <a:pt x="3810" y="0"/>
                          </a:lnTo>
                          <a:cubicBezTo>
                            <a:pt x="4763" y="0"/>
                            <a:pt x="5715" y="953"/>
                            <a:pt x="5715" y="2858"/>
                          </a:cubicBezTo>
                          <a:lnTo>
                            <a:pt x="5715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6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3" name="任意多边形: 形状 522">
                      <a:extLst>
                        <a:ext uri="{FF2B5EF4-FFF2-40B4-BE49-F238E27FC236}">
                          <a16:creationId xmlns:a16="http://schemas.microsoft.com/office/drawing/2014/main" id="{7E2D1D3A-9322-4A07-BA17-B0B76E65F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3876" y="3267931"/>
                      <a:ext cx="5715" cy="77152"/>
                    </a:xfrm>
                    <a:custGeom>
                      <a:avLst/>
                      <a:gdLst>
                        <a:gd name="connsiteX0" fmla="*/ 4763 w 5715"/>
                        <a:gd name="connsiteY0" fmla="*/ 74295 h 77152"/>
                        <a:gd name="connsiteX1" fmla="*/ 2858 w 5715"/>
                        <a:gd name="connsiteY1" fmla="*/ 77153 h 77152"/>
                        <a:gd name="connsiteX2" fmla="*/ 1905 w 5715"/>
                        <a:gd name="connsiteY2" fmla="*/ 77153 h 77152"/>
                        <a:gd name="connsiteX3" fmla="*/ 0 w 5715"/>
                        <a:gd name="connsiteY3" fmla="*/ 74295 h 77152"/>
                        <a:gd name="connsiteX4" fmla="*/ 953 w 5715"/>
                        <a:gd name="connsiteY4" fmla="*/ 2858 h 77152"/>
                        <a:gd name="connsiteX5" fmla="*/ 2858 w 5715"/>
                        <a:gd name="connsiteY5" fmla="*/ 0 h 77152"/>
                        <a:gd name="connsiteX6" fmla="*/ 3810 w 5715"/>
                        <a:gd name="connsiteY6" fmla="*/ 0 h 77152"/>
                        <a:gd name="connsiteX7" fmla="*/ 5715 w 5715"/>
                        <a:gd name="connsiteY7" fmla="*/ 2858 h 77152"/>
                        <a:gd name="connsiteX8" fmla="*/ 4763 w 5715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15" h="77152">
                          <a:moveTo>
                            <a:pt x="4763" y="74295"/>
                          </a:moveTo>
                          <a:cubicBezTo>
                            <a:pt x="4763" y="76200"/>
                            <a:pt x="3810" y="77153"/>
                            <a:pt x="2858" y="77153"/>
                          </a:cubicBezTo>
                          <a:lnTo>
                            <a:pt x="1905" y="77153"/>
                          </a:lnTo>
                          <a:cubicBezTo>
                            <a:pt x="953" y="77153"/>
                            <a:pt x="0" y="75248"/>
                            <a:pt x="0" y="74295"/>
                          </a:cubicBezTo>
                          <a:lnTo>
                            <a:pt x="953" y="2858"/>
                          </a:lnTo>
                          <a:cubicBezTo>
                            <a:pt x="953" y="953"/>
                            <a:pt x="1905" y="0"/>
                            <a:pt x="2858" y="0"/>
                          </a:cubicBezTo>
                          <a:lnTo>
                            <a:pt x="3810" y="0"/>
                          </a:lnTo>
                          <a:cubicBezTo>
                            <a:pt x="4763" y="0"/>
                            <a:pt x="5715" y="953"/>
                            <a:pt x="5715" y="2858"/>
                          </a:cubicBezTo>
                          <a:lnTo>
                            <a:pt x="4763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6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4" name="任意多边形: 形状 523">
                      <a:extLst>
                        <a:ext uri="{FF2B5EF4-FFF2-40B4-BE49-F238E27FC236}">
                          <a16:creationId xmlns:a16="http://schemas.microsoft.com/office/drawing/2014/main" id="{87674E36-5FDE-481F-846F-1DD98FA76A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9591" y="3266979"/>
                      <a:ext cx="5714" cy="77152"/>
                    </a:xfrm>
                    <a:custGeom>
                      <a:avLst/>
                      <a:gdLst>
                        <a:gd name="connsiteX0" fmla="*/ 4763 w 5714"/>
                        <a:gd name="connsiteY0" fmla="*/ 74295 h 77152"/>
                        <a:gd name="connsiteX1" fmla="*/ 2858 w 5714"/>
                        <a:gd name="connsiteY1" fmla="*/ 77152 h 77152"/>
                        <a:gd name="connsiteX2" fmla="*/ 1905 w 5714"/>
                        <a:gd name="connsiteY2" fmla="*/ 77152 h 77152"/>
                        <a:gd name="connsiteX3" fmla="*/ 0 w 5714"/>
                        <a:gd name="connsiteY3" fmla="*/ 74295 h 77152"/>
                        <a:gd name="connsiteX4" fmla="*/ 952 w 5714"/>
                        <a:gd name="connsiteY4" fmla="*/ 2858 h 77152"/>
                        <a:gd name="connsiteX5" fmla="*/ 2858 w 5714"/>
                        <a:gd name="connsiteY5" fmla="*/ 0 h 77152"/>
                        <a:gd name="connsiteX6" fmla="*/ 3810 w 5714"/>
                        <a:gd name="connsiteY6" fmla="*/ 0 h 77152"/>
                        <a:gd name="connsiteX7" fmla="*/ 5715 w 5714"/>
                        <a:gd name="connsiteY7" fmla="*/ 2858 h 77152"/>
                        <a:gd name="connsiteX8" fmla="*/ 4763 w 5714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14" h="77152">
                          <a:moveTo>
                            <a:pt x="4763" y="74295"/>
                          </a:moveTo>
                          <a:cubicBezTo>
                            <a:pt x="4763" y="76200"/>
                            <a:pt x="3810" y="77152"/>
                            <a:pt x="2858" y="77152"/>
                          </a:cubicBezTo>
                          <a:lnTo>
                            <a:pt x="1905" y="77152"/>
                          </a:lnTo>
                          <a:cubicBezTo>
                            <a:pt x="952" y="77152"/>
                            <a:pt x="0" y="75247"/>
                            <a:pt x="0" y="74295"/>
                          </a:cubicBezTo>
                          <a:lnTo>
                            <a:pt x="952" y="2858"/>
                          </a:lnTo>
                          <a:cubicBezTo>
                            <a:pt x="952" y="952"/>
                            <a:pt x="1905" y="0"/>
                            <a:pt x="2858" y="0"/>
                          </a:cubicBezTo>
                          <a:lnTo>
                            <a:pt x="3810" y="0"/>
                          </a:lnTo>
                          <a:cubicBezTo>
                            <a:pt x="4763" y="0"/>
                            <a:pt x="5715" y="952"/>
                            <a:pt x="5715" y="2858"/>
                          </a:cubicBezTo>
                          <a:lnTo>
                            <a:pt x="4763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60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5" name="任意多边形: 形状 524">
                      <a:extLst>
                        <a:ext uri="{FF2B5EF4-FFF2-40B4-BE49-F238E27FC236}">
                          <a16:creationId xmlns:a16="http://schemas.microsoft.com/office/drawing/2014/main" id="{706B6034-8B24-47AA-B7BC-2A493CAF5F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5306" y="3267931"/>
                      <a:ext cx="5715" cy="77152"/>
                    </a:xfrm>
                    <a:custGeom>
                      <a:avLst/>
                      <a:gdLst>
                        <a:gd name="connsiteX0" fmla="*/ 4763 w 5715"/>
                        <a:gd name="connsiteY0" fmla="*/ 74295 h 77152"/>
                        <a:gd name="connsiteX1" fmla="*/ 2858 w 5715"/>
                        <a:gd name="connsiteY1" fmla="*/ 77153 h 77152"/>
                        <a:gd name="connsiteX2" fmla="*/ 1905 w 5715"/>
                        <a:gd name="connsiteY2" fmla="*/ 77153 h 77152"/>
                        <a:gd name="connsiteX3" fmla="*/ 0 w 5715"/>
                        <a:gd name="connsiteY3" fmla="*/ 74295 h 77152"/>
                        <a:gd name="connsiteX4" fmla="*/ 953 w 5715"/>
                        <a:gd name="connsiteY4" fmla="*/ 2858 h 77152"/>
                        <a:gd name="connsiteX5" fmla="*/ 2858 w 5715"/>
                        <a:gd name="connsiteY5" fmla="*/ 0 h 77152"/>
                        <a:gd name="connsiteX6" fmla="*/ 3810 w 5715"/>
                        <a:gd name="connsiteY6" fmla="*/ 0 h 77152"/>
                        <a:gd name="connsiteX7" fmla="*/ 5715 w 5715"/>
                        <a:gd name="connsiteY7" fmla="*/ 2858 h 77152"/>
                        <a:gd name="connsiteX8" fmla="*/ 4763 w 5715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15" h="77152">
                          <a:moveTo>
                            <a:pt x="4763" y="74295"/>
                          </a:moveTo>
                          <a:cubicBezTo>
                            <a:pt x="4763" y="76200"/>
                            <a:pt x="3810" y="77153"/>
                            <a:pt x="2858" y="77153"/>
                          </a:cubicBezTo>
                          <a:lnTo>
                            <a:pt x="1905" y="77153"/>
                          </a:lnTo>
                          <a:cubicBezTo>
                            <a:pt x="953" y="77153"/>
                            <a:pt x="0" y="75248"/>
                            <a:pt x="0" y="74295"/>
                          </a:cubicBezTo>
                          <a:lnTo>
                            <a:pt x="953" y="2858"/>
                          </a:lnTo>
                          <a:cubicBezTo>
                            <a:pt x="953" y="953"/>
                            <a:pt x="1905" y="0"/>
                            <a:pt x="2858" y="0"/>
                          </a:cubicBezTo>
                          <a:lnTo>
                            <a:pt x="3810" y="0"/>
                          </a:lnTo>
                          <a:cubicBezTo>
                            <a:pt x="4763" y="0"/>
                            <a:pt x="5715" y="953"/>
                            <a:pt x="5715" y="2858"/>
                          </a:cubicBezTo>
                          <a:lnTo>
                            <a:pt x="4763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54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6" name="任意多边形: 形状 525">
                      <a:extLst>
                        <a:ext uri="{FF2B5EF4-FFF2-40B4-BE49-F238E27FC236}">
                          <a16:creationId xmlns:a16="http://schemas.microsoft.com/office/drawing/2014/main" id="{98621F0B-9211-478D-818F-CC01AD444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30069" y="3267931"/>
                      <a:ext cx="5715" cy="77152"/>
                    </a:xfrm>
                    <a:custGeom>
                      <a:avLst/>
                      <a:gdLst>
                        <a:gd name="connsiteX0" fmla="*/ 4763 w 5715"/>
                        <a:gd name="connsiteY0" fmla="*/ 74295 h 77152"/>
                        <a:gd name="connsiteX1" fmla="*/ 2858 w 5715"/>
                        <a:gd name="connsiteY1" fmla="*/ 77153 h 77152"/>
                        <a:gd name="connsiteX2" fmla="*/ 1905 w 5715"/>
                        <a:gd name="connsiteY2" fmla="*/ 77153 h 77152"/>
                        <a:gd name="connsiteX3" fmla="*/ 0 w 5715"/>
                        <a:gd name="connsiteY3" fmla="*/ 74295 h 77152"/>
                        <a:gd name="connsiteX4" fmla="*/ 953 w 5715"/>
                        <a:gd name="connsiteY4" fmla="*/ 2858 h 77152"/>
                        <a:gd name="connsiteX5" fmla="*/ 2858 w 5715"/>
                        <a:gd name="connsiteY5" fmla="*/ 0 h 77152"/>
                        <a:gd name="connsiteX6" fmla="*/ 3810 w 5715"/>
                        <a:gd name="connsiteY6" fmla="*/ 0 h 77152"/>
                        <a:gd name="connsiteX7" fmla="*/ 5715 w 5715"/>
                        <a:gd name="connsiteY7" fmla="*/ 2858 h 77152"/>
                        <a:gd name="connsiteX8" fmla="*/ 4763 w 5715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15" h="77152">
                          <a:moveTo>
                            <a:pt x="4763" y="74295"/>
                          </a:moveTo>
                          <a:cubicBezTo>
                            <a:pt x="4763" y="76200"/>
                            <a:pt x="3810" y="77153"/>
                            <a:pt x="2858" y="77153"/>
                          </a:cubicBezTo>
                          <a:lnTo>
                            <a:pt x="1905" y="77153"/>
                          </a:lnTo>
                          <a:cubicBezTo>
                            <a:pt x="953" y="77153"/>
                            <a:pt x="0" y="75248"/>
                            <a:pt x="0" y="74295"/>
                          </a:cubicBezTo>
                          <a:lnTo>
                            <a:pt x="953" y="2858"/>
                          </a:lnTo>
                          <a:cubicBezTo>
                            <a:pt x="953" y="953"/>
                            <a:pt x="1905" y="0"/>
                            <a:pt x="2858" y="0"/>
                          </a:cubicBezTo>
                          <a:lnTo>
                            <a:pt x="3810" y="0"/>
                          </a:lnTo>
                          <a:cubicBezTo>
                            <a:pt x="4763" y="0"/>
                            <a:pt x="5715" y="953"/>
                            <a:pt x="5715" y="2858"/>
                          </a:cubicBezTo>
                          <a:lnTo>
                            <a:pt x="4763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54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7" name="任意多边形: 形状 526">
                      <a:extLst>
                        <a:ext uri="{FF2B5EF4-FFF2-40B4-BE49-F238E27FC236}">
                          <a16:creationId xmlns:a16="http://schemas.microsoft.com/office/drawing/2014/main" id="{4BA4F402-1C08-4073-992E-E8035D1829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96038" y="3267931"/>
                      <a:ext cx="5974" cy="77152"/>
                    </a:xfrm>
                    <a:custGeom>
                      <a:avLst/>
                      <a:gdLst>
                        <a:gd name="connsiteX0" fmla="*/ 5975 w 5974"/>
                        <a:gd name="connsiteY0" fmla="*/ 74295 h 77152"/>
                        <a:gd name="connsiteX1" fmla="*/ 3117 w 5974"/>
                        <a:gd name="connsiteY1" fmla="*/ 77153 h 77152"/>
                        <a:gd name="connsiteX2" fmla="*/ 2165 w 5974"/>
                        <a:gd name="connsiteY2" fmla="*/ 77153 h 77152"/>
                        <a:gd name="connsiteX3" fmla="*/ 260 w 5974"/>
                        <a:gd name="connsiteY3" fmla="*/ 74295 h 77152"/>
                        <a:gd name="connsiteX4" fmla="*/ 260 w 5974"/>
                        <a:gd name="connsiteY4" fmla="*/ 2858 h 77152"/>
                        <a:gd name="connsiteX5" fmla="*/ 3117 w 5974"/>
                        <a:gd name="connsiteY5" fmla="*/ 0 h 77152"/>
                        <a:gd name="connsiteX6" fmla="*/ 4070 w 5974"/>
                        <a:gd name="connsiteY6" fmla="*/ 0 h 77152"/>
                        <a:gd name="connsiteX7" fmla="*/ 5975 w 5974"/>
                        <a:gd name="connsiteY7" fmla="*/ 2858 h 77152"/>
                        <a:gd name="connsiteX8" fmla="*/ 5975 w 5974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974" h="77152">
                          <a:moveTo>
                            <a:pt x="5975" y="74295"/>
                          </a:moveTo>
                          <a:cubicBezTo>
                            <a:pt x="5975" y="76200"/>
                            <a:pt x="5022" y="77153"/>
                            <a:pt x="3117" y="77153"/>
                          </a:cubicBezTo>
                          <a:lnTo>
                            <a:pt x="2165" y="77153"/>
                          </a:lnTo>
                          <a:cubicBezTo>
                            <a:pt x="1212" y="77153"/>
                            <a:pt x="-693" y="75248"/>
                            <a:pt x="260" y="74295"/>
                          </a:cubicBezTo>
                          <a:lnTo>
                            <a:pt x="260" y="2858"/>
                          </a:lnTo>
                          <a:cubicBezTo>
                            <a:pt x="260" y="953"/>
                            <a:pt x="1212" y="0"/>
                            <a:pt x="3117" y="0"/>
                          </a:cubicBezTo>
                          <a:lnTo>
                            <a:pt x="4070" y="0"/>
                          </a:lnTo>
                          <a:cubicBezTo>
                            <a:pt x="5022" y="0"/>
                            <a:pt x="5975" y="953"/>
                            <a:pt x="5975" y="2858"/>
                          </a:cubicBezTo>
                          <a:lnTo>
                            <a:pt x="5975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61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8" name="任意多边形: 形状 527">
                      <a:extLst>
                        <a:ext uri="{FF2B5EF4-FFF2-40B4-BE49-F238E27FC236}">
                          <a16:creationId xmlns:a16="http://schemas.microsoft.com/office/drawing/2014/main" id="{B7199D75-2979-4B14-A535-171E32AB49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90064" y="3267931"/>
                      <a:ext cx="6667" cy="77152"/>
                    </a:xfrm>
                    <a:custGeom>
                      <a:avLst/>
                      <a:gdLst>
                        <a:gd name="connsiteX0" fmla="*/ 6668 w 6667"/>
                        <a:gd name="connsiteY0" fmla="*/ 74295 h 77152"/>
                        <a:gd name="connsiteX1" fmla="*/ 3810 w 6667"/>
                        <a:gd name="connsiteY1" fmla="*/ 77153 h 77152"/>
                        <a:gd name="connsiteX2" fmla="*/ 2858 w 6667"/>
                        <a:gd name="connsiteY2" fmla="*/ 77153 h 77152"/>
                        <a:gd name="connsiteX3" fmla="*/ 0 w 6667"/>
                        <a:gd name="connsiteY3" fmla="*/ 74295 h 77152"/>
                        <a:gd name="connsiteX4" fmla="*/ 0 w 6667"/>
                        <a:gd name="connsiteY4" fmla="*/ 2858 h 77152"/>
                        <a:gd name="connsiteX5" fmla="*/ 1905 w 6667"/>
                        <a:gd name="connsiteY5" fmla="*/ 0 h 77152"/>
                        <a:gd name="connsiteX6" fmla="*/ 2858 w 6667"/>
                        <a:gd name="connsiteY6" fmla="*/ 0 h 77152"/>
                        <a:gd name="connsiteX7" fmla="*/ 4763 w 6667"/>
                        <a:gd name="connsiteY7" fmla="*/ 2858 h 77152"/>
                        <a:gd name="connsiteX8" fmla="*/ 6668 w 6667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667" h="77152">
                          <a:moveTo>
                            <a:pt x="6668" y="74295"/>
                          </a:moveTo>
                          <a:cubicBezTo>
                            <a:pt x="6668" y="76200"/>
                            <a:pt x="5715" y="77153"/>
                            <a:pt x="3810" y="77153"/>
                          </a:cubicBezTo>
                          <a:lnTo>
                            <a:pt x="2858" y="77153"/>
                          </a:lnTo>
                          <a:cubicBezTo>
                            <a:pt x="1905" y="77153"/>
                            <a:pt x="0" y="75248"/>
                            <a:pt x="0" y="74295"/>
                          </a:cubicBezTo>
                          <a:lnTo>
                            <a:pt x="0" y="2858"/>
                          </a:lnTo>
                          <a:cubicBezTo>
                            <a:pt x="0" y="953"/>
                            <a:pt x="953" y="0"/>
                            <a:pt x="1905" y="0"/>
                          </a:cubicBezTo>
                          <a:lnTo>
                            <a:pt x="2858" y="0"/>
                          </a:lnTo>
                          <a:cubicBezTo>
                            <a:pt x="3810" y="0"/>
                            <a:pt x="4763" y="953"/>
                            <a:pt x="4763" y="2858"/>
                          </a:cubicBezTo>
                          <a:lnTo>
                            <a:pt x="6668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51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9" name="任意多边形: 形状 528">
                      <a:extLst>
                        <a:ext uri="{FF2B5EF4-FFF2-40B4-BE49-F238E27FC236}">
                          <a16:creationId xmlns:a16="http://schemas.microsoft.com/office/drawing/2014/main" id="{31090DED-819E-4586-9DFF-86A145FED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83396" y="3267931"/>
                      <a:ext cx="4762" cy="77152"/>
                    </a:xfrm>
                    <a:custGeom>
                      <a:avLst/>
                      <a:gdLst>
                        <a:gd name="connsiteX0" fmla="*/ 4763 w 4762"/>
                        <a:gd name="connsiteY0" fmla="*/ 74295 h 77152"/>
                        <a:gd name="connsiteX1" fmla="*/ 2857 w 4762"/>
                        <a:gd name="connsiteY1" fmla="*/ 77153 h 77152"/>
                        <a:gd name="connsiteX2" fmla="*/ 1905 w 4762"/>
                        <a:gd name="connsiteY2" fmla="*/ 77153 h 77152"/>
                        <a:gd name="connsiteX3" fmla="*/ 0 w 4762"/>
                        <a:gd name="connsiteY3" fmla="*/ 74295 h 77152"/>
                        <a:gd name="connsiteX4" fmla="*/ 0 w 4762"/>
                        <a:gd name="connsiteY4" fmla="*/ 2858 h 77152"/>
                        <a:gd name="connsiteX5" fmla="*/ 1905 w 4762"/>
                        <a:gd name="connsiteY5" fmla="*/ 0 h 77152"/>
                        <a:gd name="connsiteX6" fmla="*/ 2857 w 4762"/>
                        <a:gd name="connsiteY6" fmla="*/ 0 h 77152"/>
                        <a:gd name="connsiteX7" fmla="*/ 4763 w 4762"/>
                        <a:gd name="connsiteY7" fmla="*/ 2858 h 77152"/>
                        <a:gd name="connsiteX8" fmla="*/ 4763 w 4762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762" h="77152">
                          <a:moveTo>
                            <a:pt x="4763" y="74295"/>
                          </a:moveTo>
                          <a:cubicBezTo>
                            <a:pt x="4763" y="76200"/>
                            <a:pt x="3810" y="77153"/>
                            <a:pt x="2857" y="77153"/>
                          </a:cubicBezTo>
                          <a:lnTo>
                            <a:pt x="1905" y="77153"/>
                          </a:lnTo>
                          <a:cubicBezTo>
                            <a:pt x="952" y="77153"/>
                            <a:pt x="0" y="75248"/>
                            <a:pt x="0" y="74295"/>
                          </a:cubicBezTo>
                          <a:lnTo>
                            <a:pt x="0" y="2858"/>
                          </a:lnTo>
                          <a:cubicBezTo>
                            <a:pt x="0" y="953"/>
                            <a:pt x="952" y="0"/>
                            <a:pt x="1905" y="0"/>
                          </a:cubicBezTo>
                          <a:lnTo>
                            <a:pt x="2857" y="0"/>
                          </a:lnTo>
                          <a:cubicBezTo>
                            <a:pt x="3810" y="0"/>
                            <a:pt x="4763" y="953"/>
                            <a:pt x="4763" y="2858"/>
                          </a:cubicBezTo>
                          <a:lnTo>
                            <a:pt x="4763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52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0" name="任意多边形: 形状 529">
                      <a:extLst>
                        <a:ext uri="{FF2B5EF4-FFF2-40B4-BE49-F238E27FC236}">
                          <a16:creationId xmlns:a16="http://schemas.microsoft.com/office/drawing/2014/main" id="{D88395E2-85AF-4CF7-B762-626B18587E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78633" y="3267931"/>
                      <a:ext cx="5714" cy="77152"/>
                    </a:xfrm>
                    <a:custGeom>
                      <a:avLst/>
                      <a:gdLst>
                        <a:gd name="connsiteX0" fmla="*/ 5715 w 5714"/>
                        <a:gd name="connsiteY0" fmla="*/ 74295 h 77152"/>
                        <a:gd name="connsiteX1" fmla="*/ 3810 w 5714"/>
                        <a:gd name="connsiteY1" fmla="*/ 77153 h 77152"/>
                        <a:gd name="connsiteX2" fmla="*/ 2857 w 5714"/>
                        <a:gd name="connsiteY2" fmla="*/ 77153 h 77152"/>
                        <a:gd name="connsiteX3" fmla="*/ 952 w 5714"/>
                        <a:gd name="connsiteY3" fmla="*/ 74295 h 77152"/>
                        <a:gd name="connsiteX4" fmla="*/ 0 w 5714"/>
                        <a:gd name="connsiteY4" fmla="*/ 2858 h 77152"/>
                        <a:gd name="connsiteX5" fmla="*/ 1905 w 5714"/>
                        <a:gd name="connsiteY5" fmla="*/ 0 h 77152"/>
                        <a:gd name="connsiteX6" fmla="*/ 2857 w 5714"/>
                        <a:gd name="connsiteY6" fmla="*/ 0 h 77152"/>
                        <a:gd name="connsiteX7" fmla="*/ 4763 w 5714"/>
                        <a:gd name="connsiteY7" fmla="*/ 2858 h 77152"/>
                        <a:gd name="connsiteX8" fmla="*/ 5715 w 5714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14" h="77152">
                          <a:moveTo>
                            <a:pt x="5715" y="74295"/>
                          </a:moveTo>
                          <a:cubicBezTo>
                            <a:pt x="5715" y="76200"/>
                            <a:pt x="4763" y="77153"/>
                            <a:pt x="3810" y="77153"/>
                          </a:cubicBezTo>
                          <a:lnTo>
                            <a:pt x="2857" y="77153"/>
                          </a:lnTo>
                          <a:cubicBezTo>
                            <a:pt x="1905" y="77153"/>
                            <a:pt x="952" y="75248"/>
                            <a:pt x="952" y="74295"/>
                          </a:cubicBezTo>
                          <a:lnTo>
                            <a:pt x="0" y="2858"/>
                          </a:lnTo>
                          <a:cubicBezTo>
                            <a:pt x="0" y="953"/>
                            <a:pt x="952" y="0"/>
                            <a:pt x="1905" y="0"/>
                          </a:cubicBezTo>
                          <a:lnTo>
                            <a:pt x="2857" y="0"/>
                          </a:lnTo>
                          <a:cubicBezTo>
                            <a:pt x="3810" y="0"/>
                            <a:pt x="4763" y="953"/>
                            <a:pt x="4763" y="2858"/>
                          </a:cubicBezTo>
                          <a:lnTo>
                            <a:pt x="5715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55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1" name="任意多边形: 形状 530">
                      <a:extLst>
                        <a:ext uri="{FF2B5EF4-FFF2-40B4-BE49-F238E27FC236}">
                          <a16:creationId xmlns:a16="http://schemas.microsoft.com/office/drawing/2014/main" id="{067064B1-8DB2-46D0-A944-099BBD79BE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72919" y="3266979"/>
                      <a:ext cx="5715" cy="77152"/>
                    </a:xfrm>
                    <a:custGeom>
                      <a:avLst/>
                      <a:gdLst>
                        <a:gd name="connsiteX0" fmla="*/ 5715 w 5715"/>
                        <a:gd name="connsiteY0" fmla="*/ 74295 h 77152"/>
                        <a:gd name="connsiteX1" fmla="*/ 3810 w 5715"/>
                        <a:gd name="connsiteY1" fmla="*/ 77152 h 77152"/>
                        <a:gd name="connsiteX2" fmla="*/ 2858 w 5715"/>
                        <a:gd name="connsiteY2" fmla="*/ 77152 h 77152"/>
                        <a:gd name="connsiteX3" fmla="*/ 953 w 5715"/>
                        <a:gd name="connsiteY3" fmla="*/ 74295 h 77152"/>
                        <a:gd name="connsiteX4" fmla="*/ 0 w 5715"/>
                        <a:gd name="connsiteY4" fmla="*/ 2858 h 77152"/>
                        <a:gd name="connsiteX5" fmla="*/ 1905 w 5715"/>
                        <a:gd name="connsiteY5" fmla="*/ 0 h 77152"/>
                        <a:gd name="connsiteX6" fmla="*/ 2858 w 5715"/>
                        <a:gd name="connsiteY6" fmla="*/ 0 h 77152"/>
                        <a:gd name="connsiteX7" fmla="*/ 4763 w 5715"/>
                        <a:gd name="connsiteY7" fmla="*/ 2858 h 77152"/>
                        <a:gd name="connsiteX8" fmla="*/ 5715 w 5715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15" h="77152">
                          <a:moveTo>
                            <a:pt x="5715" y="74295"/>
                          </a:moveTo>
                          <a:cubicBezTo>
                            <a:pt x="5715" y="76200"/>
                            <a:pt x="4763" y="77152"/>
                            <a:pt x="3810" y="77152"/>
                          </a:cubicBezTo>
                          <a:lnTo>
                            <a:pt x="2858" y="77152"/>
                          </a:lnTo>
                          <a:cubicBezTo>
                            <a:pt x="1905" y="77152"/>
                            <a:pt x="953" y="76200"/>
                            <a:pt x="953" y="74295"/>
                          </a:cubicBezTo>
                          <a:lnTo>
                            <a:pt x="0" y="2858"/>
                          </a:lnTo>
                          <a:cubicBezTo>
                            <a:pt x="0" y="952"/>
                            <a:pt x="953" y="0"/>
                            <a:pt x="1905" y="0"/>
                          </a:cubicBezTo>
                          <a:lnTo>
                            <a:pt x="2858" y="0"/>
                          </a:lnTo>
                          <a:cubicBezTo>
                            <a:pt x="3810" y="0"/>
                            <a:pt x="4763" y="952"/>
                            <a:pt x="4763" y="2858"/>
                          </a:cubicBezTo>
                          <a:lnTo>
                            <a:pt x="5715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51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2" name="任意多边形: 形状 531">
                      <a:extLst>
                        <a:ext uri="{FF2B5EF4-FFF2-40B4-BE49-F238E27FC236}">
                          <a16:creationId xmlns:a16="http://schemas.microsoft.com/office/drawing/2014/main" id="{4C671CF9-2D41-48AE-B384-09C413C6B3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69108" y="3266979"/>
                      <a:ext cx="7619" cy="77152"/>
                    </a:xfrm>
                    <a:custGeom>
                      <a:avLst/>
                      <a:gdLst>
                        <a:gd name="connsiteX0" fmla="*/ 7620 w 7619"/>
                        <a:gd name="connsiteY0" fmla="*/ 74295 h 77152"/>
                        <a:gd name="connsiteX1" fmla="*/ 5715 w 7619"/>
                        <a:gd name="connsiteY1" fmla="*/ 77152 h 77152"/>
                        <a:gd name="connsiteX2" fmla="*/ 4763 w 7619"/>
                        <a:gd name="connsiteY2" fmla="*/ 77152 h 77152"/>
                        <a:gd name="connsiteX3" fmla="*/ 2857 w 7619"/>
                        <a:gd name="connsiteY3" fmla="*/ 74295 h 77152"/>
                        <a:gd name="connsiteX4" fmla="*/ 0 w 7619"/>
                        <a:gd name="connsiteY4" fmla="*/ 2858 h 77152"/>
                        <a:gd name="connsiteX5" fmla="*/ 1905 w 7619"/>
                        <a:gd name="connsiteY5" fmla="*/ 0 h 77152"/>
                        <a:gd name="connsiteX6" fmla="*/ 2857 w 7619"/>
                        <a:gd name="connsiteY6" fmla="*/ 0 h 77152"/>
                        <a:gd name="connsiteX7" fmla="*/ 4763 w 7619"/>
                        <a:gd name="connsiteY7" fmla="*/ 2858 h 77152"/>
                        <a:gd name="connsiteX8" fmla="*/ 7620 w 7619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619" h="77152">
                          <a:moveTo>
                            <a:pt x="7620" y="74295"/>
                          </a:moveTo>
                          <a:cubicBezTo>
                            <a:pt x="7620" y="76200"/>
                            <a:pt x="6667" y="77152"/>
                            <a:pt x="5715" y="77152"/>
                          </a:cubicBezTo>
                          <a:lnTo>
                            <a:pt x="4763" y="77152"/>
                          </a:lnTo>
                          <a:cubicBezTo>
                            <a:pt x="3810" y="77152"/>
                            <a:pt x="2857" y="76200"/>
                            <a:pt x="2857" y="74295"/>
                          </a:cubicBezTo>
                          <a:lnTo>
                            <a:pt x="0" y="2858"/>
                          </a:lnTo>
                          <a:cubicBezTo>
                            <a:pt x="0" y="952"/>
                            <a:pt x="952" y="0"/>
                            <a:pt x="1905" y="0"/>
                          </a:cubicBezTo>
                          <a:lnTo>
                            <a:pt x="2857" y="0"/>
                          </a:lnTo>
                          <a:cubicBezTo>
                            <a:pt x="3810" y="0"/>
                            <a:pt x="4763" y="952"/>
                            <a:pt x="4763" y="2858"/>
                          </a:cubicBezTo>
                          <a:lnTo>
                            <a:pt x="7620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52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3" name="任意多边形: 形状 532">
                      <a:extLst>
                        <a:ext uri="{FF2B5EF4-FFF2-40B4-BE49-F238E27FC236}">
                          <a16:creationId xmlns:a16="http://schemas.microsoft.com/office/drawing/2014/main" id="{A76B0B81-5AF1-42B6-BF8A-A93A800FF1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64346" y="3266026"/>
                      <a:ext cx="7619" cy="77152"/>
                    </a:xfrm>
                    <a:custGeom>
                      <a:avLst/>
                      <a:gdLst>
                        <a:gd name="connsiteX0" fmla="*/ 7620 w 7619"/>
                        <a:gd name="connsiteY0" fmla="*/ 74295 h 77152"/>
                        <a:gd name="connsiteX1" fmla="*/ 5715 w 7619"/>
                        <a:gd name="connsiteY1" fmla="*/ 77153 h 77152"/>
                        <a:gd name="connsiteX2" fmla="*/ 4763 w 7619"/>
                        <a:gd name="connsiteY2" fmla="*/ 77153 h 77152"/>
                        <a:gd name="connsiteX3" fmla="*/ 2857 w 7619"/>
                        <a:gd name="connsiteY3" fmla="*/ 74295 h 77152"/>
                        <a:gd name="connsiteX4" fmla="*/ 0 w 7619"/>
                        <a:gd name="connsiteY4" fmla="*/ 2858 h 77152"/>
                        <a:gd name="connsiteX5" fmla="*/ 1905 w 7619"/>
                        <a:gd name="connsiteY5" fmla="*/ 0 h 77152"/>
                        <a:gd name="connsiteX6" fmla="*/ 2857 w 7619"/>
                        <a:gd name="connsiteY6" fmla="*/ 0 h 77152"/>
                        <a:gd name="connsiteX7" fmla="*/ 4763 w 7619"/>
                        <a:gd name="connsiteY7" fmla="*/ 2858 h 77152"/>
                        <a:gd name="connsiteX8" fmla="*/ 7620 w 7619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619" h="77152">
                          <a:moveTo>
                            <a:pt x="7620" y="74295"/>
                          </a:moveTo>
                          <a:cubicBezTo>
                            <a:pt x="7620" y="76200"/>
                            <a:pt x="6667" y="77153"/>
                            <a:pt x="5715" y="77153"/>
                          </a:cubicBezTo>
                          <a:lnTo>
                            <a:pt x="4763" y="77153"/>
                          </a:lnTo>
                          <a:cubicBezTo>
                            <a:pt x="3810" y="77153"/>
                            <a:pt x="2857" y="76200"/>
                            <a:pt x="2857" y="74295"/>
                          </a:cubicBezTo>
                          <a:lnTo>
                            <a:pt x="0" y="2858"/>
                          </a:lnTo>
                          <a:cubicBezTo>
                            <a:pt x="0" y="953"/>
                            <a:pt x="952" y="0"/>
                            <a:pt x="1905" y="0"/>
                          </a:cubicBezTo>
                          <a:lnTo>
                            <a:pt x="2857" y="0"/>
                          </a:lnTo>
                          <a:cubicBezTo>
                            <a:pt x="3810" y="0"/>
                            <a:pt x="4763" y="953"/>
                            <a:pt x="4763" y="2858"/>
                          </a:cubicBezTo>
                          <a:lnTo>
                            <a:pt x="7620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3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4" name="任意多边形: 形状 533">
                      <a:extLst>
                        <a:ext uri="{FF2B5EF4-FFF2-40B4-BE49-F238E27FC236}">
                          <a16:creationId xmlns:a16="http://schemas.microsoft.com/office/drawing/2014/main" id="{68BF1908-60AA-449F-A024-2998C4E8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60536" y="3266026"/>
                      <a:ext cx="8572" cy="77152"/>
                    </a:xfrm>
                    <a:custGeom>
                      <a:avLst/>
                      <a:gdLst>
                        <a:gd name="connsiteX0" fmla="*/ 8572 w 8572"/>
                        <a:gd name="connsiteY0" fmla="*/ 74295 h 77152"/>
                        <a:gd name="connsiteX1" fmla="*/ 6667 w 8572"/>
                        <a:gd name="connsiteY1" fmla="*/ 77153 h 77152"/>
                        <a:gd name="connsiteX2" fmla="*/ 5715 w 8572"/>
                        <a:gd name="connsiteY2" fmla="*/ 77153 h 77152"/>
                        <a:gd name="connsiteX3" fmla="*/ 3810 w 8572"/>
                        <a:gd name="connsiteY3" fmla="*/ 74295 h 77152"/>
                        <a:gd name="connsiteX4" fmla="*/ 0 w 8572"/>
                        <a:gd name="connsiteY4" fmla="*/ 2858 h 77152"/>
                        <a:gd name="connsiteX5" fmla="*/ 1905 w 8572"/>
                        <a:gd name="connsiteY5" fmla="*/ 0 h 77152"/>
                        <a:gd name="connsiteX6" fmla="*/ 2858 w 8572"/>
                        <a:gd name="connsiteY6" fmla="*/ 0 h 77152"/>
                        <a:gd name="connsiteX7" fmla="*/ 4763 w 8572"/>
                        <a:gd name="connsiteY7" fmla="*/ 2858 h 77152"/>
                        <a:gd name="connsiteX8" fmla="*/ 8572 w 8572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572" h="77152">
                          <a:moveTo>
                            <a:pt x="8572" y="74295"/>
                          </a:moveTo>
                          <a:cubicBezTo>
                            <a:pt x="8572" y="76200"/>
                            <a:pt x="7620" y="77153"/>
                            <a:pt x="6667" y="77153"/>
                          </a:cubicBezTo>
                          <a:lnTo>
                            <a:pt x="5715" y="77153"/>
                          </a:lnTo>
                          <a:cubicBezTo>
                            <a:pt x="4763" y="77153"/>
                            <a:pt x="3810" y="76200"/>
                            <a:pt x="3810" y="74295"/>
                          </a:cubicBezTo>
                          <a:lnTo>
                            <a:pt x="0" y="2858"/>
                          </a:lnTo>
                          <a:cubicBezTo>
                            <a:pt x="0" y="953"/>
                            <a:pt x="953" y="0"/>
                            <a:pt x="1905" y="0"/>
                          </a:cubicBezTo>
                          <a:lnTo>
                            <a:pt x="2858" y="0"/>
                          </a:lnTo>
                          <a:cubicBezTo>
                            <a:pt x="3810" y="0"/>
                            <a:pt x="4763" y="953"/>
                            <a:pt x="4763" y="2858"/>
                          </a:cubicBezTo>
                          <a:lnTo>
                            <a:pt x="8572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3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5" name="任意多边形: 形状 534">
                      <a:extLst>
                        <a:ext uri="{FF2B5EF4-FFF2-40B4-BE49-F238E27FC236}">
                          <a16:creationId xmlns:a16="http://schemas.microsoft.com/office/drawing/2014/main" id="{110E612D-F19E-4CFB-B682-18E9504A3D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55774" y="3266026"/>
                      <a:ext cx="8572" cy="76200"/>
                    </a:xfrm>
                    <a:custGeom>
                      <a:avLst/>
                      <a:gdLst>
                        <a:gd name="connsiteX0" fmla="*/ 8572 w 8572"/>
                        <a:gd name="connsiteY0" fmla="*/ 73342 h 76200"/>
                        <a:gd name="connsiteX1" fmla="*/ 6667 w 8572"/>
                        <a:gd name="connsiteY1" fmla="*/ 76200 h 76200"/>
                        <a:gd name="connsiteX2" fmla="*/ 5715 w 8572"/>
                        <a:gd name="connsiteY2" fmla="*/ 76200 h 76200"/>
                        <a:gd name="connsiteX3" fmla="*/ 3810 w 8572"/>
                        <a:gd name="connsiteY3" fmla="*/ 73342 h 76200"/>
                        <a:gd name="connsiteX4" fmla="*/ 0 w 8572"/>
                        <a:gd name="connsiteY4" fmla="*/ 2858 h 76200"/>
                        <a:gd name="connsiteX5" fmla="*/ 1905 w 8572"/>
                        <a:gd name="connsiteY5" fmla="*/ 0 h 76200"/>
                        <a:gd name="connsiteX6" fmla="*/ 2858 w 8572"/>
                        <a:gd name="connsiteY6" fmla="*/ 0 h 76200"/>
                        <a:gd name="connsiteX7" fmla="*/ 4763 w 8572"/>
                        <a:gd name="connsiteY7" fmla="*/ 2858 h 76200"/>
                        <a:gd name="connsiteX8" fmla="*/ 8572 w 8572"/>
                        <a:gd name="connsiteY8" fmla="*/ 73342 h 76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572" h="76200">
                          <a:moveTo>
                            <a:pt x="8572" y="73342"/>
                          </a:moveTo>
                          <a:cubicBezTo>
                            <a:pt x="8572" y="75248"/>
                            <a:pt x="7620" y="76200"/>
                            <a:pt x="6667" y="76200"/>
                          </a:cubicBezTo>
                          <a:lnTo>
                            <a:pt x="5715" y="76200"/>
                          </a:lnTo>
                          <a:cubicBezTo>
                            <a:pt x="4763" y="76200"/>
                            <a:pt x="3810" y="75248"/>
                            <a:pt x="3810" y="73342"/>
                          </a:cubicBezTo>
                          <a:lnTo>
                            <a:pt x="0" y="2858"/>
                          </a:lnTo>
                          <a:cubicBezTo>
                            <a:pt x="0" y="953"/>
                            <a:pt x="953" y="0"/>
                            <a:pt x="1905" y="0"/>
                          </a:cubicBezTo>
                          <a:lnTo>
                            <a:pt x="2858" y="0"/>
                          </a:lnTo>
                          <a:cubicBezTo>
                            <a:pt x="3810" y="0"/>
                            <a:pt x="4763" y="953"/>
                            <a:pt x="4763" y="2858"/>
                          </a:cubicBezTo>
                          <a:lnTo>
                            <a:pt x="8572" y="73342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3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6" name="任意多边形: 形状 535">
                      <a:extLst>
                        <a:ext uri="{FF2B5EF4-FFF2-40B4-BE49-F238E27FC236}">
                          <a16:creationId xmlns:a16="http://schemas.microsoft.com/office/drawing/2014/main" id="{965E25E6-7050-47A4-A616-3682D6AA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51011" y="3266026"/>
                      <a:ext cx="9525" cy="76200"/>
                    </a:xfrm>
                    <a:custGeom>
                      <a:avLst/>
                      <a:gdLst>
                        <a:gd name="connsiteX0" fmla="*/ 9525 w 9525"/>
                        <a:gd name="connsiteY0" fmla="*/ 73342 h 76200"/>
                        <a:gd name="connsiteX1" fmla="*/ 7620 w 9525"/>
                        <a:gd name="connsiteY1" fmla="*/ 76200 h 76200"/>
                        <a:gd name="connsiteX2" fmla="*/ 6667 w 9525"/>
                        <a:gd name="connsiteY2" fmla="*/ 76200 h 76200"/>
                        <a:gd name="connsiteX3" fmla="*/ 4763 w 9525"/>
                        <a:gd name="connsiteY3" fmla="*/ 73342 h 76200"/>
                        <a:gd name="connsiteX4" fmla="*/ 0 w 9525"/>
                        <a:gd name="connsiteY4" fmla="*/ 2858 h 76200"/>
                        <a:gd name="connsiteX5" fmla="*/ 1905 w 9525"/>
                        <a:gd name="connsiteY5" fmla="*/ 0 h 76200"/>
                        <a:gd name="connsiteX6" fmla="*/ 2858 w 9525"/>
                        <a:gd name="connsiteY6" fmla="*/ 0 h 76200"/>
                        <a:gd name="connsiteX7" fmla="*/ 4763 w 9525"/>
                        <a:gd name="connsiteY7" fmla="*/ 2858 h 76200"/>
                        <a:gd name="connsiteX8" fmla="*/ 9525 w 9525"/>
                        <a:gd name="connsiteY8" fmla="*/ 73342 h 76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525" h="76200">
                          <a:moveTo>
                            <a:pt x="9525" y="73342"/>
                          </a:moveTo>
                          <a:cubicBezTo>
                            <a:pt x="9525" y="75248"/>
                            <a:pt x="8572" y="76200"/>
                            <a:pt x="7620" y="76200"/>
                          </a:cubicBezTo>
                          <a:lnTo>
                            <a:pt x="6667" y="76200"/>
                          </a:lnTo>
                          <a:cubicBezTo>
                            <a:pt x="5715" y="76200"/>
                            <a:pt x="4763" y="75248"/>
                            <a:pt x="4763" y="73342"/>
                          </a:cubicBezTo>
                          <a:lnTo>
                            <a:pt x="0" y="2858"/>
                          </a:lnTo>
                          <a:cubicBezTo>
                            <a:pt x="0" y="953"/>
                            <a:pt x="953" y="0"/>
                            <a:pt x="1905" y="0"/>
                          </a:cubicBezTo>
                          <a:lnTo>
                            <a:pt x="2858" y="0"/>
                          </a:lnTo>
                          <a:cubicBezTo>
                            <a:pt x="3810" y="0"/>
                            <a:pt x="4763" y="953"/>
                            <a:pt x="4763" y="2858"/>
                          </a:cubicBezTo>
                          <a:lnTo>
                            <a:pt x="9525" y="73342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3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7" name="任意多边形: 形状 536">
                      <a:extLst>
                        <a:ext uri="{FF2B5EF4-FFF2-40B4-BE49-F238E27FC236}">
                          <a16:creationId xmlns:a16="http://schemas.microsoft.com/office/drawing/2014/main" id="{EA9B3C1A-C0D0-47CC-A101-A57C2D22F5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46249" y="3266979"/>
                      <a:ext cx="8572" cy="75247"/>
                    </a:xfrm>
                    <a:custGeom>
                      <a:avLst/>
                      <a:gdLst>
                        <a:gd name="connsiteX0" fmla="*/ 8572 w 8572"/>
                        <a:gd name="connsiteY0" fmla="*/ 72390 h 75247"/>
                        <a:gd name="connsiteX1" fmla="*/ 6667 w 8572"/>
                        <a:gd name="connsiteY1" fmla="*/ 75247 h 75247"/>
                        <a:gd name="connsiteX2" fmla="*/ 5715 w 8572"/>
                        <a:gd name="connsiteY2" fmla="*/ 75247 h 75247"/>
                        <a:gd name="connsiteX3" fmla="*/ 3810 w 8572"/>
                        <a:gd name="connsiteY3" fmla="*/ 72390 h 75247"/>
                        <a:gd name="connsiteX4" fmla="*/ 0 w 8572"/>
                        <a:gd name="connsiteY4" fmla="*/ 2858 h 75247"/>
                        <a:gd name="connsiteX5" fmla="*/ 1905 w 8572"/>
                        <a:gd name="connsiteY5" fmla="*/ 0 h 75247"/>
                        <a:gd name="connsiteX6" fmla="*/ 2858 w 8572"/>
                        <a:gd name="connsiteY6" fmla="*/ 0 h 75247"/>
                        <a:gd name="connsiteX7" fmla="*/ 4763 w 8572"/>
                        <a:gd name="connsiteY7" fmla="*/ 2858 h 75247"/>
                        <a:gd name="connsiteX8" fmla="*/ 8572 w 8572"/>
                        <a:gd name="connsiteY8" fmla="*/ 72390 h 75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572" h="75247">
                          <a:moveTo>
                            <a:pt x="8572" y="72390"/>
                          </a:moveTo>
                          <a:cubicBezTo>
                            <a:pt x="8572" y="74295"/>
                            <a:pt x="7620" y="75247"/>
                            <a:pt x="6667" y="75247"/>
                          </a:cubicBezTo>
                          <a:lnTo>
                            <a:pt x="5715" y="75247"/>
                          </a:lnTo>
                          <a:cubicBezTo>
                            <a:pt x="4763" y="75247"/>
                            <a:pt x="3810" y="74295"/>
                            <a:pt x="3810" y="72390"/>
                          </a:cubicBezTo>
                          <a:lnTo>
                            <a:pt x="0" y="2858"/>
                          </a:lnTo>
                          <a:cubicBezTo>
                            <a:pt x="0" y="952"/>
                            <a:pt x="953" y="0"/>
                            <a:pt x="1905" y="0"/>
                          </a:cubicBezTo>
                          <a:lnTo>
                            <a:pt x="2858" y="0"/>
                          </a:lnTo>
                          <a:cubicBezTo>
                            <a:pt x="3810" y="0"/>
                            <a:pt x="4763" y="952"/>
                            <a:pt x="4763" y="2858"/>
                          </a:cubicBezTo>
                          <a:lnTo>
                            <a:pt x="8572" y="72390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3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8" name="任意多边形: 形状 537">
                      <a:extLst>
                        <a:ext uri="{FF2B5EF4-FFF2-40B4-BE49-F238E27FC236}">
                          <a16:creationId xmlns:a16="http://schemas.microsoft.com/office/drawing/2014/main" id="{26B14876-DDFA-46F4-AE38-471D3EDB8B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40533" y="3266979"/>
                      <a:ext cx="8572" cy="75247"/>
                    </a:xfrm>
                    <a:custGeom>
                      <a:avLst/>
                      <a:gdLst>
                        <a:gd name="connsiteX0" fmla="*/ 8572 w 8572"/>
                        <a:gd name="connsiteY0" fmla="*/ 72390 h 75247"/>
                        <a:gd name="connsiteX1" fmla="*/ 6667 w 8572"/>
                        <a:gd name="connsiteY1" fmla="*/ 75247 h 75247"/>
                        <a:gd name="connsiteX2" fmla="*/ 5715 w 8572"/>
                        <a:gd name="connsiteY2" fmla="*/ 75247 h 75247"/>
                        <a:gd name="connsiteX3" fmla="*/ 3810 w 8572"/>
                        <a:gd name="connsiteY3" fmla="*/ 72390 h 75247"/>
                        <a:gd name="connsiteX4" fmla="*/ 0 w 8572"/>
                        <a:gd name="connsiteY4" fmla="*/ 2858 h 75247"/>
                        <a:gd name="connsiteX5" fmla="*/ 1905 w 8572"/>
                        <a:gd name="connsiteY5" fmla="*/ 0 h 75247"/>
                        <a:gd name="connsiteX6" fmla="*/ 2857 w 8572"/>
                        <a:gd name="connsiteY6" fmla="*/ 0 h 75247"/>
                        <a:gd name="connsiteX7" fmla="*/ 4763 w 8572"/>
                        <a:gd name="connsiteY7" fmla="*/ 2858 h 75247"/>
                        <a:gd name="connsiteX8" fmla="*/ 8572 w 8572"/>
                        <a:gd name="connsiteY8" fmla="*/ 72390 h 75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572" h="75247">
                          <a:moveTo>
                            <a:pt x="8572" y="72390"/>
                          </a:moveTo>
                          <a:cubicBezTo>
                            <a:pt x="8572" y="74295"/>
                            <a:pt x="7620" y="75247"/>
                            <a:pt x="6667" y="75247"/>
                          </a:cubicBezTo>
                          <a:lnTo>
                            <a:pt x="5715" y="75247"/>
                          </a:lnTo>
                          <a:cubicBezTo>
                            <a:pt x="4763" y="75247"/>
                            <a:pt x="3810" y="74295"/>
                            <a:pt x="3810" y="72390"/>
                          </a:cubicBezTo>
                          <a:lnTo>
                            <a:pt x="0" y="2858"/>
                          </a:lnTo>
                          <a:cubicBezTo>
                            <a:pt x="0" y="952"/>
                            <a:pt x="952" y="0"/>
                            <a:pt x="1905" y="0"/>
                          </a:cubicBezTo>
                          <a:lnTo>
                            <a:pt x="2857" y="0"/>
                          </a:lnTo>
                          <a:cubicBezTo>
                            <a:pt x="3810" y="0"/>
                            <a:pt x="4763" y="952"/>
                            <a:pt x="4763" y="2858"/>
                          </a:cubicBezTo>
                          <a:lnTo>
                            <a:pt x="8572" y="72390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3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9" name="任意多边形: 形状 538">
                      <a:extLst>
                        <a:ext uri="{FF2B5EF4-FFF2-40B4-BE49-F238E27FC236}">
                          <a16:creationId xmlns:a16="http://schemas.microsoft.com/office/drawing/2014/main" id="{5B079510-343A-4163-BEF4-C970B52AC7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36724" y="3266979"/>
                      <a:ext cx="9525" cy="75247"/>
                    </a:xfrm>
                    <a:custGeom>
                      <a:avLst/>
                      <a:gdLst>
                        <a:gd name="connsiteX0" fmla="*/ 9525 w 9525"/>
                        <a:gd name="connsiteY0" fmla="*/ 72390 h 75247"/>
                        <a:gd name="connsiteX1" fmla="*/ 7620 w 9525"/>
                        <a:gd name="connsiteY1" fmla="*/ 75247 h 75247"/>
                        <a:gd name="connsiteX2" fmla="*/ 6667 w 9525"/>
                        <a:gd name="connsiteY2" fmla="*/ 75247 h 75247"/>
                        <a:gd name="connsiteX3" fmla="*/ 4763 w 9525"/>
                        <a:gd name="connsiteY3" fmla="*/ 72390 h 75247"/>
                        <a:gd name="connsiteX4" fmla="*/ 0 w 9525"/>
                        <a:gd name="connsiteY4" fmla="*/ 2858 h 75247"/>
                        <a:gd name="connsiteX5" fmla="*/ 1905 w 9525"/>
                        <a:gd name="connsiteY5" fmla="*/ 0 h 75247"/>
                        <a:gd name="connsiteX6" fmla="*/ 2858 w 9525"/>
                        <a:gd name="connsiteY6" fmla="*/ 0 h 75247"/>
                        <a:gd name="connsiteX7" fmla="*/ 4763 w 9525"/>
                        <a:gd name="connsiteY7" fmla="*/ 2858 h 75247"/>
                        <a:gd name="connsiteX8" fmla="*/ 9525 w 9525"/>
                        <a:gd name="connsiteY8" fmla="*/ 72390 h 75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525" h="75247">
                          <a:moveTo>
                            <a:pt x="9525" y="72390"/>
                          </a:moveTo>
                          <a:cubicBezTo>
                            <a:pt x="9525" y="74295"/>
                            <a:pt x="8572" y="75247"/>
                            <a:pt x="7620" y="75247"/>
                          </a:cubicBezTo>
                          <a:lnTo>
                            <a:pt x="6667" y="75247"/>
                          </a:lnTo>
                          <a:cubicBezTo>
                            <a:pt x="5715" y="75247"/>
                            <a:pt x="4763" y="74295"/>
                            <a:pt x="4763" y="72390"/>
                          </a:cubicBezTo>
                          <a:lnTo>
                            <a:pt x="0" y="2858"/>
                          </a:lnTo>
                          <a:cubicBezTo>
                            <a:pt x="0" y="952"/>
                            <a:pt x="953" y="0"/>
                            <a:pt x="1905" y="0"/>
                          </a:cubicBezTo>
                          <a:lnTo>
                            <a:pt x="2858" y="0"/>
                          </a:lnTo>
                          <a:cubicBezTo>
                            <a:pt x="3810" y="0"/>
                            <a:pt x="4763" y="952"/>
                            <a:pt x="4763" y="2858"/>
                          </a:cubicBezTo>
                          <a:lnTo>
                            <a:pt x="9525" y="72390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3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0" name="任意多边形: 形状 539">
                      <a:extLst>
                        <a:ext uri="{FF2B5EF4-FFF2-40B4-BE49-F238E27FC236}">
                          <a16:creationId xmlns:a16="http://schemas.microsoft.com/office/drawing/2014/main" id="{04D6D069-BBDF-4115-AE5D-31F88D5263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32914" y="3266026"/>
                      <a:ext cx="10477" cy="75247"/>
                    </a:xfrm>
                    <a:custGeom>
                      <a:avLst/>
                      <a:gdLst>
                        <a:gd name="connsiteX0" fmla="*/ 10478 w 10477"/>
                        <a:gd name="connsiteY0" fmla="*/ 72390 h 75247"/>
                        <a:gd name="connsiteX1" fmla="*/ 8573 w 10477"/>
                        <a:gd name="connsiteY1" fmla="*/ 75248 h 75247"/>
                        <a:gd name="connsiteX2" fmla="*/ 7620 w 10477"/>
                        <a:gd name="connsiteY2" fmla="*/ 75248 h 75247"/>
                        <a:gd name="connsiteX3" fmla="*/ 5715 w 10477"/>
                        <a:gd name="connsiteY3" fmla="*/ 72390 h 75247"/>
                        <a:gd name="connsiteX4" fmla="*/ 0 w 10477"/>
                        <a:gd name="connsiteY4" fmla="*/ 2858 h 75247"/>
                        <a:gd name="connsiteX5" fmla="*/ 1905 w 10477"/>
                        <a:gd name="connsiteY5" fmla="*/ 0 h 75247"/>
                        <a:gd name="connsiteX6" fmla="*/ 2858 w 10477"/>
                        <a:gd name="connsiteY6" fmla="*/ 0 h 75247"/>
                        <a:gd name="connsiteX7" fmla="*/ 4763 w 10477"/>
                        <a:gd name="connsiteY7" fmla="*/ 2858 h 75247"/>
                        <a:gd name="connsiteX8" fmla="*/ 10478 w 10477"/>
                        <a:gd name="connsiteY8" fmla="*/ 72390 h 75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77" h="75247">
                          <a:moveTo>
                            <a:pt x="10478" y="72390"/>
                          </a:moveTo>
                          <a:cubicBezTo>
                            <a:pt x="10478" y="74295"/>
                            <a:pt x="9525" y="75248"/>
                            <a:pt x="8573" y="75248"/>
                          </a:cubicBezTo>
                          <a:lnTo>
                            <a:pt x="7620" y="75248"/>
                          </a:lnTo>
                          <a:cubicBezTo>
                            <a:pt x="6668" y="75248"/>
                            <a:pt x="5715" y="74295"/>
                            <a:pt x="5715" y="72390"/>
                          </a:cubicBezTo>
                          <a:lnTo>
                            <a:pt x="0" y="2858"/>
                          </a:lnTo>
                          <a:cubicBezTo>
                            <a:pt x="0" y="953"/>
                            <a:pt x="953" y="0"/>
                            <a:pt x="1905" y="0"/>
                          </a:cubicBezTo>
                          <a:lnTo>
                            <a:pt x="2858" y="0"/>
                          </a:lnTo>
                          <a:cubicBezTo>
                            <a:pt x="3810" y="0"/>
                            <a:pt x="4763" y="953"/>
                            <a:pt x="4763" y="2858"/>
                          </a:cubicBezTo>
                          <a:lnTo>
                            <a:pt x="10478" y="72390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3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1" name="任意多边形: 形状 540">
                      <a:extLst>
                        <a:ext uri="{FF2B5EF4-FFF2-40B4-BE49-F238E27FC236}">
                          <a16:creationId xmlns:a16="http://schemas.microsoft.com/office/drawing/2014/main" id="{4FCAB52C-CF67-4194-B1D7-3FA128272D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35783" y="3267931"/>
                      <a:ext cx="6667" cy="77152"/>
                    </a:xfrm>
                    <a:custGeom>
                      <a:avLst/>
                      <a:gdLst>
                        <a:gd name="connsiteX0" fmla="*/ 0 w 6667"/>
                        <a:gd name="connsiteY0" fmla="*/ 74295 h 77152"/>
                        <a:gd name="connsiteX1" fmla="*/ 1905 w 6667"/>
                        <a:gd name="connsiteY1" fmla="*/ 77153 h 77152"/>
                        <a:gd name="connsiteX2" fmla="*/ 2857 w 6667"/>
                        <a:gd name="connsiteY2" fmla="*/ 77153 h 77152"/>
                        <a:gd name="connsiteX3" fmla="*/ 4763 w 6667"/>
                        <a:gd name="connsiteY3" fmla="*/ 74295 h 77152"/>
                        <a:gd name="connsiteX4" fmla="*/ 6667 w 6667"/>
                        <a:gd name="connsiteY4" fmla="*/ 2858 h 77152"/>
                        <a:gd name="connsiteX5" fmla="*/ 4763 w 6667"/>
                        <a:gd name="connsiteY5" fmla="*/ 0 h 77152"/>
                        <a:gd name="connsiteX6" fmla="*/ 3810 w 6667"/>
                        <a:gd name="connsiteY6" fmla="*/ 0 h 77152"/>
                        <a:gd name="connsiteX7" fmla="*/ 1905 w 6667"/>
                        <a:gd name="connsiteY7" fmla="*/ 2858 h 77152"/>
                        <a:gd name="connsiteX8" fmla="*/ 0 w 6667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667" h="77152">
                          <a:moveTo>
                            <a:pt x="0" y="74295"/>
                          </a:moveTo>
                          <a:cubicBezTo>
                            <a:pt x="0" y="76200"/>
                            <a:pt x="952" y="77153"/>
                            <a:pt x="1905" y="77153"/>
                          </a:cubicBezTo>
                          <a:lnTo>
                            <a:pt x="2857" y="77153"/>
                          </a:lnTo>
                          <a:cubicBezTo>
                            <a:pt x="3810" y="77153"/>
                            <a:pt x="4763" y="76200"/>
                            <a:pt x="4763" y="74295"/>
                          </a:cubicBezTo>
                          <a:lnTo>
                            <a:pt x="6667" y="2858"/>
                          </a:lnTo>
                          <a:cubicBezTo>
                            <a:pt x="6667" y="953"/>
                            <a:pt x="5715" y="0"/>
                            <a:pt x="4763" y="0"/>
                          </a:cubicBezTo>
                          <a:lnTo>
                            <a:pt x="3810" y="0"/>
                          </a:lnTo>
                          <a:cubicBezTo>
                            <a:pt x="2857" y="0"/>
                            <a:pt x="1905" y="953"/>
                            <a:pt x="1905" y="2858"/>
                          </a:cubicBezTo>
                          <a:lnTo>
                            <a:pt x="0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52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2" name="任意多边形: 形状 541">
                      <a:extLst>
                        <a:ext uri="{FF2B5EF4-FFF2-40B4-BE49-F238E27FC236}">
                          <a16:creationId xmlns:a16="http://schemas.microsoft.com/office/drawing/2014/main" id="{73EBE681-B448-4D69-A5B0-ED39A4339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41499" y="3267931"/>
                      <a:ext cx="7620" cy="77152"/>
                    </a:xfrm>
                    <a:custGeom>
                      <a:avLst/>
                      <a:gdLst>
                        <a:gd name="connsiteX0" fmla="*/ 0 w 7620"/>
                        <a:gd name="connsiteY0" fmla="*/ 74295 h 77152"/>
                        <a:gd name="connsiteX1" fmla="*/ 1905 w 7620"/>
                        <a:gd name="connsiteY1" fmla="*/ 77153 h 77152"/>
                        <a:gd name="connsiteX2" fmla="*/ 2858 w 7620"/>
                        <a:gd name="connsiteY2" fmla="*/ 77153 h 77152"/>
                        <a:gd name="connsiteX3" fmla="*/ 4763 w 7620"/>
                        <a:gd name="connsiteY3" fmla="*/ 74295 h 77152"/>
                        <a:gd name="connsiteX4" fmla="*/ 7620 w 7620"/>
                        <a:gd name="connsiteY4" fmla="*/ 2858 h 77152"/>
                        <a:gd name="connsiteX5" fmla="*/ 5715 w 7620"/>
                        <a:gd name="connsiteY5" fmla="*/ 0 h 77152"/>
                        <a:gd name="connsiteX6" fmla="*/ 4763 w 7620"/>
                        <a:gd name="connsiteY6" fmla="*/ 0 h 77152"/>
                        <a:gd name="connsiteX7" fmla="*/ 2858 w 7620"/>
                        <a:gd name="connsiteY7" fmla="*/ 2858 h 77152"/>
                        <a:gd name="connsiteX8" fmla="*/ 0 w 7620"/>
                        <a:gd name="connsiteY8" fmla="*/ 74295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620" h="77152">
                          <a:moveTo>
                            <a:pt x="0" y="74295"/>
                          </a:moveTo>
                          <a:cubicBezTo>
                            <a:pt x="0" y="76200"/>
                            <a:pt x="953" y="77153"/>
                            <a:pt x="1905" y="77153"/>
                          </a:cubicBezTo>
                          <a:lnTo>
                            <a:pt x="2858" y="77153"/>
                          </a:lnTo>
                          <a:cubicBezTo>
                            <a:pt x="3810" y="77153"/>
                            <a:pt x="4763" y="76200"/>
                            <a:pt x="4763" y="74295"/>
                          </a:cubicBezTo>
                          <a:lnTo>
                            <a:pt x="7620" y="2858"/>
                          </a:lnTo>
                          <a:cubicBezTo>
                            <a:pt x="7620" y="953"/>
                            <a:pt x="6667" y="0"/>
                            <a:pt x="5715" y="0"/>
                          </a:cubicBezTo>
                          <a:lnTo>
                            <a:pt x="4763" y="0"/>
                          </a:lnTo>
                          <a:cubicBezTo>
                            <a:pt x="3810" y="0"/>
                            <a:pt x="2858" y="953"/>
                            <a:pt x="2858" y="2858"/>
                          </a:cubicBezTo>
                          <a:lnTo>
                            <a:pt x="0" y="7429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55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3" name="任意多边形: 形状 542">
                      <a:extLst>
                        <a:ext uri="{FF2B5EF4-FFF2-40B4-BE49-F238E27FC236}">
                          <a16:creationId xmlns:a16="http://schemas.microsoft.com/office/drawing/2014/main" id="{7D043B1E-752C-45B6-988E-EA0FC0147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46261" y="3267931"/>
                      <a:ext cx="7620" cy="76200"/>
                    </a:xfrm>
                    <a:custGeom>
                      <a:avLst/>
                      <a:gdLst>
                        <a:gd name="connsiteX0" fmla="*/ 0 w 7620"/>
                        <a:gd name="connsiteY0" fmla="*/ 73343 h 76200"/>
                        <a:gd name="connsiteX1" fmla="*/ 1905 w 7620"/>
                        <a:gd name="connsiteY1" fmla="*/ 76200 h 76200"/>
                        <a:gd name="connsiteX2" fmla="*/ 2858 w 7620"/>
                        <a:gd name="connsiteY2" fmla="*/ 76200 h 76200"/>
                        <a:gd name="connsiteX3" fmla="*/ 4763 w 7620"/>
                        <a:gd name="connsiteY3" fmla="*/ 73343 h 76200"/>
                        <a:gd name="connsiteX4" fmla="*/ 7620 w 7620"/>
                        <a:gd name="connsiteY4" fmla="*/ 2858 h 76200"/>
                        <a:gd name="connsiteX5" fmla="*/ 5715 w 7620"/>
                        <a:gd name="connsiteY5" fmla="*/ 0 h 76200"/>
                        <a:gd name="connsiteX6" fmla="*/ 4763 w 7620"/>
                        <a:gd name="connsiteY6" fmla="*/ 0 h 76200"/>
                        <a:gd name="connsiteX7" fmla="*/ 2858 w 7620"/>
                        <a:gd name="connsiteY7" fmla="*/ 2858 h 76200"/>
                        <a:gd name="connsiteX8" fmla="*/ 0 w 7620"/>
                        <a:gd name="connsiteY8" fmla="*/ 73343 h 76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620" h="76200">
                          <a:moveTo>
                            <a:pt x="0" y="73343"/>
                          </a:moveTo>
                          <a:cubicBezTo>
                            <a:pt x="0" y="75248"/>
                            <a:pt x="953" y="76200"/>
                            <a:pt x="1905" y="76200"/>
                          </a:cubicBezTo>
                          <a:lnTo>
                            <a:pt x="2858" y="76200"/>
                          </a:lnTo>
                          <a:cubicBezTo>
                            <a:pt x="3810" y="76200"/>
                            <a:pt x="4763" y="75248"/>
                            <a:pt x="4763" y="73343"/>
                          </a:cubicBezTo>
                          <a:lnTo>
                            <a:pt x="7620" y="2858"/>
                          </a:lnTo>
                          <a:cubicBezTo>
                            <a:pt x="7620" y="953"/>
                            <a:pt x="6667" y="0"/>
                            <a:pt x="5715" y="0"/>
                          </a:cubicBezTo>
                          <a:lnTo>
                            <a:pt x="4763" y="0"/>
                          </a:lnTo>
                          <a:cubicBezTo>
                            <a:pt x="3810" y="0"/>
                            <a:pt x="2858" y="953"/>
                            <a:pt x="2858" y="2858"/>
                          </a:cubicBezTo>
                          <a:lnTo>
                            <a:pt x="0" y="73343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51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4" name="任意多边形: 形状 543">
                      <a:extLst>
                        <a:ext uri="{FF2B5EF4-FFF2-40B4-BE49-F238E27FC236}">
                          <a16:creationId xmlns:a16="http://schemas.microsoft.com/office/drawing/2014/main" id="{71A87FBE-5A42-4593-8BDB-78A8CDB664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51976" y="3267931"/>
                      <a:ext cx="8572" cy="76200"/>
                    </a:xfrm>
                    <a:custGeom>
                      <a:avLst/>
                      <a:gdLst>
                        <a:gd name="connsiteX0" fmla="*/ 0 w 8572"/>
                        <a:gd name="connsiteY0" fmla="*/ 73343 h 76200"/>
                        <a:gd name="connsiteX1" fmla="*/ 1905 w 8572"/>
                        <a:gd name="connsiteY1" fmla="*/ 76200 h 76200"/>
                        <a:gd name="connsiteX2" fmla="*/ 2858 w 8572"/>
                        <a:gd name="connsiteY2" fmla="*/ 76200 h 76200"/>
                        <a:gd name="connsiteX3" fmla="*/ 4763 w 8572"/>
                        <a:gd name="connsiteY3" fmla="*/ 73343 h 76200"/>
                        <a:gd name="connsiteX4" fmla="*/ 8573 w 8572"/>
                        <a:gd name="connsiteY4" fmla="*/ 2858 h 76200"/>
                        <a:gd name="connsiteX5" fmla="*/ 6668 w 8572"/>
                        <a:gd name="connsiteY5" fmla="*/ 0 h 76200"/>
                        <a:gd name="connsiteX6" fmla="*/ 5715 w 8572"/>
                        <a:gd name="connsiteY6" fmla="*/ 0 h 76200"/>
                        <a:gd name="connsiteX7" fmla="*/ 3810 w 8572"/>
                        <a:gd name="connsiteY7" fmla="*/ 2858 h 76200"/>
                        <a:gd name="connsiteX8" fmla="*/ 0 w 8572"/>
                        <a:gd name="connsiteY8" fmla="*/ 73343 h 76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572" h="76200">
                          <a:moveTo>
                            <a:pt x="0" y="73343"/>
                          </a:moveTo>
                          <a:cubicBezTo>
                            <a:pt x="0" y="75248"/>
                            <a:pt x="953" y="76200"/>
                            <a:pt x="1905" y="76200"/>
                          </a:cubicBezTo>
                          <a:lnTo>
                            <a:pt x="2858" y="76200"/>
                          </a:lnTo>
                          <a:cubicBezTo>
                            <a:pt x="3810" y="76200"/>
                            <a:pt x="4763" y="75248"/>
                            <a:pt x="4763" y="73343"/>
                          </a:cubicBezTo>
                          <a:lnTo>
                            <a:pt x="8573" y="2858"/>
                          </a:lnTo>
                          <a:cubicBezTo>
                            <a:pt x="8573" y="953"/>
                            <a:pt x="7620" y="0"/>
                            <a:pt x="6668" y="0"/>
                          </a:cubicBezTo>
                          <a:lnTo>
                            <a:pt x="5715" y="0"/>
                          </a:lnTo>
                          <a:cubicBezTo>
                            <a:pt x="4763" y="0"/>
                            <a:pt x="3810" y="953"/>
                            <a:pt x="3810" y="2858"/>
                          </a:cubicBezTo>
                          <a:lnTo>
                            <a:pt x="0" y="73343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52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5" name="任意多边形: 形状 544">
                      <a:extLst>
                        <a:ext uri="{FF2B5EF4-FFF2-40B4-BE49-F238E27FC236}">
                          <a16:creationId xmlns:a16="http://schemas.microsoft.com/office/drawing/2014/main" id="{5AAD77A9-577C-4F61-A673-B51204CA2A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56739" y="3266979"/>
                      <a:ext cx="8572" cy="76200"/>
                    </a:xfrm>
                    <a:custGeom>
                      <a:avLst/>
                      <a:gdLst>
                        <a:gd name="connsiteX0" fmla="*/ 0 w 8572"/>
                        <a:gd name="connsiteY0" fmla="*/ 73342 h 76200"/>
                        <a:gd name="connsiteX1" fmla="*/ 1905 w 8572"/>
                        <a:gd name="connsiteY1" fmla="*/ 76200 h 76200"/>
                        <a:gd name="connsiteX2" fmla="*/ 2858 w 8572"/>
                        <a:gd name="connsiteY2" fmla="*/ 76200 h 76200"/>
                        <a:gd name="connsiteX3" fmla="*/ 4763 w 8572"/>
                        <a:gd name="connsiteY3" fmla="*/ 73342 h 76200"/>
                        <a:gd name="connsiteX4" fmla="*/ 8573 w 8572"/>
                        <a:gd name="connsiteY4" fmla="*/ 2858 h 76200"/>
                        <a:gd name="connsiteX5" fmla="*/ 6668 w 8572"/>
                        <a:gd name="connsiteY5" fmla="*/ 0 h 76200"/>
                        <a:gd name="connsiteX6" fmla="*/ 5715 w 8572"/>
                        <a:gd name="connsiteY6" fmla="*/ 0 h 76200"/>
                        <a:gd name="connsiteX7" fmla="*/ 3810 w 8572"/>
                        <a:gd name="connsiteY7" fmla="*/ 2858 h 76200"/>
                        <a:gd name="connsiteX8" fmla="*/ 0 w 8572"/>
                        <a:gd name="connsiteY8" fmla="*/ 73342 h 76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572" h="76200">
                          <a:moveTo>
                            <a:pt x="0" y="73342"/>
                          </a:moveTo>
                          <a:cubicBezTo>
                            <a:pt x="0" y="75247"/>
                            <a:pt x="953" y="76200"/>
                            <a:pt x="1905" y="76200"/>
                          </a:cubicBezTo>
                          <a:lnTo>
                            <a:pt x="2858" y="76200"/>
                          </a:lnTo>
                          <a:cubicBezTo>
                            <a:pt x="3810" y="76200"/>
                            <a:pt x="4763" y="75247"/>
                            <a:pt x="4763" y="73342"/>
                          </a:cubicBezTo>
                          <a:lnTo>
                            <a:pt x="8573" y="2858"/>
                          </a:lnTo>
                          <a:cubicBezTo>
                            <a:pt x="8573" y="952"/>
                            <a:pt x="7620" y="0"/>
                            <a:pt x="6668" y="0"/>
                          </a:cubicBezTo>
                          <a:lnTo>
                            <a:pt x="5715" y="0"/>
                          </a:lnTo>
                          <a:cubicBezTo>
                            <a:pt x="4763" y="0"/>
                            <a:pt x="3810" y="952"/>
                            <a:pt x="3810" y="2858"/>
                          </a:cubicBezTo>
                          <a:lnTo>
                            <a:pt x="0" y="73342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27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6" name="任意多边形: 形状 545">
                      <a:extLst>
                        <a:ext uri="{FF2B5EF4-FFF2-40B4-BE49-F238E27FC236}">
                          <a16:creationId xmlns:a16="http://schemas.microsoft.com/office/drawing/2014/main" id="{D35F80E2-31B8-42AE-AE20-72B5477B10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2453" y="3266979"/>
                      <a:ext cx="9525" cy="76200"/>
                    </a:xfrm>
                    <a:custGeom>
                      <a:avLst/>
                      <a:gdLst>
                        <a:gd name="connsiteX0" fmla="*/ 0 w 9525"/>
                        <a:gd name="connsiteY0" fmla="*/ 73342 h 76200"/>
                        <a:gd name="connsiteX1" fmla="*/ 1905 w 9525"/>
                        <a:gd name="connsiteY1" fmla="*/ 76200 h 76200"/>
                        <a:gd name="connsiteX2" fmla="*/ 2858 w 9525"/>
                        <a:gd name="connsiteY2" fmla="*/ 76200 h 76200"/>
                        <a:gd name="connsiteX3" fmla="*/ 4763 w 9525"/>
                        <a:gd name="connsiteY3" fmla="*/ 73342 h 76200"/>
                        <a:gd name="connsiteX4" fmla="*/ 9525 w 9525"/>
                        <a:gd name="connsiteY4" fmla="*/ 2858 h 76200"/>
                        <a:gd name="connsiteX5" fmla="*/ 7620 w 9525"/>
                        <a:gd name="connsiteY5" fmla="*/ 0 h 76200"/>
                        <a:gd name="connsiteX6" fmla="*/ 6667 w 9525"/>
                        <a:gd name="connsiteY6" fmla="*/ 0 h 76200"/>
                        <a:gd name="connsiteX7" fmla="*/ 4763 w 9525"/>
                        <a:gd name="connsiteY7" fmla="*/ 2858 h 76200"/>
                        <a:gd name="connsiteX8" fmla="*/ 0 w 9525"/>
                        <a:gd name="connsiteY8" fmla="*/ 73342 h 76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525" h="76200">
                          <a:moveTo>
                            <a:pt x="0" y="73342"/>
                          </a:moveTo>
                          <a:cubicBezTo>
                            <a:pt x="0" y="75247"/>
                            <a:pt x="952" y="76200"/>
                            <a:pt x="1905" y="76200"/>
                          </a:cubicBezTo>
                          <a:lnTo>
                            <a:pt x="2858" y="76200"/>
                          </a:lnTo>
                          <a:cubicBezTo>
                            <a:pt x="3810" y="76200"/>
                            <a:pt x="4763" y="75247"/>
                            <a:pt x="4763" y="73342"/>
                          </a:cubicBezTo>
                          <a:lnTo>
                            <a:pt x="9525" y="2858"/>
                          </a:lnTo>
                          <a:cubicBezTo>
                            <a:pt x="9525" y="952"/>
                            <a:pt x="8572" y="0"/>
                            <a:pt x="7620" y="0"/>
                          </a:cubicBezTo>
                          <a:lnTo>
                            <a:pt x="6667" y="0"/>
                          </a:lnTo>
                          <a:cubicBezTo>
                            <a:pt x="5715" y="0"/>
                            <a:pt x="4763" y="952"/>
                            <a:pt x="4763" y="2858"/>
                          </a:cubicBezTo>
                          <a:lnTo>
                            <a:pt x="0" y="73342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26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7" name="任意多边形: 形状 546">
                      <a:extLst>
                        <a:ext uri="{FF2B5EF4-FFF2-40B4-BE49-F238E27FC236}">
                          <a16:creationId xmlns:a16="http://schemas.microsoft.com/office/drawing/2014/main" id="{45DC3D7D-355F-4837-9F68-800ADE1EAF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7216" y="3267931"/>
                      <a:ext cx="9525" cy="75247"/>
                    </a:xfrm>
                    <a:custGeom>
                      <a:avLst/>
                      <a:gdLst>
                        <a:gd name="connsiteX0" fmla="*/ 0 w 9525"/>
                        <a:gd name="connsiteY0" fmla="*/ 72390 h 75247"/>
                        <a:gd name="connsiteX1" fmla="*/ 1905 w 9525"/>
                        <a:gd name="connsiteY1" fmla="*/ 75248 h 75247"/>
                        <a:gd name="connsiteX2" fmla="*/ 2858 w 9525"/>
                        <a:gd name="connsiteY2" fmla="*/ 75248 h 75247"/>
                        <a:gd name="connsiteX3" fmla="*/ 4763 w 9525"/>
                        <a:gd name="connsiteY3" fmla="*/ 72390 h 75247"/>
                        <a:gd name="connsiteX4" fmla="*/ 9525 w 9525"/>
                        <a:gd name="connsiteY4" fmla="*/ 2858 h 75247"/>
                        <a:gd name="connsiteX5" fmla="*/ 7620 w 9525"/>
                        <a:gd name="connsiteY5" fmla="*/ 0 h 75247"/>
                        <a:gd name="connsiteX6" fmla="*/ 6667 w 9525"/>
                        <a:gd name="connsiteY6" fmla="*/ 0 h 75247"/>
                        <a:gd name="connsiteX7" fmla="*/ 4763 w 9525"/>
                        <a:gd name="connsiteY7" fmla="*/ 2858 h 75247"/>
                        <a:gd name="connsiteX8" fmla="*/ 0 w 9525"/>
                        <a:gd name="connsiteY8" fmla="*/ 72390 h 75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525" h="75247">
                          <a:moveTo>
                            <a:pt x="0" y="72390"/>
                          </a:moveTo>
                          <a:cubicBezTo>
                            <a:pt x="0" y="74295"/>
                            <a:pt x="952" y="75248"/>
                            <a:pt x="1905" y="75248"/>
                          </a:cubicBezTo>
                          <a:lnTo>
                            <a:pt x="2858" y="75248"/>
                          </a:lnTo>
                          <a:cubicBezTo>
                            <a:pt x="3810" y="75248"/>
                            <a:pt x="4763" y="74295"/>
                            <a:pt x="4763" y="72390"/>
                          </a:cubicBezTo>
                          <a:lnTo>
                            <a:pt x="9525" y="2858"/>
                          </a:lnTo>
                          <a:cubicBezTo>
                            <a:pt x="9525" y="953"/>
                            <a:pt x="8572" y="0"/>
                            <a:pt x="7620" y="0"/>
                          </a:cubicBezTo>
                          <a:lnTo>
                            <a:pt x="6667" y="0"/>
                          </a:lnTo>
                          <a:cubicBezTo>
                            <a:pt x="5715" y="0"/>
                            <a:pt x="4763" y="953"/>
                            <a:pt x="4763" y="2858"/>
                          </a:cubicBezTo>
                          <a:lnTo>
                            <a:pt x="0" y="72390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2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8" name="任意多边形: 形状 547">
                      <a:extLst>
                        <a:ext uri="{FF2B5EF4-FFF2-40B4-BE49-F238E27FC236}">
                          <a16:creationId xmlns:a16="http://schemas.microsoft.com/office/drawing/2014/main" id="{E8192650-46D3-4DF6-964B-68FD755425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71978" y="3267931"/>
                      <a:ext cx="10477" cy="75247"/>
                    </a:xfrm>
                    <a:custGeom>
                      <a:avLst/>
                      <a:gdLst>
                        <a:gd name="connsiteX0" fmla="*/ 0 w 10477"/>
                        <a:gd name="connsiteY0" fmla="*/ 72390 h 75247"/>
                        <a:gd name="connsiteX1" fmla="*/ 1905 w 10477"/>
                        <a:gd name="connsiteY1" fmla="*/ 75248 h 75247"/>
                        <a:gd name="connsiteX2" fmla="*/ 2858 w 10477"/>
                        <a:gd name="connsiteY2" fmla="*/ 75248 h 75247"/>
                        <a:gd name="connsiteX3" fmla="*/ 4763 w 10477"/>
                        <a:gd name="connsiteY3" fmla="*/ 72390 h 75247"/>
                        <a:gd name="connsiteX4" fmla="*/ 10477 w 10477"/>
                        <a:gd name="connsiteY4" fmla="*/ 2858 h 75247"/>
                        <a:gd name="connsiteX5" fmla="*/ 8572 w 10477"/>
                        <a:gd name="connsiteY5" fmla="*/ 0 h 75247"/>
                        <a:gd name="connsiteX6" fmla="*/ 7620 w 10477"/>
                        <a:gd name="connsiteY6" fmla="*/ 0 h 75247"/>
                        <a:gd name="connsiteX7" fmla="*/ 5715 w 10477"/>
                        <a:gd name="connsiteY7" fmla="*/ 2858 h 75247"/>
                        <a:gd name="connsiteX8" fmla="*/ 0 w 10477"/>
                        <a:gd name="connsiteY8" fmla="*/ 72390 h 75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77" h="75247">
                          <a:moveTo>
                            <a:pt x="0" y="72390"/>
                          </a:moveTo>
                          <a:cubicBezTo>
                            <a:pt x="0" y="74295"/>
                            <a:pt x="952" y="75248"/>
                            <a:pt x="1905" y="75248"/>
                          </a:cubicBezTo>
                          <a:lnTo>
                            <a:pt x="2858" y="75248"/>
                          </a:lnTo>
                          <a:cubicBezTo>
                            <a:pt x="3810" y="75248"/>
                            <a:pt x="4763" y="74295"/>
                            <a:pt x="4763" y="72390"/>
                          </a:cubicBezTo>
                          <a:lnTo>
                            <a:pt x="10477" y="2858"/>
                          </a:lnTo>
                          <a:cubicBezTo>
                            <a:pt x="10477" y="953"/>
                            <a:pt x="9525" y="0"/>
                            <a:pt x="8572" y="0"/>
                          </a:cubicBezTo>
                          <a:lnTo>
                            <a:pt x="7620" y="0"/>
                          </a:lnTo>
                          <a:cubicBezTo>
                            <a:pt x="6667" y="0"/>
                            <a:pt x="5715" y="953"/>
                            <a:pt x="5715" y="2858"/>
                          </a:cubicBezTo>
                          <a:lnTo>
                            <a:pt x="0" y="72390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24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9" name="任意多边形: 形状 548">
                      <a:extLst>
                        <a:ext uri="{FF2B5EF4-FFF2-40B4-BE49-F238E27FC236}">
                          <a16:creationId xmlns:a16="http://schemas.microsoft.com/office/drawing/2014/main" id="{E8B9F7F2-F28D-4163-A6A2-FD20A35566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76741" y="3267931"/>
                      <a:ext cx="10477" cy="74295"/>
                    </a:xfrm>
                    <a:custGeom>
                      <a:avLst/>
                      <a:gdLst>
                        <a:gd name="connsiteX0" fmla="*/ 0 w 10477"/>
                        <a:gd name="connsiteY0" fmla="*/ 71438 h 74295"/>
                        <a:gd name="connsiteX1" fmla="*/ 1905 w 10477"/>
                        <a:gd name="connsiteY1" fmla="*/ 74295 h 74295"/>
                        <a:gd name="connsiteX2" fmla="*/ 2858 w 10477"/>
                        <a:gd name="connsiteY2" fmla="*/ 74295 h 74295"/>
                        <a:gd name="connsiteX3" fmla="*/ 4763 w 10477"/>
                        <a:gd name="connsiteY3" fmla="*/ 71438 h 74295"/>
                        <a:gd name="connsiteX4" fmla="*/ 10477 w 10477"/>
                        <a:gd name="connsiteY4" fmla="*/ 2858 h 74295"/>
                        <a:gd name="connsiteX5" fmla="*/ 8572 w 10477"/>
                        <a:gd name="connsiteY5" fmla="*/ 0 h 74295"/>
                        <a:gd name="connsiteX6" fmla="*/ 7620 w 10477"/>
                        <a:gd name="connsiteY6" fmla="*/ 0 h 74295"/>
                        <a:gd name="connsiteX7" fmla="*/ 5715 w 10477"/>
                        <a:gd name="connsiteY7" fmla="*/ 2858 h 74295"/>
                        <a:gd name="connsiteX8" fmla="*/ 0 w 10477"/>
                        <a:gd name="connsiteY8" fmla="*/ 71438 h 74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77" h="74295">
                          <a:moveTo>
                            <a:pt x="0" y="71438"/>
                          </a:moveTo>
                          <a:cubicBezTo>
                            <a:pt x="0" y="73343"/>
                            <a:pt x="952" y="74295"/>
                            <a:pt x="1905" y="74295"/>
                          </a:cubicBezTo>
                          <a:lnTo>
                            <a:pt x="2858" y="74295"/>
                          </a:lnTo>
                          <a:cubicBezTo>
                            <a:pt x="3810" y="74295"/>
                            <a:pt x="4763" y="73343"/>
                            <a:pt x="4763" y="71438"/>
                          </a:cubicBezTo>
                          <a:lnTo>
                            <a:pt x="10477" y="2858"/>
                          </a:lnTo>
                          <a:cubicBezTo>
                            <a:pt x="10477" y="953"/>
                            <a:pt x="9525" y="0"/>
                            <a:pt x="8572" y="0"/>
                          </a:cubicBezTo>
                          <a:lnTo>
                            <a:pt x="7620" y="0"/>
                          </a:lnTo>
                          <a:cubicBezTo>
                            <a:pt x="6667" y="0"/>
                            <a:pt x="5715" y="953"/>
                            <a:pt x="5715" y="2858"/>
                          </a:cubicBezTo>
                          <a:lnTo>
                            <a:pt x="0" y="71438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1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0" name="任意多边形: 形状 549">
                      <a:extLst>
                        <a:ext uri="{FF2B5EF4-FFF2-40B4-BE49-F238E27FC236}">
                          <a16:creationId xmlns:a16="http://schemas.microsoft.com/office/drawing/2014/main" id="{FE7CCA8C-E130-4BFE-8F66-CB8AA00D90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81503" y="3267931"/>
                      <a:ext cx="10477" cy="74295"/>
                    </a:xfrm>
                    <a:custGeom>
                      <a:avLst/>
                      <a:gdLst>
                        <a:gd name="connsiteX0" fmla="*/ 0 w 10477"/>
                        <a:gd name="connsiteY0" fmla="*/ 71438 h 74295"/>
                        <a:gd name="connsiteX1" fmla="*/ 1905 w 10477"/>
                        <a:gd name="connsiteY1" fmla="*/ 74295 h 74295"/>
                        <a:gd name="connsiteX2" fmla="*/ 2858 w 10477"/>
                        <a:gd name="connsiteY2" fmla="*/ 74295 h 74295"/>
                        <a:gd name="connsiteX3" fmla="*/ 4763 w 10477"/>
                        <a:gd name="connsiteY3" fmla="*/ 71438 h 74295"/>
                        <a:gd name="connsiteX4" fmla="*/ 10477 w 10477"/>
                        <a:gd name="connsiteY4" fmla="*/ 2858 h 74295"/>
                        <a:gd name="connsiteX5" fmla="*/ 8572 w 10477"/>
                        <a:gd name="connsiteY5" fmla="*/ 0 h 74295"/>
                        <a:gd name="connsiteX6" fmla="*/ 7620 w 10477"/>
                        <a:gd name="connsiteY6" fmla="*/ 0 h 74295"/>
                        <a:gd name="connsiteX7" fmla="*/ 5715 w 10477"/>
                        <a:gd name="connsiteY7" fmla="*/ 2858 h 74295"/>
                        <a:gd name="connsiteX8" fmla="*/ 0 w 10477"/>
                        <a:gd name="connsiteY8" fmla="*/ 71438 h 74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77" h="74295">
                          <a:moveTo>
                            <a:pt x="0" y="71438"/>
                          </a:moveTo>
                          <a:cubicBezTo>
                            <a:pt x="0" y="73343"/>
                            <a:pt x="952" y="74295"/>
                            <a:pt x="1905" y="74295"/>
                          </a:cubicBezTo>
                          <a:lnTo>
                            <a:pt x="2858" y="74295"/>
                          </a:lnTo>
                          <a:cubicBezTo>
                            <a:pt x="3810" y="74295"/>
                            <a:pt x="4763" y="73343"/>
                            <a:pt x="4763" y="71438"/>
                          </a:cubicBezTo>
                          <a:lnTo>
                            <a:pt x="10477" y="2858"/>
                          </a:lnTo>
                          <a:cubicBezTo>
                            <a:pt x="10477" y="953"/>
                            <a:pt x="9525" y="0"/>
                            <a:pt x="8572" y="0"/>
                          </a:cubicBezTo>
                          <a:lnTo>
                            <a:pt x="7620" y="0"/>
                          </a:lnTo>
                          <a:cubicBezTo>
                            <a:pt x="6667" y="0"/>
                            <a:pt x="5715" y="953"/>
                            <a:pt x="5715" y="2858"/>
                          </a:cubicBezTo>
                          <a:lnTo>
                            <a:pt x="0" y="71438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1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1" name="任意多边形: 形状 550">
                      <a:extLst>
                        <a:ext uri="{FF2B5EF4-FFF2-40B4-BE49-F238E27FC236}">
                          <a16:creationId xmlns:a16="http://schemas.microsoft.com/office/drawing/2014/main" id="{768C09FB-4F81-4F51-AB78-C571D51D54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86266" y="3267931"/>
                      <a:ext cx="11429" cy="74295"/>
                    </a:xfrm>
                    <a:custGeom>
                      <a:avLst/>
                      <a:gdLst>
                        <a:gd name="connsiteX0" fmla="*/ 0 w 11429"/>
                        <a:gd name="connsiteY0" fmla="*/ 71438 h 74295"/>
                        <a:gd name="connsiteX1" fmla="*/ 1905 w 11429"/>
                        <a:gd name="connsiteY1" fmla="*/ 74295 h 74295"/>
                        <a:gd name="connsiteX2" fmla="*/ 2858 w 11429"/>
                        <a:gd name="connsiteY2" fmla="*/ 74295 h 74295"/>
                        <a:gd name="connsiteX3" fmla="*/ 4763 w 11429"/>
                        <a:gd name="connsiteY3" fmla="*/ 71438 h 74295"/>
                        <a:gd name="connsiteX4" fmla="*/ 11430 w 11429"/>
                        <a:gd name="connsiteY4" fmla="*/ 2858 h 74295"/>
                        <a:gd name="connsiteX5" fmla="*/ 9525 w 11429"/>
                        <a:gd name="connsiteY5" fmla="*/ 0 h 74295"/>
                        <a:gd name="connsiteX6" fmla="*/ 8572 w 11429"/>
                        <a:gd name="connsiteY6" fmla="*/ 0 h 74295"/>
                        <a:gd name="connsiteX7" fmla="*/ 6667 w 11429"/>
                        <a:gd name="connsiteY7" fmla="*/ 2858 h 74295"/>
                        <a:gd name="connsiteX8" fmla="*/ 0 w 11429"/>
                        <a:gd name="connsiteY8" fmla="*/ 71438 h 74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429" h="74295">
                          <a:moveTo>
                            <a:pt x="0" y="71438"/>
                          </a:moveTo>
                          <a:cubicBezTo>
                            <a:pt x="0" y="73343"/>
                            <a:pt x="952" y="74295"/>
                            <a:pt x="1905" y="74295"/>
                          </a:cubicBezTo>
                          <a:lnTo>
                            <a:pt x="2858" y="74295"/>
                          </a:lnTo>
                          <a:cubicBezTo>
                            <a:pt x="3810" y="74295"/>
                            <a:pt x="4763" y="73343"/>
                            <a:pt x="4763" y="71438"/>
                          </a:cubicBezTo>
                          <a:lnTo>
                            <a:pt x="11430" y="2858"/>
                          </a:lnTo>
                          <a:cubicBezTo>
                            <a:pt x="11430" y="953"/>
                            <a:pt x="10477" y="0"/>
                            <a:pt x="9525" y="0"/>
                          </a:cubicBezTo>
                          <a:lnTo>
                            <a:pt x="8572" y="0"/>
                          </a:lnTo>
                          <a:cubicBezTo>
                            <a:pt x="7620" y="0"/>
                            <a:pt x="6667" y="953"/>
                            <a:pt x="6667" y="2858"/>
                          </a:cubicBezTo>
                          <a:lnTo>
                            <a:pt x="0" y="71438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17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2" name="任意多边形: 形状 551">
                      <a:extLst>
                        <a:ext uri="{FF2B5EF4-FFF2-40B4-BE49-F238E27FC236}">
                          <a16:creationId xmlns:a16="http://schemas.microsoft.com/office/drawing/2014/main" id="{B04BCF62-C5D3-4B83-8391-65189A59D9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1028" y="3267931"/>
                      <a:ext cx="10477" cy="73342"/>
                    </a:xfrm>
                    <a:custGeom>
                      <a:avLst/>
                      <a:gdLst>
                        <a:gd name="connsiteX0" fmla="*/ 0 w 10477"/>
                        <a:gd name="connsiteY0" fmla="*/ 70485 h 73342"/>
                        <a:gd name="connsiteX1" fmla="*/ 952 w 10477"/>
                        <a:gd name="connsiteY1" fmla="*/ 73343 h 73342"/>
                        <a:gd name="connsiteX2" fmla="*/ 1905 w 10477"/>
                        <a:gd name="connsiteY2" fmla="*/ 73343 h 73342"/>
                        <a:gd name="connsiteX3" fmla="*/ 3810 w 10477"/>
                        <a:gd name="connsiteY3" fmla="*/ 70485 h 73342"/>
                        <a:gd name="connsiteX4" fmla="*/ 10477 w 10477"/>
                        <a:gd name="connsiteY4" fmla="*/ 2858 h 73342"/>
                        <a:gd name="connsiteX5" fmla="*/ 9525 w 10477"/>
                        <a:gd name="connsiteY5" fmla="*/ 0 h 73342"/>
                        <a:gd name="connsiteX6" fmla="*/ 8572 w 10477"/>
                        <a:gd name="connsiteY6" fmla="*/ 0 h 73342"/>
                        <a:gd name="connsiteX7" fmla="*/ 6667 w 10477"/>
                        <a:gd name="connsiteY7" fmla="*/ 2858 h 73342"/>
                        <a:gd name="connsiteX8" fmla="*/ 0 w 10477"/>
                        <a:gd name="connsiteY8" fmla="*/ 70485 h 73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77" h="73342">
                          <a:moveTo>
                            <a:pt x="0" y="70485"/>
                          </a:moveTo>
                          <a:cubicBezTo>
                            <a:pt x="0" y="72390"/>
                            <a:pt x="0" y="73343"/>
                            <a:pt x="952" y="73343"/>
                          </a:cubicBezTo>
                          <a:lnTo>
                            <a:pt x="1905" y="73343"/>
                          </a:lnTo>
                          <a:cubicBezTo>
                            <a:pt x="2858" y="73343"/>
                            <a:pt x="3810" y="72390"/>
                            <a:pt x="3810" y="70485"/>
                          </a:cubicBezTo>
                          <a:lnTo>
                            <a:pt x="10477" y="2858"/>
                          </a:lnTo>
                          <a:cubicBezTo>
                            <a:pt x="10477" y="953"/>
                            <a:pt x="10477" y="0"/>
                            <a:pt x="9525" y="0"/>
                          </a:cubicBezTo>
                          <a:lnTo>
                            <a:pt x="8572" y="0"/>
                          </a:lnTo>
                          <a:cubicBezTo>
                            <a:pt x="7620" y="0"/>
                            <a:pt x="6667" y="953"/>
                            <a:pt x="6667" y="2858"/>
                          </a:cubicBezTo>
                          <a:lnTo>
                            <a:pt x="0" y="70485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13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3" name="任意多边形: 形状 552">
                      <a:extLst>
                        <a:ext uri="{FF2B5EF4-FFF2-40B4-BE49-F238E27FC236}">
                          <a16:creationId xmlns:a16="http://schemas.microsoft.com/office/drawing/2014/main" id="{FC042572-8FFF-4B76-A91D-7F46BB8C4C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4839" y="3268884"/>
                      <a:ext cx="9525" cy="75247"/>
                    </a:xfrm>
                    <a:custGeom>
                      <a:avLst/>
                      <a:gdLst>
                        <a:gd name="connsiteX0" fmla="*/ 0 w 9525"/>
                        <a:gd name="connsiteY0" fmla="*/ 72390 h 75247"/>
                        <a:gd name="connsiteX1" fmla="*/ 953 w 9525"/>
                        <a:gd name="connsiteY1" fmla="*/ 75247 h 75247"/>
                        <a:gd name="connsiteX2" fmla="*/ 1905 w 9525"/>
                        <a:gd name="connsiteY2" fmla="*/ 75247 h 75247"/>
                        <a:gd name="connsiteX3" fmla="*/ 3810 w 9525"/>
                        <a:gd name="connsiteY3" fmla="*/ 73342 h 75247"/>
                        <a:gd name="connsiteX4" fmla="*/ 9525 w 9525"/>
                        <a:gd name="connsiteY4" fmla="*/ 2858 h 75247"/>
                        <a:gd name="connsiteX5" fmla="*/ 8573 w 9525"/>
                        <a:gd name="connsiteY5" fmla="*/ 0 h 75247"/>
                        <a:gd name="connsiteX6" fmla="*/ 7620 w 9525"/>
                        <a:gd name="connsiteY6" fmla="*/ 0 h 75247"/>
                        <a:gd name="connsiteX7" fmla="*/ 5715 w 9525"/>
                        <a:gd name="connsiteY7" fmla="*/ 2858 h 75247"/>
                        <a:gd name="connsiteX8" fmla="*/ 0 w 9525"/>
                        <a:gd name="connsiteY8" fmla="*/ 72390 h 75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525" h="75247">
                          <a:moveTo>
                            <a:pt x="0" y="72390"/>
                          </a:moveTo>
                          <a:cubicBezTo>
                            <a:pt x="0" y="74295"/>
                            <a:pt x="0" y="75247"/>
                            <a:pt x="953" y="75247"/>
                          </a:cubicBezTo>
                          <a:lnTo>
                            <a:pt x="1905" y="75247"/>
                          </a:lnTo>
                          <a:cubicBezTo>
                            <a:pt x="2858" y="75247"/>
                            <a:pt x="3810" y="74295"/>
                            <a:pt x="3810" y="73342"/>
                          </a:cubicBezTo>
                          <a:lnTo>
                            <a:pt x="9525" y="2858"/>
                          </a:lnTo>
                          <a:cubicBezTo>
                            <a:pt x="9525" y="953"/>
                            <a:pt x="9525" y="0"/>
                            <a:pt x="8573" y="0"/>
                          </a:cubicBezTo>
                          <a:lnTo>
                            <a:pt x="7620" y="0"/>
                          </a:lnTo>
                          <a:cubicBezTo>
                            <a:pt x="6668" y="0"/>
                            <a:pt x="5715" y="953"/>
                            <a:pt x="5715" y="2858"/>
                          </a:cubicBezTo>
                          <a:lnTo>
                            <a:pt x="0" y="72390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13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4" name="任意多边形: 形状 553">
                      <a:extLst>
                        <a:ext uri="{FF2B5EF4-FFF2-40B4-BE49-F238E27FC236}">
                          <a16:creationId xmlns:a16="http://schemas.microsoft.com/office/drawing/2014/main" id="{8F6680B4-D1FE-4A7F-8ABE-50C2E51D5B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7696" y="3267931"/>
                      <a:ext cx="9525" cy="74295"/>
                    </a:xfrm>
                    <a:custGeom>
                      <a:avLst/>
                      <a:gdLst>
                        <a:gd name="connsiteX0" fmla="*/ 0 w 9525"/>
                        <a:gd name="connsiteY0" fmla="*/ 72390 h 74295"/>
                        <a:gd name="connsiteX1" fmla="*/ 952 w 9525"/>
                        <a:gd name="connsiteY1" fmla="*/ 74295 h 74295"/>
                        <a:gd name="connsiteX2" fmla="*/ 1905 w 9525"/>
                        <a:gd name="connsiteY2" fmla="*/ 74295 h 74295"/>
                        <a:gd name="connsiteX3" fmla="*/ 3810 w 9525"/>
                        <a:gd name="connsiteY3" fmla="*/ 72390 h 74295"/>
                        <a:gd name="connsiteX4" fmla="*/ 9525 w 9525"/>
                        <a:gd name="connsiteY4" fmla="*/ 2858 h 74295"/>
                        <a:gd name="connsiteX5" fmla="*/ 8572 w 9525"/>
                        <a:gd name="connsiteY5" fmla="*/ 0 h 74295"/>
                        <a:gd name="connsiteX6" fmla="*/ 7620 w 9525"/>
                        <a:gd name="connsiteY6" fmla="*/ 0 h 74295"/>
                        <a:gd name="connsiteX7" fmla="*/ 5715 w 9525"/>
                        <a:gd name="connsiteY7" fmla="*/ 2858 h 74295"/>
                        <a:gd name="connsiteX8" fmla="*/ 0 w 9525"/>
                        <a:gd name="connsiteY8" fmla="*/ 72390 h 74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525" h="74295">
                          <a:moveTo>
                            <a:pt x="0" y="72390"/>
                          </a:moveTo>
                          <a:cubicBezTo>
                            <a:pt x="0" y="74295"/>
                            <a:pt x="0" y="74295"/>
                            <a:pt x="952" y="74295"/>
                          </a:cubicBezTo>
                          <a:lnTo>
                            <a:pt x="1905" y="74295"/>
                          </a:lnTo>
                          <a:cubicBezTo>
                            <a:pt x="2857" y="74295"/>
                            <a:pt x="3810" y="74295"/>
                            <a:pt x="3810" y="72390"/>
                          </a:cubicBezTo>
                          <a:lnTo>
                            <a:pt x="9525" y="2858"/>
                          </a:lnTo>
                          <a:cubicBezTo>
                            <a:pt x="9525" y="953"/>
                            <a:pt x="9525" y="0"/>
                            <a:pt x="8572" y="0"/>
                          </a:cubicBezTo>
                          <a:lnTo>
                            <a:pt x="7620" y="0"/>
                          </a:lnTo>
                          <a:cubicBezTo>
                            <a:pt x="6667" y="0"/>
                            <a:pt x="5715" y="953"/>
                            <a:pt x="5715" y="2858"/>
                          </a:cubicBezTo>
                          <a:lnTo>
                            <a:pt x="0" y="72390"/>
                          </a:lnTo>
                          <a:close/>
                        </a:path>
                      </a:pathLst>
                    </a:custGeom>
                    <a:solidFill>
                      <a:srgbClr val="C4C4C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5" name="任意多边形: 形状 554">
                      <a:extLst>
                        <a:ext uri="{FF2B5EF4-FFF2-40B4-BE49-F238E27FC236}">
                          <a16:creationId xmlns:a16="http://schemas.microsoft.com/office/drawing/2014/main" id="{0ECAFEC7-900A-41C6-9C64-E2E3599CA3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102458" y="3268884"/>
                      <a:ext cx="8572" cy="74295"/>
                    </a:xfrm>
                    <a:custGeom>
                      <a:avLst/>
                      <a:gdLst>
                        <a:gd name="connsiteX0" fmla="*/ 0 w 8572"/>
                        <a:gd name="connsiteY0" fmla="*/ 72390 h 74295"/>
                        <a:gd name="connsiteX1" fmla="*/ 952 w 8572"/>
                        <a:gd name="connsiteY1" fmla="*/ 74295 h 74295"/>
                        <a:gd name="connsiteX2" fmla="*/ 1905 w 8572"/>
                        <a:gd name="connsiteY2" fmla="*/ 74295 h 74295"/>
                        <a:gd name="connsiteX3" fmla="*/ 3810 w 8572"/>
                        <a:gd name="connsiteY3" fmla="*/ 73342 h 74295"/>
                        <a:gd name="connsiteX4" fmla="*/ 8572 w 8572"/>
                        <a:gd name="connsiteY4" fmla="*/ 2858 h 74295"/>
                        <a:gd name="connsiteX5" fmla="*/ 7620 w 8572"/>
                        <a:gd name="connsiteY5" fmla="*/ 0 h 74295"/>
                        <a:gd name="connsiteX6" fmla="*/ 6667 w 8572"/>
                        <a:gd name="connsiteY6" fmla="*/ 0 h 74295"/>
                        <a:gd name="connsiteX7" fmla="*/ 4763 w 8572"/>
                        <a:gd name="connsiteY7" fmla="*/ 2858 h 74295"/>
                        <a:gd name="connsiteX8" fmla="*/ 0 w 8572"/>
                        <a:gd name="connsiteY8" fmla="*/ 72390 h 74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572" h="74295">
                          <a:moveTo>
                            <a:pt x="0" y="72390"/>
                          </a:moveTo>
                          <a:cubicBezTo>
                            <a:pt x="0" y="74295"/>
                            <a:pt x="0" y="74295"/>
                            <a:pt x="952" y="74295"/>
                          </a:cubicBezTo>
                          <a:lnTo>
                            <a:pt x="1905" y="74295"/>
                          </a:lnTo>
                          <a:cubicBezTo>
                            <a:pt x="2857" y="74295"/>
                            <a:pt x="3810" y="74295"/>
                            <a:pt x="3810" y="73342"/>
                          </a:cubicBezTo>
                          <a:lnTo>
                            <a:pt x="8572" y="2858"/>
                          </a:lnTo>
                          <a:cubicBezTo>
                            <a:pt x="8572" y="953"/>
                            <a:pt x="8572" y="0"/>
                            <a:pt x="7620" y="0"/>
                          </a:cubicBezTo>
                          <a:lnTo>
                            <a:pt x="6667" y="0"/>
                          </a:lnTo>
                          <a:cubicBezTo>
                            <a:pt x="5715" y="0"/>
                            <a:pt x="4763" y="953"/>
                            <a:pt x="4763" y="2858"/>
                          </a:cubicBezTo>
                          <a:lnTo>
                            <a:pt x="0" y="72390"/>
                          </a:lnTo>
                          <a:close/>
                        </a:path>
                      </a:pathLst>
                    </a:custGeom>
                    <a:solidFill>
                      <a:srgbClr val="C4C4C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6" name="任意多边形: 形状 555">
                      <a:extLst>
                        <a:ext uri="{FF2B5EF4-FFF2-40B4-BE49-F238E27FC236}">
                          <a16:creationId xmlns:a16="http://schemas.microsoft.com/office/drawing/2014/main" id="{B9A6323B-FB84-407D-9578-21A3D97A60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106269" y="3268884"/>
                      <a:ext cx="9525" cy="73236"/>
                    </a:xfrm>
                    <a:custGeom>
                      <a:avLst/>
                      <a:gdLst>
                        <a:gd name="connsiteX0" fmla="*/ 0 w 9525"/>
                        <a:gd name="connsiteY0" fmla="*/ 70485 h 73236"/>
                        <a:gd name="connsiteX1" fmla="*/ 953 w 9525"/>
                        <a:gd name="connsiteY1" fmla="*/ 72390 h 73236"/>
                        <a:gd name="connsiteX2" fmla="*/ 1905 w 9525"/>
                        <a:gd name="connsiteY2" fmla="*/ 72390 h 73236"/>
                        <a:gd name="connsiteX3" fmla="*/ 3810 w 9525"/>
                        <a:gd name="connsiteY3" fmla="*/ 72390 h 73236"/>
                        <a:gd name="connsiteX4" fmla="*/ 9525 w 9525"/>
                        <a:gd name="connsiteY4" fmla="*/ 1905 h 73236"/>
                        <a:gd name="connsiteX5" fmla="*/ 8573 w 9525"/>
                        <a:gd name="connsiteY5" fmla="*/ 0 h 73236"/>
                        <a:gd name="connsiteX6" fmla="*/ 7620 w 9525"/>
                        <a:gd name="connsiteY6" fmla="*/ 0 h 73236"/>
                        <a:gd name="connsiteX7" fmla="*/ 5715 w 9525"/>
                        <a:gd name="connsiteY7" fmla="*/ 2858 h 73236"/>
                        <a:gd name="connsiteX8" fmla="*/ 0 w 9525"/>
                        <a:gd name="connsiteY8" fmla="*/ 70485 h 732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525" h="73236">
                          <a:moveTo>
                            <a:pt x="0" y="70485"/>
                          </a:moveTo>
                          <a:cubicBezTo>
                            <a:pt x="0" y="72390"/>
                            <a:pt x="0" y="72390"/>
                            <a:pt x="953" y="72390"/>
                          </a:cubicBezTo>
                          <a:lnTo>
                            <a:pt x="1905" y="72390"/>
                          </a:lnTo>
                          <a:cubicBezTo>
                            <a:pt x="2858" y="72390"/>
                            <a:pt x="3810" y="74295"/>
                            <a:pt x="3810" y="72390"/>
                          </a:cubicBezTo>
                          <a:lnTo>
                            <a:pt x="9525" y="1905"/>
                          </a:lnTo>
                          <a:cubicBezTo>
                            <a:pt x="9525" y="0"/>
                            <a:pt x="8573" y="0"/>
                            <a:pt x="8573" y="0"/>
                          </a:cubicBezTo>
                          <a:lnTo>
                            <a:pt x="7620" y="0"/>
                          </a:lnTo>
                          <a:cubicBezTo>
                            <a:pt x="6667" y="0"/>
                            <a:pt x="5715" y="953"/>
                            <a:pt x="5715" y="2858"/>
                          </a:cubicBezTo>
                          <a:lnTo>
                            <a:pt x="0" y="70485"/>
                          </a:lnTo>
                          <a:close/>
                        </a:path>
                      </a:pathLst>
                    </a:custGeom>
                    <a:solidFill>
                      <a:srgbClr val="C4C4C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7" name="任意多边形: 形状 556">
                      <a:extLst>
                        <a:ext uri="{FF2B5EF4-FFF2-40B4-BE49-F238E27FC236}">
                          <a16:creationId xmlns:a16="http://schemas.microsoft.com/office/drawing/2014/main" id="{E40C9390-C9C7-492D-87CA-14B401BBAA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28151" y="3266026"/>
                      <a:ext cx="10477" cy="75247"/>
                    </a:xfrm>
                    <a:custGeom>
                      <a:avLst/>
                      <a:gdLst>
                        <a:gd name="connsiteX0" fmla="*/ 10478 w 10477"/>
                        <a:gd name="connsiteY0" fmla="*/ 72390 h 75247"/>
                        <a:gd name="connsiteX1" fmla="*/ 9525 w 10477"/>
                        <a:gd name="connsiteY1" fmla="*/ 75248 h 75247"/>
                        <a:gd name="connsiteX2" fmla="*/ 8573 w 10477"/>
                        <a:gd name="connsiteY2" fmla="*/ 75248 h 75247"/>
                        <a:gd name="connsiteX3" fmla="*/ 6668 w 10477"/>
                        <a:gd name="connsiteY3" fmla="*/ 72390 h 75247"/>
                        <a:gd name="connsiteX4" fmla="*/ 0 w 10477"/>
                        <a:gd name="connsiteY4" fmla="*/ 2858 h 75247"/>
                        <a:gd name="connsiteX5" fmla="*/ 953 w 10477"/>
                        <a:gd name="connsiteY5" fmla="*/ 0 h 75247"/>
                        <a:gd name="connsiteX6" fmla="*/ 1905 w 10477"/>
                        <a:gd name="connsiteY6" fmla="*/ 0 h 75247"/>
                        <a:gd name="connsiteX7" fmla="*/ 3810 w 10477"/>
                        <a:gd name="connsiteY7" fmla="*/ 2858 h 75247"/>
                        <a:gd name="connsiteX8" fmla="*/ 10478 w 10477"/>
                        <a:gd name="connsiteY8" fmla="*/ 72390 h 75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77" h="75247">
                          <a:moveTo>
                            <a:pt x="10478" y="72390"/>
                          </a:moveTo>
                          <a:cubicBezTo>
                            <a:pt x="10478" y="74295"/>
                            <a:pt x="10478" y="75248"/>
                            <a:pt x="9525" y="75248"/>
                          </a:cubicBezTo>
                          <a:lnTo>
                            <a:pt x="8573" y="75248"/>
                          </a:lnTo>
                          <a:cubicBezTo>
                            <a:pt x="7620" y="75248"/>
                            <a:pt x="6668" y="74295"/>
                            <a:pt x="6668" y="72390"/>
                          </a:cubicBezTo>
                          <a:lnTo>
                            <a:pt x="0" y="2858"/>
                          </a:lnTo>
                          <a:cubicBezTo>
                            <a:pt x="0" y="953"/>
                            <a:pt x="953" y="0"/>
                            <a:pt x="953" y="0"/>
                          </a:cubicBezTo>
                          <a:lnTo>
                            <a:pt x="1905" y="0"/>
                          </a:lnTo>
                          <a:cubicBezTo>
                            <a:pt x="2858" y="0"/>
                            <a:pt x="3810" y="953"/>
                            <a:pt x="3810" y="2858"/>
                          </a:cubicBezTo>
                          <a:lnTo>
                            <a:pt x="10478" y="72390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3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8" name="任意多边形: 形状 557">
                      <a:extLst>
                        <a:ext uri="{FF2B5EF4-FFF2-40B4-BE49-F238E27FC236}">
                          <a16:creationId xmlns:a16="http://schemas.microsoft.com/office/drawing/2014/main" id="{AD13374F-F40A-4338-A87C-620C1E15A7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23389" y="3266979"/>
                      <a:ext cx="10477" cy="77152"/>
                    </a:xfrm>
                    <a:custGeom>
                      <a:avLst/>
                      <a:gdLst>
                        <a:gd name="connsiteX0" fmla="*/ 10478 w 10477"/>
                        <a:gd name="connsiteY0" fmla="*/ 73342 h 77152"/>
                        <a:gd name="connsiteX1" fmla="*/ 9525 w 10477"/>
                        <a:gd name="connsiteY1" fmla="*/ 77152 h 77152"/>
                        <a:gd name="connsiteX2" fmla="*/ 8573 w 10477"/>
                        <a:gd name="connsiteY2" fmla="*/ 77152 h 77152"/>
                        <a:gd name="connsiteX3" fmla="*/ 6668 w 10477"/>
                        <a:gd name="connsiteY3" fmla="*/ 74295 h 77152"/>
                        <a:gd name="connsiteX4" fmla="*/ 0 w 10477"/>
                        <a:gd name="connsiteY4" fmla="*/ 2858 h 77152"/>
                        <a:gd name="connsiteX5" fmla="*/ 953 w 10477"/>
                        <a:gd name="connsiteY5" fmla="*/ 0 h 77152"/>
                        <a:gd name="connsiteX6" fmla="*/ 1905 w 10477"/>
                        <a:gd name="connsiteY6" fmla="*/ 0 h 77152"/>
                        <a:gd name="connsiteX7" fmla="*/ 3810 w 10477"/>
                        <a:gd name="connsiteY7" fmla="*/ 2858 h 77152"/>
                        <a:gd name="connsiteX8" fmla="*/ 10478 w 10477"/>
                        <a:gd name="connsiteY8" fmla="*/ 73342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77" h="77152">
                          <a:moveTo>
                            <a:pt x="10478" y="73342"/>
                          </a:moveTo>
                          <a:cubicBezTo>
                            <a:pt x="10478" y="75247"/>
                            <a:pt x="10478" y="76200"/>
                            <a:pt x="9525" y="77152"/>
                          </a:cubicBezTo>
                          <a:lnTo>
                            <a:pt x="8573" y="77152"/>
                          </a:lnTo>
                          <a:cubicBezTo>
                            <a:pt x="7620" y="77152"/>
                            <a:pt x="6668" y="76200"/>
                            <a:pt x="6668" y="74295"/>
                          </a:cubicBezTo>
                          <a:lnTo>
                            <a:pt x="0" y="2858"/>
                          </a:lnTo>
                          <a:cubicBezTo>
                            <a:pt x="0" y="952"/>
                            <a:pt x="953" y="0"/>
                            <a:pt x="953" y="0"/>
                          </a:cubicBezTo>
                          <a:lnTo>
                            <a:pt x="1905" y="0"/>
                          </a:lnTo>
                          <a:cubicBezTo>
                            <a:pt x="2858" y="0"/>
                            <a:pt x="3810" y="952"/>
                            <a:pt x="3810" y="2858"/>
                          </a:cubicBezTo>
                          <a:lnTo>
                            <a:pt x="10478" y="73342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3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9" name="任意多边形: 形状 558">
                      <a:extLst>
                        <a:ext uri="{FF2B5EF4-FFF2-40B4-BE49-F238E27FC236}">
                          <a16:creationId xmlns:a16="http://schemas.microsoft.com/office/drawing/2014/main" id="{6E7EFC0D-AD87-4C22-A9F1-A1FC605EAA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19578" y="3266979"/>
                      <a:ext cx="11429" cy="77152"/>
                    </a:xfrm>
                    <a:custGeom>
                      <a:avLst/>
                      <a:gdLst>
                        <a:gd name="connsiteX0" fmla="*/ 11430 w 11429"/>
                        <a:gd name="connsiteY0" fmla="*/ 73342 h 77152"/>
                        <a:gd name="connsiteX1" fmla="*/ 10477 w 11429"/>
                        <a:gd name="connsiteY1" fmla="*/ 77152 h 77152"/>
                        <a:gd name="connsiteX2" fmla="*/ 9525 w 11429"/>
                        <a:gd name="connsiteY2" fmla="*/ 77152 h 77152"/>
                        <a:gd name="connsiteX3" fmla="*/ 7620 w 11429"/>
                        <a:gd name="connsiteY3" fmla="*/ 74295 h 77152"/>
                        <a:gd name="connsiteX4" fmla="*/ 0 w 11429"/>
                        <a:gd name="connsiteY4" fmla="*/ 2858 h 77152"/>
                        <a:gd name="connsiteX5" fmla="*/ 952 w 11429"/>
                        <a:gd name="connsiteY5" fmla="*/ 0 h 77152"/>
                        <a:gd name="connsiteX6" fmla="*/ 1905 w 11429"/>
                        <a:gd name="connsiteY6" fmla="*/ 0 h 77152"/>
                        <a:gd name="connsiteX7" fmla="*/ 3810 w 11429"/>
                        <a:gd name="connsiteY7" fmla="*/ 2858 h 77152"/>
                        <a:gd name="connsiteX8" fmla="*/ 11430 w 11429"/>
                        <a:gd name="connsiteY8" fmla="*/ 73342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429" h="77152">
                          <a:moveTo>
                            <a:pt x="11430" y="73342"/>
                          </a:moveTo>
                          <a:cubicBezTo>
                            <a:pt x="11430" y="75247"/>
                            <a:pt x="11430" y="76200"/>
                            <a:pt x="10477" y="77152"/>
                          </a:cubicBezTo>
                          <a:lnTo>
                            <a:pt x="9525" y="77152"/>
                          </a:lnTo>
                          <a:cubicBezTo>
                            <a:pt x="8572" y="77152"/>
                            <a:pt x="7620" y="76200"/>
                            <a:pt x="7620" y="74295"/>
                          </a:cubicBezTo>
                          <a:lnTo>
                            <a:pt x="0" y="2858"/>
                          </a:lnTo>
                          <a:cubicBezTo>
                            <a:pt x="0" y="952"/>
                            <a:pt x="0" y="0"/>
                            <a:pt x="952" y="0"/>
                          </a:cubicBezTo>
                          <a:lnTo>
                            <a:pt x="1905" y="0"/>
                          </a:lnTo>
                          <a:cubicBezTo>
                            <a:pt x="2858" y="0"/>
                            <a:pt x="3810" y="952"/>
                            <a:pt x="3810" y="2858"/>
                          </a:cubicBezTo>
                          <a:lnTo>
                            <a:pt x="11430" y="73342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3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0" name="任意多边形: 形状 559">
                      <a:extLst>
                        <a:ext uri="{FF2B5EF4-FFF2-40B4-BE49-F238E27FC236}">
                          <a16:creationId xmlns:a16="http://schemas.microsoft.com/office/drawing/2014/main" id="{88DF7C58-CBB5-4EA7-AAB3-C6ED82F823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15769" y="3266979"/>
                      <a:ext cx="10477" cy="75247"/>
                    </a:xfrm>
                    <a:custGeom>
                      <a:avLst/>
                      <a:gdLst>
                        <a:gd name="connsiteX0" fmla="*/ 10478 w 10477"/>
                        <a:gd name="connsiteY0" fmla="*/ 72390 h 75247"/>
                        <a:gd name="connsiteX1" fmla="*/ 9525 w 10477"/>
                        <a:gd name="connsiteY1" fmla="*/ 75247 h 75247"/>
                        <a:gd name="connsiteX2" fmla="*/ 8573 w 10477"/>
                        <a:gd name="connsiteY2" fmla="*/ 75247 h 75247"/>
                        <a:gd name="connsiteX3" fmla="*/ 6667 w 10477"/>
                        <a:gd name="connsiteY3" fmla="*/ 72390 h 75247"/>
                        <a:gd name="connsiteX4" fmla="*/ 0 w 10477"/>
                        <a:gd name="connsiteY4" fmla="*/ 2858 h 75247"/>
                        <a:gd name="connsiteX5" fmla="*/ 953 w 10477"/>
                        <a:gd name="connsiteY5" fmla="*/ 0 h 75247"/>
                        <a:gd name="connsiteX6" fmla="*/ 1905 w 10477"/>
                        <a:gd name="connsiteY6" fmla="*/ 0 h 75247"/>
                        <a:gd name="connsiteX7" fmla="*/ 3810 w 10477"/>
                        <a:gd name="connsiteY7" fmla="*/ 2858 h 75247"/>
                        <a:gd name="connsiteX8" fmla="*/ 10478 w 10477"/>
                        <a:gd name="connsiteY8" fmla="*/ 72390 h 75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77" h="75247">
                          <a:moveTo>
                            <a:pt x="10478" y="72390"/>
                          </a:moveTo>
                          <a:cubicBezTo>
                            <a:pt x="10478" y="74295"/>
                            <a:pt x="10478" y="75247"/>
                            <a:pt x="9525" y="75247"/>
                          </a:cubicBezTo>
                          <a:lnTo>
                            <a:pt x="8573" y="75247"/>
                          </a:lnTo>
                          <a:cubicBezTo>
                            <a:pt x="7620" y="75247"/>
                            <a:pt x="7620" y="74295"/>
                            <a:pt x="6667" y="72390"/>
                          </a:cubicBezTo>
                          <a:lnTo>
                            <a:pt x="0" y="2858"/>
                          </a:lnTo>
                          <a:cubicBezTo>
                            <a:pt x="0" y="952"/>
                            <a:pt x="0" y="0"/>
                            <a:pt x="953" y="0"/>
                          </a:cubicBezTo>
                          <a:lnTo>
                            <a:pt x="1905" y="0"/>
                          </a:lnTo>
                          <a:cubicBezTo>
                            <a:pt x="2858" y="0"/>
                            <a:pt x="2858" y="952"/>
                            <a:pt x="3810" y="2858"/>
                          </a:cubicBezTo>
                          <a:lnTo>
                            <a:pt x="10478" y="72390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3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1" name="任意多边形: 形状 560">
                      <a:extLst>
                        <a:ext uri="{FF2B5EF4-FFF2-40B4-BE49-F238E27FC236}">
                          <a16:creationId xmlns:a16="http://schemas.microsoft.com/office/drawing/2014/main" id="{2D2BB185-0B77-4405-A644-83FB01D109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12911" y="3266979"/>
                      <a:ext cx="10477" cy="74295"/>
                    </a:xfrm>
                    <a:custGeom>
                      <a:avLst/>
                      <a:gdLst>
                        <a:gd name="connsiteX0" fmla="*/ 10478 w 10477"/>
                        <a:gd name="connsiteY0" fmla="*/ 71438 h 74295"/>
                        <a:gd name="connsiteX1" fmla="*/ 9525 w 10477"/>
                        <a:gd name="connsiteY1" fmla="*/ 74295 h 74295"/>
                        <a:gd name="connsiteX2" fmla="*/ 8572 w 10477"/>
                        <a:gd name="connsiteY2" fmla="*/ 74295 h 74295"/>
                        <a:gd name="connsiteX3" fmla="*/ 6667 w 10477"/>
                        <a:gd name="connsiteY3" fmla="*/ 71438 h 74295"/>
                        <a:gd name="connsiteX4" fmla="*/ 0 w 10477"/>
                        <a:gd name="connsiteY4" fmla="*/ 2858 h 74295"/>
                        <a:gd name="connsiteX5" fmla="*/ 953 w 10477"/>
                        <a:gd name="connsiteY5" fmla="*/ 0 h 74295"/>
                        <a:gd name="connsiteX6" fmla="*/ 1905 w 10477"/>
                        <a:gd name="connsiteY6" fmla="*/ 0 h 74295"/>
                        <a:gd name="connsiteX7" fmla="*/ 3810 w 10477"/>
                        <a:gd name="connsiteY7" fmla="*/ 2858 h 74295"/>
                        <a:gd name="connsiteX8" fmla="*/ 10478 w 10477"/>
                        <a:gd name="connsiteY8" fmla="*/ 71438 h 74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77" h="74295">
                          <a:moveTo>
                            <a:pt x="10478" y="71438"/>
                          </a:moveTo>
                          <a:cubicBezTo>
                            <a:pt x="10478" y="73342"/>
                            <a:pt x="10478" y="74295"/>
                            <a:pt x="9525" y="74295"/>
                          </a:cubicBezTo>
                          <a:lnTo>
                            <a:pt x="8572" y="74295"/>
                          </a:lnTo>
                          <a:cubicBezTo>
                            <a:pt x="7620" y="74295"/>
                            <a:pt x="7620" y="73342"/>
                            <a:pt x="6667" y="71438"/>
                          </a:cubicBezTo>
                          <a:lnTo>
                            <a:pt x="0" y="2858"/>
                          </a:lnTo>
                          <a:cubicBezTo>
                            <a:pt x="0" y="952"/>
                            <a:pt x="0" y="0"/>
                            <a:pt x="953" y="0"/>
                          </a:cubicBezTo>
                          <a:lnTo>
                            <a:pt x="1905" y="0"/>
                          </a:lnTo>
                          <a:cubicBezTo>
                            <a:pt x="2858" y="0"/>
                            <a:pt x="2858" y="952"/>
                            <a:pt x="3810" y="2858"/>
                          </a:cubicBezTo>
                          <a:lnTo>
                            <a:pt x="10478" y="71438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3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2" name="任意多边形: 形状 561">
                      <a:extLst>
                        <a:ext uri="{FF2B5EF4-FFF2-40B4-BE49-F238E27FC236}">
                          <a16:creationId xmlns:a16="http://schemas.microsoft.com/office/drawing/2014/main" id="{10E3BB40-CA56-4474-BC63-B3844FFBF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10477" y="3266026"/>
                      <a:ext cx="11853" cy="75247"/>
                    </a:xfrm>
                    <a:custGeom>
                      <a:avLst/>
                      <a:gdLst>
                        <a:gd name="connsiteX0" fmla="*/ 11853 w 11853"/>
                        <a:gd name="connsiteY0" fmla="*/ 72390 h 75247"/>
                        <a:gd name="connsiteX1" fmla="*/ 10901 w 11853"/>
                        <a:gd name="connsiteY1" fmla="*/ 75248 h 75247"/>
                        <a:gd name="connsiteX2" fmla="*/ 9948 w 11853"/>
                        <a:gd name="connsiteY2" fmla="*/ 75248 h 75247"/>
                        <a:gd name="connsiteX3" fmla="*/ 8043 w 11853"/>
                        <a:gd name="connsiteY3" fmla="*/ 72390 h 75247"/>
                        <a:gd name="connsiteX4" fmla="*/ 423 w 11853"/>
                        <a:gd name="connsiteY4" fmla="*/ 2858 h 75247"/>
                        <a:gd name="connsiteX5" fmla="*/ 423 w 11853"/>
                        <a:gd name="connsiteY5" fmla="*/ 0 h 75247"/>
                        <a:gd name="connsiteX6" fmla="*/ 1376 w 11853"/>
                        <a:gd name="connsiteY6" fmla="*/ 953 h 75247"/>
                        <a:gd name="connsiteX7" fmla="*/ 3281 w 11853"/>
                        <a:gd name="connsiteY7" fmla="*/ 3810 h 75247"/>
                        <a:gd name="connsiteX8" fmla="*/ 11853 w 11853"/>
                        <a:gd name="connsiteY8" fmla="*/ 72390 h 752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853" h="75247">
                          <a:moveTo>
                            <a:pt x="11853" y="72390"/>
                          </a:moveTo>
                          <a:cubicBezTo>
                            <a:pt x="11853" y="74295"/>
                            <a:pt x="11853" y="75248"/>
                            <a:pt x="10901" y="75248"/>
                          </a:cubicBezTo>
                          <a:lnTo>
                            <a:pt x="9948" y="75248"/>
                          </a:lnTo>
                          <a:cubicBezTo>
                            <a:pt x="8996" y="75248"/>
                            <a:pt x="8996" y="74295"/>
                            <a:pt x="8043" y="72390"/>
                          </a:cubicBezTo>
                          <a:lnTo>
                            <a:pt x="423" y="2858"/>
                          </a:lnTo>
                          <a:cubicBezTo>
                            <a:pt x="423" y="953"/>
                            <a:pt x="-529" y="953"/>
                            <a:pt x="423" y="0"/>
                          </a:cubicBezTo>
                          <a:lnTo>
                            <a:pt x="1376" y="953"/>
                          </a:lnTo>
                          <a:cubicBezTo>
                            <a:pt x="2328" y="953"/>
                            <a:pt x="2328" y="1905"/>
                            <a:pt x="3281" y="3810"/>
                          </a:cubicBezTo>
                          <a:lnTo>
                            <a:pt x="11853" y="72390"/>
                          </a:lnTo>
                          <a:close/>
                        </a:path>
                      </a:pathLst>
                    </a:custGeom>
                    <a:solidFill>
                      <a:srgbClr val="C4C4C4">
                        <a:alpha val="38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63" name="任意多边形: 形状 562">
                    <a:extLst>
                      <a:ext uri="{FF2B5EF4-FFF2-40B4-BE49-F238E27FC236}">
                        <a16:creationId xmlns:a16="http://schemas.microsoft.com/office/drawing/2014/main" id="{B97B2770-745C-4444-97D1-BD7F4FADB7AD}"/>
                      </a:ext>
                    </a:extLst>
                  </p:cNvPr>
                  <p:cNvSpPr/>
                  <p:nvPr/>
                </p:nvSpPr>
                <p:spPr>
                  <a:xfrm>
                    <a:off x="-1111983" y="3342226"/>
                    <a:ext cx="218122" cy="12382"/>
                  </a:xfrm>
                  <a:custGeom>
                    <a:avLst/>
                    <a:gdLst>
                      <a:gd name="connsiteX0" fmla="*/ 218122 w 218122"/>
                      <a:gd name="connsiteY0" fmla="*/ 9525 h 12382"/>
                      <a:gd name="connsiteX1" fmla="*/ 213360 w 218122"/>
                      <a:gd name="connsiteY1" fmla="*/ 12383 h 12382"/>
                      <a:gd name="connsiteX2" fmla="*/ 4763 w 218122"/>
                      <a:gd name="connsiteY2" fmla="*/ 12383 h 12382"/>
                      <a:gd name="connsiteX3" fmla="*/ 0 w 218122"/>
                      <a:gd name="connsiteY3" fmla="*/ 9525 h 12382"/>
                      <a:gd name="connsiteX4" fmla="*/ 0 w 218122"/>
                      <a:gd name="connsiteY4" fmla="*/ 2858 h 12382"/>
                      <a:gd name="connsiteX5" fmla="*/ 4763 w 218122"/>
                      <a:gd name="connsiteY5" fmla="*/ 0 h 12382"/>
                      <a:gd name="connsiteX6" fmla="*/ 213360 w 218122"/>
                      <a:gd name="connsiteY6" fmla="*/ 0 h 12382"/>
                      <a:gd name="connsiteX7" fmla="*/ 218122 w 218122"/>
                      <a:gd name="connsiteY7" fmla="*/ 2858 h 12382"/>
                      <a:gd name="connsiteX8" fmla="*/ 218122 w 218122"/>
                      <a:gd name="connsiteY8" fmla="*/ 9525 h 12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122" h="12382">
                        <a:moveTo>
                          <a:pt x="218122" y="9525"/>
                        </a:moveTo>
                        <a:cubicBezTo>
                          <a:pt x="218122" y="11430"/>
                          <a:pt x="216217" y="12383"/>
                          <a:pt x="213360" y="12383"/>
                        </a:cubicBezTo>
                        <a:lnTo>
                          <a:pt x="4763" y="12383"/>
                        </a:lnTo>
                        <a:cubicBezTo>
                          <a:pt x="1905" y="12383"/>
                          <a:pt x="0" y="11430"/>
                          <a:pt x="0" y="9525"/>
                        </a:cubicBezTo>
                        <a:lnTo>
                          <a:pt x="0" y="2858"/>
                        </a:lnTo>
                        <a:cubicBezTo>
                          <a:pt x="0" y="953"/>
                          <a:pt x="1905" y="0"/>
                          <a:pt x="4763" y="0"/>
                        </a:cubicBezTo>
                        <a:lnTo>
                          <a:pt x="213360" y="0"/>
                        </a:lnTo>
                        <a:cubicBezTo>
                          <a:pt x="216217" y="0"/>
                          <a:pt x="218122" y="953"/>
                          <a:pt x="218122" y="2858"/>
                        </a:cubicBezTo>
                        <a:lnTo>
                          <a:pt x="218122" y="9525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pic>
            <p:nvPicPr>
              <p:cNvPr id="564" name="图片 563">
                <a:extLst>
                  <a:ext uri="{FF2B5EF4-FFF2-40B4-BE49-F238E27FC236}">
                    <a16:creationId xmlns:a16="http://schemas.microsoft.com/office/drawing/2014/main" id="{2A7101FA-0521-4C77-BCA0-30AE173B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266765" y="3358580"/>
                <a:ext cx="537210" cy="864108"/>
              </a:xfrm>
              <a:custGeom>
                <a:avLst/>
                <a:gdLst>
                  <a:gd name="connsiteX0" fmla="*/ 73 w 537210"/>
                  <a:gd name="connsiteY0" fmla="*/ 50 h 864108"/>
                  <a:gd name="connsiteX1" fmla="*/ 537283 w 537210"/>
                  <a:gd name="connsiteY1" fmla="*/ 50 h 864108"/>
                  <a:gd name="connsiteX2" fmla="*/ 537283 w 537210"/>
                  <a:gd name="connsiteY2" fmla="*/ 864158 h 864108"/>
                  <a:gd name="connsiteX3" fmla="*/ 73 w 537210"/>
                  <a:gd name="connsiteY3" fmla="*/ 864158 h 86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7210" h="864108">
                    <a:moveTo>
                      <a:pt x="73" y="50"/>
                    </a:moveTo>
                    <a:lnTo>
                      <a:pt x="537283" y="50"/>
                    </a:lnTo>
                    <a:lnTo>
                      <a:pt x="537283" y="864158"/>
                    </a:lnTo>
                    <a:lnTo>
                      <a:pt x="73" y="864158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565" name="图形 8">
            <a:extLst>
              <a:ext uri="{FF2B5EF4-FFF2-40B4-BE49-F238E27FC236}">
                <a16:creationId xmlns:a16="http://schemas.microsoft.com/office/drawing/2014/main" id="{2A699AAE-E484-4377-9E78-82020CD033BA}"/>
              </a:ext>
            </a:extLst>
          </p:cNvPr>
          <p:cNvGrpSpPr/>
          <p:nvPr/>
        </p:nvGrpSpPr>
        <p:grpSpPr>
          <a:xfrm>
            <a:off x="9144406" y="1692409"/>
            <a:ext cx="828831" cy="2147172"/>
            <a:chOff x="-1147226" y="4458146"/>
            <a:chExt cx="361950" cy="937669"/>
          </a:xfrm>
        </p:grpSpPr>
        <p:grpSp>
          <p:nvGrpSpPr>
            <p:cNvPr id="566" name="图形 8">
              <a:extLst>
                <a:ext uri="{FF2B5EF4-FFF2-40B4-BE49-F238E27FC236}">
                  <a16:creationId xmlns:a16="http://schemas.microsoft.com/office/drawing/2014/main" id="{A5432F5D-F932-40CA-B070-0323AB8CBB81}"/>
                </a:ext>
              </a:extLst>
            </p:cNvPr>
            <p:cNvGrpSpPr/>
            <p:nvPr/>
          </p:nvGrpSpPr>
          <p:grpSpPr>
            <a:xfrm>
              <a:off x="-1147226" y="5291041"/>
              <a:ext cx="361950" cy="104775"/>
              <a:chOff x="-1147226" y="5291041"/>
              <a:chExt cx="361950" cy="104775"/>
            </a:xfrm>
          </p:grpSpPr>
          <p:sp>
            <p:nvSpPr>
              <p:cNvPr id="567" name="任意多边形: 形状 566">
                <a:extLst>
                  <a:ext uri="{FF2B5EF4-FFF2-40B4-BE49-F238E27FC236}">
                    <a16:creationId xmlns:a16="http://schemas.microsoft.com/office/drawing/2014/main" id="{E32E5EA5-6E4E-4A2F-9467-B3E9ECED3A05}"/>
                  </a:ext>
                </a:extLst>
              </p:cNvPr>
              <p:cNvSpPr/>
              <p:nvPr/>
            </p:nvSpPr>
            <p:spPr>
              <a:xfrm>
                <a:off x="-1147226" y="5291041"/>
                <a:ext cx="361950" cy="104775"/>
              </a:xfrm>
              <a:custGeom>
                <a:avLst/>
                <a:gdLst>
                  <a:gd name="connsiteX0" fmla="*/ 361950 w 361950"/>
                  <a:gd name="connsiteY0" fmla="*/ 52388 h 104775"/>
                  <a:gd name="connsiteX1" fmla="*/ 180975 w 361950"/>
                  <a:gd name="connsiteY1" fmla="*/ 104775 h 104775"/>
                  <a:gd name="connsiteX2" fmla="*/ 0 w 361950"/>
                  <a:gd name="connsiteY2" fmla="*/ 52388 h 104775"/>
                  <a:gd name="connsiteX3" fmla="*/ 180975 w 361950"/>
                  <a:gd name="connsiteY3" fmla="*/ 0 h 104775"/>
                  <a:gd name="connsiteX4" fmla="*/ 361950 w 361950"/>
                  <a:gd name="connsiteY4" fmla="*/ 52388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50" h="104775">
                    <a:moveTo>
                      <a:pt x="361950" y="52388"/>
                    </a:moveTo>
                    <a:cubicBezTo>
                      <a:pt x="361950" y="80963"/>
                      <a:pt x="280988" y="104775"/>
                      <a:pt x="180975" y="104775"/>
                    </a:cubicBezTo>
                    <a:cubicBezTo>
                      <a:pt x="80963" y="104775"/>
                      <a:pt x="0" y="81915"/>
                      <a:pt x="0" y="52388"/>
                    </a:cubicBezTo>
                    <a:cubicBezTo>
                      <a:pt x="0" y="23813"/>
                      <a:pt x="80963" y="0"/>
                      <a:pt x="180975" y="0"/>
                    </a:cubicBezTo>
                    <a:cubicBezTo>
                      <a:pt x="280988" y="0"/>
                      <a:pt x="361950" y="23813"/>
                      <a:pt x="361950" y="52388"/>
                    </a:cubicBez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8" name="任意多边形: 形状 567">
                <a:extLst>
                  <a:ext uri="{FF2B5EF4-FFF2-40B4-BE49-F238E27FC236}">
                    <a16:creationId xmlns:a16="http://schemas.microsoft.com/office/drawing/2014/main" id="{BE2D876A-4730-4A4A-A94B-397E9F15220F}"/>
                  </a:ext>
                </a:extLst>
              </p:cNvPr>
              <p:cNvSpPr/>
              <p:nvPr/>
            </p:nvSpPr>
            <p:spPr>
              <a:xfrm>
                <a:off x="-1144369" y="5291993"/>
                <a:ext cx="356235" cy="100965"/>
              </a:xfrm>
              <a:custGeom>
                <a:avLst/>
                <a:gdLst>
                  <a:gd name="connsiteX0" fmla="*/ 356235 w 356235"/>
                  <a:gd name="connsiteY0" fmla="*/ 50483 h 100965"/>
                  <a:gd name="connsiteX1" fmla="*/ 178117 w 356235"/>
                  <a:gd name="connsiteY1" fmla="*/ 100965 h 100965"/>
                  <a:gd name="connsiteX2" fmla="*/ 0 w 356235"/>
                  <a:gd name="connsiteY2" fmla="*/ 50483 h 100965"/>
                  <a:gd name="connsiteX3" fmla="*/ 178117 w 356235"/>
                  <a:gd name="connsiteY3" fmla="*/ 0 h 100965"/>
                  <a:gd name="connsiteX4" fmla="*/ 356235 w 356235"/>
                  <a:gd name="connsiteY4" fmla="*/ 50483 h 10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235" h="100965">
                    <a:moveTo>
                      <a:pt x="356235" y="50483"/>
                    </a:moveTo>
                    <a:cubicBezTo>
                      <a:pt x="356235" y="78105"/>
                      <a:pt x="276225" y="100965"/>
                      <a:pt x="178117" y="100965"/>
                    </a:cubicBezTo>
                    <a:cubicBezTo>
                      <a:pt x="80010" y="100965"/>
                      <a:pt x="0" y="78105"/>
                      <a:pt x="0" y="50483"/>
                    </a:cubicBezTo>
                    <a:cubicBezTo>
                      <a:pt x="0" y="22860"/>
                      <a:pt x="80010" y="0"/>
                      <a:pt x="178117" y="0"/>
                    </a:cubicBezTo>
                    <a:cubicBezTo>
                      <a:pt x="276225" y="0"/>
                      <a:pt x="356235" y="22860"/>
                      <a:pt x="356235" y="50483"/>
                    </a:cubicBezTo>
                    <a:close/>
                  </a:path>
                </a:pathLst>
              </a:custGeom>
              <a:solidFill>
                <a:srgbClr val="FBFB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9" name="任意多边形: 形状 568">
                <a:extLst>
                  <a:ext uri="{FF2B5EF4-FFF2-40B4-BE49-F238E27FC236}">
                    <a16:creationId xmlns:a16="http://schemas.microsoft.com/office/drawing/2014/main" id="{0E5AEA9E-4122-4289-B729-9EFC0A912796}"/>
                  </a:ext>
                </a:extLst>
              </p:cNvPr>
              <p:cNvSpPr/>
              <p:nvPr/>
            </p:nvSpPr>
            <p:spPr>
              <a:xfrm>
                <a:off x="-1140558" y="5291993"/>
                <a:ext cx="348614" cy="99059"/>
              </a:xfrm>
              <a:custGeom>
                <a:avLst/>
                <a:gdLst>
                  <a:gd name="connsiteX0" fmla="*/ 348615 w 348614"/>
                  <a:gd name="connsiteY0" fmla="*/ 49530 h 99059"/>
                  <a:gd name="connsiteX1" fmla="*/ 174307 w 348614"/>
                  <a:gd name="connsiteY1" fmla="*/ 99060 h 99059"/>
                  <a:gd name="connsiteX2" fmla="*/ 0 w 348614"/>
                  <a:gd name="connsiteY2" fmla="*/ 49530 h 99059"/>
                  <a:gd name="connsiteX3" fmla="*/ 174307 w 348614"/>
                  <a:gd name="connsiteY3" fmla="*/ 0 h 99059"/>
                  <a:gd name="connsiteX4" fmla="*/ 348615 w 348614"/>
                  <a:gd name="connsiteY4" fmla="*/ 49530 h 99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614" h="99059">
                    <a:moveTo>
                      <a:pt x="348615" y="49530"/>
                    </a:moveTo>
                    <a:cubicBezTo>
                      <a:pt x="348615" y="77153"/>
                      <a:pt x="270510" y="99060"/>
                      <a:pt x="174307" y="99060"/>
                    </a:cubicBezTo>
                    <a:cubicBezTo>
                      <a:pt x="78105" y="99060"/>
                      <a:pt x="0" y="77153"/>
                      <a:pt x="0" y="49530"/>
                    </a:cubicBezTo>
                    <a:cubicBezTo>
                      <a:pt x="0" y="21908"/>
                      <a:pt x="78105" y="0"/>
                      <a:pt x="174307" y="0"/>
                    </a:cubicBezTo>
                    <a:cubicBezTo>
                      <a:pt x="270510" y="0"/>
                      <a:pt x="348615" y="21908"/>
                      <a:pt x="348615" y="49530"/>
                    </a:cubicBezTo>
                    <a:close/>
                  </a:path>
                </a:pathLst>
              </a:custGeom>
              <a:solidFill>
                <a:srgbClr val="F6F6F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0" name="任意多边形: 形状 569">
                <a:extLst>
                  <a:ext uri="{FF2B5EF4-FFF2-40B4-BE49-F238E27FC236}">
                    <a16:creationId xmlns:a16="http://schemas.microsoft.com/office/drawing/2014/main" id="{69BE65CB-6B1B-4704-B583-4DD841195FD2}"/>
                  </a:ext>
                </a:extLst>
              </p:cNvPr>
              <p:cNvSpPr/>
              <p:nvPr/>
            </p:nvSpPr>
            <p:spPr>
              <a:xfrm>
                <a:off x="-1137701" y="5292916"/>
                <a:ext cx="342900" cy="97185"/>
              </a:xfrm>
              <a:custGeom>
                <a:avLst/>
                <a:gdLst>
                  <a:gd name="connsiteX0" fmla="*/ 342900 w 342900"/>
                  <a:gd name="connsiteY0" fmla="*/ 48607 h 97185"/>
                  <a:gd name="connsiteX1" fmla="*/ 171450 w 342900"/>
                  <a:gd name="connsiteY1" fmla="*/ 97185 h 97185"/>
                  <a:gd name="connsiteX2" fmla="*/ 0 w 342900"/>
                  <a:gd name="connsiteY2" fmla="*/ 48607 h 97185"/>
                  <a:gd name="connsiteX3" fmla="*/ 171450 w 342900"/>
                  <a:gd name="connsiteY3" fmla="*/ 30 h 97185"/>
                  <a:gd name="connsiteX4" fmla="*/ 342900 w 342900"/>
                  <a:gd name="connsiteY4" fmla="*/ 48607 h 9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97185">
                    <a:moveTo>
                      <a:pt x="342900" y="48607"/>
                    </a:moveTo>
                    <a:cubicBezTo>
                      <a:pt x="342900" y="75277"/>
                      <a:pt x="265748" y="97185"/>
                      <a:pt x="171450" y="97185"/>
                    </a:cubicBezTo>
                    <a:cubicBezTo>
                      <a:pt x="77153" y="97185"/>
                      <a:pt x="0" y="75277"/>
                      <a:pt x="0" y="48607"/>
                    </a:cubicBezTo>
                    <a:cubicBezTo>
                      <a:pt x="0" y="21937"/>
                      <a:pt x="77153" y="30"/>
                      <a:pt x="171450" y="30"/>
                    </a:cubicBezTo>
                    <a:cubicBezTo>
                      <a:pt x="265748" y="-923"/>
                      <a:pt x="342900" y="20985"/>
                      <a:pt x="342900" y="48607"/>
                    </a:cubicBezTo>
                    <a:close/>
                  </a:path>
                </a:pathLst>
              </a:custGeom>
              <a:solidFill>
                <a:srgbClr val="F2F2F2">
                  <a:alpha val="14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1" name="任意多边形: 形状 570">
                <a:extLst>
                  <a:ext uri="{FF2B5EF4-FFF2-40B4-BE49-F238E27FC236}">
                    <a16:creationId xmlns:a16="http://schemas.microsoft.com/office/drawing/2014/main" id="{1D27F9D8-BBA2-4D1C-AADC-E9DC85B43BE0}"/>
                  </a:ext>
                </a:extLst>
              </p:cNvPr>
              <p:cNvSpPr/>
              <p:nvPr/>
            </p:nvSpPr>
            <p:spPr>
              <a:xfrm>
                <a:off x="-1133891" y="5292946"/>
                <a:ext cx="335279" cy="95250"/>
              </a:xfrm>
              <a:custGeom>
                <a:avLst/>
                <a:gdLst>
                  <a:gd name="connsiteX0" fmla="*/ 335280 w 335279"/>
                  <a:gd name="connsiteY0" fmla="*/ 47625 h 95250"/>
                  <a:gd name="connsiteX1" fmla="*/ 167640 w 335279"/>
                  <a:gd name="connsiteY1" fmla="*/ 95250 h 95250"/>
                  <a:gd name="connsiteX2" fmla="*/ 0 w 335279"/>
                  <a:gd name="connsiteY2" fmla="*/ 47625 h 95250"/>
                  <a:gd name="connsiteX3" fmla="*/ 167640 w 335279"/>
                  <a:gd name="connsiteY3" fmla="*/ 0 h 95250"/>
                  <a:gd name="connsiteX4" fmla="*/ 335280 w 335279"/>
                  <a:gd name="connsiteY4" fmla="*/ 4762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279" h="95250">
                    <a:moveTo>
                      <a:pt x="335280" y="47625"/>
                    </a:moveTo>
                    <a:cubicBezTo>
                      <a:pt x="335280" y="74295"/>
                      <a:pt x="260033" y="95250"/>
                      <a:pt x="167640" y="95250"/>
                    </a:cubicBezTo>
                    <a:cubicBezTo>
                      <a:pt x="75247" y="95250"/>
                      <a:pt x="0" y="74295"/>
                      <a:pt x="0" y="47625"/>
                    </a:cubicBezTo>
                    <a:cubicBezTo>
                      <a:pt x="0" y="20955"/>
                      <a:pt x="75247" y="0"/>
                      <a:pt x="167640" y="0"/>
                    </a:cubicBezTo>
                    <a:cubicBezTo>
                      <a:pt x="260033" y="0"/>
                      <a:pt x="335280" y="20955"/>
                      <a:pt x="335280" y="47625"/>
                    </a:cubicBezTo>
                    <a:close/>
                  </a:path>
                </a:pathLst>
              </a:custGeom>
              <a:solidFill>
                <a:srgbClr val="EEEEEE">
                  <a:alpha val="19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2" name="任意多边形: 形状 571">
                <a:extLst>
                  <a:ext uri="{FF2B5EF4-FFF2-40B4-BE49-F238E27FC236}">
                    <a16:creationId xmlns:a16="http://schemas.microsoft.com/office/drawing/2014/main" id="{2F14A24F-5929-4288-AEDC-C8178A770D39}"/>
                  </a:ext>
                </a:extLst>
              </p:cNvPr>
              <p:cNvSpPr/>
              <p:nvPr/>
            </p:nvSpPr>
            <p:spPr>
              <a:xfrm>
                <a:off x="-1131034" y="5292946"/>
                <a:ext cx="329565" cy="93344"/>
              </a:xfrm>
              <a:custGeom>
                <a:avLst/>
                <a:gdLst>
                  <a:gd name="connsiteX0" fmla="*/ 329565 w 329565"/>
                  <a:gd name="connsiteY0" fmla="*/ 46672 h 93344"/>
                  <a:gd name="connsiteX1" fmla="*/ 164782 w 329565"/>
                  <a:gd name="connsiteY1" fmla="*/ 93345 h 93344"/>
                  <a:gd name="connsiteX2" fmla="*/ 0 w 329565"/>
                  <a:gd name="connsiteY2" fmla="*/ 46672 h 93344"/>
                  <a:gd name="connsiteX3" fmla="*/ 164782 w 329565"/>
                  <a:gd name="connsiteY3" fmla="*/ 0 h 93344"/>
                  <a:gd name="connsiteX4" fmla="*/ 329565 w 329565"/>
                  <a:gd name="connsiteY4" fmla="*/ 46672 h 9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565" h="93344">
                    <a:moveTo>
                      <a:pt x="329565" y="46672"/>
                    </a:moveTo>
                    <a:cubicBezTo>
                      <a:pt x="329565" y="72449"/>
                      <a:pt x="255789" y="93345"/>
                      <a:pt x="164782" y="93345"/>
                    </a:cubicBezTo>
                    <a:cubicBezTo>
                      <a:pt x="73776" y="93345"/>
                      <a:pt x="0" y="72449"/>
                      <a:pt x="0" y="46672"/>
                    </a:cubicBezTo>
                    <a:cubicBezTo>
                      <a:pt x="0" y="20896"/>
                      <a:pt x="73776" y="0"/>
                      <a:pt x="164782" y="0"/>
                    </a:cubicBezTo>
                    <a:cubicBezTo>
                      <a:pt x="255789" y="0"/>
                      <a:pt x="329565" y="20896"/>
                      <a:pt x="329565" y="46672"/>
                    </a:cubicBezTo>
                    <a:close/>
                  </a:path>
                </a:pathLst>
              </a:custGeom>
              <a:solidFill>
                <a:srgbClr val="EAEAEA">
                  <a:alpha val="24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3" name="任意多边形: 形状 572">
                <a:extLst>
                  <a:ext uri="{FF2B5EF4-FFF2-40B4-BE49-F238E27FC236}">
                    <a16:creationId xmlns:a16="http://schemas.microsoft.com/office/drawing/2014/main" id="{782C47EF-E1FD-4000-A400-329913BD5B6F}"/>
                  </a:ext>
                </a:extLst>
              </p:cNvPr>
              <p:cNvSpPr/>
              <p:nvPr/>
            </p:nvSpPr>
            <p:spPr>
              <a:xfrm>
                <a:off x="-1127224" y="5292946"/>
                <a:ext cx="321945" cy="91440"/>
              </a:xfrm>
              <a:custGeom>
                <a:avLst/>
                <a:gdLst>
                  <a:gd name="connsiteX0" fmla="*/ 321945 w 321945"/>
                  <a:gd name="connsiteY0" fmla="*/ 45720 h 91440"/>
                  <a:gd name="connsiteX1" fmla="*/ 160972 w 321945"/>
                  <a:gd name="connsiteY1" fmla="*/ 91440 h 91440"/>
                  <a:gd name="connsiteX2" fmla="*/ 0 w 321945"/>
                  <a:gd name="connsiteY2" fmla="*/ 45720 h 91440"/>
                  <a:gd name="connsiteX3" fmla="*/ 160972 w 321945"/>
                  <a:gd name="connsiteY3" fmla="*/ 0 h 91440"/>
                  <a:gd name="connsiteX4" fmla="*/ 321945 w 321945"/>
                  <a:gd name="connsiteY4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45" h="91440">
                    <a:moveTo>
                      <a:pt x="321945" y="45720"/>
                    </a:moveTo>
                    <a:cubicBezTo>
                      <a:pt x="321945" y="70485"/>
                      <a:pt x="249555" y="91440"/>
                      <a:pt x="160972" y="91440"/>
                    </a:cubicBezTo>
                    <a:cubicBezTo>
                      <a:pt x="71438" y="91440"/>
                      <a:pt x="0" y="71438"/>
                      <a:pt x="0" y="45720"/>
                    </a:cubicBezTo>
                    <a:cubicBezTo>
                      <a:pt x="0" y="20955"/>
                      <a:pt x="72390" y="0"/>
                      <a:pt x="160972" y="0"/>
                    </a:cubicBezTo>
                    <a:cubicBezTo>
                      <a:pt x="249555" y="953"/>
                      <a:pt x="321945" y="20955"/>
                      <a:pt x="321945" y="45720"/>
                    </a:cubicBezTo>
                    <a:close/>
                  </a:path>
                </a:pathLst>
              </a:custGeom>
              <a:solidFill>
                <a:srgbClr val="E5E5E5">
                  <a:alpha val="29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4" name="任意多边形: 形状 573">
                <a:extLst>
                  <a:ext uri="{FF2B5EF4-FFF2-40B4-BE49-F238E27FC236}">
                    <a16:creationId xmlns:a16="http://schemas.microsoft.com/office/drawing/2014/main" id="{13153BF5-F340-47A9-A393-1AB4BEA017B4}"/>
                  </a:ext>
                </a:extLst>
              </p:cNvPr>
              <p:cNvSpPr/>
              <p:nvPr/>
            </p:nvSpPr>
            <p:spPr>
              <a:xfrm>
                <a:off x="-1124366" y="5293899"/>
                <a:ext cx="316229" cy="87629"/>
              </a:xfrm>
              <a:custGeom>
                <a:avLst/>
                <a:gdLst>
                  <a:gd name="connsiteX0" fmla="*/ 316230 w 316229"/>
                  <a:gd name="connsiteY0" fmla="*/ 43815 h 87629"/>
                  <a:gd name="connsiteX1" fmla="*/ 158115 w 316229"/>
                  <a:gd name="connsiteY1" fmla="*/ 87630 h 87629"/>
                  <a:gd name="connsiteX2" fmla="*/ 0 w 316229"/>
                  <a:gd name="connsiteY2" fmla="*/ 43815 h 87629"/>
                  <a:gd name="connsiteX3" fmla="*/ 158115 w 316229"/>
                  <a:gd name="connsiteY3" fmla="*/ 0 h 87629"/>
                  <a:gd name="connsiteX4" fmla="*/ 316230 w 316229"/>
                  <a:gd name="connsiteY4" fmla="*/ 43815 h 8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229" h="87629">
                    <a:moveTo>
                      <a:pt x="316230" y="43815"/>
                    </a:moveTo>
                    <a:cubicBezTo>
                      <a:pt x="316230" y="68580"/>
                      <a:pt x="245745" y="87630"/>
                      <a:pt x="158115" y="87630"/>
                    </a:cubicBezTo>
                    <a:cubicBezTo>
                      <a:pt x="70485" y="87630"/>
                      <a:pt x="0" y="67628"/>
                      <a:pt x="0" y="43815"/>
                    </a:cubicBezTo>
                    <a:cubicBezTo>
                      <a:pt x="0" y="19050"/>
                      <a:pt x="70485" y="0"/>
                      <a:pt x="158115" y="0"/>
                    </a:cubicBezTo>
                    <a:cubicBezTo>
                      <a:pt x="244792" y="0"/>
                      <a:pt x="316230" y="20003"/>
                      <a:pt x="316230" y="43815"/>
                    </a:cubicBezTo>
                    <a:close/>
                  </a:path>
                </a:pathLst>
              </a:custGeom>
              <a:solidFill>
                <a:srgbClr val="E1E1E1">
                  <a:alpha val="3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5" name="任意多边形: 形状 574">
                <a:extLst>
                  <a:ext uri="{FF2B5EF4-FFF2-40B4-BE49-F238E27FC236}">
                    <a16:creationId xmlns:a16="http://schemas.microsoft.com/office/drawing/2014/main" id="{D3C83A6A-4F47-4978-9B13-29A84A51DF60}"/>
                  </a:ext>
                </a:extLst>
              </p:cNvPr>
              <p:cNvSpPr/>
              <p:nvPr/>
            </p:nvSpPr>
            <p:spPr>
              <a:xfrm>
                <a:off x="-1122461" y="5294851"/>
                <a:ext cx="310515" cy="85725"/>
              </a:xfrm>
              <a:custGeom>
                <a:avLst/>
                <a:gdLst>
                  <a:gd name="connsiteX0" fmla="*/ 310515 w 310515"/>
                  <a:gd name="connsiteY0" fmla="*/ 42863 h 85725"/>
                  <a:gd name="connsiteX1" fmla="*/ 155258 w 310515"/>
                  <a:gd name="connsiteY1" fmla="*/ 85725 h 85725"/>
                  <a:gd name="connsiteX2" fmla="*/ 0 w 310515"/>
                  <a:gd name="connsiteY2" fmla="*/ 42863 h 85725"/>
                  <a:gd name="connsiteX3" fmla="*/ 155258 w 310515"/>
                  <a:gd name="connsiteY3" fmla="*/ 0 h 85725"/>
                  <a:gd name="connsiteX4" fmla="*/ 310515 w 310515"/>
                  <a:gd name="connsiteY4" fmla="*/ 4286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515" h="85725">
                    <a:moveTo>
                      <a:pt x="310515" y="42863"/>
                    </a:moveTo>
                    <a:cubicBezTo>
                      <a:pt x="310515" y="66675"/>
                      <a:pt x="240983" y="85725"/>
                      <a:pt x="155258" y="85725"/>
                    </a:cubicBezTo>
                    <a:cubicBezTo>
                      <a:pt x="69533" y="85725"/>
                      <a:pt x="0" y="66675"/>
                      <a:pt x="0" y="42863"/>
                    </a:cubicBezTo>
                    <a:cubicBezTo>
                      <a:pt x="0" y="19050"/>
                      <a:pt x="69533" y="0"/>
                      <a:pt x="155258" y="0"/>
                    </a:cubicBezTo>
                    <a:cubicBezTo>
                      <a:pt x="240983" y="0"/>
                      <a:pt x="310515" y="19050"/>
                      <a:pt x="310515" y="42863"/>
                    </a:cubicBezTo>
                    <a:close/>
                  </a:path>
                </a:pathLst>
              </a:custGeom>
              <a:solidFill>
                <a:srgbClr val="DDDDDD">
                  <a:alpha val="38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6" name="任意多边形: 形状 575">
                <a:extLst>
                  <a:ext uri="{FF2B5EF4-FFF2-40B4-BE49-F238E27FC236}">
                    <a16:creationId xmlns:a16="http://schemas.microsoft.com/office/drawing/2014/main" id="{8393EC6C-B768-4A88-ABED-F14C68B8403F}"/>
                  </a:ext>
                </a:extLst>
              </p:cNvPr>
              <p:cNvSpPr/>
              <p:nvPr/>
            </p:nvSpPr>
            <p:spPr>
              <a:xfrm>
                <a:off x="-1117699" y="5294851"/>
                <a:ext cx="302895" cy="83819"/>
              </a:xfrm>
              <a:custGeom>
                <a:avLst/>
                <a:gdLst>
                  <a:gd name="connsiteX0" fmla="*/ 302895 w 302895"/>
                  <a:gd name="connsiteY0" fmla="*/ 41910 h 83819"/>
                  <a:gd name="connsiteX1" fmla="*/ 151447 w 302895"/>
                  <a:gd name="connsiteY1" fmla="*/ 83820 h 83819"/>
                  <a:gd name="connsiteX2" fmla="*/ 0 w 302895"/>
                  <a:gd name="connsiteY2" fmla="*/ 41910 h 83819"/>
                  <a:gd name="connsiteX3" fmla="*/ 151447 w 302895"/>
                  <a:gd name="connsiteY3" fmla="*/ 0 h 83819"/>
                  <a:gd name="connsiteX4" fmla="*/ 302895 w 302895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895" h="83819">
                    <a:moveTo>
                      <a:pt x="302895" y="41910"/>
                    </a:moveTo>
                    <a:cubicBezTo>
                      <a:pt x="302895" y="64770"/>
                      <a:pt x="235267" y="83820"/>
                      <a:pt x="151447" y="83820"/>
                    </a:cubicBezTo>
                    <a:cubicBezTo>
                      <a:pt x="67628" y="83820"/>
                      <a:pt x="0" y="64770"/>
                      <a:pt x="0" y="41910"/>
                    </a:cubicBezTo>
                    <a:cubicBezTo>
                      <a:pt x="0" y="19050"/>
                      <a:pt x="67628" y="0"/>
                      <a:pt x="151447" y="0"/>
                    </a:cubicBezTo>
                    <a:cubicBezTo>
                      <a:pt x="234315" y="0"/>
                      <a:pt x="302895" y="19050"/>
                      <a:pt x="302895" y="41910"/>
                    </a:cubicBezTo>
                    <a:close/>
                  </a:path>
                </a:pathLst>
              </a:custGeom>
              <a:solidFill>
                <a:srgbClr val="D8D8D8">
                  <a:alpha val="43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7" name="任意多边形: 形状 576">
                <a:extLst>
                  <a:ext uri="{FF2B5EF4-FFF2-40B4-BE49-F238E27FC236}">
                    <a16:creationId xmlns:a16="http://schemas.microsoft.com/office/drawing/2014/main" id="{B220C838-2C2E-4F98-8DCE-5E3E69C7E6C8}"/>
                  </a:ext>
                </a:extLst>
              </p:cNvPr>
              <p:cNvSpPr/>
              <p:nvPr/>
            </p:nvSpPr>
            <p:spPr>
              <a:xfrm>
                <a:off x="-1115794" y="5294851"/>
                <a:ext cx="297179" cy="81914"/>
              </a:xfrm>
              <a:custGeom>
                <a:avLst/>
                <a:gdLst>
                  <a:gd name="connsiteX0" fmla="*/ 297180 w 297179"/>
                  <a:gd name="connsiteY0" fmla="*/ 40957 h 81914"/>
                  <a:gd name="connsiteX1" fmla="*/ 148590 w 297179"/>
                  <a:gd name="connsiteY1" fmla="*/ 81915 h 81914"/>
                  <a:gd name="connsiteX2" fmla="*/ 0 w 297179"/>
                  <a:gd name="connsiteY2" fmla="*/ 40957 h 81914"/>
                  <a:gd name="connsiteX3" fmla="*/ 148590 w 297179"/>
                  <a:gd name="connsiteY3" fmla="*/ 0 h 81914"/>
                  <a:gd name="connsiteX4" fmla="*/ 297180 w 297179"/>
                  <a:gd name="connsiteY4" fmla="*/ 40957 h 81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179" h="81914">
                    <a:moveTo>
                      <a:pt x="297180" y="40957"/>
                    </a:moveTo>
                    <a:cubicBezTo>
                      <a:pt x="297180" y="63817"/>
                      <a:pt x="230505" y="81915"/>
                      <a:pt x="148590" y="81915"/>
                    </a:cubicBezTo>
                    <a:cubicBezTo>
                      <a:pt x="66675" y="81915"/>
                      <a:pt x="0" y="63817"/>
                      <a:pt x="0" y="40957"/>
                    </a:cubicBezTo>
                    <a:cubicBezTo>
                      <a:pt x="0" y="18097"/>
                      <a:pt x="66675" y="0"/>
                      <a:pt x="148590" y="0"/>
                    </a:cubicBezTo>
                    <a:cubicBezTo>
                      <a:pt x="230505" y="0"/>
                      <a:pt x="297180" y="18097"/>
                      <a:pt x="297180" y="40957"/>
                    </a:cubicBezTo>
                    <a:close/>
                  </a:path>
                </a:pathLst>
              </a:custGeom>
              <a:solidFill>
                <a:srgbClr val="D4D4D4">
                  <a:alpha val="48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8" name="任意多边形: 形状 577">
                <a:extLst>
                  <a:ext uri="{FF2B5EF4-FFF2-40B4-BE49-F238E27FC236}">
                    <a16:creationId xmlns:a16="http://schemas.microsoft.com/office/drawing/2014/main" id="{4E97F10E-5DBE-4F53-87E3-4C5E0A164668}"/>
                  </a:ext>
                </a:extLst>
              </p:cNvPr>
              <p:cNvSpPr/>
              <p:nvPr/>
            </p:nvSpPr>
            <p:spPr>
              <a:xfrm>
                <a:off x="-1111031" y="5294851"/>
                <a:ext cx="289560" cy="80009"/>
              </a:xfrm>
              <a:custGeom>
                <a:avLst/>
                <a:gdLst>
                  <a:gd name="connsiteX0" fmla="*/ 289560 w 289560"/>
                  <a:gd name="connsiteY0" fmla="*/ 40005 h 80009"/>
                  <a:gd name="connsiteX1" fmla="*/ 144780 w 289560"/>
                  <a:gd name="connsiteY1" fmla="*/ 80010 h 80009"/>
                  <a:gd name="connsiteX2" fmla="*/ 0 w 289560"/>
                  <a:gd name="connsiteY2" fmla="*/ 40005 h 80009"/>
                  <a:gd name="connsiteX3" fmla="*/ 144780 w 289560"/>
                  <a:gd name="connsiteY3" fmla="*/ 0 h 80009"/>
                  <a:gd name="connsiteX4" fmla="*/ 289560 w 289560"/>
                  <a:gd name="connsiteY4" fmla="*/ 40005 h 8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560" h="80009">
                    <a:moveTo>
                      <a:pt x="289560" y="40005"/>
                    </a:moveTo>
                    <a:cubicBezTo>
                      <a:pt x="289560" y="61913"/>
                      <a:pt x="224790" y="80010"/>
                      <a:pt x="144780" y="80010"/>
                    </a:cubicBezTo>
                    <a:cubicBezTo>
                      <a:pt x="64770" y="80010"/>
                      <a:pt x="0" y="61913"/>
                      <a:pt x="0" y="40005"/>
                    </a:cubicBezTo>
                    <a:cubicBezTo>
                      <a:pt x="0" y="18097"/>
                      <a:pt x="64770" y="0"/>
                      <a:pt x="144780" y="0"/>
                    </a:cubicBezTo>
                    <a:cubicBezTo>
                      <a:pt x="223838" y="952"/>
                      <a:pt x="289560" y="18097"/>
                      <a:pt x="289560" y="40005"/>
                    </a:cubicBezTo>
                    <a:close/>
                  </a:path>
                </a:pathLst>
              </a:custGeom>
              <a:solidFill>
                <a:srgbClr val="D0D0D0">
                  <a:alpha val="5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9" name="任意多边形: 形状 578">
                <a:extLst>
                  <a:ext uri="{FF2B5EF4-FFF2-40B4-BE49-F238E27FC236}">
                    <a16:creationId xmlns:a16="http://schemas.microsoft.com/office/drawing/2014/main" id="{47D4A97D-EF7B-43AF-8961-74E79AB248A0}"/>
                  </a:ext>
                </a:extLst>
              </p:cNvPr>
              <p:cNvSpPr/>
              <p:nvPr/>
            </p:nvSpPr>
            <p:spPr>
              <a:xfrm>
                <a:off x="-1109126" y="5295803"/>
                <a:ext cx="283845" cy="78105"/>
              </a:xfrm>
              <a:custGeom>
                <a:avLst/>
                <a:gdLst>
                  <a:gd name="connsiteX0" fmla="*/ 283845 w 283845"/>
                  <a:gd name="connsiteY0" fmla="*/ 39053 h 78105"/>
                  <a:gd name="connsiteX1" fmla="*/ 141923 w 283845"/>
                  <a:gd name="connsiteY1" fmla="*/ 78105 h 78105"/>
                  <a:gd name="connsiteX2" fmla="*/ 0 w 283845"/>
                  <a:gd name="connsiteY2" fmla="*/ 39053 h 78105"/>
                  <a:gd name="connsiteX3" fmla="*/ 141923 w 283845"/>
                  <a:gd name="connsiteY3" fmla="*/ 0 h 78105"/>
                  <a:gd name="connsiteX4" fmla="*/ 283845 w 283845"/>
                  <a:gd name="connsiteY4" fmla="*/ 39053 h 7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45" h="78105">
                    <a:moveTo>
                      <a:pt x="283845" y="39053"/>
                    </a:moveTo>
                    <a:cubicBezTo>
                      <a:pt x="283845" y="60008"/>
                      <a:pt x="220028" y="78105"/>
                      <a:pt x="141923" y="78105"/>
                    </a:cubicBezTo>
                    <a:cubicBezTo>
                      <a:pt x="63818" y="78105"/>
                      <a:pt x="0" y="60960"/>
                      <a:pt x="0" y="39053"/>
                    </a:cubicBezTo>
                    <a:cubicBezTo>
                      <a:pt x="0" y="18098"/>
                      <a:pt x="63818" y="0"/>
                      <a:pt x="141923" y="0"/>
                    </a:cubicBezTo>
                    <a:cubicBezTo>
                      <a:pt x="220980" y="0"/>
                      <a:pt x="283845" y="17145"/>
                      <a:pt x="283845" y="39053"/>
                    </a:cubicBezTo>
                    <a:close/>
                  </a:path>
                </a:pathLst>
              </a:custGeom>
              <a:solidFill>
                <a:srgbClr val="CCCCCC">
                  <a:alpha val="57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0" name="任意多边形: 形状 579">
                <a:extLst>
                  <a:ext uri="{FF2B5EF4-FFF2-40B4-BE49-F238E27FC236}">
                    <a16:creationId xmlns:a16="http://schemas.microsoft.com/office/drawing/2014/main" id="{CF5333DE-A698-406D-A6C5-DDB619362394}"/>
                  </a:ext>
                </a:extLst>
              </p:cNvPr>
              <p:cNvSpPr/>
              <p:nvPr/>
            </p:nvSpPr>
            <p:spPr>
              <a:xfrm>
                <a:off x="-1104364" y="5296718"/>
                <a:ext cx="276225" cy="74333"/>
              </a:xfrm>
              <a:custGeom>
                <a:avLst/>
                <a:gdLst>
                  <a:gd name="connsiteX0" fmla="*/ 276225 w 276225"/>
                  <a:gd name="connsiteY0" fmla="*/ 37185 h 74333"/>
                  <a:gd name="connsiteX1" fmla="*/ 138113 w 276225"/>
                  <a:gd name="connsiteY1" fmla="*/ 74333 h 74333"/>
                  <a:gd name="connsiteX2" fmla="*/ 0 w 276225"/>
                  <a:gd name="connsiteY2" fmla="*/ 37185 h 74333"/>
                  <a:gd name="connsiteX3" fmla="*/ 138113 w 276225"/>
                  <a:gd name="connsiteY3" fmla="*/ 38 h 74333"/>
                  <a:gd name="connsiteX4" fmla="*/ 276225 w 276225"/>
                  <a:gd name="connsiteY4" fmla="*/ 37185 h 74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225" h="74333">
                    <a:moveTo>
                      <a:pt x="276225" y="37185"/>
                    </a:moveTo>
                    <a:cubicBezTo>
                      <a:pt x="276225" y="58140"/>
                      <a:pt x="214313" y="74333"/>
                      <a:pt x="138113" y="74333"/>
                    </a:cubicBezTo>
                    <a:cubicBezTo>
                      <a:pt x="61913" y="74333"/>
                      <a:pt x="0" y="57188"/>
                      <a:pt x="0" y="37185"/>
                    </a:cubicBezTo>
                    <a:cubicBezTo>
                      <a:pt x="0" y="16230"/>
                      <a:pt x="61913" y="38"/>
                      <a:pt x="138113" y="38"/>
                    </a:cubicBezTo>
                    <a:cubicBezTo>
                      <a:pt x="214313" y="-915"/>
                      <a:pt x="276225" y="16230"/>
                      <a:pt x="276225" y="37185"/>
                    </a:cubicBezTo>
                    <a:close/>
                  </a:path>
                </a:pathLst>
              </a:custGeom>
              <a:solidFill>
                <a:srgbClr val="C7C7C7">
                  <a:alpha val="6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1" name="任意多边形: 形状 580">
                <a:extLst>
                  <a:ext uri="{FF2B5EF4-FFF2-40B4-BE49-F238E27FC236}">
                    <a16:creationId xmlns:a16="http://schemas.microsoft.com/office/drawing/2014/main" id="{8D46FDDF-4F51-48C7-92E0-A616386BF6F8}"/>
                  </a:ext>
                </a:extLst>
              </p:cNvPr>
              <p:cNvSpPr/>
              <p:nvPr/>
            </p:nvSpPr>
            <p:spPr>
              <a:xfrm>
                <a:off x="-1102458" y="5296756"/>
                <a:ext cx="270509" cy="72390"/>
              </a:xfrm>
              <a:custGeom>
                <a:avLst/>
                <a:gdLst>
                  <a:gd name="connsiteX0" fmla="*/ 270510 w 270509"/>
                  <a:gd name="connsiteY0" fmla="*/ 36195 h 72390"/>
                  <a:gd name="connsiteX1" fmla="*/ 135255 w 270509"/>
                  <a:gd name="connsiteY1" fmla="*/ 72390 h 72390"/>
                  <a:gd name="connsiteX2" fmla="*/ 0 w 270509"/>
                  <a:gd name="connsiteY2" fmla="*/ 36195 h 72390"/>
                  <a:gd name="connsiteX3" fmla="*/ 135255 w 270509"/>
                  <a:gd name="connsiteY3" fmla="*/ 0 h 72390"/>
                  <a:gd name="connsiteX4" fmla="*/ 270510 w 270509"/>
                  <a:gd name="connsiteY4" fmla="*/ 36195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509" h="72390">
                    <a:moveTo>
                      <a:pt x="270510" y="36195"/>
                    </a:moveTo>
                    <a:cubicBezTo>
                      <a:pt x="270510" y="56197"/>
                      <a:pt x="210502" y="72390"/>
                      <a:pt x="135255" y="72390"/>
                    </a:cubicBezTo>
                    <a:cubicBezTo>
                      <a:pt x="60960" y="72390"/>
                      <a:pt x="0" y="56197"/>
                      <a:pt x="0" y="36195"/>
                    </a:cubicBezTo>
                    <a:cubicBezTo>
                      <a:pt x="0" y="16193"/>
                      <a:pt x="60007" y="0"/>
                      <a:pt x="135255" y="0"/>
                    </a:cubicBezTo>
                    <a:cubicBezTo>
                      <a:pt x="210502" y="0"/>
                      <a:pt x="270510" y="16193"/>
                      <a:pt x="270510" y="36195"/>
                    </a:cubicBezTo>
                    <a:close/>
                  </a:path>
                </a:pathLst>
              </a:custGeom>
              <a:solidFill>
                <a:srgbClr val="C3C3C3">
                  <a:alpha val="67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2" name="任意多边形: 形状 581">
                <a:extLst>
                  <a:ext uri="{FF2B5EF4-FFF2-40B4-BE49-F238E27FC236}">
                    <a16:creationId xmlns:a16="http://schemas.microsoft.com/office/drawing/2014/main" id="{D21E6336-B1C5-4F71-AC02-FDCC83E1A7B8}"/>
                  </a:ext>
                </a:extLst>
              </p:cNvPr>
              <p:cNvSpPr/>
              <p:nvPr/>
            </p:nvSpPr>
            <p:spPr>
              <a:xfrm>
                <a:off x="-1097696" y="5296756"/>
                <a:ext cx="262889" cy="70484"/>
              </a:xfrm>
              <a:custGeom>
                <a:avLst/>
                <a:gdLst>
                  <a:gd name="connsiteX0" fmla="*/ 262890 w 262889"/>
                  <a:gd name="connsiteY0" fmla="*/ 35243 h 70484"/>
                  <a:gd name="connsiteX1" fmla="*/ 131445 w 262889"/>
                  <a:gd name="connsiteY1" fmla="*/ 70485 h 70484"/>
                  <a:gd name="connsiteX2" fmla="*/ 0 w 262889"/>
                  <a:gd name="connsiteY2" fmla="*/ 35243 h 70484"/>
                  <a:gd name="connsiteX3" fmla="*/ 131445 w 262889"/>
                  <a:gd name="connsiteY3" fmla="*/ 0 h 70484"/>
                  <a:gd name="connsiteX4" fmla="*/ 262890 w 262889"/>
                  <a:gd name="connsiteY4" fmla="*/ 35243 h 70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889" h="70484">
                    <a:moveTo>
                      <a:pt x="262890" y="35243"/>
                    </a:moveTo>
                    <a:cubicBezTo>
                      <a:pt x="262890" y="54293"/>
                      <a:pt x="203835" y="70485"/>
                      <a:pt x="131445" y="70485"/>
                    </a:cubicBezTo>
                    <a:cubicBezTo>
                      <a:pt x="59055" y="70485"/>
                      <a:pt x="0" y="54293"/>
                      <a:pt x="0" y="35243"/>
                    </a:cubicBezTo>
                    <a:cubicBezTo>
                      <a:pt x="0" y="16193"/>
                      <a:pt x="59055" y="0"/>
                      <a:pt x="131445" y="0"/>
                    </a:cubicBezTo>
                    <a:cubicBezTo>
                      <a:pt x="203835" y="0"/>
                      <a:pt x="262890" y="16193"/>
                      <a:pt x="262890" y="35243"/>
                    </a:cubicBezTo>
                    <a:close/>
                  </a:path>
                </a:pathLst>
              </a:custGeom>
              <a:solidFill>
                <a:srgbClr val="BFBFBF">
                  <a:alpha val="7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3" name="任意多边形: 形状 582">
                <a:extLst>
                  <a:ext uri="{FF2B5EF4-FFF2-40B4-BE49-F238E27FC236}">
                    <a16:creationId xmlns:a16="http://schemas.microsoft.com/office/drawing/2014/main" id="{258B7217-3B9C-4463-AA4C-A540C653D88E}"/>
                  </a:ext>
                </a:extLst>
              </p:cNvPr>
              <p:cNvSpPr/>
              <p:nvPr/>
            </p:nvSpPr>
            <p:spPr>
              <a:xfrm>
                <a:off x="-1095791" y="5296756"/>
                <a:ext cx="257175" cy="68580"/>
              </a:xfrm>
              <a:custGeom>
                <a:avLst/>
                <a:gdLst>
                  <a:gd name="connsiteX0" fmla="*/ 257175 w 257175"/>
                  <a:gd name="connsiteY0" fmla="*/ 34290 h 68580"/>
                  <a:gd name="connsiteX1" fmla="*/ 128588 w 257175"/>
                  <a:gd name="connsiteY1" fmla="*/ 68580 h 68580"/>
                  <a:gd name="connsiteX2" fmla="*/ 0 w 257175"/>
                  <a:gd name="connsiteY2" fmla="*/ 34290 h 68580"/>
                  <a:gd name="connsiteX3" fmla="*/ 128588 w 257175"/>
                  <a:gd name="connsiteY3" fmla="*/ 0 h 68580"/>
                  <a:gd name="connsiteX4" fmla="*/ 257175 w 257175"/>
                  <a:gd name="connsiteY4" fmla="*/ 34290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68580">
                    <a:moveTo>
                      <a:pt x="257175" y="34290"/>
                    </a:moveTo>
                    <a:cubicBezTo>
                      <a:pt x="257175" y="53340"/>
                      <a:pt x="200025" y="68580"/>
                      <a:pt x="128588" y="68580"/>
                    </a:cubicBezTo>
                    <a:cubicBezTo>
                      <a:pt x="57150" y="68580"/>
                      <a:pt x="0" y="53340"/>
                      <a:pt x="0" y="34290"/>
                    </a:cubicBezTo>
                    <a:cubicBezTo>
                      <a:pt x="0" y="15240"/>
                      <a:pt x="57150" y="0"/>
                      <a:pt x="128588" y="0"/>
                    </a:cubicBezTo>
                    <a:cubicBezTo>
                      <a:pt x="200025" y="0"/>
                      <a:pt x="257175" y="16193"/>
                      <a:pt x="257175" y="34290"/>
                    </a:cubicBezTo>
                    <a:close/>
                  </a:path>
                </a:pathLst>
              </a:custGeom>
              <a:solidFill>
                <a:srgbClr val="BABABA">
                  <a:alpha val="7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4" name="任意多边形: 形状 583">
                <a:extLst>
                  <a:ext uri="{FF2B5EF4-FFF2-40B4-BE49-F238E27FC236}">
                    <a16:creationId xmlns:a16="http://schemas.microsoft.com/office/drawing/2014/main" id="{EEABF8A2-9DE4-4D88-85D5-B5868550A69B}"/>
                  </a:ext>
                </a:extLst>
              </p:cNvPr>
              <p:cNvSpPr/>
              <p:nvPr/>
            </p:nvSpPr>
            <p:spPr>
              <a:xfrm>
                <a:off x="-1091028" y="5297709"/>
                <a:ext cx="249554" cy="66675"/>
              </a:xfrm>
              <a:custGeom>
                <a:avLst/>
                <a:gdLst>
                  <a:gd name="connsiteX0" fmla="*/ 249555 w 249554"/>
                  <a:gd name="connsiteY0" fmla="*/ 33338 h 66675"/>
                  <a:gd name="connsiteX1" fmla="*/ 124777 w 249554"/>
                  <a:gd name="connsiteY1" fmla="*/ 66675 h 66675"/>
                  <a:gd name="connsiteX2" fmla="*/ 0 w 249554"/>
                  <a:gd name="connsiteY2" fmla="*/ 33338 h 66675"/>
                  <a:gd name="connsiteX3" fmla="*/ 124777 w 249554"/>
                  <a:gd name="connsiteY3" fmla="*/ 0 h 66675"/>
                  <a:gd name="connsiteX4" fmla="*/ 249555 w 249554"/>
                  <a:gd name="connsiteY4" fmla="*/ 3333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554" h="66675">
                    <a:moveTo>
                      <a:pt x="249555" y="33338"/>
                    </a:moveTo>
                    <a:cubicBezTo>
                      <a:pt x="249555" y="51435"/>
                      <a:pt x="193358" y="66675"/>
                      <a:pt x="124777" y="66675"/>
                    </a:cubicBezTo>
                    <a:cubicBezTo>
                      <a:pt x="55245" y="66675"/>
                      <a:pt x="0" y="51435"/>
                      <a:pt x="0" y="33338"/>
                    </a:cubicBezTo>
                    <a:cubicBezTo>
                      <a:pt x="0" y="15240"/>
                      <a:pt x="56197" y="0"/>
                      <a:pt x="124777" y="0"/>
                    </a:cubicBezTo>
                    <a:cubicBezTo>
                      <a:pt x="193358" y="0"/>
                      <a:pt x="249555" y="15240"/>
                      <a:pt x="249555" y="33338"/>
                    </a:cubicBezTo>
                    <a:close/>
                  </a:path>
                </a:pathLst>
              </a:custGeom>
              <a:solidFill>
                <a:srgbClr val="B6B6B6">
                  <a:alpha val="8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5" name="任意多边形: 形状 584">
                <a:extLst>
                  <a:ext uri="{FF2B5EF4-FFF2-40B4-BE49-F238E27FC236}">
                    <a16:creationId xmlns:a16="http://schemas.microsoft.com/office/drawing/2014/main" id="{F1B1F650-7722-4018-B284-49B924790D2D}"/>
                  </a:ext>
                </a:extLst>
              </p:cNvPr>
              <p:cNvSpPr/>
              <p:nvPr/>
            </p:nvSpPr>
            <p:spPr>
              <a:xfrm>
                <a:off x="-1089124" y="5297709"/>
                <a:ext cx="243840" cy="63817"/>
              </a:xfrm>
              <a:custGeom>
                <a:avLst/>
                <a:gdLst>
                  <a:gd name="connsiteX0" fmla="*/ 243840 w 243840"/>
                  <a:gd name="connsiteY0" fmla="*/ 32385 h 63817"/>
                  <a:gd name="connsiteX1" fmla="*/ 121920 w 243840"/>
                  <a:gd name="connsiteY1" fmla="*/ 63818 h 63817"/>
                  <a:gd name="connsiteX2" fmla="*/ 0 w 243840"/>
                  <a:gd name="connsiteY2" fmla="*/ 32385 h 63817"/>
                  <a:gd name="connsiteX3" fmla="*/ 121920 w 243840"/>
                  <a:gd name="connsiteY3" fmla="*/ 0 h 63817"/>
                  <a:gd name="connsiteX4" fmla="*/ 243840 w 243840"/>
                  <a:gd name="connsiteY4" fmla="*/ 32385 h 6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840" h="63817">
                    <a:moveTo>
                      <a:pt x="243840" y="32385"/>
                    </a:moveTo>
                    <a:cubicBezTo>
                      <a:pt x="243840" y="49530"/>
                      <a:pt x="189547" y="63818"/>
                      <a:pt x="121920" y="63818"/>
                    </a:cubicBezTo>
                    <a:cubicBezTo>
                      <a:pt x="54292" y="63818"/>
                      <a:pt x="0" y="49530"/>
                      <a:pt x="0" y="32385"/>
                    </a:cubicBezTo>
                    <a:cubicBezTo>
                      <a:pt x="0" y="15240"/>
                      <a:pt x="54292" y="0"/>
                      <a:pt x="121920" y="0"/>
                    </a:cubicBezTo>
                    <a:cubicBezTo>
                      <a:pt x="189547" y="0"/>
                      <a:pt x="243840" y="14288"/>
                      <a:pt x="243840" y="32385"/>
                    </a:cubicBezTo>
                    <a:close/>
                  </a:path>
                </a:pathLst>
              </a:custGeom>
              <a:solidFill>
                <a:srgbClr val="B2B2B2">
                  <a:alpha val="8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6" name="任意多边形: 形状 585">
                <a:extLst>
                  <a:ext uri="{FF2B5EF4-FFF2-40B4-BE49-F238E27FC236}">
                    <a16:creationId xmlns:a16="http://schemas.microsoft.com/office/drawing/2014/main" id="{854BFDBE-03D4-45DE-AD9D-435C13F11766}"/>
                  </a:ext>
                </a:extLst>
              </p:cNvPr>
              <p:cNvSpPr/>
              <p:nvPr/>
            </p:nvSpPr>
            <p:spPr>
              <a:xfrm>
                <a:off x="-1086266" y="5298661"/>
                <a:ext cx="238125" cy="60959"/>
              </a:xfrm>
              <a:custGeom>
                <a:avLst/>
                <a:gdLst>
                  <a:gd name="connsiteX0" fmla="*/ 238125 w 238125"/>
                  <a:gd name="connsiteY0" fmla="*/ 30480 h 60959"/>
                  <a:gd name="connsiteX1" fmla="*/ 119063 w 238125"/>
                  <a:gd name="connsiteY1" fmla="*/ 60960 h 60959"/>
                  <a:gd name="connsiteX2" fmla="*/ 0 w 238125"/>
                  <a:gd name="connsiteY2" fmla="*/ 30480 h 60959"/>
                  <a:gd name="connsiteX3" fmla="*/ 119063 w 238125"/>
                  <a:gd name="connsiteY3" fmla="*/ 0 h 60959"/>
                  <a:gd name="connsiteX4" fmla="*/ 238125 w 238125"/>
                  <a:gd name="connsiteY4" fmla="*/ 30480 h 6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5" h="60959">
                    <a:moveTo>
                      <a:pt x="238125" y="30480"/>
                    </a:moveTo>
                    <a:cubicBezTo>
                      <a:pt x="238125" y="47625"/>
                      <a:pt x="184785" y="60960"/>
                      <a:pt x="119063" y="60960"/>
                    </a:cubicBezTo>
                    <a:cubicBezTo>
                      <a:pt x="53340" y="60960"/>
                      <a:pt x="0" y="47625"/>
                      <a:pt x="0" y="30480"/>
                    </a:cubicBezTo>
                    <a:cubicBezTo>
                      <a:pt x="0" y="13335"/>
                      <a:pt x="53340" y="0"/>
                      <a:pt x="119063" y="0"/>
                    </a:cubicBezTo>
                    <a:cubicBezTo>
                      <a:pt x="184785" y="0"/>
                      <a:pt x="238125" y="13335"/>
                      <a:pt x="238125" y="30480"/>
                    </a:cubicBezTo>
                    <a:close/>
                  </a:path>
                </a:pathLst>
              </a:custGeom>
              <a:solidFill>
                <a:srgbClr val="AEAEAE">
                  <a:alpha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7" name="任意多边形: 形状 586">
                <a:extLst>
                  <a:ext uri="{FF2B5EF4-FFF2-40B4-BE49-F238E27FC236}">
                    <a16:creationId xmlns:a16="http://schemas.microsoft.com/office/drawing/2014/main" id="{9C12841C-28F4-48A7-9795-95F62F9D299B}"/>
                  </a:ext>
                </a:extLst>
              </p:cNvPr>
              <p:cNvSpPr/>
              <p:nvPr/>
            </p:nvSpPr>
            <p:spPr>
              <a:xfrm>
                <a:off x="-1082456" y="5298661"/>
                <a:ext cx="230504" cy="59054"/>
              </a:xfrm>
              <a:custGeom>
                <a:avLst/>
                <a:gdLst>
                  <a:gd name="connsiteX0" fmla="*/ 230505 w 230504"/>
                  <a:gd name="connsiteY0" fmla="*/ 29528 h 59054"/>
                  <a:gd name="connsiteX1" fmla="*/ 115253 w 230504"/>
                  <a:gd name="connsiteY1" fmla="*/ 59055 h 59054"/>
                  <a:gd name="connsiteX2" fmla="*/ 0 w 230504"/>
                  <a:gd name="connsiteY2" fmla="*/ 29528 h 59054"/>
                  <a:gd name="connsiteX3" fmla="*/ 115253 w 230504"/>
                  <a:gd name="connsiteY3" fmla="*/ 0 h 59054"/>
                  <a:gd name="connsiteX4" fmla="*/ 230505 w 230504"/>
                  <a:gd name="connsiteY4" fmla="*/ 29528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04" h="59054">
                    <a:moveTo>
                      <a:pt x="230505" y="29528"/>
                    </a:moveTo>
                    <a:cubicBezTo>
                      <a:pt x="230505" y="45720"/>
                      <a:pt x="179070" y="59055"/>
                      <a:pt x="115253" y="59055"/>
                    </a:cubicBezTo>
                    <a:cubicBezTo>
                      <a:pt x="51435" y="59055"/>
                      <a:pt x="0" y="45720"/>
                      <a:pt x="0" y="29528"/>
                    </a:cubicBezTo>
                    <a:cubicBezTo>
                      <a:pt x="0" y="13335"/>
                      <a:pt x="51435" y="0"/>
                      <a:pt x="115253" y="0"/>
                    </a:cubicBezTo>
                    <a:cubicBezTo>
                      <a:pt x="179070" y="0"/>
                      <a:pt x="230505" y="13335"/>
                      <a:pt x="230505" y="29528"/>
                    </a:cubicBezTo>
                    <a:close/>
                  </a:path>
                </a:pathLst>
              </a:custGeom>
              <a:solidFill>
                <a:srgbClr val="A9A9A9">
                  <a:alpha val="9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8" name="任意多边形: 形状 587">
                <a:extLst>
                  <a:ext uri="{FF2B5EF4-FFF2-40B4-BE49-F238E27FC236}">
                    <a16:creationId xmlns:a16="http://schemas.microsoft.com/office/drawing/2014/main" id="{C8A5B45A-9C35-495F-9B05-D8F72BC49EF0}"/>
                  </a:ext>
                </a:extLst>
              </p:cNvPr>
              <p:cNvSpPr/>
              <p:nvPr/>
            </p:nvSpPr>
            <p:spPr>
              <a:xfrm>
                <a:off x="-1079599" y="5299614"/>
                <a:ext cx="224790" cy="57150"/>
              </a:xfrm>
              <a:custGeom>
                <a:avLst/>
                <a:gdLst>
                  <a:gd name="connsiteX0" fmla="*/ 224790 w 224790"/>
                  <a:gd name="connsiteY0" fmla="*/ 28575 h 57150"/>
                  <a:gd name="connsiteX1" fmla="*/ 112395 w 224790"/>
                  <a:gd name="connsiteY1" fmla="*/ 57150 h 57150"/>
                  <a:gd name="connsiteX2" fmla="*/ 0 w 224790"/>
                  <a:gd name="connsiteY2" fmla="*/ 28575 h 57150"/>
                  <a:gd name="connsiteX3" fmla="*/ 112395 w 224790"/>
                  <a:gd name="connsiteY3" fmla="*/ 0 h 57150"/>
                  <a:gd name="connsiteX4" fmla="*/ 224790 w 22479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790" h="57150">
                    <a:moveTo>
                      <a:pt x="224790" y="28575"/>
                    </a:moveTo>
                    <a:cubicBezTo>
                      <a:pt x="224790" y="44767"/>
                      <a:pt x="174308" y="57150"/>
                      <a:pt x="112395" y="57150"/>
                    </a:cubicBezTo>
                    <a:cubicBezTo>
                      <a:pt x="50483" y="57150"/>
                      <a:pt x="0" y="44767"/>
                      <a:pt x="0" y="28575"/>
                    </a:cubicBezTo>
                    <a:cubicBezTo>
                      <a:pt x="0" y="12382"/>
                      <a:pt x="50483" y="0"/>
                      <a:pt x="112395" y="0"/>
                    </a:cubicBezTo>
                    <a:cubicBezTo>
                      <a:pt x="174308" y="0"/>
                      <a:pt x="224790" y="12382"/>
                      <a:pt x="224790" y="28575"/>
                    </a:cubicBezTo>
                    <a:close/>
                  </a:path>
                </a:pathLst>
              </a:custGeom>
              <a:solidFill>
                <a:srgbClr val="A5A5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89" name="图形 8">
              <a:extLst>
                <a:ext uri="{FF2B5EF4-FFF2-40B4-BE49-F238E27FC236}">
                  <a16:creationId xmlns:a16="http://schemas.microsoft.com/office/drawing/2014/main" id="{6D0F02D8-4467-466C-B2F7-A6BFEE485172}"/>
                </a:ext>
              </a:extLst>
            </p:cNvPr>
            <p:cNvGrpSpPr/>
            <p:nvPr/>
          </p:nvGrpSpPr>
          <p:grpSpPr>
            <a:xfrm>
              <a:off x="-1097610" y="4458146"/>
              <a:ext cx="251460" cy="896111"/>
              <a:chOff x="-1097610" y="4458146"/>
              <a:chExt cx="251460" cy="896111"/>
            </a:xfrm>
          </p:grpSpPr>
          <p:pic>
            <p:nvPicPr>
              <p:cNvPr id="590" name="图片 589">
                <a:extLst>
                  <a:ext uri="{FF2B5EF4-FFF2-40B4-BE49-F238E27FC236}">
                    <a16:creationId xmlns:a16="http://schemas.microsoft.com/office/drawing/2014/main" id="{1009B1D2-A0A7-4CBF-84EA-0A323C363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990168" y="4757612"/>
                <a:ext cx="43434" cy="509777"/>
              </a:xfrm>
              <a:custGeom>
                <a:avLst/>
                <a:gdLst>
                  <a:gd name="connsiteX0" fmla="*/ 184 w 43434"/>
                  <a:gd name="connsiteY0" fmla="*/ 256 h 509777"/>
                  <a:gd name="connsiteX1" fmla="*/ 43618 w 43434"/>
                  <a:gd name="connsiteY1" fmla="*/ 256 h 509777"/>
                  <a:gd name="connsiteX2" fmla="*/ 43618 w 43434"/>
                  <a:gd name="connsiteY2" fmla="*/ 510034 h 509777"/>
                  <a:gd name="connsiteX3" fmla="*/ 184 w 43434"/>
                  <a:gd name="connsiteY3" fmla="*/ 510034 h 509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34" h="509777">
                    <a:moveTo>
                      <a:pt x="184" y="256"/>
                    </a:moveTo>
                    <a:lnTo>
                      <a:pt x="43618" y="256"/>
                    </a:lnTo>
                    <a:lnTo>
                      <a:pt x="43618" y="510034"/>
                    </a:lnTo>
                    <a:lnTo>
                      <a:pt x="184" y="510034"/>
                    </a:lnTo>
                    <a:close/>
                  </a:path>
                </a:pathLst>
              </a:custGeom>
            </p:spPr>
          </p:pic>
          <p:grpSp>
            <p:nvGrpSpPr>
              <p:cNvPr id="591" name="图形 8">
                <a:extLst>
                  <a:ext uri="{FF2B5EF4-FFF2-40B4-BE49-F238E27FC236}">
                    <a16:creationId xmlns:a16="http://schemas.microsoft.com/office/drawing/2014/main" id="{1FF795E9-E635-4007-A55A-EA7ED057A540}"/>
                  </a:ext>
                </a:extLst>
              </p:cNvPr>
              <p:cNvGrpSpPr/>
              <p:nvPr/>
            </p:nvGrpSpPr>
            <p:grpSpPr>
              <a:xfrm>
                <a:off x="-1071978" y="5295803"/>
                <a:ext cx="200025" cy="34290"/>
                <a:chOff x="-1071978" y="5295803"/>
                <a:chExt cx="200025" cy="34290"/>
              </a:xfrm>
            </p:grpSpPr>
            <p:sp>
              <p:nvSpPr>
                <p:cNvPr id="592" name="任意多边形: 形状 591">
                  <a:extLst>
                    <a:ext uri="{FF2B5EF4-FFF2-40B4-BE49-F238E27FC236}">
                      <a16:creationId xmlns:a16="http://schemas.microsoft.com/office/drawing/2014/main" id="{0A7B2BE7-4E71-4012-9D44-3CAF5A19C214}"/>
                    </a:ext>
                  </a:extLst>
                </p:cNvPr>
                <p:cNvSpPr/>
                <p:nvPr/>
              </p:nvSpPr>
              <p:spPr>
                <a:xfrm>
                  <a:off x="-1071978" y="5295803"/>
                  <a:ext cx="200025" cy="34290"/>
                </a:xfrm>
                <a:custGeom>
                  <a:avLst/>
                  <a:gdLst>
                    <a:gd name="connsiteX0" fmla="*/ 200025 w 200025"/>
                    <a:gd name="connsiteY0" fmla="*/ 17145 h 34290"/>
                    <a:gd name="connsiteX1" fmla="*/ 100013 w 200025"/>
                    <a:gd name="connsiteY1" fmla="*/ 34290 h 34290"/>
                    <a:gd name="connsiteX2" fmla="*/ 0 w 200025"/>
                    <a:gd name="connsiteY2" fmla="*/ 17145 h 34290"/>
                    <a:gd name="connsiteX3" fmla="*/ 100013 w 200025"/>
                    <a:gd name="connsiteY3" fmla="*/ 0 h 34290"/>
                    <a:gd name="connsiteX4" fmla="*/ 200025 w 200025"/>
                    <a:gd name="connsiteY4" fmla="*/ 17145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34290">
                      <a:moveTo>
                        <a:pt x="200025" y="17145"/>
                      </a:moveTo>
                      <a:cubicBezTo>
                        <a:pt x="200025" y="26670"/>
                        <a:pt x="155258" y="34290"/>
                        <a:pt x="100013" y="34290"/>
                      </a:cubicBezTo>
                      <a:cubicBezTo>
                        <a:pt x="44767" y="34290"/>
                        <a:pt x="0" y="26670"/>
                        <a:pt x="0" y="17145"/>
                      </a:cubicBezTo>
                      <a:cubicBezTo>
                        <a:pt x="0" y="7620"/>
                        <a:pt x="44767" y="0"/>
                        <a:pt x="100013" y="0"/>
                      </a:cubicBezTo>
                      <a:cubicBezTo>
                        <a:pt x="155258" y="953"/>
                        <a:pt x="200025" y="7620"/>
                        <a:pt x="200025" y="17145"/>
                      </a:cubicBez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3" name="任意多边形: 形状 592">
                  <a:extLst>
                    <a:ext uri="{FF2B5EF4-FFF2-40B4-BE49-F238E27FC236}">
                      <a16:creationId xmlns:a16="http://schemas.microsoft.com/office/drawing/2014/main" id="{98279175-B18C-41B0-8344-93566073D83B}"/>
                    </a:ext>
                  </a:extLst>
                </p:cNvPr>
                <p:cNvSpPr/>
                <p:nvPr/>
              </p:nvSpPr>
              <p:spPr>
                <a:xfrm>
                  <a:off x="-1071026" y="5296756"/>
                  <a:ext cx="198120" cy="32384"/>
                </a:xfrm>
                <a:custGeom>
                  <a:avLst/>
                  <a:gdLst>
                    <a:gd name="connsiteX0" fmla="*/ 198120 w 198120"/>
                    <a:gd name="connsiteY0" fmla="*/ 16193 h 32384"/>
                    <a:gd name="connsiteX1" fmla="*/ 99060 w 198120"/>
                    <a:gd name="connsiteY1" fmla="*/ 32385 h 32384"/>
                    <a:gd name="connsiteX2" fmla="*/ 0 w 198120"/>
                    <a:gd name="connsiteY2" fmla="*/ 16193 h 32384"/>
                    <a:gd name="connsiteX3" fmla="*/ 99060 w 198120"/>
                    <a:gd name="connsiteY3" fmla="*/ 0 h 32384"/>
                    <a:gd name="connsiteX4" fmla="*/ 198120 w 198120"/>
                    <a:gd name="connsiteY4" fmla="*/ 16193 h 32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120" h="32384">
                      <a:moveTo>
                        <a:pt x="198120" y="16193"/>
                      </a:moveTo>
                      <a:cubicBezTo>
                        <a:pt x="198120" y="25718"/>
                        <a:pt x="154305" y="32385"/>
                        <a:pt x="99060" y="32385"/>
                      </a:cubicBezTo>
                      <a:cubicBezTo>
                        <a:pt x="44768" y="32385"/>
                        <a:pt x="0" y="24765"/>
                        <a:pt x="0" y="16193"/>
                      </a:cubicBezTo>
                      <a:cubicBezTo>
                        <a:pt x="0" y="6668"/>
                        <a:pt x="43815" y="0"/>
                        <a:pt x="99060" y="0"/>
                      </a:cubicBezTo>
                      <a:cubicBezTo>
                        <a:pt x="153353" y="0"/>
                        <a:pt x="198120" y="7620"/>
                        <a:pt x="198120" y="16193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4" name="任意多边形: 形状 593">
                  <a:extLst>
                    <a:ext uri="{FF2B5EF4-FFF2-40B4-BE49-F238E27FC236}">
                      <a16:creationId xmlns:a16="http://schemas.microsoft.com/office/drawing/2014/main" id="{617A2F45-2D19-44A2-9C10-A6B47F5D473C}"/>
                    </a:ext>
                  </a:extLst>
                </p:cNvPr>
                <p:cNvSpPr/>
                <p:nvPr/>
              </p:nvSpPr>
              <p:spPr>
                <a:xfrm>
                  <a:off x="-1070074" y="5296756"/>
                  <a:ext cx="196215" cy="32384"/>
                </a:xfrm>
                <a:custGeom>
                  <a:avLst/>
                  <a:gdLst>
                    <a:gd name="connsiteX0" fmla="*/ 196215 w 196215"/>
                    <a:gd name="connsiteY0" fmla="*/ 16193 h 32384"/>
                    <a:gd name="connsiteX1" fmla="*/ 98108 w 196215"/>
                    <a:gd name="connsiteY1" fmla="*/ 32385 h 32384"/>
                    <a:gd name="connsiteX2" fmla="*/ 0 w 196215"/>
                    <a:gd name="connsiteY2" fmla="*/ 16193 h 32384"/>
                    <a:gd name="connsiteX3" fmla="*/ 98108 w 196215"/>
                    <a:gd name="connsiteY3" fmla="*/ 0 h 32384"/>
                    <a:gd name="connsiteX4" fmla="*/ 196215 w 196215"/>
                    <a:gd name="connsiteY4" fmla="*/ 16193 h 32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215" h="32384">
                      <a:moveTo>
                        <a:pt x="196215" y="16193"/>
                      </a:moveTo>
                      <a:cubicBezTo>
                        <a:pt x="196215" y="25718"/>
                        <a:pt x="152400" y="32385"/>
                        <a:pt x="98108" y="32385"/>
                      </a:cubicBezTo>
                      <a:cubicBezTo>
                        <a:pt x="43815" y="32385"/>
                        <a:pt x="0" y="24765"/>
                        <a:pt x="0" y="16193"/>
                      </a:cubicBezTo>
                      <a:cubicBezTo>
                        <a:pt x="0" y="6668"/>
                        <a:pt x="43815" y="0"/>
                        <a:pt x="98108" y="0"/>
                      </a:cubicBezTo>
                      <a:cubicBezTo>
                        <a:pt x="152400" y="0"/>
                        <a:pt x="196215" y="7620"/>
                        <a:pt x="196215" y="16193"/>
                      </a:cubicBezTo>
                      <a:close/>
                    </a:path>
                  </a:pathLst>
                </a:custGeom>
                <a:solidFill>
                  <a:srgbClr val="EAEAEA">
                    <a:alpha val="13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5" name="任意多边形: 形状 594">
                  <a:extLst>
                    <a:ext uri="{FF2B5EF4-FFF2-40B4-BE49-F238E27FC236}">
                      <a16:creationId xmlns:a16="http://schemas.microsoft.com/office/drawing/2014/main" id="{5DEBD5B1-FB3B-42C1-9387-3A717899C493}"/>
                    </a:ext>
                  </a:extLst>
                </p:cNvPr>
                <p:cNvSpPr/>
                <p:nvPr/>
              </p:nvSpPr>
              <p:spPr>
                <a:xfrm>
                  <a:off x="-1069121" y="5296756"/>
                  <a:ext cx="194309" cy="32384"/>
                </a:xfrm>
                <a:custGeom>
                  <a:avLst/>
                  <a:gdLst>
                    <a:gd name="connsiteX0" fmla="*/ 194310 w 194309"/>
                    <a:gd name="connsiteY0" fmla="*/ 16193 h 32384"/>
                    <a:gd name="connsiteX1" fmla="*/ 97155 w 194309"/>
                    <a:gd name="connsiteY1" fmla="*/ 32385 h 32384"/>
                    <a:gd name="connsiteX2" fmla="*/ 0 w 194309"/>
                    <a:gd name="connsiteY2" fmla="*/ 16193 h 32384"/>
                    <a:gd name="connsiteX3" fmla="*/ 97155 w 194309"/>
                    <a:gd name="connsiteY3" fmla="*/ 0 h 32384"/>
                    <a:gd name="connsiteX4" fmla="*/ 194310 w 194309"/>
                    <a:gd name="connsiteY4" fmla="*/ 16193 h 32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309" h="32384">
                      <a:moveTo>
                        <a:pt x="194310" y="16193"/>
                      </a:moveTo>
                      <a:cubicBezTo>
                        <a:pt x="194310" y="24765"/>
                        <a:pt x="150495" y="32385"/>
                        <a:pt x="97155" y="32385"/>
                      </a:cubicBezTo>
                      <a:cubicBezTo>
                        <a:pt x="43815" y="32385"/>
                        <a:pt x="0" y="24765"/>
                        <a:pt x="0" y="16193"/>
                      </a:cubicBezTo>
                      <a:cubicBezTo>
                        <a:pt x="0" y="7620"/>
                        <a:pt x="43815" y="0"/>
                        <a:pt x="97155" y="0"/>
                      </a:cubicBezTo>
                      <a:cubicBezTo>
                        <a:pt x="150495" y="0"/>
                        <a:pt x="194310" y="7620"/>
                        <a:pt x="194310" y="16193"/>
                      </a:cubicBezTo>
                      <a:close/>
                    </a:path>
                  </a:pathLst>
                </a:custGeom>
                <a:solidFill>
                  <a:srgbClr val="DFDFDF">
                    <a:alpha val="19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6" name="任意多边形: 形状 595">
                  <a:extLst>
                    <a:ext uri="{FF2B5EF4-FFF2-40B4-BE49-F238E27FC236}">
                      <a16:creationId xmlns:a16="http://schemas.microsoft.com/office/drawing/2014/main" id="{8147D448-2049-423C-971D-B55871EC1661}"/>
                    </a:ext>
                  </a:extLst>
                </p:cNvPr>
                <p:cNvSpPr/>
                <p:nvPr/>
              </p:nvSpPr>
              <p:spPr>
                <a:xfrm>
                  <a:off x="-1068169" y="5296756"/>
                  <a:ext cx="192404" cy="32384"/>
                </a:xfrm>
                <a:custGeom>
                  <a:avLst/>
                  <a:gdLst>
                    <a:gd name="connsiteX0" fmla="*/ 192405 w 192404"/>
                    <a:gd name="connsiteY0" fmla="*/ 16193 h 32384"/>
                    <a:gd name="connsiteX1" fmla="*/ 96203 w 192404"/>
                    <a:gd name="connsiteY1" fmla="*/ 32385 h 32384"/>
                    <a:gd name="connsiteX2" fmla="*/ 0 w 192404"/>
                    <a:gd name="connsiteY2" fmla="*/ 16193 h 32384"/>
                    <a:gd name="connsiteX3" fmla="*/ 96203 w 192404"/>
                    <a:gd name="connsiteY3" fmla="*/ 0 h 32384"/>
                    <a:gd name="connsiteX4" fmla="*/ 192405 w 192404"/>
                    <a:gd name="connsiteY4" fmla="*/ 16193 h 32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404" h="32384">
                      <a:moveTo>
                        <a:pt x="192405" y="16193"/>
                      </a:moveTo>
                      <a:cubicBezTo>
                        <a:pt x="192405" y="24765"/>
                        <a:pt x="149542" y="32385"/>
                        <a:pt x="96203" y="32385"/>
                      </a:cubicBezTo>
                      <a:cubicBezTo>
                        <a:pt x="42863" y="32385"/>
                        <a:pt x="0" y="24765"/>
                        <a:pt x="0" y="16193"/>
                      </a:cubicBezTo>
                      <a:cubicBezTo>
                        <a:pt x="0" y="7620"/>
                        <a:pt x="42863" y="0"/>
                        <a:pt x="96203" y="0"/>
                      </a:cubicBezTo>
                      <a:cubicBezTo>
                        <a:pt x="149542" y="0"/>
                        <a:pt x="192405" y="7620"/>
                        <a:pt x="192405" y="16193"/>
                      </a:cubicBezTo>
                      <a:close/>
                    </a:path>
                  </a:pathLst>
                </a:custGeom>
                <a:solidFill>
                  <a:srgbClr val="D4D4D4">
                    <a:alpha val="2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7" name="任意多边形: 形状 596">
                  <a:extLst>
                    <a:ext uri="{FF2B5EF4-FFF2-40B4-BE49-F238E27FC236}">
                      <a16:creationId xmlns:a16="http://schemas.microsoft.com/office/drawing/2014/main" id="{8FC41AE7-B83A-491F-BA37-5A855E18F44E}"/>
                    </a:ext>
                  </a:extLst>
                </p:cNvPr>
                <p:cNvSpPr/>
                <p:nvPr/>
              </p:nvSpPr>
              <p:spPr>
                <a:xfrm>
                  <a:off x="-1067216" y="5296756"/>
                  <a:ext cx="190500" cy="32384"/>
                </a:xfrm>
                <a:custGeom>
                  <a:avLst/>
                  <a:gdLst>
                    <a:gd name="connsiteX0" fmla="*/ 190500 w 190500"/>
                    <a:gd name="connsiteY0" fmla="*/ 16193 h 32384"/>
                    <a:gd name="connsiteX1" fmla="*/ 95250 w 190500"/>
                    <a:gd name="connsiteY1" fmla="*/ 32385 h 32384"/>
                    <a:gd name="connsiteX2" fmla="*/ 0 w 190500"/>
                    <a:gd name="connsiteY2" fmla="*/ 16193 h 32384"/>
                    <a:gd name="connsiteX3" fmla="*/ 95250 w 190500"/>
                    <a:gd name="connsiteY3" fmla="*/ 0 h 32384"/>
                    <a:gd name="connsiteX4" fmla="*/ 190500 w 190500"/>
                    <a:gd name="connsiteY4" fmla="*/ 16193 h 32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0" h="32384">
                      <a:moveTo>
                        <a:pt x="190500" y="16193"/>
                      </a:moveTo>
                      <a:cubicBezTo>
                        <a:pt x="190500" y="24765"/>
                        <a:pt x="147638" y="32385"/>
                        <a:pt x="95250" y="32385"/>
                      </a:cubicBezTo>
                      <a:cubicBezTo>
                        <a:pt x="42863" y="32385"/>
                        <a:pt x="0" y="24765"/>
                        <a:pt x="0" y="16193"/>
                      </a:cubicBezTo>
                      <a:cubicBezTo>
                        <a:pt x="0" y="7620"/>
                        <a:pt x="42863" y="0"/>
                        <a:pt x="95250" y="0"/>
                      </a:cubicBezTo>
                      <a:cubicBezTo>
                        <a:pt x="148590" y="0"/>
                        <a:pt x="190500" y="7620"/>
                        <a:pt x="190500" y="16193"/>
                      </a:cubicBezTo>
                      <a:close/>
                    </a:path>
                  </a:pathLst>
                </a:custGeom>
                <a:solidFill>
                  <a:srgbClr val="C9C9C9">
                    <a:alpha val="31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8" name="任意多边形: 形状 597">
                  <a:extLst>
                    <a:ext uri="{FF2B5EF4-FFF2-40B4-BE49-F238E27FC236}">
                      <a16:creationId xmlns:a16="http://schemas.microsoft.com/office/drawing/2014/main" id="{E5382D86-5888-4294-9128-8DA6DC7A8B88}"/>
                    </a:ext>
                  </a:extLst>
                </p:cNvPr>
                <p:cNvSpPr/>
                <p:nvPr/>
              </p:nvSpPr>
              <p:spPr>
                <a:xfrm>
                  <a:off x="-1066264" y="5296756"/>
                  <a:ext cx="188595" cy="32384"/>
                </a:xfrm>
                <a:custGeom>
                  <a:avLst/>
                  <a:gdLst>
                    <a:gd name="connsiteX0" fmla="*/ 188595 w 188595"/>
                    <a:gd name="connsiteY0" fmla="*/ 16193 h 32384"/>
                    <a:gd name="connsiteX1" fmla="*/ 94298 w 188595"/>
                    <a:gd name="connsiteY1" fmla="*/ 32385 h 32384"/>
                    <a:gd name="connsiteX2" fmla="*/ 0 w 188595"/>
                    <a:gd name="connsiteY2" fmla="*/ 16193 h 32384"/>
                    <a:gd name="connsiteX3" fmla="*/ 94298 w 188595"/>
                    <a:gd name="connsiteY3" fmla="*/ 0 h 32384"/>
                    <a:gd name="connsiteX4" fmla="*/ 188595 w 188595"/>
                    <a:gd name="connsiteY4" fmla="*/ 16193 h 32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595" h="32384">
                      <a:moveTo>
                        <a:pt x="188595" y="16193"/>
                      </a:moveTo>
                      <a:cubicBezTo>
                        <a:pt x="188595" y="24765"/>
                        <a:pt x="146685" y="32385"/>
                        <a:pt x="94298" y="32385"/>
                      </a:cubicBezTo>
                      <a:cubicBezTo>
                        <a:pt x="41910" y="32385"/>
                        <a:pt x="0" y="25718"/>
                        <a:pt x="0" y="16193"/>
                      </a:cubicBezTo>
                      <a:cubicBezTo>
                        <a:pt x="0" y="7620"/>
                        <a:pt x="41910" y="0"/>
                        <a:pt x="94298" y="0"/>
                      </a:cubicBezTo>
                      <a:cubicBezTo>
                        <a:pt x="146685" y="953"/>
                        <a:pt x="188595" y="7620"/>
                        <a:pt x="188595" y="16193"/>
                      </a:cubicBezTo>
                      <a:close/>
                    </a:path>
                  </a:pathLst>
                </a:custGeom>
                <a:solidFill>
                  <a:srgbClr val="BFBFBF">
                    <a:alpha val="38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9" name="任意多边形: 形状 598">
                  <a:extLst>
                    <a:ext uri="{FF2B5EF4-FFF2-40B4-BE49-F238E27FC236}">
                      <a16:creationId xmlns:a16="http://schemas.microsoft.com/office/drawing/2014/main" id="{967E28D0-45C3-44CA-B427-988388D8C3F7}"/>
                    </a:ext>
                  </a:extLst>
                </p:cNvPr>
                <p:cNvSpPr/>
                <p:nvPr/>
              </p:nvSpPr>
              <p:spPr>
                <a:xfrm>
                  <a:off x="-1064358" y="5297709"/>
                  <a:ext cx="186689" cy="30480"/>
                </a:xfrm>
                <a:custGeom>
                  <a:avLst/>
                  <a:gdLst>
                    <a:gd name="connsiteX0" fmla="*/ 186690 w 186689"/>
                    <a:gd name="connsiteY0" fmla="*/ 15240 h 30480"/>
                    <a:gd name="connsiteX1" fmla="*/ 93345 w 186689"/>
                    <a:gd name="connsiteY1" fmla="*/ 30480 h 30480"/>
                    <a:gd name="connsiteX2" fmla="*/ 0 w 186689"/>
                    <a:gd name="connsiteY2" fmla="*/ 15240 h 30480"/>
                    <a:gd name="connsiteX3" fmla="*/ 93345 w 186689"/>
                    <a:gd name="connsiteY3" fmla="*/ 0 h 30480"/>
                    <a:gd name="connsiteX4" fmla="*/ 186690 w 186689"/>
                    <a:gd name="connsiteY4" fmla="*/ 15240 h 3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689" h="30480">
                      <a:moveTo>
                        <a:pt x="186690" y="15240"/>
                      </a:moveTo>
                      <a:cubicBezTo>
                        <a:pt x="186690" y="23813"/>
                        <a:pt x="144780" y="30480"/>
                        <a:pt x="93345" y="30480"/>
                      </a:cubicBezTo>
                      <a:cubicBezTo>
                        <a:pt x="41910" y="30480"/>
                        <a:pt x="0" y="23813"/>
                        <a:pt x="0" y="15240"/>
                      </a:cubicBezTo>
                      <a:cubicBezTo>
                        <a:pt x="0" y="6668"/>
                        <a:pt x="41910" y="0"/>
                        <a:pt x="93345" y="0"/>
                      </a:cubicBezTo>
                      <a:cubicBezTo>
                        <a:pt x="144780" y="0"/>
                        <a:pt x="186690" y="6668"/>
                        <a:pt x="186690" y="15240"/>
                      </a:cubicBezTo>
                      <a:close/>
                    </a:path>
                  </a:pathLst>
                </a:custGeom>
                <a:solidFill>
                  <a:srgbClr val="B4B4B4">
                    <a:alpha val="44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0" name="任意多边形: 形状 599">
                  <a:extLst>
                    <a:ext uri="{FF2B5EF4-FFF2-40B4-BE49-F238E27FC236}">
                      <a16:creationId xmlns:a16="http://schemas.microsoft.com/office/drawing/2014/main" id="{099626FE-69B0-4BE5-B21A-75561A35303C}"/>
                    </a:ext>
                  </a:extLst>
                </p:cNvPr>
                <p:cNvSpPr/>
                <p:nvPr/>
              </p:nvSpPr>
              <p:spPr>
                <a:xfrm>
                  <a:off x="-1063406" y="5297709"/>
                  <a:ext cx="184785" cy="30480"/>
                </a:xfrm>
                <a:custGeom>
                  <a:avLst/>
                  <a:gdLst>
                    <a:gd name="connsiteX0" fmla="*/ 184785 w 184785"/>
                    <a:gd name="connsiteY0" fmla="*/ 15240 h 30480"/>
                    <a:gd name="connsiteX1" fmla="*/ 92392 w 184785"/>
                    <a:gd name="connsiteY1" fmla="*/ 30480 h 30480"/>
                    <a:gd name="connsiteX2" fmla="*/ 0 w 184785"/>
                    <a:gd name="connsiteY2" fmla="*/ 15240 h 30480"/>
                    <a:gd name="connsiteX3" fmla="*/ 92392 w 184785"/>
                    <a:gd name="connsiteY3" fmla="*/ 0 h 30480"/>
                    <a:gd name="connsiteX4" fmla="*/ 184785 w 184785"/>
                    <a:gd name="connsiteY4" fmla="*/ 15240 h 3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785" h="30480">
                      <a:moveTo>
                        <a:pt x="184785" y="15240"/>
                      </a:moveTo>
                      <a:cubicBezTo>
                        <a:pt x="184785" y="23813"/>
                        <a:pt x="143828" y="30480"/>
                        <a:pt x="92392" y="30480"/>
                      </a:cubicBezTo>
                      <a:cubicBezTo>
                        <a:pt x="40958" y="30480"/>
                        <a:pt x="0" y="23813"/>
                        <a:pt x="0" y="15240"/>
                      </a:cubicBezTo>
                      <a:cubicBezTo>
                        <a:pt x="0" y="6668"/>
                        <a:pt x="40958" y="0"/>
                        <a:pt x="92392" y="0"/>
                      </a:cubicBezTo>
                      <a:cubicBezTo>
                        <a:pt x="142875" y="0"/>
                        <a:pt x="184785" y="6668"/>
                        <a:pt x="184785" y="15240"/>
                      </a:cubicBezTo>
                      <a:close/>
                    </a:path>
                  </a:pathLst>
                </a:custGeom>
                <a:solidFill>
                  <a:srgbClr val="A9A9A9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1" name="任意多边形: 形状 600">
                  <a:extLst>
                    <a:ext uri="{FF2B5EF4-FFF2-40B4-BE49-F238E27FC236}">
                      <a16:creationId xmlns:a16="http://schemas.microsoft.com/office/drawing/2014/main" id="{16121CBF-FB63-493B-9381-8AE719F0756B}"/>
                    </a:ext>
                  </a:extLst>
                </p:cNvPr>
                <p:cNvSpPr/>
                <p:nvPr/>
              </p:nvSpPr>
              <p:spPr>
                <a:xfrm>
                  <a:off x="-1062453" y="5297709"/>
                  <a:ext cx="182879" cy="30480"/>
                </a:xfrm>
                <a:custGeom>
                  <a:avLst/>
                  <a:gdLst>
                    <a:gd name="connsiteX0" fmla="*/ 182880 w 182879"/>
                    <a:gd name="connsiteY0" fmla="*/ 15240 h 30480"/>
                    <a:gd name="connsiteX1" fmla="*/ 91440 w 182879"/>
                    <a:gd name="connsiteY1" fmla="*/ 30480 h 30480"/>
                    <a:gd name="connsiteX2" fmla="*/ 0 w 182879"/>
                    <a:gd name="connsiteY2" fmla="*/ 15240 h 30480"/>
                    <a:gd name="connsiteX3" fmla="*/ 91440 w 182879"/>
                    <a:gd name="connsiteY3" fmla="*/ 0 h 30480"/>
                    <a:gd name="connsiteX4" fmla="*/ 182880 w 182879"/>
                    <a:gd name="connsiteY4" fmla="*/ 15240 h 3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79" h="30480">
                      <a:moveTo>
                        <a:pt x="182880" y="15240"/>
                      </a:moveTo>
                      <a:cubicBezTo>
                        <a:pt x="182880" y="23813"/>
                        <a:pt x="141922" y="30480"/>
                        <a:pt x="91440" y="30480"/>
                      </a:cubicBezTo>
                      <a:cubicBezTo>
                        <a:pt x="40958" y="30480"/>
                        <a:pt x="0" y="23813"/>
                        <a:pt x="0" y="15240"/>
                      </a:cubicBezTo>
                      <a:cubicBezTo>
                        <a:pt x="0" y="6668"/>
                        <a:pt x="40958" y="0"/>
                        <a:pt x="91440" y="0"/>
                      </a:cubicBezTo>
                      <a:cubicBezTo>
                        <a:pt x="141922" y="0"/>
                        <a:pt x="182880" y="6668"/>
                        <a:pt x="182880" y="15240"/>
                      </a:cubicBezTo>
                      <a:close/>
                    </a:path>
                  </a:pathLst>
                </a:custGeom>
                <a:solidFill>
                  <a:srgbClr val="9E9E9E">
                    <a:alpha val="56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2" name="任意多边形: 形状 601">
                  <a:extLst>
                    <a:ext uri="{FF2B5EF4-FFF2-40B4-BE49-F238E27FC236}">
                      <a16:creationId xmlns:a16="http://schemas.microsoft.com/office/drawing/2014/main" id="{BFC3EDA0-EFC6-44B4-AC49-CEFF0E84A4BF}"/>
                    </a:ext>
                  </a:extLst>
                </p:cNvPr>
                <p:cNvSpPr/>
                <p:nvPr/>
              </p:nvSpPr>
              <p:spPr>
                <a:xfrm>
                  <a:off x="-1061501" y="5297709"/>
                  <a:ext cx="180975" cy="30480"/>
                </a:xfrm>
                <a:custGeom>
                  <a:avLst/>
                  <a:gdLst>
                    <a:gd name="connsiteX0" fmla="*/ 180975 w 180975"/>
                    <a:gd name="connsiteY0" fmla="*/ 15240 h 30480"/>
                    <a:gd name="connsiteX1" fmla="*/ 90488 w 180975"/>
                    <a:gd name="connsiteY1" fmla="*/ 30480 h 30480"/>
                    <a:gd name="connsiteX2" fmla="*/ 0 w 180975"/>
                    <a:gd name="connsiteY2" fmla="*/ 15240 h 30480"/>
                    <a:gd name="connsiteX3" fmla="*/ 90488 w 180975"/>
                    <a:gd name="connsiteY3" fmla="*/ 0 h 30480"/>
                    <a:gd name="connsiteX4" fmla="*/ 180975 w 180975"/>
                    <a:gd name="connsiteY4" fmla="*/ 15240 h 3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975" h="30480">
                      <a:moveTo>
                        <a:pt x="180975" y="15240"/>
                      </a:moveTo>
                      <a:cubicBezTo>
                        <a:pt x="180975" y="23813"/>
                        <a:pt x="140018" y="30480"/>
                        <a:pt x="90488" y="30480"/>
                      </a:cubicBezTo>
                      <a:cubicBezTo>
                        <a:pt x="40958" y="30480"/>
                        <a:pt x="0" y="23813"/>
                        <a:pt x="0" y="15240"/>
                      </a:cubicBezTo>
                      <a:cubicBezTo>
                        <a:pt x="0" y="6668"/>
                        <a:pt x="40958" y="0"/>
                        <a:pt x="90488" y="0"/>
                      </a:cubicBezTo>
                      <a:cubicBezTo>
                        <a:pt x="140018" y="0"/>
                        <a:pt x="180975" y="6668"/>
                        <a:pt x="180975" y="15240"/>
                      </a:cubicBezTo>
                      <a:close/>
                    </a:path>
                  </a:pathLst>
                </a:custGeom>
                <a:solidFill>
                  <a:srgbClr val="949494">
                    <a:alpha val="63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3" name="任意多边形: 形状 602">
                  <a:extLst>
                    <a:ext uri="{FF2B5EF4-FFF2-40B4-BE49-F238E27FC236}">
                      <a16:creationId xmlns:a16="http://schemas.microsoft.com/office/drawing/2014/main" id="{E6A424E9-0C61-4801-8543-D4D0B57F4751}"/>
                    </a:ext>
                  </a:extLst>
                </p:cNvPr>
                <p:cNvSpPr/>
                <p:nvPr/>
              </p:nvSpPr>
              <p:spPr>
                <a:xfrm>
                  <a:off x="-1060549" y="5297709"/>
                  <a:ext cx="179070" cy="30480"/>
                </a:xfrm>
                <a:custGeom>
                  <a:avLst/>
                  <a:gdLst>
                    <a:gd name="connsiteX0" fmla="*/ 179070 w 179070"/>
                    <a:gd name="connsiteY0" fmla="*/ 15240 h 30480"/>
                    <a:gd name="connsiteX1" fmla="*/ 89535 w 179070"/>
                    <a:gd name="connsiteY1" fmla="*/ 30480 h 30480"/>
                    <a:gd name="connsiteX2" fmla="*/ 0 w 179070"/>
                    <a:gd name="connsiteY2" fmla="*/ 15240 h 30480"/>
                    <a:gd name="connsiteX3" fmla="*/ 89535 w 179070"/>
                    <a:gd name="connsiteY3" fmla="*/ 0 h 30480"/>
                    <a:gd name="connsiteX4" fmla="*/ 179070 w 179070"/>
                    <a:gd name="connsiteY4" fmla="*/ 15240 h 3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070" h="30480">
                      <a:moveTo>
                        <a:pt x="179070" y="15240"/>
                      </a:moveTo>
                      <a:cubicBezTo>
                        <a:pt x="179070" y="23813"/>
                        <a:pt x="139065" y="30480"/>
                        <a:pt x="89535" y="30480"/>
                      </a:cubicBezTo>
                      <a:cubicBezTo>
                        <a:pt x="40005" y="30480"/>
                        <a:pt x="0" y="23813"/>
                        <a:pt x="0" y="15240"/>
                      </a:cubicBezTo>
                      <a:cubicBezTo>
                        <a:pt x="0" y="6668"/>
                        <a:pt x="40005" y="0"/>
                        <a:pt x="89535" y="0"/>
                      </a:cubicBezTo>
                      <a:cubicBezTo>
                        <a:pt x="139065" y="953"/>
                        <a:pt x="179070" y="7620"/>
                        <a:pt x="179070" y="15240"/>
                      </a:cubicBezTo>
                      <a:close/>
                    </a:path>
                  </a:pathLst>
                </a:custGeom>
                <a:solidFill>
                  <a:srgbClr val="898989">
                    <a:alpha val="69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4" name="任意多边形: 形状 603">
                  <a:extLst>
                    <a:ext uri="{FF2B5EF4-FFF2-40B4-BE49-F238E27FC236}">
                      <a16:creationId xmlns:a16="http://schemas.microsoft.com/office/drawing/2014/main" id="{A2B61CB6-03EB-454B-B5EB-1019256B82DA}"/>
                    </a:ext>
                  </a:extLst>
                </p:cNvPr>
                <p:cNvSpPr/>
                <p:nvPr/>
              </p:nvSpPr>
              <p:spPr>
                <a:xfrm>
                  <a:off x="-1059596" y="5297709"/>
                  <a:ext cx="177164" cy="30480"/>
                </a:xfrm>
                <a:custGeom>
                  <a:avLst/>
                  <a:gdLst>
                    <a:gd name="connsiteX0" fmla="*/ 177165 w 177164"/>
                    <a:gd name="connsiteY0" fmla="*/ 15240 h 30480"/>
                    <a:gd name="connsiteX1" fmla="*/ 88582 w 177164"/>
                    <a:gd name="connsiteY1" fmla="*/ 30480 h 30480"/>
                    <a:gd name="connsiteX2" fmla="*/ 0 w 177164"/>
                    <a:gd name="connsiteY2" fmla="*/ 15240 h 30480"/>
                    <a:gd name="connsiteX3" fmla="*/ 88582 w 177164"/>
                    <a:gd name="connsiteY3" fmla="*/ 0 h 30480"/>
                    <a:gd name="connsiteX4" fmla="*/ 177165 w 177164"/>
                    <a:gd name="connsiteY4" fmla="*/ 15240 h 3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164" h="30480">
                      <a:moveTo>
                        <a:pt x="177165" y="15240"/>
                      </a:moveTo>
                      <a:cubicBezTo>
                        <a:pt x="177165" y="23813"/>
                        <a:pt x="137160" y="30480"/>
                        <a:pt x="88582" y="30480"/>
                      </a:cubicBezTo>
                      <a:cubicBezTo>
                        <a:pt x="40005" y="30480"/>
                        <a:pt x="0" y="23813"/>
                        <a:pt x="0" y="15240"/>
                      </a:cubicBezTo>
                      <a:cubicBezTo>
                        <a:pt x="0" y="6668"/>
                        <a:pt x="40005" y="0"/>
                        <a:pt x="88582" y="0"/>
                      </a:cubicBezTo>
                      <a:cubicBezTo>
                        <a:pt x="137160" y="953"/>
                        <a:pt x="177165" y="7620"/>
                        <a:pt x="177165" y="15240"/>
                      </a:cubicBezTo>
                      <a:close/>
                    </a:path>
                  </a:pathLst>
                </a:custGeom>
                <a:solidFill>
                  <a:srgbClr val="7E7E7E">
                    <a:alpha val="7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5" name="任意多边形: 形状 604">
                  <a:extLst>
                    <a:ext uri="{FF2B5EF4-FFF2-40B4-BE49-F238E27FC236}">
                      <a16:creationId xmlns:a16="http://schemas.microsoft.com/office/drawing/2014/main" id="{2E5B7C34-3399-454F-A48C-2647C782C054}"/>
                    </a:ext>
                  </a:extLst>
                </p:cNvPr>
                <p:cNvSpPr/>
                <p:nvPr/>
              </p:nvSpPr>
              <p:spPr>
                <a:xfrm>
                  <a:off x="-1058644" y="5298661"/>
                  <a:ext cx="175260" cy="28575"/>
                </a:xfrm>
                <a:custGeom>
                  <a:avLst/>
                  <a:gdLst>
                    <a:gd name="connsiteX0" fmla="*/ 175260 w 175260"/>
                    <a:gd name="connsiteY0" fmla="*/ 14288 h 28575"/>
                    <a:gd name="connsiteX1" fmla="*/ 87630 w 175260"/>
                    <a:gd name="connsiteY1" fmla="*/ 28575 h 28575"/>
                    <a:gd name="connsiteX2" fmla="*/ 0 w 175260"/>
                    <a:gd name="connsiteY2" fmla="*/ 14288 h 28575"/>
                    <a:gd name="connsiteX3" fmla="*/ 87630 w 175260"/>
                    <a:gd name="connsiteY3" fmla="*/ 0 h 28575"/>
                    <a:gd name="connsiteX4" fmla="*/ 175260 w 175260"/>
                    <a:gd name="connsiteY4" fmla="*/ 14288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260" h="28575">
                      <a:moveTo>
                        <a:pt x="175260" y="14288"/>
                      </a:moveTo>
                      <a:cubicBezTo>
                        <a:pt x="175260" y="22860"/>
                        <a:pt x="136208" y="28575"/>
                        <a:pt x="87630" y="28575"/>
                      </a:cubicBezTo>
                      <a:cubicBezTo>
                        <a:pt x="39053" y="28575"/>
                        <a:pt x="0" y="21907"/>
                        <a:pt x="0" y="14288"/>
                      </a:cubicBezTo>
                      <a:cubicBezTo>
                        <a:pt x="0" y="5715"/>
                        <a:pt x="39053" y="0"/>
                        <a:pt x="87630" y="0"/>
                      </a:cubicBezTo>
                      <a:cubicBezTo>
                        <a:pt x="136208" y="0"/>
                        <a:pt x="175260" y="6667"/>
                        <a:pt x="175260" y="14288"/>
                      </a:cubicBezTo>
                      <a:close/>
                    </a:path>
                  </a:pathLst>
                </a:custGeom>
                <a:solidFill>
                  <a:srgbClr val="737373">
                    <a:alpha val="81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6" name="任意多边形: 形状 605">
                  <a:extLst>
                    <a:ext uri="{FF2B5EF4-FFF2-40B4-BE49-F238E27FC236}">
                      <a16:creationId xmlns:a16="http://schemas.microsoft.com/office/drawing/2014/main" id="{C6F6EBDD-6993-4688-94AB-35EDB85E2E9E}"/>
                    </a:ext>
                  </a:extLst>
                </p:cNvPr>
                <p:cNvSpPr/>
                <p:nvPr/>
              </p:nvSpPr>
              <p:spPr>
                <a:xfrm>
                  <a:off x="-1057691" y="5298661"/>
                  <a:ext cx="173354" cy="28575"/>
                </a:xfrm>
                <a:custGeom>
                  <a:avLst/>
                  <a:gdLst>
                    <a:gd name="connsiteX0" fmla="*/ 173355 w 173354"/>
                    <a:gd name="connsiteY0" fmla="*/ 14288 h 28575"/>
                    <a:gd name="connsiteX1" fmla="*/ 86677 w 173354"/>
                    <a:gd name="connsiteY1" fmla="*/ 28575 h 28575"/>
                    <a:gd name="connsiteX2" fmla="*/ 0 w 173354"/>
                    <a:gd name="connsiteY2" fmla="*/ 14288 h 28575"/>
                    <a:gd name="connsiteX3" fmla="*/ 86677 w 173354"/>
                    <a:gd name="connsiteY3" fmla="*/ 0 h 28575"/>
                    <a:gd name="connsiteX4" fmla="*/ 173355 w 173354"/>
                    <a:gd name="connsiteY4" fmla="*/ 14288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354" h="28575">
                      <a:moveTo>
                        <a:pt x="173355" y="14288"/>
                      </a:moveTo>
                      <a:cubicBezTo>
                        <a:pt x="173355" y="21907"/>
                        <a:pt x="134302" y="28575"/>
                        <a:pt x="86677" y="28575"/>
                      </a:cubicBezTo>
                      <a:cubicBezTo>
                        <a:pt x="39052" y="28575"/>
                        <a:pt x="0" y="21907"/>
                        <a:pt x="0" y="14288"/>
                      </a:cubicBezTo>
                      <a:cubicBezTo>
                        <a:pt x="0" y="6667"/>
                        <a:pt x="39052" y="0"/>
                        <a:pt x="86677" y="0"/>
                      </a:cubicBezTo>
                      <a:cubicBezTo>
                        <a:pt x="135255" y="0"/>
                        <a:pt x="173355" y="6667"/>
                        <a:pt x="173355" y="14288"/>
                      </a:cubicBezTo>
                      <a:close/>
                    </a:path>
                  </a:pathLst>
                </a:custGeom>
                <a:solidFill>
                  <a:srgbClr val="696969">
                    <a:alpha val="88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7" name="任意多边形: 形状 606">
                  <a:extLst>
                    <a:ext uri="{FF2B5EF4-FFF2-40B4-BE49-F238E27FC236}">
                      <a16:creationId xmlns:a16="http://schemas.microsoft.com/office/drawing/2014/main" id="{E71B30C8-734F-404C-BD6D-B3C19E028503}"/>
                    </a:ext>
                  </a:extLst>
                </p:cNvPr>
                <p:cNvSpPr/>
                <p:nvPr/>
              </p:nvSpPr>
              <p:spPr>
                <a:xfrm>
                  <a:off x="-1056739" y="5298661"/>
                  <a:ext cx="171450" cy="28575"/>
                </a:xfrm>
                <a:custGeom>
                  <a:avLst/>
                  <a:gdLst>
                    <a:gd name="connsiteX0" fmla="*/ 171450 w 171450"/>
                    <a:gd name="connsiteY0" fmla="*/ 14288 h 28575"/>
                    <a:gd name="connsiteX1" fmla="*/ 85725 w 171450"/>
                    <a:gd name="connsiteY1" fmla="*/ 28575 h 28575"/>
                    <a:gd name="connsiteX2" fmla="*/ 0 w 171450"/>
                    <a:gd name="connsiteY2" fmla="*/ 14288 h 28575"/>
                    <a:gd name="connsiteX3" fmla="*/ 85725 w 171450"/>
                    <a:gd name="connsiteY3" fmla="*/ 0 h 28575"/>
                    <a:gd name="connsiteX4" fmla="*/ 171450 w 171450"/>
                    <a:gd name="connsiteY4" fmla="*/ 14288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28575">
                      <a:moveTo>
                        <a:pt x="171450" y="14288"/>
                      </a:moveTo>
                      <a:cubicBezTo>
                        <a:pt x="171450" y="21907"/>
                        <a:pt x="133350" y="28575"/>
                        <a:pt x="85725" y="28575"/>
                      </a:cubicBezTo>
                      <a:cubicBezTo>
                        <a:pt x="38100" y="28575"/>
                        <a:pt x="0" y="21907"/>
                        <a:pt x="0" y="14288"/>
                      </a:cubicBezTo>
                      <a:cubicBezTo>
                        <a:pt x="0" y="6667"/>
                        <a:pt x="38100" y="0"/>
                        <a:pt x="85725" y="0"/>
                      </a:cubicBezTo>
                      <a:cubicBezTo>
                        <a:pt x="133350" y="0"/>
                        <a:pt x="171450" y="6667"/>
                        <a:pt x="171450" y="14288"/>
                      </a:cubicBezTo>
                      <a:close/>
                    </a:path>
                  </a:pathLst>
                </a:custGeom>
                <a:solidFill>
                  <a:srgbClr val="5E5E5E">
                    <a:alpha val="94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8" name="任意多边形: 形状 607">
                  <a:extLst>
                    <a:ext uri="{FF2B5EF4-FFF2-40B4-BE49-F238E27FC236}">
                      <a16:creationId xmlns:a16="http://schemas.microsoft.com/office/drawing/2014/main" id="{0C3FBCF6-D394-4E2D-A13C-22167A94898C}"/>
                    </a:ext>
                  </a:extLst>
                </p:cNvPr>
                <p:cNvSpPr/>
                <p:nvPr/>
              </p:nvSpPr>
              <p:spPr>
                <a:xfrm>
                  <a:off x="-1054833" y="5298661"/>
                  <a:ext cx="169544" cy="28575"/>
                </a:xfrm>
                <a:custGeom>
                  <a:avLst/>
                  <a:gdLst>
                    <a:gd name="connsiteX0" fmla="*/ 169545 w 169544"/>
                    <a:gd name="connsiteY0" fmla="*/ 14288 h 28575"/>
                    <a:gd name="connsiteX1" fmla="*/ 84772 w 169544"/>
                    <a:gd name="connsiteY1" fmla="*/ 28575 h 28575"/>
                    <a:gd name="connsiteX2" fmla="*/ 0 w 169544"/>
                    <a:gd name="connsiteY2" fmla="*/ 14288 h 28575"/>
                    <a:gd name="connsiteX3" fmla="*/ 84772 w 169544"/>
                    <a:gd name="connsiteY3" fmla="*/ 0 h 28575"/>
                    <a:gd name="connsiteX4" fmla="*/ 169545 w 169544"/>
                    <a:gd name="connsiteY4" fmla="*/ 14288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544" h="28575">
                      <a:moveTo>
                        <a:pt x="169545" y="14288"/>
                      </a:moveTo>
                      <a:cubicBezTo>
                        <a:pt x="169545" y="21907"/>
                        <a:pt x="131445" y="28575"/>
                        <a:pt x="84772" y="28575"/>
                      </a:cubicBezTo>
                      <a:cubicBezTo>
                        <a:pt x="38100" y="28575"/>
                        <a:pt x="0" y="21907"/>
                        <a:pt x="0" y="14288"/>
                      </a:cubicBezTo>
                      <a:cubicBezTo>
                        <a:pt x="0" y="6667"/>
                        <a:pt x="38100" y="0"/>
                        <a:pt x="84772" y="0"/>
                      </a:cubicBezTo>
                      <a:cubicBezTo>
                        <a:pt x="131445" y="0"/>
                        <a:pt x="169545" y="6667"/>
                        <a:pt x="169545" y="14288"/>
                      </a:cubicBezTo>
                      <a:close/>
                    </a:path>
                  </a:pathLst>
                </a:custGeom>
                <a:solidFill>
                  <a:srgbClr val="53535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609" name="图片 608">
                <a:extLst>
                  <a:ext uri="{FF2B5EF4-FFF2-40B4-BE49-F238E27FC236}">
                    <a16:creationId xmlns:a16="http://schemas.microsoft.com/office/drawing/2014/main" id="{06797741-5689-4BCA-8787-5F01BA636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1097610" y="4801046"/>
                <a:ext cx="251460" cy="553211"/>
              </a:xfrm>
              <a:custGeom>
                <a:avLst/>
                <a:gdLst>
                  <a:gd name="connsiteX0" fmla="*/ 138 w 251460"/>
                  <a:gd name="connsiteY0" fmla="*/ 253 h 553211"/>
                  <a:gd name="connsiteX1" fmla="*/ 251598 w 251460"/>
                  <a:gd name="connsiteY1" fmla="*/ 253 h 553211"/>
                  <a:gd name="connsiteX2" fmla="*/ 251598 w 251460"/>
                  <a:gd name="connsiteY2" fmla="*/ 553465 h 553211"/>
                  <a:gd name="connsiteX3" fmla="*/ 138 w 251460"/>
                  <a:gd name="connsiteY3" fmla="*/ 553465 h 55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460" h="553211">
                    <a:moveTo>
                      <a:pt x="138" y="253"/>
                    </a:moveTo>
                    <a:lnTo>
                      <a:pt x="251598" y="253"/>
                    </a:lnTo>
                    <a:lnTo>
                      <a:pt x="251598" y="553465"/>
                    </a:lnTo>
                    <a:lnTo>
                      <a:pt x="138" y="553465"/>
                    </a:lnTo>
                    <a:close/>
                  </a:path>
                </a:pathLst>
              </a:custGeom>
            </p:spPr>
          </p:pic>
          <p:grpSp>
            <p:nvGrpSpPr>
              <p:cNvPr id="610" name="图形 8">
                <a:extLst>
                  <a:ext uri="{FF2B5EF4-FFF2-40B4-BE49-F238E27FC236}">
                    <a16:creationId xmlns:a16="http://schemas.microsoft.com/office/drawing/2014/main" id="{B2A9562C-8910-423F-96DF-5317CB4E4DEC}"/>
                  </a:ext>
                </a:extLst>
              </p:cNvPr>
              <p:cNvGrpSpPr/>
              <p:nvPr/>
            </p:nvGrpSpPr>
            <p:grpSpPr>
              <a:xfrm>
                <a:off x="-1017686" y="4486178"/>
                <a:ext cx="40004" cy="40005"/>
                <a:chOff x="-1017686" y="4486178"/>
                <a:chExt cx="40004" cy="40005"/>
              </a:xfrm>
            </p:grpSpPr>
            <p:sp>
              <p:nvSpPr>
                <p:cNvPr id="611" name="任意多边形: 形状 610">
                  <a:extLst>
                    <a:ext uri="{FF2B5EF4-FFF2-40B4-BE49-F238E27FC236}">
                      <a16:creationId xmlns:a16="http://schemas.microsoft.com/office/drawing/2014/main" id="{405AB725-D9A1-4654-B0D1-B81F3A7919D2}"/>
                    </a:ext>
                  </a:extLst>
                </p:cNvPr>
                <p:cNvSpPr/>
                <p:nvPr/>
              </p:nvSpPr>
              <p:spPr>
                <a:xfrm>
                  <a:off x="-1017686" y="4486178"/>
                  <a:ext cx="40004" cy="40005"/>
                </a:xfrm>
                <a:custGeom>
                  <a:avLst/>
                  <a:gdLst>
                    <a:gd name="connsiteX0" fmla="*/ 40005 w 40004"/>
                    <a:gd name="connsiteY0" fmla="*/ 20003 h 40005"/>
                    <a:gd name="connsiteX1" fmla="*/ 20003 w 40004"/>
                    <a:gd name="connsiteY1" fmla="*/ 40005 h 40005"/>
                    <a:gd name="connsiteX2" fmla="*/ 0 w 40004"/>
                    <a:gd name="connsiteY2" fmla="*/ 20003 h 40005"/>
                    <a:gd name="connsiteX3" fmla="*/ 20003 w 40004"/>
                    <a:gd name="connsiteY3" fmla="*/ 0 h 40005"/>
                    <a:gd name="connsiteX4" fmla="*/ 40005 w 40004"/>
                    <a:gd name="connsiteY4" fmla="*/ 20003 h 40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04" h="40005">
                      <a:moveTo>
                        <a:pt x="40005" y="20003"/>
                      </a:moveTo>
                      <a:cubicBezTo>
                        <a:pt x="40005" y="30480"/>
                        <a:pt x="31433" y="40005"/>
                        <a:pt x="20003" y="40005"/>
                      </a:cubicBezTo>
                      <a:cubicBezTo>
                        <a:pt x="9525" y="40005"/>
                        <a:pt x="0" y="31433"/>
                        <a:pt x="0" y="20003"/>
                      </a:cubicBezTo>
                      <a:cubicBezTo>
                        <a:pt x="0" y="9525"/>
                        <a:pt x="8572" y="0"/>
                        <a:pt x="20003" y="0"/>
                      </a:cubicBezTo>
                      <a:cubicBezTo>
                        <a:pt x="31433" y="953"/>
                        <a:pt x="40005" y="952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FFFFFF">
                    <a:alpha val="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2" name="任意多边形: 形状 611">
                  <a:extLst>
                    <a:ext uri="{FF2B5EF4-FFF2-40B4-BE49-F238E27FC236}">
                      <a16:creationId xmlns:a16="http://schemas.microsoft.com/office/drawing/2014/main" id="{A197578F-E90B-4EA4-8037-C4F961527D74}"/>
                    </a:ext>
                  </a:extLst>
                </p:cNvPr>
                <p:cNvSpPr/>
                <p:nvPr/>
              </p:nvSpPr>
              <p:spPr>
                <a:xfrm>
                  <a:off x="-1014828" y="4488084"/>
                  <a:ext cx="36195" cy="36194"/>
                </a:xfrm>
                <a:custGeom>
                  <a:avLst/>
                  <a:gdLst>
                    <a:gd name="connsiteX0" fmla="*/ 36195 w 36195"/>
                    <a:gd name="connsiteY0" fmla="*/ 18097 h 36194"/>
                    <a:gd name="connsiteX1" fmla="*/ 18097 w 36195"/>
                    <a:gd name="connsiteY1" fmla="*/ 36195 h 36194"/>
                    <a:gd name="connsiteX2" fmla="*/ 0 w 36195"/>
                    <a:gd name="connsiteY2" fmla="*/ 18097 h 36194"/>
                    <a:gd name="connsiteX3" fmla="*/ 18097 w 36195"/>
                    <a:gd name="connsiteY3" fmla="*/ 0 h 36194"/>
                    <a:gd name="connsiteX4" fmla="*/ 36195 w 36195"/>
                    <a:gd name="connsiteY4" fmla="*/ 18097 h 36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95" h="36194">
                      <a:moveTo>
                        <a:pt x="36195" y="18097"/>
                      </a:moveTo>
                      <a:cubicBezTo>
                        <a:pt x="36195" y="28575"/>
                        <a:pt x="27622" y="36195"/>
                        <a:pt x="18097" y="36195"/>
                      </a:cubicBezTo>
                      <a:cubicBezTo>
                        <a:pt x="7620" y="36195"/>
                        <a:pt x="0" y="27622"/>
                        <a:pt x="0" y="18097"/>
                      </a:cubicBezTo>
                      <a:cubicBezTo>
                        <a:pt x="0" y="7620"/>
                        <a:pt x="8572" y="0"/>
                        <a:pt x="18097" y="0"/>
                      </a:cubicBezTo>
                      <a:cubicBezTo>
                        <a:pt x="27622" y="0"/>
                        <a:pt x="36195" y="8572"/>
                        <a:pt x="36195" y="18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3" name="任意多边形: 形状 612">
                  <a:extLst>
                    <a:ext uri="{FF2B5EF4-FFF2-40B4-BE49-F238E27FC236}">
                      <a16:creationId xmlns:a16="http://schemas.microsoft.com/office/drawing/2014/main" id="{88A9C149-37D9-4B91-B92E-8E62444FA53B}"/>
                    </a:ext>
                  </a:extLst>
                </p:cNvPr>
                <p:cNvSpPr/>
                <p:nvPr/>
              </p:nvSpPr>
              <p:spPr>
                <a:xfrm>
                  <a:off x="-1014828" y="4489036"/>
                  <a:ext cx="34289" cy="34290"/>
                </a:xfrm>
                <a:custGeom>
                  <a:avLst/>
                  <a:gdLst>
                    <a:gd name="connsiteX0" fmla="*/ 34290 w 34289"/>
                    <a:gd name="connsiteY0" fmla="*/ 17145 h 34290"/>
                    <a:gd name="connsiteX1" fmla="*/ 17145 w 34289"/>
                    <a:gd name="connsiteY1" fmla="*/ 34290 h 34290"/>
                    <a:gd name="connsiteX2" fmla="*/ 0 w 34289"/>
                    <a:gd name="connsiteY2" fmla="*/ 17145 h 34290"/>
                    <a:gd name="connsiteX3" fmla="*/ 17145 w 34289"/>
                    <a:gd name="connsiteY3" fmla="*/ 0 h 34290"/>
                    <a:gd name="connsiteX4" fmla="*/ 34290 w 34289"/>
                    <a:gd name="connsiteY4" fmla="*/ 17145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89" h="34290">
                      <a:moveTo>
                        <a:pt x="34290" y="17145"/>
                      </a:moveTo>
                      <a:cubicBezTo>
                        <a:pt x="34290" y="26670"/>
                        <a:pt x="26670" y="34290"/>
                        <a:pt x="17145" y="34290"/>
                      </a:cubicBezTo>
                      <a:cubicBezTo>
                        <a:pt x="7620" y="34290"/>
                        <a:pt x="0" y="26670"/>
                        <a:pt x="0" y="17145"/>
                      </a:cubicBezTo>
                      <a:cubicBezTo>
                        <a:pt x="0" y="7620"/>
                        <a:pt x="7620" y="0"/>
                        <a:pt x="17145" y="0"/>
                      </a:cubicBezTo>
                      <a:cubicBezTo>
                        <a:pt x="26670" y="0"/>
                        <a:pt x="34290" y="7620"/>
                        <a:pt x="34290" y="17145"/>
                      </a:cubicBezTo>
                      <a:close/>
                    </a:path>
                  </a:pathLst>
                </a:custGeom>
                <a:solidFill>
                  <a:srgbClr val="FFFFFF">
                    <a:alpha val="18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4" name="任意多边形: 形状 613">
                  <a:extLst>
                    <a:ext uri="{FF2B5EF4-FFF2-40B4-BE49-F238E27FC236}">
                      <a16:creationId xmlns:a16="http://schemas.microsoft.com/office/drawing/2014/main" id="{2DDA8159-4E8E-487D-B2D7-C64163E49632}"/>
                    </a:ext>
                  </a:extLst>
                </p:cNvPr>
                <p:cNvSpPr/>
                <p:nvPr/>
              </p:nvSpPr>
              <p:spPr>
                <a:xfrm>
                  <a:off x="-1011971" y="4490941"/>
                  <a:ext cx="30479" cy="30480"/>
                </a:xfrm>
                <a:custGeom>
                  <a:avLst/>
                  <a:gdLst>
                    <a:gd name="connsiteX0" fmla="*/ 30480 w 30479"/>
                    <a:gd name="connsiteY0" fmla="*/ 15240 h 30480"/>
                    <a:gd name="connsiteX1" fmla="*/ 15240 w 30479"/>
                    <a:gd name="connsiteY1" fmla="*/ 30480 h 30480"/>
                    <a:gd name="connsiteX2" fmla="*/ 0 w 30479"/>
                    <a:gd name="connsiteY2" fmla="*/ 15240 h 30480"/>
                    <a:gd name="connsiteX3" fmla="*/ 15240 w 30479"/>
                    <a:gd name="connsiteY3" fmla="*/ 0 h 30480"/>
                    <a:gd name="connsiteX4" fmla="*/ 30480 w 30479"/>
                    <a:gd name="connsiteY4" fmla="*/ 15240 h 3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9" h="30480">
                      <a:moveTo>
                        <a:pt x="30480" y="15240"/>
                      </a:moveTo>
                      <a:cubicBezTo>
                        <a:pt x="30480" y="23813"/>
                        <a:pt x="23813" y="30480"/>
                        <a:pt x="15240" y="30480"/>
                      </a:cubicBezTo>
                      <a:cubicBezTo>
                        <a:pt x="6667" y="30480"/>
                        <a:pt x="0" y="23813"/>
                        <a:pt x="0" y="15240"/>
                      </a:cubicBezTo>
                      <a:cubicBezTo>
                        <a:pt x="0" y="6668"/>
                        <a:pt x="6667" y="0"/>
                        <a:pt x="15240" y="0"/>
                      </a:cubicBezTo>
                      <a:cubicBezTo>
                        <a:pt x="23813" y="0"/>
                        <a:pt x="30480" y="6668"/>
                        <a:pt x="30480" y="15240"/>
                      </a:cubicBezTo>
                      <a:close/>
                    </a:path>
                  </a:pathLst>
                </a:custGeom>
                <a:solidFill>
                  <a:srgbClr val="FFFFFF">
                    <a:alpha val="27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5" name="任意多边形: 形状 614">
                  <a:extLst>
                    <a:ext uri="{FF2B5EF4-FFF2-40B4-BE49-F238E27FC236}">
                      <a16:creationId xmlns:a16="http://schemas.microsoft.com/office/drawing/2014/main" id="{25F1295B-71B2-40FE-86B9-F91E1D375459}"/>
                    </a:ext>
                  </a:extLst>
                </p:cNvPr>
                <p:cNvSpPr/>
                <p:nvPr/>
              </p:nvSpPr>
              <p:spPr>
                <a:xfrm>
                  <a:off x="-1011971" y="4491893"/>
                  <a:ext cx="28575" cy="28575"/>
                </a:xfrm>
                <a:custGeom>
                  <a:avLst/>
                  <a:gdLst>
                    <a:gd name="connsiteX0" fmla="*/ 28575 w 28575"/>
                    <a:gd name="connsiteY0" fmla="*/ 14288 h 28575"/>
                    <a:gd name="connsiteX1" fmla="*/ 14288 w 28575"/>
                    <a:gd name="connsiteY1" fmla="*/ 28575 h 28575"/>
                    <a:gd name="connsiteX2" fmla="*/ 0 w 28575"/>
                    <a:gd name="connsiteY2" fmla="*/ 14288 h 28575"/>
                    <a:gd name="connsiteX3" fmla="*/ 14288 w 28575"/>
                    <a:gd name="connsiteY3" fmla="*/ 0 h 28575"/>
                    <a:gd name="connsiteX4" fmla="*/ 28575 w 28575"/>
                    <a:gd name="connsiteY4" fmla="*/ 14288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28575">
                      <a:moveTo>
                        <a:pt x="28575" y="14288"/>
                      </a:moveTo>
                      <a:cubicBezTo>
                        <a:pt x="28575" y="21908"/>
                        <a:pt x="21907" y="28575"/>
                        <a:pt x="14288" y="28575"/>
                      </a:cubicBezTo>
                      <a:cubicBezTo>
                        <a:pt x="6667" y="28575"/>
                        <a:pt x="0" y="21908"/>
                        <a:pt x="0" y="14288"/>
                      </a:cubicBezTo>
                      <a:cubicBezTo>
                        <a:pt x="0" y="6668"/>
                        <a:pt x="6667" y="0"/>
                        <a:pt x="14288" y="0"/>
                      </a:cubicBezTo>
                      <a:cubicBezTo>
                        <a:pt x="22860" y="0"/>
                        <a:pt x="28575" y="6668"/>
                        <a:pt x="28575" y="14288"/>
                      </a:cubicBezTo>
                      <a:close/>
                    </a:path>
                  </a:pathLst>
                </a:custGeom>
                <a:solidFill>
                  <a:srgbClr val="FFFFFF">
                    <a:alpha val="36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6" name="任意多边形: 形状 615">
                  <a:extLst>
                    <a:ext uri="{FF2B5EF4-FFF2-40B4-BE49-F238E27FC236}">
                      <a16:creationId xmlns:a16="http://schemas.microsoft.com/office/drawing/2014/main" id="{FEB07987-8436-48B6-B0C2-6D127DC78152}"/>
                    </a:ext>
                  </a:extLst>
                </p:cNvPr>
                <p:cNvSpPr/>
                <p:nvPr/>
              </p:nvSpPr>
              <p:spPr>
                <a:xfrm>
                  <a:off x="-1011019" y="4492846"/>
                  <a:ext cx="26670" cy="26669"/>
                </a:xfrm>
                <a:custGeom>
                  <a:avLst/>
                  <a:gdLst>
                    <a:gd name="connsiteX0" fmla="*/ 26670 w 26670"/>
                    <a:gd name="connsiteY0" fmla="*/ 13335 h 26669"/>
                    <a:gd name="connsiteX1" fmla="*/ 13335 w 26670"/>
                    <a:gd name="connsiteY1" fmla="*/ 26670 h 26669"/>
                    <a:gd name="connsiteX2" fmla="*/ 0 w 26670"/>
                    <a:gd name="connsiteY2" fmla="*/ 13335 h 26669"/>
                    <a:gd name="connsiteX3" fmla="*/ 13335 w 26670"/>
                    <a:gd name="connsiteY3" fmla="*/ 0 h 26669"/>
                    <a:gd name="connsiteX4" fmla="*/ 26670 w 26670"/>
                    <a:gd name="connsiteY4" fmla="*/ 13335 h 2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0" h="26669">
                      <a:moveTo>
                        <a:pt x="26670" y="13335"/>
                      </a:moveTo>
                      <a:cubicBezTo>
                        <a:pt x="26670" y="20955"/>
                        <a:pt x="20955" y="26670"/>
                        <a:pt x="13335" y="26670"/>
                      </a:cubicBezTo>
                      <a:cubicBezTo>
                        <a:pt x="5715" y="26670"/>
                        <a:pt x="0" y="20955"/>
                        <a:pt x="0" y="13335"/>
                      </a:cubicBezTo>
                      <a:cubicBezTo>
                        <a:pt x="0" y="5715"/>
                        <a:pt x="5715" y="0"/>
                        <a:pt x="13335" y="0"/>
                      </a:cubicBezTo>
                      <a:cubicBezTo>
                        <a:pt x="20955" y="0"/>
                        <a:pt x="26670" y="6668"/>
                        <a:pt x="26670" y="13335"/>
                      </a:cubicBezTo>
                      <a:close/>
                    </a:path>
                  </a:pathLst>
                </a:custGeom>
                <a:solidFill>
                  <a:srgbClr val="FFFFFF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7" name="任意多边形: 形状 616">
                  <a:extLst>
                    <a:ext uri="{FF2B5EF4-FFF2-40B4-BE49-F238E27FC236}">
                      <a16:creationId xmlns:a16="http://schemas.microsoft.com/office/drawing/2014/main" id="{66AADB1F-EFEB-4D80-9362-7B3D35BA0AC2}"/>
                    </a:ext>
                  </a:extLst>
                </p:cNvPr>
                <p:cNvSpPr/>
                <p:nvPr/>
              </p:nvSpPr>
              <p:spPr>
                <a:xfrm>
                  <a:off x="-1008161" y="4494751"/>
                  <a:ext cx="22859" cy="22859"/>
                </a:xfrm>
                <a:custGeom>
                  <a:avLst/>
                  <a:gdLst>
                    <a:gd name="connsiteX0" fmla="*/ 22860 w 22859"/>
                    <a:gd name="connsiteY0" fmla="*/ 11430 h 22859"/>
                    <a:gd name="connsiteX1" fmla="*/ 11430 w 22859"/>
                    <a:gd name="connsiteY1" fmla="*/ 22860 h 22859"/>
                    <a:gd name="connsiteX2" fmla="*/ 0 w 22859"/>
                    <a:gd name="connsiteY2" fmla="*/ 11430 h 22859"/>
                    <a:gd name="connsiteX3" fmla="*/ 11430 w 22859"/>
                    <a:gd name="connsiteY3" fmla="*/ 0 h 22859"/>
                    <a:gd name="connsiteX4" fmla="*/ 22860 w 22859"/>
                    <a:gd name="connsiteY4" fmla="*/ 11430 h 22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59" h="22859">
                      <a:moveTo>
                        <a:pt x="22860" y="11430"/>
                      </a:moveTo>
                      <a:cubicBezTo>
                        <a:pt x="22860" y="18097"/>
                        <a:pt x="18097" y="22860"/>
                        <a:pt x="11430" y="22860"/>
                      </a:cubicBezTo>
                      <a:cubicBezTo>
                        <a:pt x="4763" y="22860"/>
                        <a:pt x="0" y="18097"/>
                        <a:pt x="0" y="11430"/>
                      </a:cubicBezTo>
                      <a:cubicBezTo>
                        <a:pt x="0" y="4763"/>
                        <a:pt x="4763" y="0"/>
                        <a:pt x="11430" y="0"/>
                      </a:cubicBezTo>
                      <a:cubicBezTo>
                        <a:pt x="17145" y="0"/>
                        <a:pt x="22860" y="4763"/>
                        <a:pt x="22860" y="11430"/>
                      </a:cubicBezTo>
                      <a:close/>
                    </a:path>
                  </a:pathLst>
                </a:custGeom>
                <a:solidFill>
                  <a:srgbClr val="FFFFFF">
                    <a:alpha val="5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8" name="任意多边形: 形状 617">
                  <a:extLst>
                    <a:ext uri="{FF2B5EF4-FFF2-40B4-BE49-F238E27FC236}">
                      <a16:creationId xmlns:a16="http://schemas.microsoft.com/office/drawing/2014/main" id="{A641F3E8-9CAA-4C87-B4BE-3F7149F12728}"/>
                    </a:ext>
                  </a:extLst>
                </p:cNvPr>
                <p:cNvSpPr/>
                <p:nvPr/>
              </p:nvSpPr>
              <p:spPr>
                <a:xfrm>
                  <a:off x="-1008161" y="4495703"/>
                  <a:ext cx="20954" cy="20955"/>
                </a:xfrm>
                <a:custGeom>
                  <a:avLst/>
                  <a:gdLst>
                    <a:gd name="connsiteX0" fmla="*/ 20955 w 20954"/>
                    <a:gd name="connsiteY0" fmla="*/ 10478 h 20955"/>
                    <a:gd name="connsiteX1" fmla="*/ 10478 w 20954"/>
                    <a:gd name="connsiteY1" fmla="*/ 20955 h 20955"/>
                    <a:gd name="connsiteX2" fmla="*/ 0 w 20954"/>
                    <a:gd name="connsiteY2" fmla="*/ 10478 h 20955"/>
                    <a:gd name="connsiteX3" fmla="*/ 10478 w 20954"/>
                    <a:gd name="connsiteY3" fmla="*/ 0 h 20955"/>
                    <a:gd name="connsiteX4" fmla="*/ 20955 w 20954"/>
                    <a:gd name="connsiteY4" fmla="*/ 10478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4" h="20955">
                      <a:moveTo>
                        <a:pt x="20955" y="10478"/>
                      </a:moveTo>
                      <a:cubicBezTo>
                        <a:pt x="20955" y="16193"/>
                        <a:pt x="16192" y="20955"/>
                        <a:pt x="10478" y="20955"/>
                      </a:cubicBezTo>
                      <a:cubicBezTo>
                        <a:pt x="4763" y="20955"/>
                        <a:pt x="0" y="16193"/>
                        <a:pt x="0" y="10478"/>
                      </a:cubicBezTo>
                      <a:cubicBezTo>
                        <a:pt x="0" y="4763"/>
                        <a:pt x="4763" y="0"/>
                        <a:pt x="10478" y="0"/>
                      </a:cubicBezTo>
                      <a:cubicBezTo>
                        <a:pt x="16192" y="0"/>
                        <a:pt x="20955" y="4763"/>
                        <a:pt x="20955" y="10478"/>
                      </a:cubicBezTo>
                      <a:close/>
                    </a:path>
                  </a:pathLst>
                </a:custGeom>
                <a:solidFill>
                  <a:srgbClr val="FFFFFF">
                    <a:alpha val="64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9" name="任意多边形: 形状 618">
                  <a:extLst>
                    <a:ext uri="{FF2B5EF4-FFF2-40B4-BE49-F238E27FC236}">
                      <a16:creationId xmlns:a16="http://schemas.microsoft.com/office/drawing/2014/main" id="{453CCF1D-6FEE-4330-91E8-B49ACC60A7D6}"/>
                    </a:ext>
                  </a:extLst>
                </p:cNvPr>
                <p:cNvSpPr/>
                <p:nvPr/>
              </p:nvSpPr>
              <p:spPr>
                <a:xfrm>
                  <a:off x="-1005303" y="4497609"/>
                  <a:ext cx="17145" cy="17144"/>
                </a:xfrm>
                <a:custGeom>
                  <a:avLst/>
                  <a:gdLst>
                    <a:gd name="connsiteX0" fmla="*/ 17145 w 17145"/>
                    <a:gd name="connsiteY0" fmla="*/ 8572 h 17144"/>
                    <a:gd name="connsiteX1" fmla="*/ 8572 w 17145"/>
                    <a:gd name="connsiteY1" fmla="*/ 17145 h 17144"/>
                    <a:gd name="connsiteX2" fmla="*/ 0 w 17145"/>
                    <a:gd name="connsiteY2" fmla="*/ 8572 h 17144"/>
                    <a:gd name="connsiteX3" fmla="*/ 8572 w 17145"/>
                    <a:gd name="connsiteY3" fmla="*/ 0 h 17144"/>
                    <a:gd name="connsiteX4" fmla="*/ 17145 w 17145"/>
                    <a:gd name="connsiteY4" fmla="*/ 8572 h 17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" h="17144">
                      <a:moveTo>
                        <a:pt x="17145" y="8572"/>
                      </a:moveTo>
                      <a:cubicBezTo>
                        <a:pt x="17145" y="13335"/>
                        <a:pt x="13335" y="17145"/>
                        <a:pt x="8572" y="17145"/>
                      </a:cubicBezTo>
                      <a:cubicBezTo>
                        <a:pt x="3810" y="17145"/>
                        <a:pt x="0" y="13335"/>
                        <a:pt x="0" y="8572"/>
                      </a:cubicBezTo>
                      <a:cubicBezTo>
                        <a:pt x="0" y="3810"/>
                        <a:pt x="3810" y="0"/>
                        <a:pt x="8572" y="0"/>
                      </a:cubicBezTo>
                      <a:cubicBezTo>
                        <a:pt x="12383" y="0"/>
                        <a:pt x="17145" y="3810"/>
                        <a:pt x="17145" y="8572"/>
                      </a:cubicBezTo>
                      <a:close/>
                    </a:path>
                  </a:pathLst>
                </a:custGeom>
                <a:solidFill>
                  <a:srgbClr val="FFFFFF">
                    <a:alpha val="73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20" name="任意多边形: 形状 619">
                  <a:extLst>
                    <a:ext uri="{FF2B5EF4-FFF2-40B4-BE49-F238E27FC236}">
                      <a16:creationId xmlns:a16="http://schemas.microsoft.com/office/drawing/2014/main" id="{42EC9557-55FA-4492-A9F3-BF7C21EC1BF8}"/>
                    </a:ext>
                  </a:extLst>
                </p:cNvPr>
                <p:cNvSpPr/>
                <p:nvPr/>
              </p:nvSpPr>
              <p:spPr>
                <a:xfrm>
                  <a:off x="-1005303" y="4498561"/>
                  <a:ext cx="15239" cy="15240"/>
                </a:xfrm>
                <a:custGeom>
                  <a:avLst/>
                  <a:gdLst>
                    <a:gd name="connsiteX0" fmla="*/ 15240 w 15239"/>
                    <a:gd name="connsiteY0" fmla="*/ 7620 h 15240"/>
                    <a:gd name="connsiteX1" fmla="*/ 7620 w 15239"/>
                    <a:gd name="connsiteY1" fmla="*/ 15240 h 15240"/>
                    <a:gd name="connsiteX2" fmla="*/ 0 w 15239"/>
                    <a:gd name="connsiteY2" fmla="*/ 7620 h 15240"/>
                    <a:gd name="connsiteX3" fmla="*/ 7620 w 15239"/>
                    <a:gd name="connsiteY3" fmla="*/ 0 h 15240"/>
                    <a:gd name="connsiteX4" fmla="*/ 15240 w 15239"/>
                    <a:gd name="connsiteY4" fmla="*/ 7620 h 15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39" h="15240">
                      <a:moveTo>
                        <a:pt x="15240" y="7620"/>
                      </a:moveTo>
                      <a:cubicBezTo>
                        <a:pt x="15240" y="11430"/>
                        <a:pt x="11430" y="15240"/>
                        <a:pt x="7620" y="15240"/>
                      </a:cubicBezTo>
                      <a:cubicBezTo>
                        <a:pt x="3810" y="15240"/>
                        <a:pt x="0" y="11430"/>
                        <a:pt x="0" y="7620"/>
                      </a:cubicBezTo>
                      <a:cubicBezTo>
                        <a:pt x="0" y="3810"/>
                        <a:pt x="3810" y="0"/>
                        <a:pt x="7620" y="0"/>
                      </a:cubicBezTo>
                      <a:cubicBezTo>
                        <a:pt x="11430" y="0"/>
                        <a:pt x="15240" y="2857"/>
                        <a:pt x="15240" y="7620"/>
                      </a:cubicBezTo>
                      <a:close/>
                    </a:path>
                  </a:pathLst>
                </a:custGeom>
                <a:solidFill>
                  <a:srgbClr val="FFFFFF">
                    <a:alpha val="82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21" name="任意多边形: 形状 620">
                  <a:extLst>
                    <a:ext uri="{FF2B5EF4-FFF2-40B4-BE49-F238E27FC236}">
                      <a16:creationId xmlns:a16="http://schemas.microsoft.com/office/drawing/2014/main" id="{9CDC5A6A-8B18-4A30-A546-4DC77441B112}"/>
                    </a:ext>
                  </a:extLst>
                </p:cNvPr>
                <p:cNvSpPr/>
                <p:nvPr/>
              </p:nvSpPr>
              <p:spPr>
                <a:xfrm>
                  <a:off x="-1004351" y="4499514"/>
                  <a:ext cx="13335" cy="13334"/>
                </a:xfrm>
                <a:custGeom>
                  <a:avLst/>
                  <a:gdLst>
                    <a:gd name="connsiteX0" fmla="*/ 13335 w 13335"/>
                    <a:gd name="connsiteY0" fmla="*/ 6667 h 13334"/>
                    <a:gd name="connsiteX1" fmla="*/ 6668 w 13335"/>
                    <a:gd name="connsiteY1" fmla="*/ 13335 h 13334"/>
                    <a:gd name="connsiteX2" fmla="*/ 0 w 13335"/>
                    <a:gd name="connsiteY2" fmla="*/ 6667 h 13334"/>
                    <a:gd name="connsiteX3" fmla="*/ 6668 w 13335"/>
                    <a:gd name="connsiteY3" fmla="*/ 0 h 13334"/>
                    <a:gd name="connsiteX4" fmla="*/ 13335 w 13335"/>
                    <a:gd name="connsiteY4" fmla="*/ 6667 h 13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35" h="13334">
                      <a:moveTo>
                        <a:pt x="13335" y="6667"/>
                      </a:moveTo>
                      <a:cubicBezTo>
                        <a:pt x="13335" y="10477"/>
                        <a:pt x="10478" y="13335"/>
                        <a:pt x="6668" y="13335"/>
                      </a:cubicBezTo>
                      <a:cubicBezTo>
                        <a:pt x="2858" y="13335"/>
                        <a:pt x="0" y="10477"/>
                        <a:pt x="0" y="6667"/>
                      </a:cubicBezTo>
                      <a:cubicBezTo>
                        <a:pt x="0" y="2857"/>
                        <a:pt x="2858" y="0"/>
                        <a:pt x="6668" y="0"/>
                      </a:cubicBezTo>
                      <a:cubicBezTo>
                        <a:pt x="10478" y="0"/>
                        <a:pt x="13335" y="2857"/>
                        <a:pt x="13335" y="6667"/>
                      </a:cubicBezTo>
                      <a:close/>
                    </a:path>
                  </a:pathLst>
                </a:custGeom>
                <a:solidFill>
                  <a:srgbClr val="FFFFFF">
                    <a:alpha val="91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22" name="任意多边形: 形状 621">
                  <a:extLst>
                    <a:ext uri="{FF2B5EF4-FFF2-40B4-BE49-F238E27FC236}">
                      <a16:creationId xmlns:a16="http://schemas.microsoft.com/office/drawing/2014/main" id="{11A8805E-CF05-4E99-84A1-44402B45CCEE}"/>
                    </a:ext>
                  </a:extLst>
                </p:cNvPr>
                <p:cNvSpPr/>
                <p:nvPr/>
              </p:nvSpPr>
              <p:spPr>
                <a:xfrm>
                  <a:off x="-1002446" y="4501418"/>
                  <a:ext cx="9525" cy="9525"/>
                </a:xfrm>
                <a:custGeom>
                  <a:avLst/>
                  <a:gdLst>
                    <a:gd name="connsiteX0" fmla="*/ 9525 w 9525"/>
                    <a:gd name="connsiteY0" fmla="*/ 4763 h 9525"/>
                    <a:gd name="connsiteX1" fmla="*/ 4763 w 9525"/>
                    <a:gd name="connsiteY1" fmla="*/ 9525 h 9525"/>
                    <a:gd name="connsiteX2" fmla="*/ 0 w 9525"/>
                    <a:gd name="connsiteY2" fmla="*/ 4763 h 9525"/>
                    <a:gd name="connsiteX3" fmla="*/ 4763 w 9525"/>
                    <a:gd name="connsiteY3" fmla="*/ 0 h 9525"/>
                    <a:gd name="connsiteX4" fmla="*/ 9525 w 9525"/>
                    <a:gd name="connsiteY4" fmla="*/ 4763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" h="9525">
                      <a:moveTo>
                        <a:pt x="9525" y="4763"/>
                      </a:moveTo>
                      <a:cubicBezTo>
                        <a:pt x="9525" y="7620"/>
                        <a:pt x="7620" y="9525"/>
                        <a:pt x="4763" y="9525"/>
                      </a:cubicBezTo>
                      <a:cubicBezTo>
                        <a:pt x="1905" y="9525"/>
                        <a:pt x="0" y="7620"/>
                        <a:pt x="0" y="4763"/>
                      </a:cubicBezTo>
                      <a:cubicBezTo>
                        <a:pt x="0" y="1905"/>
                        <a:pt x="1905" y="0"/>
                        <a:pt x="4763" y="0"/>
                      </a:cubicBezTo>
                      <a:cubicBezTo>
                        <a:pt x="7620" y="0"/>
                        <a:pt x="9525" y="1905"/>
                        <a:pt x="9525" y="47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23" name="图形 8">
                <a:extLst>
                  <a:ext uri="{FF2B5EF4-FFF2-40B4-BE49-F238E27FC236}">
                    <a16:creationId xmlns:a16="http://schemas.microsoft.com/office/drawing/2014/main" id="{E376E3DB-4501-44BC-855B-68B286D5849A}"/>
                  </a:ext>
                </a:extLst>
              </p:cNvPr>
              <p:cNvGrpSpPr/>
              <p:nvPr/>
            </p:nvGrpSpPr>
            <p:grpSpPr>
              <a:xfrm>
                <a:off x="-1077036" y="4458146"/>
                <a:ext cx="210311" cy="404622"/>
                <a:chOff x="-1077036" y="4458146"/>
                <a:chExt cx="210311" cy="404622"/>
              </a:xfrm>
            </p:grpSpPr>
            <p:grpSp>
              <p:nvGrpSpPr>
                <p:cNvPr id="624" name="图形 8">
                  <a:extLst>
                    <a:ext uri="{FF2B5EF4-FFF2-40B4-BE49-F238E27FC236}">
                      <a16:creationId xmlns:a16="http://schemas.microsoft.com/office/drawing/2014/main" id="{09D6D5A9-9F5E-4DD8-B151-2FA27B8742A6}"/>
                    </a:ext>
                  </a:extLst>
                </p:cNvPr>
                <p:cNvGrpSpPr/>
                <p:nvPr/>
              </p:nvGrpSpPr>
              <p:grpSpPr>
                <a:xfrm>
                  <a:off x="-1077036" y="4691318"/>
                  <a:ext cx="210311" cy="171450"/>
                  <a:chOff x="-1077036" y="4691318"/>
                  <a:chExt cx="210311" cy="171450"/>
                </a:xfrm>
              </p:grpSpPr>
              <p:grpSp>
                <p:nvGrpSpPr>
                  <p:cNvPr id="625" name="图形 8">
                    <a:extLst>
                      <a:ext uri="{FF2B5EF4-FFF2-40B4-BE49-F238E27FC236}">
                        <a16:creationId xmlns:a16="http://schemas.microsoft.com/office/drawing/2014/main" id="{E1C14C25-3EDD-4119-9BF0-3AEFBDC87056}"/>
                      </a:ext>
                    </a:extLst>
                  </p:cNvPr>
                  <p:cNvGrpSpPr/>
                  <p:nvPr/>
                </p:nvGrpSpPr>
                <p:grpSpPr>
                  <a:xfrm>
                    <a:off x="-1077036" y="4691318"/>
                    <a:ext cx="210311" cy="169163"/>
                    <a:chOff x="-1077036" y="4691318"/>
                    <a:chExt cx="210311" cy="169163"/>
                  </a:xfrm>
                </p:grpSpPr>
                <p:pic>
                  <p:nvPicPr>
                    <p:cNvPr id="626" name="图片 625">
                      <a:extLst>
                        <a:ext uri="{FF2B5EF4-FFF2-40B4-BE49-F238E27FC236}">
                          <a16:creationId xmlns:a16="http://schemas.microsoft.com/office/drawing/2014/main" id="{600B0D35-F830-4820-9F88-C38C2B148AB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-1077036" y="4693604"/>
                      <a:ext cx="210311" cy="166877"/>
                    </a:xfrm>
                    <a:custGeom>
                      <a:avLst/>
                      <a:gdLst>
                        <a:gd name="connsiteX0" fmla="*/ 147 w 210311"/>
                        <a:gd name="connsiteY0" fmla="*/ 306 h 166877"/>
                        <a:gd name="connsiteX1" fmla="*/ 210459 w 210311"/>
                        <a:gd name="connsiteY1" fmla="*/ 306 h 166877"/>
                        <a:gd name="connsiteX2" fmla="*/ 210459 w 210311"/>
                        <a:gd name="connsiteY2" fmla="*/ 167184 h 166877"/>
                        <a:gd name="connsiteX3" fmla="*/ 147 w 210311"/>
                        <a:gd name="connsiteY3" fmla="*/ 167184 h 1668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0311" h="166877">
                          <a:moveTo>
                            <a:pt x="147" y="306"/>
                          </a:moveTo>
                          <a:lnTo>
                            <a:pt x="210459" y="306"/>
                          </a:lnTo>
                          <a:lnTo>
                            <a:pt x="210459" y="167184"/>
                          </a:lnTo>
                          <a:lnTo>
                            <a:pt x="147" y="167184"/>
                          </a:lnTo>
                          <a:close/>
                        </a:path>
                      </a:pathLst>
                    </a:custGeom>
                  </p:spPr>
                </p:pic>
                <p:pic>
                  <p:nvPicPr>
                    <p:cNvPr id="627" name="图片 626">
                      <a:extLst>
                        <a:ext uri="{FF2B5EF4-FFF2-40B4-BE49-F238E27FC236}">
                          <a16:creationId xmlns:a16="http://schemas.microsoft.com/office/drawing/2014/main" id="{B077880E-48F9-48CA-A40D-A9B4BA78A66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-1065597" y="4691318"/>
                      <a:ext cx="185165" cy="25145"/>
                    </a:xfrm>
                    <a:custGeom>
                      <a:avLst/>
                      <a:gdLst>
                        <a:gd name="connsiteX0" fmla="*/ 153 w 185165"/>
                        <a:gd name="connsiteY0" fmla="*/ 329 h 25145"/>
                        <a:gd name="connsiteX1" fmla="*/ 185319 w 185165"/>
                        <a:gd name="connsiteY1" fmla="*/ 329 h 25145"/>
                        <a:gd name="connsiteX2" fmla="*/ 185319 w 185165"/>
                        <a:gd name="connsiteY2" fmla="*/ 25475 h 25145"/>
                        <a:gd name="connsiteX3" fmla="*/ 153 w 185165"/>
                        <a:gd name="connsiteY3" fmla="*/ 25475 h 251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5165" h="25145">
                          <a:moveTo>
                            <a:pt x="153" y="329"/>
                          </a:moveTo>
                          <a:lnTo>
                            <a:pt x="185319" y="329"/>
                          </a:lnTo>
                          <a:lnTo>
                            <a:pt x="185319" y="25475"/>
                          </a:lnTo>
                          <a:lnTo>
                            <a:pt x="153" y="25475"/>
                          </a:lnTo>
                          <a:close/>
                        </a:path>
                      </a:pathLst>
                    </a:custGeom>
                  </p:spPr>
                </p:pic>
              </p:grpSp>
              <p:pic>
                <p:nvPicPr>
                  <p:cNvPr id="628" name="图片 627">
                    <a:extLst>
                      <a:ext uri="{FF2B5EF4-FFF2-40B4-BE49-F238E27FC236}">
                        <a16:creationId xmlns:a16="http://schemas.microsoft.com/office/drawing/2014/main" id="{7D46E6A8-F9B8-4505-B5BF-296A48A4F9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-1077036" y="4828478"/>
                    <a:ext cx="210311" cy="34290"/>
                  </a:xfrm>
                  <a:custGeom>
                    <a:avLst/>
                    <a:gdLst>
                      <a:gd name="connsiteX0" fmla="*/ 147 w 210311"/>
                      <a:gd name="connsiteY0" fmla="*/ 342 h 34290"/>
                      <a:gd name="connsiteX1" fmla="*/ 210459 w 210311"/>
                      <a:gd name="connsiteY1" fmla="*/ 342 h 34290"/>
                      <a:gd name="connsiteX2" fmla="*/ 210459 w 210311"/>
                      <a:gd name="connsiteY2" fmla="*/ 34632 h 34290"/>
                      <a:gd name="connsiteX3" fmla="*/ 147 w 210311"/>
                      <a:gd name="connsiteY3" fmla="*/ 34632 h 34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11" h="34290">
                        <a:moveTo>
                          <a:pt x="147" y="342"/>
                        </a:moveTo>
                        <a:lnTo>
                          <a:pt x="210459" y="342"/>
                        </a:lnTo>
                        <a:lnTo>
                          <a:pt x="210459" y="34632"/>
                        </a:lnTo>
                        <a:lnTo>
                          <a:pt x="147" y="34632"/>
                        </a:lnTo>
                        <a:close/>
                      </a:path>
                    </a:pathLst>
                  </a:custGeom>
                </p:spPr>
              </p:pic>
            </p:grpSp>
            <p:pic>
              <p:nvPicPr>
                <p:cNvPr id="629" name="图片 628">
                  <a:extLst>
                    <a:ext uri="{FF2B5EF4-FFF2-40B4-BE49-F238E27FC236}">
                      <a16:creationId xmlns:a16="http://schemas.microsoft.com/office/drawing/2014/main" id="{A4998E44-CD89-4A13-A1C6-18FD32C3C8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-1035888" y="4458146"/>
                  <a:ext cx="125729" cy="288036"/>
                </a:xfrm>
                <a:custGeom>
                  <a:avLst/>
                  <a:gdLst>
                    <a:gd name="connsiteX0" fmla="*/ 166 w 125729"/>
                    <a:gd name="connsiteY0" fmla="*/ 261 h 288036"/>
                    <a:gd name="connsiteX1" fmla="*/ 125896 w 125729"/>
                    <a:gd name="connsiteY1" fmla="*/ 261 h 288036"/>
                    <a:gd name="connsiteX2" fmla="*/ 125896 w 125729"/>
                    <a:gd name="connsiteY2" fmla="*/ 288297 h 288036"/>
                    <a:gd name="connsiteX3" fmla="*/ 166 w 125729"/>
                    <a:gd name="connsiteY3" fmla="*/ 288297 h 28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729" h="288036">
                      <a:moveTo>
                        <a:pt x="166" y="261"/>
                      </a:moveTo>
                      <a:lnTo>
                        <a:pt x="125896" y="261"/>
                      </a:lnTo>
                      <a:lnTo>
                        <a:pt x="125896" y="288297"/>
                      </a:lnTo>
                      <a:lnTo>
                        <a:pt x="166" y="288297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30" name="图片 629">
                  <a:extLst>
                    <a:ext uri="{FF2B5EF4-FFF2-40B4-BE49-F238E27FC236}">
                      <a16:creationId xmlns:a16="http://schemas.microsoft.com/office/drawing/2014/main" id="{B03B76AF-C8FA-461A-814A-44B7D3AFA9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-1040460" y="4686746"/>
                  <a:ext cx="134873" cy="18287"/>
                </a:xfrm>
                <a:custGeom>
                  <a:avLst/>
                  <a:gdLst>
                    <a:gd name="connsiteX0" fmla="*/ 164 w 134873"/>
                    <a:gd name="connsiteY0" fmla="*/ 330 h 18287"/>
                    <a:gd name="connsiteX1" fmla="*/ 135038 w 134873"/>
                    <a:gd name="connsiteY1" fmla="*/ 330 h 18287"/>
                    <a:gd name="connsiteX2" fmla="*/ 135038 w 134873"/>
                    <a:gd name="connsiteY2" fmla="*/ 18618 h 18287"/>
                    <a:gd name="connsiteX3" fmla="*/ 164 w 134873"/>
                    <a:gd name="connsiteY3" fmla="*/ 18618 h 18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873" h="18287">
                      <a:moveTo>
                        <a:pt x="164" y="330"/>
                      </a:moveTo>
                      <a:lnTo>
                        <a:pt x="135038" y="330"/>
                      </a:lnTo>
                      <a:lnTo>
                        <a:pt x="135038" y="18618"/>
                      </a:lnTo>
                      <a:lnTo>
                        <a:pt x="164" y="18618"/>
                      </a:lnTo>
                      <a:close/>
                    </a:path>
                  </a:pathLst>
                </a:cu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596916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顶角 23">
            <a:extLst>
              <a:ext uri="{FF2B5EF4-FFF2-40B4-BE49-F238E27FC236}">
                <a16:creationId xmlns:a16="http://schemas.microsoft.com/office/drawing/2014/main" id="{3F3245A5-0954-49D5-AAEF-591A3F43B5E4}"/>
              </a:ext>
            </a:extLst>
          </p:cNvPr>
          <p:cNvSpPr/>
          <p:nvPr/>
        </p:nvSpPr>
        <p:spPr>
          <a:xfrm>
            <a:off x="515938" y="1263727"/>
            <a:ext cx="5359759" cy="2173541"/>
          </a:xfrm>
          <a:prstGeom prst="round2SameRect">
            <a:avLst>
              <a:gd name="adj1" fmla="val 9466"/>
              <a:gd name="adj2" fmla="val 0"/>
            </a:avLst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5" name="矩形: 圆顶角 24">
            <a:extLst>
              <a:ext uri="{FF2B5EF4-FFF2-40B4-BE49-F238E27FC236}">
                <a16:creationId xmlns:a16="http://schemas.microsoft.com/office/drawing/2014/main" id="{D819A90A-46A4-4A6E-910D-A056BBFE6026}"/>
              </a:ext>
            </a:extLst>
          </p:cNvPr>
          <p:cNvSpPr/>
          <p:nvPr/>
        </p:nvSpPr>
        <p:spPr>
          <a:xfrm>
            <a:off x="6316305" y="1263727"/>
            <a:ext cx="5359759" cy="2173541"/>
          </a:xfrm>
          <a:prstGeom prst="round2SameRect">
            <a:avLst>
              <a:gd name="adj1" fmla="val 9466"/>
              <a:gd name="adj2" fmla="val 0"/>
            </a:avLst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6" name="矩形: 圆顶角 25">
            <a:extLst>
              <a:ext uri="{FF2B5EF4-FFF2-40B4-BE49-F238E27FC236}">
                <a16:creationId xmlns:a16="http://schemas.microsoft.com/office/drawing/2014/main" id="{1334A89D-DC5C-48EC-B32F-E51E530BE41B}"/>
              </a:ext>
            </a:extLst>
          </p:cNvPr>
          <p:cNvSpPr/>
          <p:nvPr/>
        </p:nvSpPr>
        <p:spPr>
          <a:xfrm>
            <a:off x="515938" y="3896721"/>
            <a:ext cx="5359759" cy="2173541"/>
          </a:xfrm>
          <a:prstGeom prst="round2SameRect">
            <a:avLst>
              <a:gd name="adj1" fmla="val 9466"/>
              <a:gd name="adj2" fmla="val 0"/>
            </a:avLst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7" name="矩形: 圆顶角 26">
            <a:extLst>
              <a:ext uri="{FF2B5EF4-FFF2-40B4-BE49-F238E27FC236}">
                <a16:creationId xmlns:a16="http://schemas.microsoft.com/office/drawing/2014/main" id="{04C2305D-74CD-4EF8-B812-EED7E6D00D48}"/>
              </a:ext>
            </a:extLst>
          </p:cNvPr>
          <p:cNvSpPr/>
          <p:nvPr/>
        </p:nvSpPr>
        <p:spPr>
          <a:xfrm>
            <a:off x="6316305" y="3896721"/>
            <a:ext cx="5359759" cy="2173541"/>
          </a:xfrm>
          <a:prstGeom prst="round2SameRect">
            <a:avLst>
              <a:gd name="adj1" fmla="val 9466"/>
              <a:gd name="adj2" fmla="val 0"/>
            </a:avLst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247E4E-7B6C-4B70-8DC9-F9D93916C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F9EBA4CF-AD41-4FF1-B9CC-38C396812CDB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706F1F3-B26C-4F20-84CD-83DBDA0A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预算方案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E0CB751-AE5D-45DE-A863-207D9C3071F5}"/>
              </a:ext>
            </a:extLst>
          </p:cNvPr>
          <p:cNvGrpSpPr/>
          <p:nvPr/>
        </p:nvGrpSpPr>
        <p:grpSpPr>
          <a:xfrm>
            <a:off x="324395" y="1408641"/>
            <a:ext cx="2833370" cy="1888914"/>
            <a:chOff x="557530" y="1722966"/>
            <a:chExt cx="2833370" cy="1888914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DC9C07F-9978-459B-9BD3-B724E2D22804}"/>
                </a:ext>
              </a:extLst>
            </p:cNvPr>
            <p:cNvSpPr/>
            <p:nvPr/>
          </p:nvSpPr>
          <p:spPr>
            <a:xfrm>
              <a:off x="1378446" y="2071655"/>
              <a:ext cx="1191536" cy="119153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graphicFrame>
          <p:nvGraphicFramePr>
            <p:cNvPr id="6" name="图表 5">
              <a:extLst>
                <a:ext uri="{FF2B5EF4-FFF2-40B4-BE49-F238E27FC236}">
                  <a16:creationId xmlns:a16="http://schemas.microsoft.com/office/drawing/2014/main" id="{2D816BC8-B064-4187-BC7C-F2FEBC3D7AFA}"/>
                </a:ext>
              </a:extLst>
            </p:cNvPr>
            <p:cNvGraphicFramePr/>
            <p:nvPr/>
          </p:nvGraphicFramePr>
          <p:xfrm>
            <a:off x="557530" y="1722966"/>
            <a:ext cx="2833370" cy="1888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DA406A92-3455-4A1B-B9E5-3785F8B0B5C4}"/>
              </a:ext>
            </a:extLst>
          </p:cNvPr>
          <p:cNvSpPr/>
          <p:nvPr/>
        </p:nvSpPr>
        <p:spPr>
          <a:xfrm>
            <a:off x="1162273" y="4371162"/>
            <a:ext cx="1191536" cy="11915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06EA7CC2-135E-4971-A8AB-9334E38C66C7}"/>
              </a:ext>
            </a:extLst>
          </p:cNvPr>
          <p:cNvGraphicFramePr/>
          <p:nvPr/>
        </p:nvGraphicFramePr>
        <p:xfrm>
          <a:off x="341356" y="4022473"/>
          <a:ext cx="2833370" cy="188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组合 11">
            <a:extLst>
              <a:ext uri="{FF2B5EF4-FFF2-40B4-BE49-F238E27FC236}">
                <a16:creationId xmlns:a16="http://schemas.microsoft.com/office/drawing/2014/main" id="{A48328C8-F741-4041-9236-ED86AFAC9CBA}"/>
              </a:ext>
            </a:extLst>
          </p:cNvPr>
          <p:cNvGrpSpPr/>
          <p:nvPr/>
        </p:nvGrpSpPr>
        <p:grpSpPr>
          <a:xfrm>
            <a:off x="6050279" y="1408641"/>
            <a:ext cx="2833370" cy="1888914"/>
            <a:chOff x="5867400" y="1722966"/>
            <a:chExt cx="2833370" cy="1888914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CD0698BE-82D7-4955-996C-D0DB76B4BB8D}"/>
                </a:ext>
              </a:extLst>
            </p:cNvPr>
            <p:cNvSpPr/>
            <p:nvPr/>
          </p:nvSpPr>
          <p:spPr>
            <a:xfrm>
              <a:off x="6688316" y="2071655"/>
              <a:ext cx="1191536" cy="119153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graphicFrame>
          <p:nvGraphicFramePr>
            <p:cNvPr id="14" name="图表 13">
              <a:extLst>
                <a:ext uri="{FF2B5EF4-FFF2-40B4-BE49-F238E27FC236}">
                  <a16:creationId xmlns:a16="http://schemas.microsoft.com/office/drawing/2014/main" id="{DB75232D-C18F-4C72-8698-072F8705DFFD}"/>
                </a:ext>
              </a:extLst>
            </p:cNvPr>
            <p:cNvGraphicFramePr/>
            <p:nvPr/>
          </p:nvGraphicFramePr>
          <p:xfrm>
            <a:off x="5867400" y="1722966"/>
            <a:ext cx="2833370" cy="1888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784FDC6F-C615-43C7-89D3-1D16F8BB3174}"/>
              </a:ext>
            </a:extLst>
          </p:cNvPr>
          <p:cNvSpPr/>
          <p:nvPr/>
        </p:nvSpPr>
        <p:spPr>
          <a:xfrm>
            <a:off x="6871195" y="4371162"/>
            <a:ext cx="1191536" cy="11915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1BC75F46-E6FE-4965-819F-A603580BCE61}"/>
              </a:ext>
            </a:extLst>
          </p:cNvPr>
          <p:cNvGraphicFramePr/>
          <p:nvPr/>
        </p:nvGraphicFramePr>
        <p:xfrm>
          <a:off x="6050279" y="4022473"/>
          <a:ext cx="2833370" cy="188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4F8C7E24-7DEE-4F78-9B18-ABD8B3D2174E}"/>
              </a:ext>
            </a:extLst>
          </p:cNvPr>
          <p:cNvSpPr txBox="1"/>
          <p:nvPr/>
        </p:nvSpPr>
        <p:spPr>
          <a:xfrm>
            <a:off x="2688777" y="1685606"/>
            <a:ext cx="195566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0" tIns="0" rIns="0" bIns="0" rtlCol="0">
            <a:noAutofit/>
          </a:bodyPr>
          <a:lstStyle/>
          <a:p>
            <a:r>
              <a:rPr lang="zh-CN" altLang="en-US" sz="3200" spc="100" dirty="0">
                <a:latin typeface="+mj-ea"/>
                <a:ea typeface="+mj-ea"/>
              </a:rPr>
              <a:t>物料费用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8CCAA2A-2772-4EA8-9386-2BF1E395E3DA}"/>
              </a:ext>
            </a:extLst>
          </p:cNvPr>
          <p:cNvSpPr txBox="1"/>
          <p:nvPr/>
        </p:nvSpPr>
        <p:spPr>
          <a:xfrm>
            <a:off x="2688777" y="2251687"/>
            <a:ext cx="2833369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FB18BBF-6038-4607-B8E9-650A6347E844}"/>
              </a:ext>
            </a:extLst>
          </p:cNvPr>
          <p:cNvSpPr txBox="1"/>
          <p:nvPr/>
        </p:nvSpPr>
        <p:spPr>
          <a:xfrm>
            <a:off x="2688777" y="4371162"/>
            <a:ext cx="195566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0" tIns="0" rIns="0" bIns="0" rtlCol="0">
            <a:noAutofit/>
          </a:bodyPr>
          <a:lstStyle/>
          <a:p>
            <a:r>
              <a:rPr lang="zh-CN" altLang="en-US" sz="3200" spc="100" dirty="0">
                <a:latin typeface="+mj-ea"/>
                <a:ea typeface="+mj-ea"/>
              </a:rPr>
              <a:t>组织费用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E08DAB7-9D79-42D3-91CE-E5B64BB90108}"/>
              </a:ext>
            </a:extLst>
          </p:cNvPr>
          <p:cNvSpPr txBox="1"/>
          <p:nvPr/>
        </p:nvSpPr>
        <p:spPr>
          <a:xfrm>
            <a:off x="2688777" y="4937243"/>
            <a:ext cx="2833369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36112F2-84C0-4940-9938-1A74FA38A19D}"/>
              </a:ext>
            </a:extLst>
          </p:cNvPr>
          <p:cNvSpPr txBox="1"/>
          <p:nvPr/>
        </p:nvSpPr>
        <p:spPr>
          <a:xfrm>
            <a:off x="8503339" y="1685606"/>
            <a:ext cx="195566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0" tIns="0" rIns="0" bIns="0" rtlCol="0">
            <a:noAutofit/>
          </a:bodyPr>
          <a:lstStyle/>
          <a:p>
            <a:r>
              <a:rPr lang="zh-CN" altLang="en-US" sz="3200" spc="100" dirty="0">
                <a:latin typeface="+mj-ea"/>
                <a:ea typeface="+mj-ea"/>
              </a:rPr>
              <a:t>宣传费用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EF1989D-DFDD-4A47-9DCA-B2E17B596D63}"/>
              </a:ext>
            </a:extLst>
          </p:cNvPr>
          <p:cNvSpPr txBox="1"/>
          <p:nvPr/>
        </p:nvSpPr>
        <p:spPr>
          <a:xfrm>
            <a:off x="8503339" y="2251687"/>
            <a:ext cx="2833369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AC6E3D4-86D5-4406-BE00-1CC3B6D2FA1D}"/>
              </a:ext>
            </a:extLst>
          </p:cNvPr>
          <p:cNvSpPr txBox="1"/>
          <p:nvPr/>
        </p:nvSpPr>
        <p:spPr>
          <a:xfrm>
            <a:off x="8503339" y="4371162"/>
            <a:ext cx="195566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0" tIns="0" rIns="0" bIns="0" rtlCol="0">
            <a:noAutofit/>
          </a:bodyPr>
          <a:lstStyle/>
          <a:p>
            <a:r>
              <a:rPr lang="zh-CN" altLang="en-US" sz="3200" spc="100" dirty="0">
                <a:latin typeface="+mj-ea"/>
                <a:ea typeface="+mj-ea"/>
              </a:rPr>
              <a:t>其他费用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E3B90A5-CD7C-4F97-AA65-F63B30B33263}"/>
              </a:ext>
            </a:extLst>
          </p:cNvPr>
          <p:cNvSpPr txBox="1"/>
          <p:nvPr/>
        </p:nvSpPr>
        <p:spPr>
          <a:xfrm>
            <a:off x="8503339" y="4937243"/>
            <a:ext cx="2833369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59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247E4E-7B6C-4B70-8DC9-F9D93916C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F9EBA4CF-AD41-4FF1-B9CC-38C396812CD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706F1F3-B26C-4F20-84CD-83DBDA0A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费用占比</a:t>
            </a:r>
          </a:p>
        </p:txBody>
      </p:sp>
      <p:sp>
        <p:nvSpPr>
          <p:cNvPr id="140" name="矩形: 圆顶角 139">
            <a:extLst>
              <a:ext uri="{FF2B5EF4-FFF2-40B4-BE49-F238E27FC236}">
                <a16:creationId xmlns:a16="http://schemas.microsoft.com/office/drawing/2014/main" id="{FEF01CF0-307F-4276-9D35-5045C115B830}"/>
              </a:ext>
            </a:extLst>
          </p:cNvPr>
          <p:cNvSpPr/>
          <p:nvPr/>
        </p:nvSpPr>
        <p:spPr>
          <a:xfrm>
            <a:off x="544620" y="1398958"/>
            <a:ext cx="5028779" cy="4661072"/>
          </a:xfrm>
          <a:prstGeom prst="round2SameRect">
            <a:avLst>
              <a:gd name="adj1" fmla="val 9466"/>
              <a:gd name="adj2" fmla="val 0"/>
            </a:avLst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28FD81AF-4A18-49CB-B5B8-4A61B72E852F}"/>
              </a:ext>
            </a:extLst>
          </p:cNvPr>
          <p:cNvGraphicFramePr/>
          <p:nvPr/>
        </p:nvGraphicFramePr>
        <p:xfrm>
          <a:off x="-266904" y="1229029"/>
          <a:ext cx="6366703" cy="477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0" name="矩形: 圆顶角 159">
            <a:extLst>
              <a:ext uri="{FF2B5EF4-FFF2-40B4-BE49-F238E27FC236}">
                <a16:creationId xmlns:a16="http://schemas.microsoft.com/office/drawing/2014/main" id="{A9EE9590-2B2B-4449-8329-ED043CAA95EA}"/>
              </a:ext>
            </a:extLst>
          </p:cNvPr>
          <p:cNvSpPr/>
          <p:nvPr/>
        </p:nvSpPr>
        <p:spPr>
          <a:xfrm>
            <a:off x="5946729" y="1398957"/>
            <a:ext cx="2689185" cy="2173541"/>
          </a:xfrm>
          <a:prstGeom prst="round2SameRect">
            <a:avLst>
              <a:gd name="adj1" fmla="val 9466"/>
              <a:gd name="adj2" fmla="val 0"/>
            </a:avLst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3" name="矩形: 圆顶角 162">
            <a:extLst>
              <a:ext uri="{FF2B5EF4-FFF2-40B4-BE49-F238E27FC236}">
                <a16:creationId xmlns:a16="http://schemas.microsoft.com/office/drawing/2014/main" id="{A7B2A9EB-3E22-41C2-A54E-242B0FFD6AAC}"/>
              </a:ext>
            </a:extLst>
          </p:cNvPr>
          <p:cNvSpPr/>
          <p:nvPr/>
        </p:nvSpPr>
        <p:spPr>
          <a:xfrm>
            <a:off x="5946729" y="3886489"/>
            <a:ext cx="2689185" cy="2173541"/>
          </a:xfrm>
          <a:prstGeom prst="round2SameRect">
            <a:avLst>
              <a:gd name="adj1" fmla="val 9466"/>
              <a:gd name="adj2" fmla="val 0"/>
            </a:avLst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4" name="矩形: 圆顶角 163">
            <a:extLst>
              <a:ext uri="{FF2B5EF4-FFF2-40B4-BE49-F238E27FC236}">
                <a16:creationId xmlns:a16="http://schemas.microsoft.com/office/drawing/2014/main" id="{FF2EB64B-2C6C-4FFD-A7F9-F7006630BCCE}"/>
              </a:ext>
            </a:extLst>
          </p:cNvPr>
          <p:cNvSpPr/>
          <p:nvPr/>
        </p:nvSpPr>
        <p:spPr>
          <a:xfrm>
            <a:off x="9009245" y="1398957"/>
            <a:ext cx="2689185" cy="2173541"/>
          </a:xfrm>
          <a:prstGeom prst="round2SameRect">
            <a:avLst>
              <a:gd name="adj1" fmla="val 9466"/>
              <a:gd name="adj2" fmla="val 0"/>
            </a:avLst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5" name="矩形: 圆顶角 164">
            <a:extLst>
              <a:ext uri="{FF2B5EF4-FFF2-40B4-BE49-F238E27FC236}">
                <a16:creationId xmlns:a16="http://schemas.microsoft.com/office/drawing/2014/main" id="{557CAF05-D536-4D17-8717-9AB08406B6D9}"/>
              </a:ext>
            </a:extLst>
          </p:cNvPr>
          <p:cNvSpPr/>
          <p:nvPr/>
        </p:nvSpPr>
        <p:spPr>
          <a:xfrm>
            <a:off x="9009245" y="3886489"/>
            <a:ext cx="2689185" cy="2173541"/>
          </a:xfrm>
          <a:prstGeom prst="round2SameRect">
            <a:avLst>
              <a:gd name="adj1" fmla="val 9466"/>
              <a:gd name="adj2" fmla="val 0"/>
            </a:avLst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7868AE51-60CE-43A7-A2B0-19829A87165F}"/>
              </a:ext>
            </a:extLst>
          </p:cNvPr>
          <p:cNvSpPr txBox="1"/>
          <p:nvPr/>
        </p:nvSpPr>
        <p:spPr>
          <a:xfrm>
            <a:off x="6179366" y="1536142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研发部</a:t>
            </a: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595780CF-F5D1-44DC-9899-D336063A2335}"/>
              </a:ext>
            </a:extLst>
          </p:cNvPr>
          <p:cNvSpPr txBox="1"/>
          <p:nvPr/>
        </p:nvSpPr>
        <p:spPr>
          <a:xfrm>
            <a:off x="6179366" y="2340659"/>
            <a:ext cx="2217798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B7FE5271-C741-4B41-BF5B-659F8C733F6C}"/>
              </a:ext>
            </a:extLst>
          </p:cNvPr>
          <p:cNvCxnSpPr>
            <a:cxnSpLocks/>
          </p:cNvCxnSpPr>
          <p:nvPr/>
        </p:nvCxnSpPr>
        <p:spPr>
          <a:xfrm>
            <a:off x="6179366" y="2167803"/>
            <a:ext cx="193400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文本框 170">
            <a:extLst>
              <a:ext uri="{FF2B5EF4-FFF2-40B4-BE49-F238E27FC236}">
                <a16:creationId xmlns:a16="http://schemas.microsoft.com/office/drawing/2014/main" id="{B85F14DF-ACEB-4427-A941-C24A31BF516F}"/>
              </a:ext>
            </a:extLst>
          </p:cNvPr>
          <p:cNvSpPr txBox="1"/>
          <p:nvPr/>
        </p:nvSpPr>
        <p:spPr>
          <a:xfrm>
            <a:off x="9258782" y="1536142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市场部</a:t>
            </a: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CA339E22-F2C7-4C68-BEE0-3A044E22CE74}"/>
              </a:ext>
            </a:extLst>
          </p:cNvPr>
          <p:cNvSpPr txBox="1"/>
          <p:nvPr/>
        </p:nvSpPr>
        <p:spPr>
          <a:xfrm>
            <a:off x="9258782" y="2340659"/>
            <a:ext cx="2217798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3" name="直接连接符 172">
            <a:extLst>
              <a:ext uri="{FF2B5EF4-FFF2-40B4-BE49-F238E27FC236}">
                <a16:creationId xmlns:a16="http://schemas.microsoft.com/office/drawing/2014/main" id="{8B67C5D5-7A5C-47FB-895D-11D7DBF18527}"/>
              </a:ext>
            </a:extLst>
          </p:cNvPr>
          <p:cNvCxnSpPr>
            <a:cxnSpLocks/>
          </p:cNvCxnSpPr>
          <p:nvPr/>
        </p:nvCxnSpPr>
        <p:spPr>
          <a:xfrm>
            <a:off x="9258782" y="2167803"/>
            <a:ext cx="193400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文本框 173">
            <a:extLst>
              <a:ext uri="{FF2B5EF4-FFF2-40B4-BE49-F238E27FC236}">
                <a16:creationId xmlns:a16="http://schemas.microsoft.com/office/drawing/2014/main" id="{9E2CE344-455C-4E2D-B153-0100100CBBC8}"/>
              </a:ext>
            </a:extLst>
          </p:cNvPr>
          <p:cNvSpPr txBox="1"/>
          <p:nvPr/>
        </p:nvSpPr>
        <p:spPr>
          <a:xfrm>
            <a:off x="6179366" y="4041811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营销部</a:t>
            </a: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E6F14738-E2C9-42B6-B414-6C65E1AADCB1}"/>
              </a:ext>
            </a:extLst>
          </p:cNvPr>
          <p:cNvSpPr txBox="1"/>
          <p:nvPr/>
        </p:nvSpPr>
        <p:spPr>
          <a:xfrm>
            <a:off x="6179366" y="4846328"/>
            <a:ext cx="2217798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6" name="直接连接符 175">
            <a:extLst>
              <a:ext uri="{FF2B5EF4-FFF2-40B4-BE49-F238E27FC236}">
                <a16:creationId xmlns:a16="http://schemas.microsoft.com/office/drawing/2014/main" id="{D516385C-D3C3-4C4E-82B4-B9CC70DDBDE5}"/>
              </a:ext>
            </a:extLst>
          </p:cNvPr>
          <p:cNvCxnSpPr>
            <a:cxnSpLocks/>
          </p:cNvCxnSpPr>
          <p:nvPr/>
        </p:nvCxnSpPr>
        <p:spPr>
          <a:xfrm>
            <a:off x="6179366" y="4673472"/>
            <a:ext cx="193400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文本框 176">
            <a:extLst>
              <a:ext uri="{FF2B5EF4-FFF2-40B4-BE49-F238E27FC236}">
                <a16:creationId xmlns:a16="http://schemas.microsoft.com/office/drawing/2014/main" id="{C621EB38-A7FD-48F1-B031-9982EF8A2430}"/>
              </a:ext>
            </a:extLst>
          </p:cNvPr>
          <p:cNvSpPr txBox="1"/>
          <p:nvPr/>
        </p:nvSpPr>
        <p:spPr>
          <a:xfrm>
            <a:off x="9258782" y="4041811"/>
            <a:ext cx="197478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后勤部</a:t>
            </a: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C5770D26-0072-4970-AF17-04872C8A6DA4}"/>
              </a:ext>
            </a:extLst>
          </p:cNvPr>
          <p:cNvSpPr txBox="1"/>
          <p:nvPr/>
        </p:nvSpPr>
        <p:spPr>
          <a:xfrm>
            <a:off x="9258782" y="4846328"/>
            <a:ext cx="2217798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9" name="直接连接符 178">
            <a:extLst>
              <a:ext uri="{FF2B5EF4-FFF2-40B4-BE49-F238E27FC236}">
                <a16:creationId xmlns:a16="http://schemas.microsoft.com/office/drawing/2014/main" id="{B890B5F3-EBF0-488F-8B8F-BA21341229DA}"/>
              </a:ext>
            </a:extLst>
          </p:cNvPr>
          <p:cNvCxnSpPr>
            <a:cxnSpLocks/>
          </p:cNvCxnSpPr>
          <p:nvPr/>
        </p:nvCxnSpPr>
        <p:spPr>
          <a:xfrm>
            <a:off x="9258782" y="4673472"/>
            <a:ext cx="193400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矩形 180">
            <a:extLst>
              <a:ext uri="{FF2B5EF4-FFF2-40B4-BE49-F238E27FC236}">
                <a16:creationId xmlns:a16="http://schemas.microsoft.com/office/drawing/2014/main" id="{77A8DFD0-4ED7-4159-AD67-1A7E3D553D8F}"/>
              </a:ext>
            </a:extLst>
          </p:cNvPr>
          <p:cNvSpPr/>
          <p:nvPr/>
        </p:nvSpPr>
        <p:spPr>
          <a:xfrm>
            <a:off x="5946729" y="3513775"/>
            <a:ext cx="2689200" cy="9365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2" name="矩形 181">
            <a:extLst>
              <a:ext uri="{FF2B5EF4-FFF2-40B4-BE49-F238E27FC236}">
                <a16:creationId xmlns:a16="http://schemas.microsoft.com/office/drawing/2014/main" id="{F71D9494-C347-44FA-9B31-E05AC31475FF}"/>
              </a:ext>
            </a:extLst>
          </p:cNvPr>
          <p:cNvSpPr/>
          <p:nvPr/>
        </p:nvSpPr>
        <p:spPr>
          <a:xfrm>
            <a:off x="9009237" y="3513775"/>
            <a:ext cx="2689200" cy="9365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3" name="矩形 182">
            <a:extLst>
              <a:ext uri="{FF2B5EF4-FFF2-40B4-BE49-F238E27FC236}">
                <a16:creationId xmlns:a16="http://schemas.microsoft.com/office/drawing/2014/main" id="{77863784-53FB-4CF3-B701-428588E81496}"/>
              </a:ext>
            </a:extLst>
          </p:cNvPr>
          <p:cNvSpPr/>
          <p:nvPr/>
        </p:nvSpPr>
        <p:spPr>
          <a:xfrm>
            <a:off x="5946729" y="5972462"/>
            <a:ext cx="2689200" cy="9365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4" name="矩形 183">
            <a:extLst>
              <a:ext uri="{FF2B5EF4-FFF2-40B4-BE49-F238E27FC236}">
                <a16:creationId xmlns:a16="http://schemas.microsoft.com/office/drawing/2014/main" id="{C9FFA092-B278-44E7-A742-199D2AAEE98A}"/>
              </a:ext>
            </a:extLst>
          </p:cNvPr>
          <p:cNvSpPr/>
          <p:nvPr/>
        </p:nvSpPr>
        <p:spPr>
          <a:xfrm>
            <a:off x="9009237" y="5972462"/>
            <a:ext cx="2689200" cy="9365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943F6BB-9E60-48EA-AFBF-C3727AEB817A}"/>
              </a:ext>
            </a:extLst>
          </p:cNvPr>
          <p:cNvGrpSpPr/>
          <p:nvPr/>
        </p:nvGrpSpPr>
        <p:grpSpPr>
          <a:xfrm>
            <a:off x="2537176" y="3087464"/>
            <a:ext cx="758542" cy="620943"/>
            <a:chOff x="2719172" y="5651481"/>
            <a:chExt cx="264605" cy="216606"/>
          </a:xfrm>
          <a:solidFill>
            <a:schemeClr val="accent1"/>
          </a:solidFill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26A1659F-C132-45D6-9BE3-AC17FC6F7EBF}"/>
                </a:ext>
              </a:extLst>
            </p:cNvPr>
            <p:cNvSpPr/>
            <p:nvPr/>
          </p:nvSpPr>
          <p:spPr>
            <a:xfrm>
              <a:off x="2719172" y="5651481"/>
              <a:ext cx="264605" cy="216606"/>
            </a:xfrm>
            <a:custGeom>
              <a:avLst/>
              <a:gdLst>
                <a:gd name="connsiteX0" fmla="*/ -86 w 264605"/>
                <a:gd name="connsiteY0" fmla="*/ 3011 h 216606"/>
                <a:gd name="connsiteX1" fmla="*/ -86 w 264605"/>
                <a:gd name="connsiteY1" fmla="*/ 15245 h 216606"/>
                <a:gd name="connsiteX2" fmla="*/ 3224 w 264605"/>
                <a:gd name="connsiteY2" fmla="*/ 18627 h 216606"/>
                <a:gd name="connsiteX3" fmla="*/ 12363 w 264605"/>
                <a:gd name="connsiteY3" fmla="*/ 18627 h 216606"/>
                <a:gd name="connsiteX4" fmla="*/ 12363 w 264605"/>
                <a:gd name="connsiteY4" fmla="*/ 25823 h 216606"/>
                <a:gd name="connsiteX5" fmla="*/ 3224 w 264605"/>
                <a:gd name="connsiteY5" fmla="*/ 25823 h 216606"/>
                <a:gd name="connsiteX6" fmla="*/ -86 w 264605"/>
                <a:gd name="connsiteY6" fmla="*/ 29206 h 216606"/>
                <a:gd name="connsiteX7" fmla="*/ -86 w 264605"/>
                <a:gd name="connsiteY7" fmla="*/ 41655 h 216606"/>
                <a:gd name="connsiteX8" fmla="*/ 3224 w 264605"/>
                <a:gd name="connsiteY8" fmla="*/ 45037 h 216606"/>
                <a:gd name="connsiteX9" fmla="*/ 28483 w 264605"/>
                <a:gd name="connsiteY9" fmla="*/ 45037 h 216606"/>
                <a:gd name="connsiteX10" fmla="*/ 28483 w 264605"/>
                <a:gd name="connsiteY10" fmla="*/ 170323 h 216606"/>
                <a:gd name="connsiteX11" fmla="*/ 3224 w 264605"/>
                <a:gd name="connsiteY11" fmla="*/ 170323 h 216606"/>
                <a:gd name="connsiteX12" fmla="*/ -86 w 264605"/>
                <a:gd name="connsiteY12" fmla="*/ 173706 h 216606"/>
                <a:gd name="connsiteX13" fmla="*/ -86 w 264605"/>
                <a:gd name="connsiteY13" fmla="*/ 185939 h 216606"/>
                <a:gd name="connsiteX14" fmla="*/ 3224 w 264605"/>
                <a:gd name="connsiteY14" fmla="*/ 189322 h 216606"/>
                <a:gd name="connsiteX15" fmla="*/ 12363 w 264605"/>
                <a:gd name="connsiteY15" fmla="*/ 189322 h 216606"/>
                <a:gd name="connsiteX16" fmla="*/ 12363 w 264605"/>
                <a:gd name="connsiteY16" fmla="*/ 196518 h 216606"/>
                <a:gd name="connsiteX17" fmla="*/ 3224 w 264605"/>
                <a:gd name="connsiteY17" fmla="*/ 196518 h 216606"/>
                <a:gd name="connsiteX18" fmla="*/ -86 w 264605"/>
                <a:gd name="connsiteY18" fmla="*/ 199828 h 216606"/>
                <a:gd name="connsiteX19" fmla="*/ -86 w 264605"/>
                <a:gd name="connsiteY19" fmla="*/ 213141 h 216606"/>
                <a:gd name="connsiteX20" fmla="*/ 3224 w 264605"/>
                <a:gd name="connsiteY20" fmla="*/ 216523 h 216606"/>
                <a:gd name="connsiteX21" fmla="*/ 261137 w 264605"/>
                <a:gd name="connsiteY21" fmla="*/ 216523 h 216606"/>
                <a:gd name="connsiteX22" fmla="*/ 264519 w 264605"/>
                <a:gd name="connsiteY22" fmla="*/ 213141 h 216606"/>
                <a:gd name="connsiteX23" fmla="*/ 264519 w 264605"/>
                <a:gd name="connsiteY23" fmla="*/ 200620 h 216606"/>
                <a:gd name="connsiteX24" fmla="*/ 261137 w 264605"/>
                <a:gd name="connsiteY24" fmla="*/ 197309 h 216606"/>
                <a:gd name="connsiteX25" fmla="*/ 250414 w 264605"/>
                <a:gd name="connsiteY25" fmla="*/ 197309 h 216606"/>
                <a:gd name="connsiteX26" fmla="*/ 250414 w 264605"/>
                <a:gd name="connsiteY26" fmla="*/ 190113 h 216606"/>
                <a:gd name="connsiteX27" fmla="*/ 261137 w 264605"/>
                <a:gd name="connsiteY27" fmla="*/ 190113 h 216606"/>
                <a:gd name="connsiteX28" fmla="*/ 264519 w 264605"/>
                <a:gd name="connsiteY28" fmla="*/ 186731 h 216606"/>
                <a:gd name="connsiteX29" fmla="*/ 264519 w 264605"/>
                <a:gd name="connsiteY29" fmla="*/ 174497 h 216606"/>
                <a:gd name="connsiteX30" fmla="*/ 261137 w 264605"/>
                <a:gd name="connsiteY30" fmla="*/ 171115 h 216606"/>
                <a:gd name="connsiteX31" fmla="*/ 232352 w 264605"/>
                <a:gd name="connsiteY31" fmla="*/ 171115 h 216606"/>
                <a:gd name="connsiteX32" fmla="*/ 232352 w 264605"/>
                <a:gd name="connsiteY32" fmla="*/ 45325 h 216606"/>
                <a:gd name="connsiteX33" fmla="*/ 261137 w 264605"/>
                <a:gd name="connsiteY33" fmla="*/ 45325 h 216606"/>
                <a:gd name="connsiteX34" fmla="*/ 264519 w 264605"/>
                <a:gd name="connsiteY34" fmla="*/ 41943 h 216606"/>
                <a:gd name="connsiteX35" fmla="*/ 264519 w 264605"/>
                <a:gd name="connsiteY35" fmla="*/ 29493 h 216606"/>
                <a:gd name="connsiteX36" fmla="*/ 261137 w 264605"/>
                <a:gd name="connsiteY36" fmla="*/ 26111 h 216606"/>
                <a:gd name="connsiteX37" fmla="*/ 250414 w 264605"/>
                <a:gd name="connsiteY37" fmla="*/ 26111 h 216606"/>
                <a:gd name="connsiteX38" fmla="*/ 250414 w 264605"/>
                <a:gd name="connsiteY38" fmla="*/ 18915 h 216606"/>
                <a:gd name="connsiteX39" fmla="*/ 261137 w 264605"/>
                <a:gd name="connsiteY39" fmla="*/ 18915 h 216606"/>
                <a:gd name="connsiteX40" fmla="*/ 264519 w 264605"/>
                <a:gd name="connsiteY40" fmla="*/ 15533 h 216606"/>
                <a:gd name="connsiteX41" fmla="*/ 264519 w 264605"/>
                <a:gd name="connsiteY41" fmla="*/ 3299 h 216606"/>
                <a:gd name="connsiteX42" fmla="*/ 261137 w 264605"/>
                <a:gd name="connsiteY42" fmla="*/ -83 h 216606"/>
                <a:gd name="connsiteX43" fmla="*/ 3224 w 264605"/>
                <a:gd name="connsiteY43" fmla="*/ -83 h 216606"/>
                <a:gd name="connsiteX44" fmla="*/ -86 w 264605"/>
                <a:gd name="connsiteY44" fmla="*/ 3011 h 216606"/>
                <a:gd name="connsiteX45" fmla="*/ 6606 w 264605"/>
                <a:gd name="connsiteY45" fmla="*/ 6394 h 216606"/>
                <a:gd name="connsiteX46" fmla="*/ 257754 w 264605"/>
                <a:gd name="connsiteY46" fmla="*/ 6394 h 216606"/>
                <a:gd name="connsiteX47" fmla="*/ 257754 w 264605"/>
                <a:gd name="connsiteY47" fmla="*/ 11647 h 216606"/>
                <a:gd name="connsiteX48" fmla="*/ 247032 w 264605"/>
                <a:gd name="connsiteY48" fmla="*/ 11647 h 216606"/>
                <a:gd name="connsiteX49" fmla="*/ 243650 w 264605"/>
                <a:gd name="connsiteY49" fmla="*/ 15029 h 216606"/>
                <a:gd name="connsiteX50" fmla="*/ 243650 w 264605"/>
                <a:gd name="connsiteY50" fmla="*/ 29421 h 216606"/>
                <a:gd name="connsiteX51" fmla="*/ 246960 w 264605"/>
                <a:gd name="connsiteY51" fmla="*/ 32732 h 216606"/>
                <a:gd name="connsiteX52" fmla="*/ 247032 w 264605"/>
                <a:gd name="connsiteY52" fmla="*/ 32732 h 216606"/>
                <a:gd name="connsiteX53" fmla="*/ 257754 w 264605"/>
                <a:gd name="connsiteY53" fmla="*/ 32732 h 216606"/>
                <a:gd name="connsiteX54" fmla="*/ 257754 w 264605"/>
                <a:gd name="connsiteY54" fmla="*/ 38489 h 216606"/>
                <a:gd name="connsiteX55" fmla="*/ 6534 w 264605"/>
                <a:gd name="connsiteY55" fmla="*/ 38489 h 216606"/>
                <a:gd name="connsiteX56" fmla="*/ 6534 w 264605"/>
                <a:gd name="connsiteY56" fmla="*/ 32732 h 216606"/>
                <a:gd name="connsiteX57" fmla="*/ 15673 w 264605"/>
                <a:gd name="connsiteY57" fmla="*/ 32732 h 216606"/>
                <a:gd name="connsiteX58" fmla="*/ 19055 w 264605"/>
                <a:gd name="connsiteY58" fmla="*/ 29493 h 216606"/>
                <a:gd name="connsiteX59" fmla="*/ 19056 w 264605"/>
                <a:gd name="connsiteY59" fmla="*/ 29421 h 216606"/>
                <a:gd name="connsiteX60" fmla="*/ 19056 w 264605"/>
                <a:gd name="connsiteY60" fmla="*/ 15029 h 216606"/>
                <a:gd name="connsiteX61" fmla="*/ 15673 w 264605"/>
                <a:gd name="connsiteY61" fmla="*/ 11647 h 216606"/>
                <a:gd name="connsiteX62" fmla="*/ 6534 w 264605"/>
                <a:gd name="connsiteY62" fmla="*/ 11647 h 216606"/>
                <a:gd name="connsiteX63" fmla="*/ 225947 w 264605"/>
                <a:gd name="connsiteY63" fmla="*/ 169028 h 216606"/>
                <a:gd name="connsiteX64" fmla="*/ 212346 w 264605"/>
                <a:gd name="connsiteY64" fmla="*/ 169028 h 216606"/>
                <a:gd name="connsiteX65" fmla="*/ 212346 w 264605"/>
                <a:gd name="connsiteY65" fmla="*/ 45181 h 216606"/>
                <a:gd name="connsiteX66" fmla="*/ 225947 w 264605"/>
                <a:gd name="connsiteY66" fmla="*/ 45181 h 216606"/>
                <a:gd name="connsiteX67" fmla="*/ 257754 w 264605"/>
                <a:gd name="connsiteY67" fmla="*/ 182845 h 216606"/>
                <a:gd name="connsiteX68" fmla="*/ 247032 w 264605"/>
                <a:gd name="connsiteY68" fmla="*/ 182845 h 216606"/>
                <a:gd name="connsiteX69" fmla="*/ 243650 w 264605"/>
                <a:gd name="connsiteY69" fmla="*/ 186227 h 216606"/>
                <a:gd name="connsiteX70" fmla="*/ 243650 w 264605"/>
                <a:gd name="connsiteY70" fmla="*/ 200620 h 216606"/>
                <a:gd name="connsiteX71" fmla="*/ 247032 w 264605"/>
                <a:gd name="connsiteY71" fmla="*/ 204002 h 216606"/>
                <a:gd name="connsiteX72" fmla="*/ 257754 w 264605"/>
                <a:gd name="connsiteY72" fmla="*/ 204002 h 216606"/>
                <a:gd name="connsiteX73" fmla="*/ 257754 w 264605"/>
                <a:gd name="connsiteY73" fmla="*/ 209759 h 216606"/>
                <a:gd name="connsiteX74" fmla="*/ 6534 w 264605"/>
                <a:gd name="connsiteY74" fmla="*/ 209759 h 216606"/>
                <a:gd name="connsiteX75" fmla="*/ 6534 w 264605"/>
                <a:gd name="connsiteY75" fmla="*/ 204002 h 216606"/>
                <a:gd name="connsiteX76" fmla="*/ 15673 w 264605"/>
                <a:gd name="connsiteY76" fmla="*/ 204002 h 216606"/>
                <a:gd name="connsiteX77" fmla="*/ 19056 w 264605"/>
                <a:gd name="connsiteY77" fmla="*/ 200620 h 216606"/>
                <a:gd name="connsiteX78" fmla="*/ 19056 w 264605"/>
                <a:gd name="connsiteY78" fmla="*/ 186227 h 216606"/>
                <a:gd name="connsiteX79" fmla="*/ 15673 w 264605"/>
                <a:gd name="connsiteY79" fmla="*/ 182845 h 216606"/>
                <a:gd name="connsiteX80" fmla="*/ 6534 w 264605"/>
                <a:gd name="connsiteY80" fmla="*/ 182845 h 216606"/>
                <a:gd name="connsiteX81" fmla="*/ 6534 w 264605"/>
                <a:gd name="connsiteY81" fmla="*/ 177160 h 216606"/>
                <a:gd name="connsiteX82" fmla="*/ 257682 w 264605"/>
                <a:gd name="connsiteY82" fmla="*/ 177160 h 216606"/>
                <a:gd name="connsiteX83" fmla="*/ 35319 w 264605"/>
                <a:gd name="connsiteY83" fmla="*/ 45181 h 216606"/>
                <a:gd name="connsiteX84" fmla="*/ 51151 w 264605"/>
                <a:gd name="connsiteY84" fmla="*/ 45181 h 216606"/>
                <a:gd name="connsiteX85" fmla="*/ 51151 w 264605"/>
                <a:gd name="connsiteY85" fmla="*/ 169028 h 216606"/>
                <a:gd name="connsiteX86" fmla="*/ 35319 w 264605"/>
                <a:gd name="connsiteY86" fmla="*/ 169028 h 216606"/>
                <a:gd name="connsiteX87" fmla="*/ 58851 w 264605"/>
                <a:gd name="connsiteY87" fmla="*/ 170612 h 216606"/>
                <a:gd name="connsiteX88" fmla="*/ 58851 w 264605"/>
                <a:gd name="connsiteY88" fmla="*/ 45325 h 216606"/>
                <a:gd name="connsiteX89" fmla="*/ 205726 w 264605"/>
                <a:gd name="connsiteY89" fmla="*/ 45325 h 216606"/>
                <a:gd name="connsiteX90" fmla="*/ 205726 w 264605"/>
                <a:gd name="connsiteY90" fmla="*/ 170612 h 21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605" h="216606">
                  <a:moveTo>
                    <a:pt x="-86" y="3011"/>
                  </a:moveTo>
                  <a:lnTo>
                    <a:pt x="-86" y="15245"/>
                  </a:lnTo>
                  <a:cubicBezTo>
                    <a:pt x="-87" y="17087"/>
                    <a:pt x="1384" y="18591"/>
                    <a:pt x="3224" y="18627"/>
                  </a:cubicBezTo>
                  <a:lnTo>
                    <a:pt x="12363" y="18627"/>
                  </a:lnTo>
                  <a:lnTo>
                    <a:pt x="12363" y="25823"/>
                  </a:lnTo>
                  <a:lnTo>
                    <a:pt x="3224" y="25823"/>
                  </a:lnTo>
                  <a:cubicBezTo>
                    <a:pt x="1384" y="25859"/>
                    <a:pt x="-87" y="27364"/>
                    <a:pt x="-86" y="29206"/>
                  </a:cubicBezTo>
                  <a:lnTo>
                    <a:pt x="-86" y="41655"/>
                  </a:lnTo>
                  <a:cubicBezTo>
                    <a:pt x="-87" y="43498"/>
                    <a:pt x="1384" y="45001"/>
                    <a:pt x="3224" y="45037"/>
                  </a:cubicBezTo>
                  <a:lnTo>
                    <a:pt x="28483" y="45037"/>
                  </a:lnTo>
                  <a:lnTo>
                    <a:pt x="28483" y="170323"/>
                  </a:lnTo>
                  <a:lnTo>
                    <a:pt x="3224" y="170323"/>
                  </a:lnTo>
                  <a:cubicBezTo>
                    <a:pt x="1384" y="170359"/>
                    <a:pt x="-87" y="171863"/>
                    <a:pt x="-86" y="173706"/>
                  </a:cubicBezTo>
                  <a:lnTo>
                    <a:pt x="-86" y="185939"/>
                  </a:lnTo>
                  <a:cubicBezTo>
                    <a:pt x="-87" y="187782"/>
                    <a:pt x="1384" y="189286"/>
                    <a:pt x="3224" y="189322"/>
                  </a:cubicBezTo>
                  <a:lnTo>
                    <a:pt x="12363" y="189322"/>
                  </a:lnTo>
                  <a:lnTo>
                    <a:pt x="12363" y="196518"/>
                  </a:lnTo>
                  <a:lnTo>
                    <a:pt x="3224" y="196518"/>
                  </a:lnTo>
                  <a:cubicBezTo>
                    <a:pt x="1412" y="196554"/>
                    <a:pt x="-48" y="198015"/>
                    <a:pt x="-86" y="199828"/>
                  </a:cubicBezTo>
                  <a:lnTo>
                    <a:pt x="-86" y="213141"/>
                  </a:lnTo>
                  <a:cubicBezTo>
                    <a:pt x="-87" y="214983"/>
                    <a:pt x="1384" y="216488"/>
                    <a:pt x="3224" y="216523"/>
                  </a:cubicBezTo>
                  <a:lnTo>
                    <a:pt x="261137" y="216523"/>
                  </a:lnTo>
                  <a:cubicBezTo>
                    <a:pt x="263008" y="216523"/>
                    <a:pt x="264519" y="215012"/>
                    <a:pt x="264519" y="213141"/>
                  </a:cubicBezTo>
                  <a:lnTo>
                    <a:pt x="264519" y="200620"/>
                  </a:lnTo>
                  <a:cubicBezTo>
                    <a:pt x="264483" y="198778"/>
                    <a:pt x="262979" y="197309"/>
                    <a:pt x="261137" y="197309"/>
                  </a:cubicBezTo>
                  <a:lnTo>
                    <a:pt x="250414" y="197309"/>
                  </a:lnTo>
                  <a:lnTo>
                    <a:pt x="250414" y="190113"/>
                  </a:lnTo>
                  <a:lnTo>
                    <a:pt x="261137" y="190113"/>
                  </a:lnTo>
                  <a:cubicBezTo>
                    <a:pt x="263008" y="190113"/>
                    <a:pt x="264519" y="188602"/>
                    <a:pt x="264519" y="186731"/>
                  </a:cubicBezTo>
                  <a:lnTo>
                    <a:pt x="264519" y="174497"/>
                  </a:lnTo>
                  <a:cubicBezTo>
                    <a:pt x="264519" y="172626"/>
                    <a:pt x="263008" y="171115"/>
                    <a:pt x="261137" y="171115"/>
                  </a:cubicBezTo>
                  <a:lnTo>
                    <a:pt x="232352" y="171115"/>
                  </a:lnTo>
                  <a:lnTo>
                    <a:pt x="232352" y="45325"/>
                  </a:lnTo>
                  <a:lnTo>
                    <a:pt x="261137" y="45325"/>
                  </a:lnTo>
                  <a:cubicBezTo>
                    <a:pt x="263008" y="45325"/>
                    <a:pt x="264519" y="43814"/>
                    <a:pt x="264519" y="41943"/>
                  </a:cubicBezTo>
                  <a:lnTo>
                    <a:pt x="264519" y="29493"/>
                  </a:lnTo>
                  <a:cubicBezTo>
                    <a:pt x="264519" y="27622"/>
                    <a:pt x="263008" y="26111"/>
                    <a:pt x="261137" y="26111"/>
                  </a:cubicBezTo>
                  <a:lnTo>
                    <a:pt x="250414" y="26111"/>
                  </a:lnTo>
                  <a:lnTo>
                    <a:pt x="250414" y="18915"/>
                  </a:lnTo>
                  <a:lnTo>
                    <a:pt x="261137" y="18915"/>
                  </a:lnTo>
                  <a:cubicBezTo>
                    <a:pt x="263008" y="18915"/>
                    <a:pt x="264519" y="17404"/>
                    <a:pt x="264519" y="15533"/>
                  </a:cubicBezTo>
                  <a:lnTo>
                    <a:pt x="264519" y="3299"/>
                  </a:lnTo>
                  <a:cubicBezTo>
                    <a:pt x="264519" y="1428"/>
                    <a:pt x="263008" y="-83"/>
                    <a:pt x="261137" y="-83"/>
                  </a:cubicBezTo>
                  <a:lnTo>
                    <a:pt x="3224" y="-83"/>
                  </a:lnTo>
                  <a:cubicBezTo>
                    <a:pt x="1490" y="-54"/>
                    <a:pt x="61" y="1284"/>
                    <a:pt x="-86" y="3011"/>
                  </a:cubicBezTo>
                  <a:close/>
                  <a:moveTo>
                    <a:pt x="6606" y="6394"/>
                  </a:moveTo>
                  <a:lnTo>
                    <a:pt x="257754" y="6394"/>
                  </a:lnTo>
                  <a:lnTo>
                    <a:pt x="257754" y="11647"/>
                  </a:lnTo>
                  <a:lnTo>
                    <a:pt x="247032" y="11647"/>
                  </a:lnTo>
                  <a:cubicBezTo>
                    <a:pt x="245161" y="11647"/>
                    <a:pt x="243650" y="13158"/>
                    <a:pt x="243650" y="15029"/>
                  </a:cubicBezTo>
                  <a:lnTo>
                    <a:pt x="243650" y="29421"/>
                  </a:lnTo>
                  <a:cubicBezTo>
                    <a:pt x="243650" y="31249"/>
                    <a:pt x="245132" y="32732"/>
                    <a:pt x="246960" y="32732"/>
                  </a:cubicBezTo>
                  <a:cubicBezTo>
                    <a:pt x="246982" y="32732"/>
                    <a:pt x="247010" y="32732"/>
                    <a:pt x="247032" y="32732"/>
                  </a:cubicBezTo>
                  <a:lnTo>
                    <a:pt x="257754" y="32732"/>
                  </a:lnTo>
                  <a:lnTo>
                    <a:pt x="257754" y="38489"/>
                  </a:lnTo>
                  <a:lnTo>
                    <a:pt x="6534" y="38489"/>
                  </a:lnTo>
                  <a:lnTo>
                    <a:pt x="6534" y="32732"/>
                  </a:lnTo>
                  <a:lnTo>
                    <a:pt x="15673" y="32732"/>
                  </a:lnTo>
                  <a:cubicBezTo>
                    <a:pt x="17501" y="32768"/>
                    <a:pt x="19015" y="31321"/>
                    <a:pt x="19055" y="29493"/>
                  </a:cubicBezTo>
                  <a:cubicBezTo>
                    <a:pt x="19056" y="29472"/>
                    <a:pt x="19056" y="29443"/>
                    <a:pt x="19056" y="29421"/>
                  </a:cubicBezTo>
                  <a:lnTo>
                    <a:pt x="19056" y="15029"/>
                  </a:lnTo>
                  <a:cubicBezTo>
                    <a:pt x="19056" y="13158"/>
                    <a:pt x="17542" y="11647"/>
                    <a:pt x="15673" y="11647"/>
                  </a:cubicBezTo>
                  <a:lnTo>
                    <a:pt x="6534" y="11647"/>
                  </a:lnTo>
                  <a:close/>
                  <a:moveTo>
                    <a:pt x="225947" y="169028"/>
                  </a:moveTo>
                  <a:lnTo>
                    <a:pt x="212346" y="169028"/>
                  </a:lnTo>
                  <a:lnTo>
                    <a:pt x="212346" y="45181"/>
                  </a:lnTo>
                  <a:lnTo>
                    <a:pt x="225947" y="45181"/>
                  </a:lnTo>
                  <a:close/>
                  <a:moveTo>
                    <a:pt x="257754" y="182845"/>
                  </a:moveTo>
                  <a:lnTo>
                    <a:pt x="247032" y="182845"/>
                  </a:lnTo>
                  <a:cubicBezTo>
                    <a:pt x="245161" y="182845"/>
                    <a:pt x="243650" y="184356"/>
                    <a:pt x="243650" y="186227"/>
                  </a:cubicBezTo>
                  <a:lnTo>
                    <a:pt x="243650" y="200620"/>
                  </a:lnTo>
                  <a:cubicBezTo>
                    <a:pt x="243650" y="202491"/>
                    <a:pt x="245161" y="204002"/>
                    <a:pt x="247032" y="204002"/>
                  </a:cubicBezTo>
                  <a:lnTo>
                    <a:pt x="257754" y="204002"/>
                  </a:lnTo>
                  <a:lnTo>
                    <a:pt x="257754" y="209759"/>
                  </a:lnTo>
                  <a:lnTo>
                    <a:pt x="6534" y="209759"/>
                  </a:lnTo>
                  <a:lnTo>
                    <a:pt x="6534" y="204002"/>
                  </a:lnTo>
                  <a:lnTo>
                    <a:pt x="15673" y="204002"/>
                  </a:lnTo>
                  <a:cubicBezTo>
                    <a:pt x="17542" y="204002"/>
                    <a:pt x="19056" y="202491"/>
                    <a:pt x="19056" y="200620"/>
                  </a:cubicBezTo>
                  <a:lnTo>
                    <a:pt x="19056" y="186227"/>
                  </a:lnTo>
                  <a:cubicBezTo>
                    <a:pt x="19056" y="184356"/>
                    <a:pt x="17542" y="182845"/>
                    <a:pt x="15673" y="182845"/>
                  </a:cubicBezTo>
                  <a:lnTo>
                    <a:pt x="6534" y="182845"/>
                  </a:lnTo>
                  <a:lnTo>
                    <a:pt x="6534" y="177160"/>
                  </a:lnTo>
                  <a:lnTo>
                    <a:pt x="257682" y="177160"/>
                  </a:lnTo>
                  <a:close/>
                  <a:moveTo>
                    <a:pt x="35319" y="45181"/>
                  </a:moveTo>
                  <a:lnTo>
                    <a:pt x="51151" y="45181"/>
                  </a:lnTo>
                  <a:lnTo>
                    <a:pt x="51151" y="169028"/>
                  </a:lnTo>
                  <a:lnTo>
                    <a:pt x="35319" y="169028"/>
                  </a:lnTo>
                  <a:close/>
                  <a:moveTo>
                    <a:pt x="58851" y="170612"/>
                  </a:moveTo>
                  <a:lnTo>
                    <a:pt x="58851" y="45325"/>
                  </a:lnTo>
                  <a:lnTo>
                    <a:pt x="205726" y="45325"/>
                  </a:lnTo>
                  <a:lnTo>
                    <a:pt x="205726" y="170612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FECD18D4-8E53-4CF5-B235-4C6EEF3989D0}"/>
                </a:ext>
              </a:extLst>
            </p:cNvPr>
            <p:cNvSpPr/>
            <p:nvPr/>
          </p:nvSpPr>
          <p:spPr>
            <a:xfrm>
              <a:off x="2877344" y="5663211"/>
              <a:ext cx="31737" cy="21163"/>
            </a:xfrm>
            <a:custGeom>
              <a:avLst/>
              <a:gdLst>
                <a:gd name="connsiteX0" fmla="*/ 3441 w 31737"/>
                <a:gd name="connsiteY0" fmla="*/ 21074 h 21163"/>
                <a:gd name="connsiteX1" fmla="*/ 28268 w 31737"/>
                <a:gd name="connsiteY1" fmla="*/ 21074 h 21163"/>
                <a:gd name="connsiteX2" fmla="*/ 31650 w 31737"/>
                <a:gd name="connsiteY2" fmla="*/ 17835 h 21163"/>
                <a:gd name="connsiteX3" fmla="*/ 31650 w 31737"/>
                <a:gd name="connsiteY3" fmla="*/ 17763 h 21163"/>
                <a:gd name="connsiteX4" fmla="*/ 31650 w 31737"/>
                <a:gd name="connsiteY4" fmla="*/ 3371 h 21163"/>
                <a:gd name="connsiteX5" fmla="*/ 28340 w 31737"/>
                <a:gd name="connsiteY5" fmla="*/ -83 h 21163"/>
                <a:gd name="connsiteX6" fmla="*/ 28268 w 31737"/>
                <a:gd name="connsiteY6" fmla="*/ -83 h 21163"/>
                <a:gd name="connsiteX7" fmla="*/ 3297 w 31737"/>
                <a:gd name="connsiteY7" fmla="*/ -83 h 21163"/>
                <a:gd name="connsiteX8" fmla="*/ -85 w 31737"/>
                <a:gd name="connsiteY8" fmla="*/ 3299 h 21163"/>
                <a:gd name="connsiteX9" fmla="*/ -85 w 31737"/>
                <a:gd name="connsiteY9" fmla="*/ 17691 h 21163"/>
                <a:gd name="connsiteX10" fmla="*/ 3146 w 31737"/>
                <a:gd name="connsiteY10" fmla="*/ 21081 h 21163"/>
                <a:gd name="connsiteX11" fmla="*/ 3441 w 31737"/>
                <a:gd name="connsiteY11" fmla="*/ 21074 h 21163"/>
                <a:gd name="connsiteX12" fmla="*/ 6823 w 31737"/>
                <a:gd name="connsiteY12" fmla="*/ 6681 h 21163"/>
                <a:gd name="connsiteX13" fmla="*/ 25029 w 31737"/>
                <a:gd name="connsiteY13" fmla="*/ 6681 h 21163"/>
                <a:gd name="connsiteX14" fmla="*/ 25029 w 31737"/>
                <a:gd name="connsiteY14" fmla="*/ 13878 h 21163"/>
                <a:gd name="connsiteX15" fmla="*/ 6679 w 31737"/>
                <a:gd name="connsiteY15" fmla="*/ 13878 h 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37" h="21163">
                  <a:moveTo>
                    <a:pt x="3441" y="21074"/>
                  </a:moveTo>
                  <a:lnTo>
                    <a:pt x="28268" y="21074"/>
                  </a:lnTo>
                  <a:cubicBezTo>
                    <a:pt x="30096" y="21110"/>
                    <a:pt x="31607" y="19664"/>
                    <a:pt x="31650" y="17835"/>
                  </a:cubicBezTo>
                  <a:cubicBezTo>
                    <a:pt x="31650" y="17814"/>
                    <a:pt x="31650" y="17785"/>
                    <a:pt x="31650" y="17763"/>
                  </a:cubicBezTo>
                  <a:lnTo>
                    <a:pt x="31650" y="3371"/>
                  </a:lnTo>
                  <a:cubicBezTo>
                    <a:pt x="31693" y="1500"/>
                    <a:pt x="30211" y="-40"/>
                    <a:pt x="28340" y="-83"/>
                  </a:cubicBezTo>
                  <a:cubicBezTo>
                    <a:pt x="28318" y="-83"/>
                    <a:pt x="28289" y="-83"/>
                    <a:pt x="28268" y="-83"/>
                  </a:cubicBezTo>
                  <a:lnTo>
                    <a:pt x="3297" y="-83"/>
                  </a:lnTo>
                  <a:cubicBezTo>
                    <a:pt x="1426" y="-83"/>
                    <a:pt x="-85" y="1428"/>
                    <a:pt x="-85" y="3299"/>
                  </a:cubicBezTo>
                  <a:lnTo>
                    <a:pt x="-85" y="17691"/>
                  </a:lnTo>
                  <a:cubicBezTo>
                    <a:pt x="-129" y="19519"/>
                    <a:pt x="1318" y="21038"/>
                    <a:pt x="3146" y="21081"/>
                  </a:cubicBezTo>
                  <a:cubicBezTo>
                    <a:pt x="3246" y="21081"/>
                    <a:pt x="3340" y="21081"/>
                    <a:pt x="3441" y="21074"/>
                  </a:cubicBezTo>
                  <a:close/>
                  <a:moveTo>
                    <a:pt x="6823" y="6681"/>
                  </a:moveTo>
                  <a:lnTo>
                    <a:pt x="25029" y="6681"/>
                  </a:lnTo>
                  <a:lnTo>
                    <a:pt x="25029" y="13878"/>
                  </a:lnTo>
                  <a:lnTo>
                    <a:pt x="6679" y="13878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DF0A5FDF-9189-40AC-B58C-0F90D7C02232}"/>
                </a:ext>
              </a:extLst>
            </p:cNvPr>
            <p:cNvSpPr/>
            <p:nvPr/>
          </p:nvSpPr>
          <p:spPr>
            <a:xfrm>
              <a:off x="2834816" y="5663283"/>
              <a:ext cx="31663" cy="21084"/>
            </a:xfrm>
            <a:custGeom>
              <a:avLst/>
              <a:gdLst>
                <a:gd name="connsiteX0" fmla="*/ 3224 w 31663"/>
                <a:gd name="connsiteY0" fmla="*/ 21002 h 21084"/>
                <a:gd name="connsiteX1" fmla="*/ 28267 w 31663"/>
                <a:gd name="connsiteY1" fmla="*/ 21002 h 21084"/>
                <a:gd name="connsiteX2" fmla="*/ 31577 w 31663"/>
                <a:gd name="connsiteY2" fmla="*/ 17691 h 21084"/>
                <a:gd name="connsiteX3" fmla="*/ 31577 w 31663"/>
                <a:gd name="connsiteY3" fmla="*/ 3299 h 21084"/>
                <a:gd name="connsiteX4" fmla="*/ 28267 w 31663"/>
                <a:gd name="connsiteY4" fmla="*/ -83 h 21084"/>
                <a:gd name="connsiteX5" fmla="*/ 3224 w 31663"/>
                <a:gd name="connsiteY5" fmla="*/ -83 h 21084"/>
                <a:gd name="connsiteX6" fmla="*/ -86 w 31663"/>
                <a:gd name="connsiteY6" fmla="*/ 3299 h 21084"/>
                <a:gd name="connsiteX7" fmla="*/ -86 w 31663"/>
                <a:gd name="connsiteY7" fmla="*/ 17691 h 21084"/>
                <a:gd name="connsiteX8" fmla="*/ 3224 w 31663"/>
                <a:gd name="connsiteY8" fmla="*/ 21002 h 21084"/>
                <a:gd name="connsiteX9" fmla="*/ 6606 w 31663"/>
                <a:gd name="connsiteY9" fmla="*/ 6609 h 21084"/>
                <a:gd name="connsiteX10" fmla="*/ 24885 w 31663"/>
                <a:gd name="connsiteY10" fmla="*/ 6609 h 21084"/>
                <a:gd name="connsiteX11" fmla="*/ 24885 w 31663"/>
                <a:gd name="connsiteY11" fmla="*/ 13806 h 21084"/>
                <a:gd name="connsiteX12" fmla="*/ 6606 w 31663"/>
                <a:gd name="connsiteY12" fmla="*/ 13806 h 2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63" h="21084">
                  <a:moveTo>
                    <a:pt x="3224" y="21002"/>
                  </a:moveTo>
                  <a:lnTo>
                    <a:pt x="28267" y="21002"/>
                  </a:lnTo>
                  <a:cubicBezTo>
                    <a:pt x="30095" y="21002"/>
                    <a:pt x="31577" y="19519"/>
                    <a:pt x="31577" y="17691"/>
                  </a:cubicBezTo>
                  <a:lnTo>
                    <a:pt x="31577" y="3299"/>
                  </a:lnTo>
                  <a:cubicBezTo>
                    <a:pt x="31577" y="1457"/>
                    <a:pt x="30109" y="-47"/>
                    <a:pt x="28267" y="-83"/>
                  </a:cubicBezTo>
                  <a:lnTo>
                    <a:pt x="3224" y="-83"/>
                  </a:lnTo>
                  <a:cubicBezTo>
                    <a:pt x="1382" y="-47"/>
                    <a:pt x="-86" y="1457"/>
                    <a:pt x="-86" y="3299"/>
                  </a:cubicBezTo>
                  <a:lnTo>
                    <a:pt x="-86" y="17691"/>
                  </a:lnTo>
                  <a:cubicBezTo>
                    <a:pt x="-86" y="19519"/>
                    <a:pt x="1396" y="21002"/>
                    <a:pt x="3224" y="21002"/>
                  </a:cubicBezTo>
                  <a:close/>
                  <a:moveTo>
                    <a:pt x="6606" y="6609"/>
                  </a:moveTo>
                  <a:lnTo>
                    <a:pt x="24885" y="6609"/>
                  </a:lnTo>
                  <a:lnTo>
                    <a:pt x="24885" y="13806"/>
                  </a:lnTo>
                  <a:lnTo>
                    <a:pt x="6606" y="13806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01F5C723-DFBC-49AF-91A3-41B1E84DFCED}"/>
                </a:ext>
              </a:extLst>
            </p:cNvPr>
            <p:cNvSpPr/>
            <p:nvPr/>
          </p:nvSpPr>
          <p:spPr>
            <a:xfrm>
              <a:off x="2920522" y="5663211"/>
              <a:ext cx="31665" cy="21156"/>
            </a:xfrm>
            <a:custGeom>
              <a:avLst/>
              <a:gdLst>
                <a:gd name="connsiteX0" fmla="*/ 2937 w 31665"/>
                <a:gd name="connsiteY0" fmla="*/ 21074 h 21156"/>
                <a:gd name="connsiteX1" fmla="*/ 28268 w 31665"/>
                <a:gd name="connsiteY1" fmla="*/ 21074 h 21156"/>
                <a:gd name="connsiteX2" fmla="*/ 31578 w 31665"/>
                <a:gd name="connsiteY2" fmla="*/ 17763 h 21156"/>
                <a:gd name="connsiteX3" fmla="*/ 31578 w 31665"/>
                <a:gd name="connsiteY3" fmla="*/ 3371 h 21156"/>
                <a:gd name="connsiteX4" fmla="*/ 28268 w 31665"/>
                <a:gd name="connsiteY4" fmla="*/ -83 h 21156"/>
                <a:gd name="connsiteX5" fmla="*/ 28268 w 31665"/>
                <a:gd name="connsiteY5" fmla="*/ -83 h 21156"/>
                <a:gd name="connsiteX6" fmla="*/ 3225 w 31665"/>
                <a:gd name="connsiteY6" fmla="*/ -83 h 21156"/>
                <a:gd name="connsiteX7" fmla="*/ -85 w 31665"/>
                <a:gd name="connsiteY7" fmla="*/ 3299 h 21156"/>
                <a:gd name="connsiteX8" fmla="*/ -85 w 31665"/>
                <a:gd name="connsiteY8" fmla="*/ 17691 h 21156"/>
                <a:gd name="connsiteX9" fmla="*/ 2937 w 31665"/>
                <a:gd name="connsiteY9" fmla="*/ 21074 h 21156"/>
                <a:gd name="connsiteX10" fmla="*/ 6319 w 31665"/>
                <a:gd name="connsiteY10" fmla="*/ 6681 h 21156"/>
                <a:gd name="connsiteX11" fmla="*/ 24598 w 31665"/>
                <a:gd name="connsiteY11" fmla="*/ 6681 h 21156"/>
                <a:gd name="connsiteX12" fmla="*/ 24598 w 31665"/>
                <a:gd name="connsiteY12" fmla="*/ 13878 h 21156"/>
                <a:gd name="connsiteX13" fmla="*/ 6679 w 31665"/>
                <a:gd name="connsiteY13" fmla="*/ 13878 h 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5" h="21156">
                  <a:moveTo>
                    <a:pt x="2937" y="21074"/>
                  </a:moveTo>
                  <a:lnTo>
                    <a:pt x="28268" y="21074"/>
                  </a:lnTo>
                  <a:cubicBezTo>
                    <a:pt x="30096" y="21074"/>
                    <a:pt x="31578" y="19592"/>
                    <a:pt x="31578" y="17763"/>
                  </a:cubicBezTo>
                  <a:lnTo>
                    <a:pt x="31578" y="3371"/>
                  </a:lnTo>
                  <a:cubicBezTo>
                    <a:pt x="31621" y="1500"/>
                    <a:pt x="30139" y="-40"/>
                    <a:pt x="28268" y="-83"/>
                  </a:cubicBezTo>
                  <a:cubicBezTo>
                    <a:pt x="28268" y="-83"/>
                    <a:pt x="28268" y="-83"/>
                    <a:pt x="28268" y="-83"/>
                  </a:cubicBezTo>
                  <a:lnTo>
                    <a:pt x="3225" y="-83"/>
                  </a:lnTo>
                  <a:cubicBezTo>
                    <a:pt x="1383" y="-47"/>
                    <a:pt x="-85" y="1457"/>
                    <a:pt x="-85" y="3299"/>
                  </a:cubicBezTo>
                  <a:lnTo>
                    <a:pt x="-85" y="17691"/>
                  </a:lnTo>
                  <a:cubicBezTo>
                    <a:pt x="-128" y="19440"/>
                    <a:pt x="1196" y="20923"/>
                    <a:pt x="2937" y="21074"/>
                  </a:cubicBezTo>
                  <a:close/>
                  <a:moveTo>
                    <a:pt x="6319" y="6681"/>
                  </a:moveTo>
                  <a:lnTo>
                    <a:pt x="24598" y="6681"/>
                  </a:lnTo>
                  <a:lnTo>
                    <a:pt x="24598" y="13878"/>
                  </a:lnTo>
                  <a:lnTo>
                    <a:pt x="6679" y="13878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01909018-D05E-4649-87B5-F37CBE5F140A}"/>
                </a:ext>
              </a:extLst>
            </p:cNvPr>
            <p:cNvSpPr/>
            <p:nvPr/>
          </p:nvSpPr>
          <p:spPr>
            <a:xfrm>
              <a:off x="2747741" y="5663211"/>
              <a:ext cx="31808" cy="21157"/>
            </a:xfrm>
            <a:custGeom>
              <a:avLst/>
              <a:gdLst>
                <a:gd name="connsiteX0" fmla="*/ 3297 w 31808"/>
                <a:gd name="connsiteY0" fmla="*/ 21074 h 21157"/>
                <a:gd name="connsiteX1" fmla="*/ 28340 w 31808"/>
                <a:gd name="connsiteY1" fmla="*/ 21074 h 21157"/>
                <a:gd name="connsiteX2" fmla="*/ 31721 w 31808"/>
                <a:gd name="connsiteY2" fmla="*/ 17835 h 21157"/>
                <a:gd name="connsiteX3" fmla="*/ 31722 w 31808"/>
                <a:gd name="connsiteY3" fmla="*/ 17763 h 21157"/>
                <a:gd name="connsiteX4" fmla="*/ 31722 w 31808"/>
                <a:gd name="connsiteY4" fmla="*/ 3371 h 21157"/>
                <a:gd name="connsiteX5" fmla="*/ 28412 w 31808"/>
                <a:gd name="connsiteY5" fmla="*/ -83 h 21157"/>
                <a:gd name="connsiteX6" fmla="*/ 28340 w 31808"/>
                <a:gd name="connsiteY6" fmla="*/ -83 h 21157"/>
                <a:gd name="connsiteX7" fmla="*/ 3297 w 31808"/>
                <a:gd name="connsiteY7" fmla="*/ -83 h 21157"/>
                <a:gd name="connsiteX8" fmla="*/ -86 w 31808"/>
                <a:gd name="connsiteY8" fmla="*/ 3299 h 21157"/>
                <a:gd name="connsiteX9" fmla="*/ -86 w 31808"/>
                <a:gd name="connsiteY9" fmla="*/ 17691 h 21157"/>
                <a:gd name="connsiteX10" fmla="*/ 3151 w 31808"/>
                <a:gd name="connsiteY10" fmla="*/ 21074 h 21157"/>
                <a:gd name="connsiteX11" fmla="*/ 3297 w 31808"/>
                <a:gd name="connsiteY11" fmla="*/ 21074 h 21157"/>
                <a:gd name="connsiteX12" fmla="*/ 6679 w 31808"/>
                <a:gd name="connsiteY12" fmla="*/ 6681 h 21157"/>
                <a:gd name="connsiteX13" fmla="*/ 24885 w 31808"/>
                <a:gd name="connsiteY13" fmla="*/ 6681 h 21157"/>
                <a:gd name="connsiteX14" fmla="*/ 24885 w 31808"/>
                <a:gd name="connsiteY14" fmla="*/ 13878 h 21157"/>
                <a:gd name="connsiteX15" fmla="*/ 6751 w 31808"/>
                <a:gd name="connsiteY15" fmla="*/ 13878 h 2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08" h="21157">
                  <a:moveTo>
                    <a:pt x="3297" y="21074"/>
                  </a:moveTo>
                  <a:lnTo>
                    <a:pt x="28340" y="21074"/>
                  </a:lnTo>
                  <a:cubicBezTo>
                    <a:pt x="30167" y="21110"/>
                    <a:pt x="31681" y="19664"/>
                    <a:pt x="31721" y="17835"/>
                  </a:cubicBezTo>
                  <a:cubicBezTo>
                    <a:pt x="31722" y="17814"/>
                    <a:pt x="31722" y="17785"/>
                    <a:pt x="31722" y="17763"/>
                  </a:cubicBezTo>
                  <a:lnTo>
                    <a:pt x="31722" y="3371"/>
                  </a:lnTo>
                  <a:cubicBezTo>
                    <a:pt x="31761" y="1500"/>
                    <a:pt x="30280" y="-40"/>
                    <a:pt x="28412" y="-83"/>
                  </a:cubicBezTo>
                  <a:cubicBezTo>
                    <a:pt x="28388" y="-83"/>
                    <a:pt x="28364" y="-83"/>
                    <a:pt x="28340" y="-83"/>
                  </a:cubicBezTo>
                  <a:lnTo>
                    <a:pt x="3297" y="-83"/>
                  </a:lnTo>
                  <a:cubicBezTo>
                    <a:pt x="1429" y="-83"/>
                    <a:pt x="-86" y="1428"/>
                    <a:pt x="-86" y="3299"/>
                  </a:cubicBezTo>
                  <a:lnTo>
                    <a:pt x="-86" y="17691"/>
                  </a:lnTo>
                  <a:cubicBezTo>
                    <a:pt x="-126" y="19519"/>
                    <a:pt x="1323" y="21031"/>
                    <a:pt x="3151" y="21074"/>
                  </a:cubicBezTo>
                  <a:cubicBezTo>
                    <a:pt x="3200" y="21074"/>
                    <a:pt x="3248" y="21074"/>
                    <a:pt x="3297" y="21074"/>
                  </a:cubicBezTo>
                  <a:close/>
                  <a:moveTo>
                    <a:pt x="6679" y="6681"/>
                  </a:moveTo>
                  <a:lnTo>
                    <a:pt x="24885" y="6681"/>
                  </a:lnTo>
                  <a:lnTo>
                    <a:pt x="24885" y="13878"/>
                  </a:lnTo>
                  <a:lnTo>
                    <a:pt x="6751" y="13878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1316786B-F4A2-49CF-948B-133D7095DA53}"/>
                </a:ext>
              </a:extLst>
            </p:cNvPr>
            <p:cNvSpPr/>
            <p:nvPr/>
          </p:nvSpPr>
          <p:spPr>
            <a:xfrm>
              <a:off x="2790487" y="5663283"/>
              <a:ext cx="31664" cy="21085"/>
            </a:xfrm>
            <a:custGeom>
              <a:avLst/>
              <a:gdLst>
                <a:gd name="connsiteX0" fmla="*/ 3224 w 31664"/>
                <a:gd name="connsiteY0" fmla="*/ 21002 h 21085"/>
                <a:gd name="connsiteX1" fmla="*/ 28267 w 31664"/>
                <a:gd name="connsiteY1" fmla="*/ 21002 h 21085"/>
                <a:gd name="connsiteX2" fmla="*/ 31577 w 31664"/>
                <a:gd name="connsiteY2" fmla="*/ 17835 h 21085"/>
                <a:gd name="connsiteX3" fmla="*/ 31577 w 31664"/>
                <a:gd name="connsiteY3" fmla="*/ 17691 h 21085"/>
                <a:gd name="connsiteX4" fmla="*/ 31577 w 31664"/>
                <a:gd name="connsiteY4" fmla="*/ 3299 h 21085"/>
                <a:gd name="connsiteX5" fmla="*/ 28339 w 31664"/>
                <a:gd name="connsiteY5" fmla="*/ -83 h 21085"/>
                <a:gd name="connsiteX6" fmla="*/ 28267 w 31664"/>
                <a:gd name="connsiteY6" fmla="*/ -83 h 21085"/>
                <a:gd name="connsiteX7" fmla="*/ 3224 w 31664"/>
                <a:gd name="connsiteY7" fmla="*/ -83 h 21085"/>
                <a:gd name="connsiteX8" fmla="*/ -86 w 31664"/>
                <a:gd name="connsiteY8" fmla="*/ 3299 h 21085"/>
                <a:gd name="connsiteX9" fmla="*/ -86 w 31664"/>
                <a:gd name="connsiteY9" fmla="*/ 17691 h 21085"/>
                <a:gd name="connsiteX10" fmla="*/ 3224 w 31664"/>
                <a:gd name="connsiteY10" fmla="*/ 21002 h 21085"/>
                <a:gd name="connsiteX11" fmla="*/ 6606 w 31664"/>
                <a:gd name="connsiteY11" fmla="*/ 6609 h 21085"/>
                <a:gd name="connsiteX12" fmla="*/ 24885 w 31664"/>
                <a:gd name="connsiteY12" fmla="*/ 6609 h 21085"/>
                <a:gd name="connsiteX13" fmla="*/ 24885 w 31664"/>
                <a:gd name="connsiteY13" fmla="*/ 13806 h 21085"/>
                <a:gd name="connsiteX14" fmla="*/ 6606 w 31664"/>
                <a:gd name="connsiteY14" fmla="*/ 13806 h 2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64" h="21085">
                  <a:moveTo>
                    <a:pt x="3224" y="21002"/>
                  </a:moveTo>
                  <a:lnTo>
                    <a:pt x="28267" y="21002"/>
                  </a:lnTo>
                  <a:cubicBezTo>
                    <a:pt x="30051" y="21045"/>
                    <a:pt x="31534" y="19628"/>
                    <a:pt x="31577" y="17835"/>
                  </a:cubicBezTo>
                  <a:cubicBezTo>
                    <a:pt x="31577" y="17792"/>
                    <a:pt x="31577" y="17742"/>
                    <a:pt x="31577" y="17691"/>
                  </a:cubicBezTo>
                  <a:lnTo>
                    <a:pt x="31577" y="3299"/>
                  </a:lnTo>
                  <a:cubicBezTo>
                    <a:pt x="31620" y="1471"/>
                    <a:pt x="30167" y="-40"/>
                    <a:pt x="28339" y="-83"/>
                  </a:cubicBezTo>
                  <a:cubicBezTo>
                    <a:pt x="28317" y="-83"/>
                    <a:pt x="28288" y="-83"/>
                    <a:pt x="28267" y="-83"/>
                  </a:cubicBezTo>
                  <a:lnTo>
                    <a:pt x="3224" y="-83"/>
                  </a:lnTo>
                  <a:cubicBezTo>
                    <a:pt x="1382" y="-47"/>
                    <a:pt x="-87" y="1457"/>
                    <a:pt x="-86" y="3299"/>
                  </a:cubicBezTo>
                  <a:lnTo>
                    <a:pt x="-86" y="17691"/>
                  </a:lnTo>
                  <a:cubicBezTo>
                    <a:pt x="-86" y="19519"/>
                    <a:pt x="1396" y="21002"/>
                    <a:pt x="3224" y="21002"/>
                  </a:cubicBezTo>
                  <a:close/>
                  <a:moveTo>
                    <a:pt x="6606" y="6609"/>
                  </a:moveTo>
                  <a:lnTo>
                    <a:pt x="24885" y="6609"/>
                  </a:lnTo>
                  <a:lnTo>
                    <a:pt x="24885" y="13806"/>
                  </a:lnTo>
                  <a:lnTo>
                    <a:pt x="6606" y="13806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6D15E6BD-6D56-4D43-B7C7-A93D3F5B3D59}"/>
                </a:ext>
              </a:extLst>
            </p:cNvPr>
            <p:cNvSpPr/>
            <p:nvPr/>
          </p:nvSpPr>
          <p:spPr>
            <a:xfrm>
              <a:off x="2747741" y="5834409"/>
              <a:ext cx="31807" cy="21156"/>
            </a:xfrm>
            <a:custGeom>
              <a:avLst/>
              <a:gdLst>
                <a:gd name="connsiteX0" fmla="*/ 28339 w 31807"/>
                <a:gd name="connsiteY0" fmla="*/ -83 h 21156"/>
                <a:gd name="connsiteX1" fmla="*/ 3296 w 31807"/>
                <a:gd name="connsiteY1" fmla="*/ -83 h 21156"/>
                <a:gd name="connsiteX2" fmla="*/ -86 w 31807"/>
                <a:gd name="connsiteY2" fmla="*/ 3299 h 21156"/>
                <a:gd name="connsiteX3" fmla="*/ -86 w 31807"/>
                <a:gd name="connsiteY3" fmla="*/ 17692 h 21156"/>
                <a:gd name="connsiteX4" fmla="*/ 3296 w 31807"/>
                <a:gd name="connsiteY4" fmla="*/ 21074 h 21156"/>
                <a:gd name="connsiteX5" fmla="*/ 28339 w 31807"/>
                <a:gd name="connsiteY5" fmla="*/ 21074 h 21156"/>
                <a:gd name="connsiteX6" fmla="*/ 31721 w 31807"/>
                <a:gd name="connsiteY6" fmla="*/ 17692 h 21156"/>
                <a:gd name="connsiteX7" fmla="*/ 31721 w 31807"/>
                <a:gd name="connsiteY7" fmla="*/ 3299 h 21156"/>
                <a:gd name="connsiteX8" fmla="*/ 28339 w 31807"/>
                <a:gd name="connsiteY8" fmla="*/ -83 h 21156"/>
                <a:gd name="connsiteX9" fmla="*/ 24956 w 31807"/>
                <a:gd name="connsiteY9" fmla="*/ 14309 h 21156"/>
                <a:gd name="connsiteX10" fmla="*/ 6750 w 31807"/>
                <a:gd name="connsiteY10" fmla="*/ 14309 h 21156"/>
                <a:gd name="connsiteX11" fmla="*/ 6750 w 31807"/>
                <a:gd name="connsiteY11" fmla="*/ 7113 h 21156"/>
                <a:gd name="connsiteX12" fmla="*/ 24956 w 31807"/>
                <a:gd name="connsiteY12" fmla="*/ 7113 h 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7" h="21156">
                  <a:moveTo>
                    <a:pt x="28339" y="-83"/>
                  </a:moveTo>
                  <a:lnTo>
                    <a:pt x="3296" y="-83"/>
                  </a:lnTo>
                  <a:cubicBezTo>
                    <a:pt x="1428" y="-83"/>
                    <a:pt x="-86" y="1428"/>
                    <a:pt x="-86" y="3299"/>
                  </a:cubicBezTo>
                  <a:lnTo>
                    <a:pt x="-86" y="17692"/>
                  </a:lnTo>
                  <a:cubicBezTo>
                    <a:pt x="-86" y="19563"/>
                    <a:pt x="1428" y="21074"/>
                    <a:pt x="3296" y="21074"/>
                  </a:cubicBezTo>
                  <a:lnTo>
                    <a:pt x="28339" y="21074"/>
                  </a:lnTo>
                  <a:cubicBezTo>
                    <a:pt x="30207" y="21074"/>
                    <a:pt x="31721" y="19563"/>
                    <a:pt x="31721" y="17692"/>
                  </a:cubicBezTo>
                  <a:lnTo>
                    <a:pt x="31721" y="3299"/>
                  </a:lnTo>
                  <a:cubicBezTo>
                    <a:pt x="31721" y="1428"/>
                    <a:pt x="30207" y="-83"/>
                    <a:pt x="28339" y="-83"/>
                  </a:cubicBezTo>
                  <a:close/>
                  <a:moveTo>
                    <a:pt x="24956" y="14309"/>
                  </a:moveTo>
                  <a:lnTo>
                    <a:pt x="6750" y="14309"/>
                  </a:lnTo>
                  <a:lnTo>
                    <a:pt x="6750" y="7113"/>
                  </a:lnTo>
                  <a:lnTo>
                    <a:pt x="24956" y="7113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D2F80C6C-3930-4D0F-A197-E3231FC7B21C}"/>
                </a:ext>
              </a:extLst>
            </p:cNvPr>
            <p:cNvSpPr/>
            <p:nvPr/>
          </p:nvSpPr>
          <p:spPr>
            <a:xfrm>
              <a:off x="2834816" y="5834409"/>
              <a:ext cx="31663" cy="21156"/>
            </a:xfrm>
            <a:custGeom>
              <a:avLst/>
              <a:gdLst>
                <a:gd name="connsiteX0" fmla="*/ 28267 w 31663"/>
                <a:gd name="connsiteY0" fmla="*/ -83 h 21156"/>
                <a:gd name="connsiteX1" fmla="*/ 3224 w 31663"/>
                <a:gd name="connsiteY1" fmla="*/ -83 h 21156"/>
                <a:gd name="connsiteX2" fmla="*/ -86 w 31663"/>
                <a:gd name="connsiteY2" fmla="*/ 3299 h 21156"/>
                <a:gd name="connsiteX3" fmla="*/ -86 w 31663"/>
                <a:gd name="connsiteY3" fmla="*/ 17692 h 21156"/>
                <a:gd name="connsiteX4" fmla="*/ 3224 w 31663"/>
                <a:gd name="connsiteY4" fmla="*/ 21074 h 21156"/>
                <a:gd name="connsiteX5" fmla="*/ 28267 w 31663"/>
                <a:gd name="connsiteY5" fmla="*/ 21074 h 21156"/>
                <a:gd name="connsiteX6" fmla="*/ 31577 w 31663"/>
                <a:gd name="connsiteY6" fmla="*/ 17692 h 21156"/>
                <a:gd name="connsiteX7" fmla="*/ 31577 w 31663"/>
                <a:gd name="connsiteY7" fmla="*/ 3299 h 21156"/>
                <a:gd name="connsiteX8" fmla="*/ 28267 w 31663"/>
                <a:gd name="connsiteY8" fmla="*/ -83 h 21156"/>
                <a:gd name="connsiteX9" fmla="*/ 24885 w 31663"/>
                <a:gd name="connsiteY9" fmla="*/ 14309 h 21156"/>
                <a:gd name="connsiteX10" fmla="*/ 6606 w 31663"/>
                <a:gd name="connsiteY10" fmla="*/ 14309 h 21156"/>
                <a:gd name="connsiteX11" fmla="*/ 6606 w 31663"/>
                <a:gd name="connsiteY11" fmla="*/ 7113 h 21156"/>
                <a:gd name="connsiteX12" fmla="*/ 24885 w 31663"/>
                <a:gd name="connsiteY12" fmla="*/ 7113 h 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63" h="21156">
                  <a:moveTo>
                    <a:pt x="28267" y="-83"/>
                  </a:moveTo>
                  <a:lnTo>
                    <a:pt x="3224" y="-83"/>
                  </a:lnTo>
                  <a:cubicBezTo>
                    <a:pt x="1382" y="-47"/>
                    <a:pt x="-86" y="1457"/>
                    <a:pt x="-86" y="3299"/>
                  </a:cubicBezTo>
                  <a:lnTo>
                    <a:pt x="-86" y="17692"/>
                  </a:lnTo>
                  <a:cubicBezTo>
                    <a:pt x="-86" y="19534"/>
                    <a:pt x="1382" y="21038"/>
                    <a:pt x="3224" y="21074"/>
                  </a:cubicBezTo>
                  <a:lnTo>
                    <a:pt x="28267" y="21074"/>
                  </a:lnTo>
                  <a:cubicBezTo>
                    <a:pt x="30109" y="21038"/>
                    <a:pt x="31577" y="19534"/>
                    <a:pt x="31577" y="17692"/>
                  </a:cubicBezTo>
                  <a:lnTo>
                    <a:pt x="31577" y="3299"/>
                  </a:lnTo>
                  <a:cubicBezTo>
                    <a:pt x="31577" y="1457"/>
                    <a:pt x="30109" y="-47"/>
                    <a:pt x="28267" y="-83"/>
                  </a:cubicBezTo>
                  <a:close/>
                  <a:moveTo>
                    <a:pt x="24885" y="14309"/>
                  </a:moveTo>
                  <a:lnTo>
                    <a:pt x="6606" y="14309"/>
                  </a:lnTo>
                  <a:lnTo>
                    <a:pt x="6606" y="7113"/>
                  </a:lnTo>
                  <a:lnTo>
                    <a:pt x="24885" y="7113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0CC2F10D-EFEC-4EF7-B1FE-200044A74511}"/>
                </a:ext>
              </a:extLst>
            </p:cNvPr>
            <p:cNvSpPr/>
            <p:nvPr/>
          </p:nvSpPr>
          <p:spPr>
            <a:xfrm>
              <a:off x="2920091" y="5834389"/>
              <a:ext cx="32095" cy="21176"/>
            </a:xfrm>
            <a:custGeom>
              <a:avLst/>
              <a:gdLst>
                <a:gd name="connsiteX0" fmla="*/ -86 w 32095"/>
                <a:gd name="connsiteY0" fmla="*/ 3319 h 21176"/>
                <a:gd name="connsiteX1" fmla="*/ -86 w 32095"/>
                <a:gd name="connsiteY1" fmla="*/ 17712 h 21176"/>
                <a:gd name="connsiteX2" fmla="*/ 3224 w 32095"/>
                <a:gd name="connsiteY2" fmla="*/ 21094 h 21176"/>
                <a:gd name="connsiteX3" fmla="*/ 28699 w 32095"/>
                <a:gd name="connsiteY3" fmla="*/ 21094 h 21176"/>
                <a:gd name="connsiteX4" fmla="*/ 32009 w 32095"/>
                <a:gd name="connsiteY4" fmla="*/ 17712 h 21176"/>
                <a:gd name="connsiteX5" fmla="*/ 32009 w 32095"/>
                <a:gd name="connsiteY5" fmla="*/ 3319 h 21176"/>
                <a:gd name="connsiteX6" fmla="*/ 28699 w 32095"/>
                <a:gd name="connsiteY6" fmla="*/ -63 h 21176"/>
                <a:gd name="connsiteX7" fmla="*/ 3656 w 32095"/>
                <a:gd name="connsiteY7" fmla="*/ -63 h 21176"/>
                <a:gd name="connsiteX8" fmla="*/ -65 w 32095"/>
                <a:gd name="connsiteY8" fmla="*/ 2938 h 21176"/>
                <a:gd name="connsiteX9" fmla="*/ -86 w 32095"/>
                <a:gd name="connsiteY9" fmla="*/ 3319 h 21176"/>
                <a:gd name="connsiteX10" fmla="*/ 24885 w 32095"/>
                <a:gd name="connsiteY10" fmla="*/ 14186 h 21176"/>
                <a:gd name="connsiteX11" fmla="*/ 7110 w 32095"/>
                <a:gd name="connsiteY11" fmla="*/ 14186 h 21176"/>
                <a:gd name="connsiteX12" fmla="*/ 7110 w 32095"/>
                <a:gd name="connsiteY12" fmla="*/ 6989 h 21176"/>
                <a:gd name="connsiteX13" fmla="*/ 25388 w 32095"/>
                <a:gd name="connsiteY13" fmla="*/ 6989 h 2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095" h="21176">
                  <a:moveTo>
                    <a:pt x="-86" y="3319"/>
                  </a:moveTo>
                  <a:lnTo>
                    <a:pt x="-86" y="17712"/>
                  </a:lnTo>
                  <a:cubicBezTo>
                    <a:pt x="-86" y="19554"/>
                    <a:pt x="1382" y="21058"/>
                    <a:pt x="3224" y="21094"/>
                  </a:cubicBezTo>
                  <a:lnTo>
                    <a:pt x="28699" y="21094"/>
                  </a:lnTo>
                  <a:cubicBezTo>
                    <a:pt x="30541" y="21058"/>
                    <a:pt x="32009" y="19554"/>
                    <a:pt x="32009" y="17712"/>
                  </a:cubicBezTo>
                  <a:lnTo>
                    <a:pt x="32009" y="3319"/>
                  </a:lnTo>
                  <a:cubicBezTo>
                    <a:pt x="32009" y="1477"/>
                    <a:pt x="30541" y="-27"/>
                    <a:pt x="28699" y="-63"/>
                  </a:cubicBezTo>
                  <a:lnTo>
                    <a:pt x="3656" y="-63"/>
                  </a:lnTo>
                  <a:cubicBezTo>
                    <a:pt x="1799" y="-264"/>
                    <a:pt x="130" y="1081"/>
                    <a:pt x="-65" y="2938"/>
                  </a:cubicBezTo>
                  <a:cubicBezTo>
                    <a:pt x="-79" y="3067"/>
                    <a:pt x="-86" y="3190"/>
                    <a:pt x="-86" y="3319"/>
                  </a:cubicBezTo>
                  <a:close/>
                  <a:moveTo>
                    <a:pt x="24885" y="14186"/>
                  </a:moveTo>
                  <a:lnTo>
                    <a:pt x="7110" y="14186"/>
                  </a:lnTo>
                  <a:lnTo>
                    <a:pt x="7110" y="6989"/>
                  </a:lnTo>
                  <a:lnTo>
                    <a:pt x="25388" y="6989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3FC9EB03-B289-45BF-83F5-1BB54382959E}"/>
                </a:ext>
              </a:extLst>
            </p:cNvPr>
            <p:cNvSpPr/>
            <p:nvPr/>
          </p:nvSpPr>
          <p:spPr>
            <a:xfrm>
              <a:off x="2790487" y="5834409"/>
              <a:ext cx="31664" cy="21156"/>
            </a:xfrm>
            <a:custGeom>
              <a:avLst/>
              <a:gdLst>
                <a:gd name="connsiteX0" fmla="*/ 28267 w 31664"/>
                <a:gd name="connsiteY0" fmla="*/ -83 h 21156"/>
                <a:gd name="connsiteX1" fmla="*/ 3224 w 31664"/>
                <a:gd name="connsiteY1" fmla="*/ -83 h 21156"/>
                <a:gd name="connsiteX2" fmla="*/ -86 w 31664"/>
                <a:gd name="connsiteY2" fmla="*/ 3299 h 21156"/>
                <a:gd name="connsiteX3" fmla="*/ -86 w 31664"/>
                <a:gd name="connsiteY3" fmla="*/ 17692 h 21156"/>
                <a:gd name="connsiteX4" fmla="*/ 3224 w 31664"/>
                <a:gd name="connsiteY4" fmla="*/ 21074 h 21156"/>
                <a:gd name="connsiteX5" fmla="*/ 28267 w 31664"/>
                <a:gd name="connsiteY5" fmla="*/ 21074 h 21156"/>
                <a:gd name="connsiteX6" fmla="*/ 31577 w 31664"/>
                <a:gd name="connsiteY6" fmla="*/ 17764 h 21156"/>
                <a:gd name="connsiteX7" fmla="*/ 31577 w 31664"/>
                <a:gd name="connsiteY7" fmla="*/ 17692 h 21156"/>
                <a:gd name="connsiteX8" fmla="*/ 31577 w 31664"/>
                <a:gd name="connsiteY8" fmla="*/ 3299 h 21156"/>
                <a:gd name="connsiteX9" fmla="*/ 28339 w 31664"/>
                <a:gd name="connsiteY9" fmla="*/ -83 h 21156"/>
                <a:gd name="connsiteX10" fmla="*/ 28267 w 31664"/>
                <a:gd name="connsiteY10" fmla="*/ -83 h 21156"/>
                <a:gd name="connsiteX11" fmla="*/ 24885 w 31664"/>
                <a:gd name="connsiteY11" fmla="*/ 14309 h 21156"/>
                <a:gd name="connsiteX12" fmla="*/ 6606 w 31664"/>
                <a:gd name="connsiteY12" fmla="*/ 14309 h 21156"/>
                <a:gd name="connsiteX13" fmla="*/ 6606 w 31664"/>
                <a:gd name="connsiteY13" fmla="*/ 7113 h 21156"/>
                <a:gd name="connsiteX14" fmla="*/ 24885 w 31664"/>
                <a:gd name="connsiteY14" fmla="*/ 7113 h 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64" h="21156">
                  <a:moveTo>
                    <a:pt x="28267" y="-83"/>
                  </a:moveTo>
                  <a:lnTo>
                    <a:pt x="3224" y="-83"/>
                  </a:lnTo>
                  <a:cubicBezTo>
                    <a:pt x="1382" y="-47"/>
                    <a:pt x="-87" y="1457"/>
                    <a:pt x="-86" y="3299"/>
                  </a:cubicBezTo>
                  <a:lnTo>
                    <a:pt x="-86" y="17692"/>
                  </a:lnTo>
                  <a:cubicBezTo>
                    <a:pt x="-87" y="19534"/>
                    <a:pt x="1382" y="21038"/>
                    <a:pt x="3224" y="21074"/>
                  </a:cubicBezTo>
                  <a:lnTo>
                    <a:pt x="28267" y="21074"/>
                  </a:lnTo>
                  <a:cubicBezTo>
                    <a:pt x="30095" y="21074"/>
                    <a:pt x="31577" y="19592"/>
                    <a:pt x="31577" y="17764"/>
                  </a:cubicBezTo>
                  <a:cubicBezTo>
                    <a:pt x="31577" y="17742"/>
                    <a:pt x="31577" y="17713"/>
                    <a:pt x="31577" y="17692"/>
                  </a:cubicBezTo>
                  <a:lnTo>
                    <a:pt x="31577" y="3299"/>
                  </a:lnTo>
                  <a:cubicBezTo>
                    <a:pt x="31620" y="1471"/>
                    <a:pt x="30167" y="-40"/>
                    <a:pt x="28339" y="-83"/>
                  </a:cubicBezTo>
                  <a:cubicBezTo>
                    <a:pt x="28317" y="-83"/>
                    <a:pt x="28288" y="-83"/>
                    <a:pt x="28267" y="-83"/>
                  </a:cubicBezTo>
                  <a:close/>
                  <a:moveTo>
                    <a:pt x="24885" y="14309"/>
                  </a:moveTo>
                  <a:lnTo>
                    <a:pt x="6606" y="14309"/>
                  </a:lnTo>
                  <a:lnTo>
                    <a:pt x="6606" y="7113"/>
                  </a:lnTo>
                  <a:lnTo>
                    <a:pt x="24885" y="7113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4A3C0C41-F387-4450-AF18-4F8169821154}"/>
                </a:ext>
              </a:extLst>
            </p:cNvPr>
            <p:cNvSpPr/>
            <p:nvPr/>
          </p:nvSpPr>
          <p:spPr>
            <a:xfrm>
              <a:off x="2877345" y="5834409"/>
              <a:ext cx="31735" cy="21156"/>
            </a:xfrm>
            <a:custGeom>
              <a:avLst/>
              <a:gdLst>
                <a:gd name="connsiteX0" fmla="*/ 28267 w 31735"/>
                <a:gd name="connsiteY0" fmla="*/ -83 h 21156"/>
                <a:gd name="connsiteX1" fmla="*/ 3296 w 31735"/>
                <a:gd name="connsiteY1" fmla="*/ -83 h 21156"/>
                <a:gd name="connsiteX2" fmla="*/ -86 w 31735"/>
                <a:gd name="connsiteY2" fmla="*/ 3299 h 21156"/>
                <a:gd name="connsiteX3" fmla="*/ -86 w 31735"/>
                <a:gd name="connsiteY3" fmla="*/ 17692 h 21156"/>
                <a:gd name="connsiteX4" fmla="*/ 3296 w 31735"/>
                <a:gd name="connsiteY4" fmla="*/ 21074 h 21156"/>
                <a:gd name="connsiteX5" fmla="*/ 28267 w 31735"/>
                <a:gd name="connsiteY5" fmla="*/ 21074 h 21156"/>
                <a:gd name="connsiteX6" fmla="*/ 31649 w 31735"/>
                <a:gd name="connsiteY6" fmla="*/ 17692 h 21156"/>
                <a:gd name="connsiteX7" fmla="*/ 31649 w 31735"/>
                <a:gd name="connsiteY7" fmla="*/ 3299 h 21156"/>
                <a:gd name="connsiteX8" fmla="*/ 28267 w 31735"/>
                <a:gd name="connsiteY8" fmla="*/ -83 h 21156"/>
                <a:gd name="connsiteX9" fmla="*/ 24885 w 31735"/>
                <a:gd name="connsiteY9" fmla="*/ 14309 h 21156"/>
                <a:gd name="connsiteX10" fmla="*/ 6678 w 31735"/>
                <a:gd name="connsiteY10" fmla="*/ 14309 h 21156"/>
                <a:gd name="connsiteX11" fmla="*/ 6678 w 31735"/>
                <a:gd name="connsiteY11" fmla="*/ 7113 h 21156"/>
                <a:gd name="connsiteX12" fmla="*/ 24885 w 31735"/>
                <a:gd name="connsiteY12" fmla="*/ 7113 h 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35" h="21156">
                  <a:moveTo>
                    <a:pt x="28267" y="-83"/>
                  </a:moveTo>
                  <a:lnTo>
                    <a:pt x="3296" y="-83"/>
                  </a:lnTo>
                  <a:cubicBezTo>
                    <a:pt x="1425" y="-83"/>
                    <a:pt x="-86" y="1428"/>
                    <a:pt x="-86" y="3299"/>
                  </a:cubicBezTo>
                  <a:lnTo>
                    <a:pt x="-86" y="17692"/>
                  </a:lnTo>
                  <a:cubicBezTo>
                    <a:pt x="-86" y="19563"/>
                    <a:pt x="1425" y="21074"/>
                    <a:pt x="3296" y="21074"/>
                  </a:cubicBezTo>
                  <a:lnTo>
                    <a:pt x="28267" y="21074"/>
                  </a:lnTo>
                  <a:cubicBezTo>
                    <a:pt x="30138" y="21074"/>
                    <a:pt x="31649" y="19563"/>
                    <a:pt x="31649" y="17692"/>
                  </a:cubicBezTo>
                  <a:lnTo>
                    <a:pt x="31649" y="3299"/>
                  </a:lnTo>
                  <a:cubicBezTo>
                    <a:pt x="31649" y="1428"/>
                    <a:pt x="30138" y="-83"/>
                    <a:pt x="28267" y="-83"/>
                  </a:cubicBezTo>
                  <a:close/>
                  <a:moveTo>
                    <a:pt x="24885" y="14309"/>
                  </a:moveTo>
                  <a:lnTo>
                    <a:pt x="6678" y="14309"/>
                  </a:lnTo>
                  <a:lnTo>
                    <a:pt x="6678" y="7113"/>
                  </a:lnTo>
                  <a:lnTo>
                    <a:pt x="24885" y="7113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A3B8DB65-853B-44F1-9C9D-32D741DF3031}"/>
                </a:ext>
              </a:extLst>
            </p:cNvPr>
            <p:cNvSpPr/>
            <p:nvPr/>
          </p:nvSpPr>
          <p:spPr>
            <a:xfrm>
              <a:off x="2822006" y="5705875"/>
              <a:ext cx="77648" cy="102137"/>
            </a:xfrm>
            <a:custGeom>
              <a:avLst/>
              <a:gdLst>
                <a:gd name="connsiteX0" fmla="*/ 76410 w 77648"/>
                <a:gd name="connsiteY0" fmla="*/ 48285 h 102137"/>
                <a:gd name="connsiteX1" fmla="*/ 5168 w 77648"/>
                <a:gd name="connsiteY1" fmla="*/ 430 h 102137"/>
                <a:gd name="connsiteX2" fmla="*/ 1714 w 77648"/>
                <a:gd name="connsiteY2" fmla="*/ 430 h 102137"/>
                <a:gd name="connsiteX3" fmla="*/ -85 w 77648"/>
                <a:gd name="connsiteY3" fmla="*/ 3380 h 102137"/>
                <a:gd name="connsiteX4" fmla="*/ -85 w 77648"/>
                <a:gd name="connsiteY4" fmla="*/ 98946 h 102137"/>
                <a:gd name="connsiteX5" fmla="*/ 1714 w 77648"/>
                <a:gd name="connsiteY5" fmla="*/ 101968 h 102137"/>
                <a:gd name="connsiteX6" fmla="*/ 3297 w 77648"/>
                <a:gd name="connsiteY6" fmla="*/ 101968 h 102137"/>
                <a:gd name="connsiteX7" fmla="*/ 5168 w 77648"/>
                <a:gd name="connsiteY7" fmla="*/ 101393 h 102137"/>
                <a:gd name="connsiteX8" fmla="*/ 76051 w 77648"/>
                <a:gd name="connsiteY8" fmla="*/ 53610 h 102137"/>
                <a:gd name="connsiteX9" fmla="*/ 77562 w 77648"/>
                <a:gd name="connsiteY9" fmla="*/ 50803 h 102137"/>
                <a:gd name="connsiteX10" fmla="*/ 76410 w 77648"/>
                <a:gd name="connsiteY10" fmla="*/ 48285 h 102137"/>
                <a:gd name="connsiteX11" fmla="*/ 6967 w 77648"/>
                <a:gd name="connsiteY11" fmla="*/ 92541 h 102137"/>
                <a:gd name="connsiteX12" fmla="*/ 6967 w 77648"/>
                <a:gd name="connsiteY12" fmla="*/ 9641 h 102137"/>
                <a:gd name="connsiteX13" fmla="*/ 68495 w 77648"/>
                <a:gd name="connsiteY13" fmla="*/ 51091 h 10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648" h="102137">
                  <a:moveTo>
                    <a:pt x="76410" y="48285"/>
                  </a:moveTo>
                  <a:lnTo>
                    <a:pt x="5168" y="430"/>
                  </a:lnTo>
                  <a:cubicBezTo>
                    <a:pt x="4117" y="-254"/>
                    <a:pt x="2764" y="-254"/>
                    <a:pt x="1714" y="430"/>
                  </a:cubicBezTo>
                  <a:cubicBezTo>
                    <a:pt x="598" y="984"/>
                    <a:pt x="-107" y="2135"/>
                    <a:pt x="-85" y="3380"/>
                  </a:cubicBezTo>
                  <a:lnTo>
                    <a:pt x="-85" y="98946"/>
                  </a:lnTo>
                  <a:cubicBezTo>
                    <a:pt x="-114" y="100213"/>
                    <a:pt x="584" y="101393"/>
                    <a:pt x="1714" y="101968"/>
                  </a:cubicBezTo>
                  <a:cubicBezTo>
                    <a:pt x="2232" y="102083"/>
                    <a:pt x="2779" y="102083"/>
                    <a:pt x="3297" y="101968"/>
                  </a:cubicBezTo>
                  <a:cubicBezTo>
                    <a:pt x="3959" y="101954"/>
                    <a:pt x="4606" y="101752"/>
                    <a:pt x="5168" y="101393"/>
                  </a:cubicBezTo>
                  <a:lnTo>
                    <a:pt x="76051" y="53610"/>
                  </a:lnTo>
                  <a:cubicBezTo>
                    <a:pt x="76993" y="52983"/>
                    <a:pt x="77555" y="51933"/>
                    <a:pt x="77562" y="50803"/>
                  </a:cubicBezTo>
                  <a:cubicBezTo>
                    <a:pt x="77547" y="49839"/>
                    <a:pt x="77130" y="48925"/>
                    <a:pt x="76410" y="48285"/>
                  </a:cubicBezTo>
                  <a:close/>
                  <a:moveTo>
                    <a:pt x="6967" y="92541"/>
                  </a:moveTo>
                  <a:lnTo>
                    <a:pt x="6967" y="9641"/>
                  </a:lnTo>
                  <a:lnTo>
                    <a:pt x="68495" y="51091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6318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>
            <a:extLst>
              <a:ext uri="{FF2B5EF4-FFF2-40B4-BE49-F238E27FC236}">
                <a16:creationId xmlns:a16="http://schemas.microsoft.com/office/drawing/2014/main" id="{BA3EF410-4479-43ED-A01B-56D3C8C2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费用分析</a:t>
            </a:r>
          </a:p>
        </p:txBody>
      </p:sp>
      <p:sp>
        <p:nvSpPr>
          <p:cNvPr id="12" name="矩形: 圆顶角 11">
            <a:extLst>
              <a:ext uri="{FF2B5EF4-FFF2-40B4-BE49-F238E27FC236}">
                <a16:creationId xmlns:a16="http://schemas.microsoft.com/office/drawing/2014/main" id="{DF364D11-B1D1-4D37-8F27-AB45CC9441D6}"/>
              </a:ext>
            </a:extLst>
          </p:cNvPr>
          <p:cNvSpPr/>
          <p:nvPr/>
        </p:nvSpPr>
        <p:spPr>
          <a:xfrm>
            <a:off x="6095998" y="3865146"/>
            <a:ext cx="5580063" cy="2992854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64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971DE52-4BA1-477C-9CF2-56FDA3880186}"/>
              </a:ext>
            </a:extLst>
          </p:cNvPr>
          <p:cNvSpPr txBox="1"/>
          <p:nvPr/>
        </p:nvSpPr>
        <p:spPr>
          <a:xfrm>
            <a:off x="6612856" y="4314487"/>
            <a:ext cx="1891543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effectLst/>
                <a:latin typeface="+mj-ea"/>
                <a:ea typeface="+mj-ea"/>
              </a:rPr>
              <a:t>外部</a:t>
            </a:r>
          </a:p>
        </p:txBody>
      </p:sp>
      <p:sp>
        <p:nvSpPr>
          <p:cNvPr id="10" name="矩形: 圆顶角 9">
            <a:extLst>
              <a:ext uri="{FF2B5EF4-FFF2-40B4-BE49-F238E27FC236}">
                <a16:creationId xmlns:a16="http://schemas.microsoft.com/office/drawing/2014/main" id="{E876156C-101E-4007-9656-0AF687497C1F}"/>
              </a:ext>
            </a:extLst>
          </p:cNvPr>
          <p:cNvSpPr/>
          <p:nvPr/>
        </p:nvSpPr>
        <p:spPr>
          <a:xfrm flipV="1">
            <a:off x="6096000" y="0"/>
            <a:ext cx="5580063" cy="3429000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64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9BAD178-D050-4E3C-BB52-E82CC32CA5CF}"/>
              </a:ext>
            </a:extLst>
          </p:cNvPr>
          <p:cNvSpPr txBox="1"/>
          <p:nvPr/>
        </p:nvSpPr>
        <p:spPr>
          <a:xfrm>
            <a:off x="6612856" y="915038"/>
            <a:ext cx="1891543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内部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9C9DEA5-53B4-49C7-9CDD-42AAEADBB0BF}"/>
              </a:ext>
            </a:extLst>
          </p:cNvPr>
          <p:cNvSpPr txBox="1"/>
          <p:nvPr/>
        </p:nvSpPr>
        <p:spPr>
          <a:xfrm>
            <a:off x="6612856" y="1771158"/>
            <a:ext cx="4546351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027B5A6-36DD-4465-9B78-21CF183EF1F0}"/>
              </a:ext>
            </a:extLst>
          </p:cNvPr>
          <p:cNvSpPr txBox="1"/>
          <p:nvPr/>
        </p:nvSpPr>
        <p:spPr>
          <a:xfrm>
            <a:off x="6612856" y="5155519"/>
            <a:ext cx="4546351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0" name="Chart 23">
            <a:extLst>
              <a:ext uri="{FF2B5EF4-FFF2-40B4-BE49-F238E27FC236}">
                <a16:creationId xmlns:a16="http://schemas.microsoft.com/office/drawing/2014/main" id="{A66D7DEE-B572-43E4-9714-F7C2F848BAC7}"/>
              </a:ext>
            </a:extLst>
          </p:cNvPr>
          <p:cNvGraphicFramePr/>
          <p:nvPr/>
        </p:nvGraphicFramePr>
        <p:xfrm>
          <a:off x="515938" y="1236292"/>
          <a:ext cx="5331371" cy="507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6B50D13C-B1C8-41E6-B394-164B4A3D3400}"/>
              </a:ext>
            </a:extLst>
          </p:cNvPr>
          <p:cNvSpPr/>
          <p:nvPr/>
        </p:nvSpPr>
        <p:spPr>
          <a:xfrm>
            <a:off x="10649921" y="3009547"/>
            <a:ext cx="509286" cy="59858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DC1455-0753-4E9F-93EB-3144D48F112C}"/>
              </a:ext>
            </a:extLst>
          </p:cNvPr>
          <p:cNvSpPr/>
          <p:nvPr/>
        </p:nvSpPr>
        <p:spPr>
          <a:xfrm>
            <a:off x="10649920" y="3608136"/>
            <a:ext cx="509281" cy="59859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38E582C-6A92-4315-802C-9D51194EFFB3}"/>
              </a:ext>
            </a:extLst>
          </p:cNvPr>
          <p:cNvGrpSpPr/>
          <p:nvPr/>
        </p:nvGrpSpPr>
        <p:grpSpPr>
          <a:xfrm rot="5400000">
            <a:off x="10710583" y="3221863"/>
            <a:ext cx="387961" cy="201426"/>
            <a:chOff x="2821112" y="4536271"/>
            <a:chExt cx="665990" cy="345776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FE3A2D6A-B6D8-4E54-92F0-28DA49F879FE}"/>
                </a:ext>
              </a:extLst>
            </p:cNvPr>
            <p:cNvCxnSpPr>
              <a:cxnSpLocks/>
            </p:cNvCxnSpPr>
            <p:nvPr/>
          </p:nvCxnSpPr>
          <p:spPr>
            <a:xfrm>
              <a:off x="2821112" y="4709160"/>
              <a:ext cx="59691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弧形 22">
              <a:extLst>
                <a:ext uri="{FF2B5EF4-FFF2-40B4-BE49-F238E27FC236}">
                  <a16:creationId xmlns:a16="http://schemas.microsoft.com/office/drawing/2014/main" id="{53AD7469-63C7-425B-852F-327A7B6C51FB}"/>
                </a:ext>
              </a:extLst>
            </p:cNvPr>
            <p:cNvSpPr/>
            <p:nvPr/>
          </p:nvSpPr>
          <p:spPr>
            <a:xfrm flipH="1" flipV="1">
              <a:off x="3314214" y="4536271"/>
              <a:ext cx="172888" cy="172888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弧形 23">
              <a:extLst>
                <a:ext uri="{FF2B5EF4-FFF2-40B4-BE49-F238E27FC236}">
                  <a16:creationId xmlns:a16="http://schemas.microsoft.com/office/drawing/2014/main" id="{BB597AA1-50A0-4B8F-8D8E-03A49B4CC279}"/>
                </a:ext>
              </a:extLst>
            </p:cNvPr>
            <p:cNvSpPr/>
            <p:nvPr/>
          </p:nvSpPr>
          <p:spPr>
            <a:xfrm flipH="1">
              <a:off x="3314214" y="4709159"/>
              <a:ext cx="172888" cy="172888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2FC20B9-FEFA-4A8D-8FB0-5FB8AE6C818D}"/>
              </a:ext>
            </a:extLst>
          </p:cNvPr>
          <p:cNvGrpSpPr/>
          <p:nvPr/>
        </p:nvGrpSpPr>
        <p:grpSpPr>
          <a:xfrm rot="16200000" flipV="1">
            <a:off x="10710583" y="3792245"/>
            <a:ext cx="387961" cy="201426"/>
            <a:chOff x="2821112" y="4536271"/>
            <a:chExt cx="665990" cy="345776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7D08D6D7-E5C0-4C64-990F-DBC97F2316A8}"/>
                </a:ext>
              </a:extLst>
            </p:cNvPr>
            <p:cNvCxnSpPr>
              <a:cxnSpLocks/>
            </p:cNvCxnSpPr>
            <p:nvPr/>
          </p:nvCxnSpPr>
          <p:spPr>
            <a:xfrm>
              <a:off x="2821112" y="4709160"/>
              <a:ext cx="59691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弧形 26">
              <a:extLst>
                <a:ext uri="{FF2B5EF4-FFF2-40B4-BE49-F238E27FC236}">
                  <a16:creationId xmlns:a16="http://schemas.microsoft.com/office/drawing/2014/main" id="{C58E608D-A7FD-4643-AF79-243A445CB2B3}"/>
                </a:ext>
              </a:extLst>
            </p:cNvPr>
            <p:cNvSpPr/>
            <p:nvPr/>
          </p:nvSpPr>
          <p:spPr>
            <a:xfrm flipH="1" flipV="1">
              <a:off x="3314214" y="4536271"/>
              <a:ext cx="172888" cy="172888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弧形 27">
              <a:extLst>
                <a:ext uri="{FF2B5EF4-FFF2-40B4-BE49-F238E27FC236}">
                  <a16:creationId xmlns:a16="http://schemas.microsoft.com/office/drawing/2014/main" id="{9F3D1F5A-F98C-40A7-9AD5-2AAAE7F3D033}"/>
                </a:ext>
              </a:extLst>
            </p:cNvPr>
            <p:cNvSpPr/>
            <p:nvPr/>
          </p:nvSpPr>
          <p:spPr>
            <a:xfrm flipH="1">
              <a:off x="3314214" y="4709159"/>
              <a:ext cx="172888" cy="172888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61EF697-2DFF-415C-B33D-292EA3032D92}"/>
              </a:ext>
            </a:extLst>
          </p:cNvPr>
          <p:cNvCxnSpPr>
            <a:cxnSpLocks/>
          </p:cNvCxnSpPr>
          <p:nvPr/>
        </p:nvCxnSpPr>
        <p:spPr>
          <a:xfrm>
            <a:off x="6662802" y="1572794"/>
            <a:ext cx="5032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DDD81E1-C5CA-415C-A940-9F4C7198AD9B}"/>
              </a:ext>
            </a:extLst>
          </p:cNvPr>
          <p:cNvCxnSpPr>
            <a:cxnSpLocks/>
          </p:cNvCxnSpPr>
          <p:nvPr/>
        </p:nvCxnSpPr>
        <p:spPr>
          <a:xfrm>
            <a:off x="6612856" y="4984378"/>
            <a:ext cx="503261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82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247E4E-7B6C-4B70-8DC9-F9D93916C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F9EBA4CF-AD41-4FF1-B9CC-38C396812CDB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706F1F3-B26C-4F20-84CD-83DBDA0A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费用合计</a:t>
            </a:r>
          </a:p>
        </p:txBody>
      </p:sp>
      <p:grpSp>
        <p:nvGrpSpPr>
          <p:cNvPr id="10" name="主机">
            <a:extLst>
              <a:ext uri="{FF2B5EF4-FFF2-40B4-BE49-F238E27FC236}">
                <a16:creationId xmlns:a16="http://schemas.microsoft.com/office/drawing/2014/main" id="{93636F1F-03D1-42DB-A3B4-AFBF31AF4DBB}"/>
              </a:ext>
            </a:extLst>
          </p:cNvPr>
          <p:cNvGrpSpPr/>
          <p:nvPr/>
        </p:nvGrpSpPr>
        <p:grpSpPr>
          <a:xfrm>
            <a:off x="515938" y="1578360"/>
            <a:ext cx="5756762" cy="4413131"/>
            <a:chOff x="4219135" y="7370398"/>
            <a:chExt cx="5680709" cy="4354829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5A48D95F-814B-48EE-A6CC-DBBDA1DB7B45}"/>
                </a:ext>
              </a:extLst>
            </p:cNvPr>
            <p:cNvSpPr/>
            <p:nvPr/>
          </p:nvSpPr>
          <p:spPr>
            <a:xfrm>
              <a:off x="6155567" y="11083242"/>
              <a:ext cx="1807845" cy="641985"/>
            </a:xfrm>
            <a:custGeom>
              <a:avLst/>
              <a:gdLst>
                <a:gd name="connsiteX0" fmla="*/ 1484948 w 1807845"/>
                <a:gd name="connsiteY0" fmla="*/ 0 h 696277"/>
                <a:gd name="connsiteX1" fmla="*/ 902970 w 1807845"/>
                <a:gd name="connsiteY1" fmla="*/ 0 h 696277"/>
                <a:gd name="connsiteX2" fmla="*/ 320993 w 1807845"/>
                <a:gd name="connsiteY2" fmla="*/ 0 h 696277"/>
                <a:gd name="connsiteX3" fmla="*/ 22860 w 1807845"/>
                <a:gd name="connsiteY3" fmla="*/ 642938 h 696277"/>
                <a:gd name="connsiteX4" fmla="*/ 0 w 1807845"/>
                <a:gd name="connsiteY4" fmla="*/ 670560 h 696277"/>
                <a:gd name="connsiteX5" fmla="*/ 0 w 1807845"/>
                <a:gd name="connsiteY5" fmla="*/ 696278 h 696277"/>
                <a:gd name="connsiteX6" fmla="*/ 903923 w 1807845"/>
                <a:gd name="connsiteY6" fmla="*/ 696278 h 696277"/>
                <a:gd name="connsiteX7" fmla="*/ 1807846 w 1807845"/>
                <a:gd name="connsiteY7" fmla="*/ 696278 h 696277"/>
                <a:gd name="connsiteX8" fmla="*/ 1807846 w 1807845"/>
                <a:gd name="connsiteY8" fmla="*/ 670560 h 696277"/>
                <a:gd name="connsiteX9" fmla="*/ 1784985 w 1807845"/>
                <a:gd name="connsiteY9" fmla="*/ 642938 h 696277"/>
                <a:gd name="connsiteX10" fmla="*/ 1484948 w 1807845"/>
                <a:gd name="connsiteY10" fmla="*/ 0 h 69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7845" h="696277">
                  <a:moveTo>
                    <a:pt x="1484948" y="0"/>
                  </a:moveTo>
                  <a:lnTo>
                    <a:pt x="902970" y="0"/>
                  </a:lnTo>
                  <a:lnTo>
                    <a:pt x="320993" y="0"/>
                  </a:lnTo>
                  <a:cubicBezTo>
                    <a:pt x="257175" y="616268"/>
                    <a:pt x="280988" y="594360"/>
                    <a:pt x="22860" y="642938"/>
                  </a:cubicBezTo>
                  <a:cubicBezTo>
                    <a:pt x="9525" y="645795"/>
                    <a:pt x="0" y="657225"/>
                    <a:pt x="0" y="670560"/>
                  </a:cubicBezTo>
                  <a:lnTo>
                    <a:pt x="0" y="696278"/>
                  </a:lnTo>
                  <a:lnTo>
                    <a:pt x="903923" y="696278"/>
                  </a:lnTo>
                  <a:lnTo>
                    <a:pt x="1807846" y="696278"/>
                  </a:lnTo>
                  <a:lnTo>
                    <a:pt x="1807846" y="670560"/>
                  </a:lnTo>
                  <a:cubicBezTo>
                    <a:pt x="1807846" y="657225"/>
                    <a:pt x="1798321" y="644843"/>
                    <a:pt x="1784985" y="642938"/>
                  </a:cubicBezTo>
                  <a:cubicBezTo>
                    <a:pt x="1524952" y="594360"/>
                    <a:pt x="1547813" y="616268"/>
                    <a:pt x="1484948" y="0"/>
                  </a:cubicBezTo>
                  <a:close/>
                </a:path>
              </a:pathLst>
            </a:custGeom>
            <a:noFill/>
            <a:ln w="95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D73023A-79FF-4B74-8EE0-30C61E1661E5}"/>
                </a:ext>
              </a:extLst>
            </p:cNvPr>
            <p:cNvSpPr/>
            <p:nvPr/>
          </p:nvSpPr>
          <p:spPr>
            <a:xfrm>
              <a:off x="4219135" y="7370398"/>
              <a:ext cx="5680709" cy="3301364"/>
            </a:xfrm>
            <a:custGeom>
              <a:avLst/>
              <a:gdLst>
                <a:gd name="connsiteX0" fmla="*/ 5679758 w 5680709"/>
                <a:gd name="connsiteY0" fmla="*/ 3301365 h 3301364"/>
                <a:gd name="connsiteX1" fmla="*/ 0 w 5680709"/>
                <a:gd name="connsiteY1" fmla="*/ 3301365 h 3301364"/>
                <a:gd name="connsiteX2" fmla="*/ 0 w 5680709"/>
                <a:gd name="connsiteY2" fmla="*/ 111442 h 3301364"/>
                <a:gd name="connsiteX3" fmla="*/ 111443 w 5680709"/>
                <a:gd name="connsiteY3" fmla="*/ 0 h 3301364"/>
                <a:gd name="connsiteX4" fmla="*/ 5569268 w 5680709"/>
                <a:gd name="connsiteY4" fmla="*/ 0 h 3301364"/>
                <a:gd name="connsiteX5" fmla="*/ 5680710 w 5680709"/>
                <a:gd name="connsiteY5" fmla="*/ 111442 h 3301364"/>
                <a:gd name="connsiteX6" fmla="*/ 5680710 w 5680709"/>
                <a:gd name="connsiteY6" fmla="*/ 3301365 h 330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0709" h="3301364">
                  <a:moveTo>
                    <a:pt x="5679758" y="3301365"/>
                  </a:moveTo>
                  <a:lnTo>
                    <a:pt x="0" y="3301365"/>
                  </a:lnTo>
                  <a:lnTo>
                    <a:pt x="0" y="111442"/>
                  </a:lnTo>
                  <a:cubicBezTo>
                    <a:pt x="0" y="50482"/>
                    <a:pt x="49530" y="0"/>
                    <a:pt x="111443" y="0"/>
                  </a:cubicBezTo>
                  <a:lnTo>
                    <a:pt x="5569268" y="0"/>
                  </a:lnTo>
                  <a:cubicBezTo>
                    <a:pt x="5630228" y="0"/>
                    <a:pt x="5680710" y="49530"/>
                    <a:pt x="5680710" y="111442"/>
                  </a:cubicBezTo>
                  <a:lnTo>
                    <a:pt x="5680710" y="3301365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399A931D-D397-4184-B43A-5464F2AFD345}"/>
                </a:ext>
              </a:extLst>
            </p:cNvPr>
            <p:cNvSpPr/>
            <p:nvPr/>
          </p:nvSpPr>
          <p:spPr>
            <a:xfrm>
              <a:off x="4320100" y="7473268"/>
              <a:ext cx="5476875" cy="3097530"/>
            </a:xfrm>
            <a:custGeom>
              <a:avLst/>
              <a:gdLst>
                <a:gd name="connsiteX0" fmla="*/ 0 w 5476875"/>
                <a:gd name="connsiteY0" fmla="*/ 0 h 3097530"/>
                <a:gd name="connsiteX1" fmla="*/ 5476875 w 5476875"/>
                <a:gd name="connsiteY1" fmla="*/ 0 h 3097530"/>
                <a:gd name="connsiteX2" fmla="*/ 5476875 w 5476875"/>
                <a:gd name="connsiteY2" fmla="*/ 3097530 h 3097530"/>
                <a:gd name="connsiteX3" fmla="*/ 0 w 5476875"/>
                <a:gd name="connsiteY3" fmla="*/ 3097530 h 309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6875" h="3097530">
                  <a:moveTo>
                    <a:pt x="0" y="0"/>
                  </a:moveTo>
                  <a:lnTo>
                    <a:pt x="5476875" y="0"/>
                  </a:lnTo>
                  <a:lnTo>
                    <a:pt x="5476875" y="3097530"/>
                  </a:lnTo>
                  <a:lnTo>
                    <a:pt x="0" y="3097530"/>
                  </a:lnTo>
                  <a:close/>
                </a:path>
              </a:pathLst>
            </a:custGeom>
            <a:solidFill>
              <a:srgbClr val="4949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B4D2748C-A3EA-4A1A-AFCB-E9CC7D2004E8}"/>
                </a:ext>
              </a:extLst>
            </p:cNvPr>
            <p:cNvSpPr/>
            <p:nvPr/>
          </p:nvSpPr>
          <p:spPr>
            <a:xfrm>
              <a:off x="4219135" y="10671763"/>
              <a:ext cx="5680709" cy="411480"/>
            </a:xfrm>
            <a:custGeom>
              <a:avLst/>
              <a:gdLst>
                <a:gd name="connsiteX0" fmla="*/ 5679758 w 5680709"/>
                <a:gd name="connsiteY0" fmla="*/ 0 h 411480"/>
                <a:gd name="connsiteX1" fmla="*/ 0 w 5680709"/>
                <a:gd name="connsiteY1" fmla="*/ 0 h 411480"/>
                <a:gd name="connsiteX2" fmla="*/ 0 w 5680709"/>
                <a:gd name="connsiteY2" fmla="*/ 300038 h 411480"/>
                <a:gd name="connsiteX3" fmla="*/ 111443 w 5680709"/>
                <a:gd name="connsiteY3" fmla="*/ 411480 h 411480"/>
                <a:gd name="connsiteX4" fmla="*/ 5569268 w 5680709"/>
                <a:gd name="connsiteY4" fmla="*/ 411480 h 411480"/>
                <a:gd name="connsiteX5" fmla="*/ 5680710 w 5680709"/>
                <a:gd name="connsiteY5" fmla="*/ 300038 h 411480"/>
                <a:gd name="connsiteX6" fmla="*/ 5680710 w 5680709"/>
                <a:gd name="connsiteY6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0709" h="411480">
                  <a:moveTo>
                    <a:pt x="5679758" y="0"/>
                  </a:moveTo>
                  <a:lnTo>
                    <a:pt x="0" y="0"/>
                  </a:lnTo>
                  <a:lnTo>
                    <a:pt x="0" y="300038"/>
                  </a:lnTo>
                  <a:cubicBezTo>
                    <a:pt x="0" y="360997"/>
                    <a:pt x="49530" y="411480"/>
                    <a:pt x="111443" y="411480"/>
                  </a:cubicBezTo>
                  <a:lnTo>
                    <a:pt x="5569268" y="411480"/>
                  </a:lnTo>
                  <a:cubicBezTo>
                    <a:pt x="5630228" y="411480"/>
                    <a:pt x="5680710" y="361950"/>
                    <a:pt x="5680710" y="300038"/>
                  </a:cubicBezTo>
                  <a:lnTo>
                    <a:pt x="5680710" y="0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25243686-0ED3-4BC5-AF8D-3945D3B414D4}"/>
                </a:ext>
              </a:extLst>
            </p:cNvPr>
            <p:cNvSpPr/>
            <p:nvPr/>
          </p:nvSpPr>
          <p:spPr>
            <a:xfrm>
              <a:off x="6406076" y="7371351"/>
              <a:ext cx="3492817" cy="3711892"/>
            </a:xfrm>
            <a:custGeom>
              <a:avLst/>
              <a:gdLst>
                <a:gd name="connsiteX0" fmla="*/ 3492817 w 3492817"/>
                <a:gd name="connsiteY0" fmla="*/ 111442 h 3711892"/>
                <a:gd name="connsiteX1" fmla="*/ 3492817 w 3492817"/>
                <a:gd name="connsiteY1" fmla="*/ 3600450 h 3711892"/>
                <a:gd name="connsiteX2" fmla="*/ 3381375 w 3492817"/>
                <a:gd name="connsiteY2" fmla="*/ 3711893 h 3711892"/>
                <a:gd name="connsiteX3" fmla="*/ 1728788 w 3492817"/>
                <a:gd name="connsiteY3" fmla="*/ 3711893 h 3711892"/>
                <a:gd name="connsiteX4" fmla="*/ 0 w 3492817"/>
                <a:gd name="connsiteY4" fmla="*/ 0 h 3711892"/>
                <a:gd name="connsiteX5" fmla="*/ 3382327 w 3492817"/>
                <a:gd name="connsiteY5" fmla="*/ 0 h 3711892"/>
                <a:gd name="connsiteX6" fmla="*/ 3492817 w 3492817"/>
                <a:gd name="connsiteY6" fmla="*/ 111442 h 371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2817" h="3711892">
                  <a:moveTo>
                    <a:pt x="3492817" y="111442"/>
                  </a:moveTo>
                  <a:lnTo>
                    <a:pt x="3492817" y="3600450"/>
                  </a:lnTo>
                  <a:cubicBezTo>
                    <a:pt x="3492817" y="3661410"/>
                    <a:pt x="3443288" y="3711893"/>
                    <a:pt x="3381375" y="3711893"/>
                  </a:cubicBezTo>
                  <a:lnTo>
                    <a:pt x="1728788" y="3711893"/>
                  </a:lnTo>
                  <a:lnTo>
                    <a:pt x="0" y="0"/>
                  </a:lnTo>
                  <a:lnTo>
                    <a:pt x="3382327" y="0"/>
                  </a:lnTo>
                  <a:cubicBezTo>
                    <a:pt x="3443288" y="0"/>
                    <a:pt x="3492817" y="49530"/>
                    <a:pt x="3492817" y="111442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19" name="图片 18" descr="房间里的餐厅&#10;&#10;中度可信度描述已自动生成">
            <a:extLst>
              <a:ext uri="{FF2B5EF4-FFF2-40B4-BE49-F238E27FC236}">
                <a16:creationId xmlns:a16="http://schemas.microsoft.com/office/drawing/2014/main" id="{BF8E8FA0-0272-4C0A-9F89-0570B46A1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2"/>
          <a:stretch/>
        </p:blipFill>
        <p:spPr>
          <a:xfrm>
            <a:off x="618255" y="1682606"/>
            <a:ext cx="5550199" cy="3199698"/>
          </a:xfrm>
          <a:prstGeom prst="rect">
            <a:avLst/>
          </a:prstGeom>
        </p:spPr>
      </p:pic>
      <p:sp>
        <p:nvSpPr>
          <p:cNvPr id="12" name="光效">
            <a:extLst>
              <a:ext uri="{FF2B5EF4-FFF2-40B4-BE49-F238E27FC236}">
                <a16:creationId xmlns:a16="http://schemas.microsoft.com/office/drawing/2014/main" id="{A474F542-460B-45C1-B693-26B06567F91C}"/>
              </a:ext>
            </a:extLst>
          </p:cNvPr>
          <p:cNvSpPr/>
          <p:nvPr/>
        </p:nvSpPr>
        <p:spPr>
          <a:xfrm>
            <a:off x="2732158" y="1579326"/>
            <a:ext cx="3539579" cy="3761586"/>
          </a:xfrm>
          <a:custGeom>
            <a:avLst/>
            <a:gdLst>
              <a:gd name="connsiteX0" fmla="*/ 3492817 w 3492817"/>
              <a:gd name="connsiteY0" fmla="*/ 111442 h 3711892"/>
              <a:gd name="connsiteX1" fmla="*/ 3492817 w 3492817"/>
              <a:gd name="connsiteY1" fmla="*/ 3600450 h 3711892"/>
              <a:gd name="connsiteX2" fmla="*/ 3381375 w 3492817"/>
              <a:gd name="connsiteY2" fmla="*/ 3711893 h 3711892"/>
              <a:gd name="connsiteX3" fmla="*/ 1728788 w 3492817"/>
              <a:gd name="connsiteY3" fmla="*/ 3711893 h 3711892"/>
              <a:gd name="connsiteX4" fmla="*/ 0 w 3492817"/>
              <a:gd name="connsiteY4" fmla="*/ 0 h 3711892"/>
              <a:gd name="connsiteX5" fmla="*/ 3382327 w 3492817"/>
              <a:gd name="connsiteY5" fmla="*/ 0 h 3711892"/>
              <a:gd name="connsiteX6" fmla="*/ 3492817 w 3492817"/>
              <a:gd name="connsiteY6" fmla="*/ 111442 h 371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2817" h="3711892">
                <a:moveTo>
                  <a:pt x="3492817" y="111442"/>
                </a:moveTo>
                <a:lnTo>
                  <a:pt x="3492817" y="3600450"/>
                </a:lnTo>
                <a:cubicBezTo>
                  <a:pt x="3492817" y="3661410"/>
                  <a:pt x="3443288" y="3711893"/>
                  <a:pt x="3381375" y="3711893"/>
                </a:cubicBezTo>
                <a:lnTo>
                  <a:pt x="1728788" y="3711893"/>
                </a:lnTo>
                <a:lnTo>
                  <a:pt x="0" y="0"/>
                </a:lnTo>
                <a:lnTo>
                  <a:pt x="3382327" y="0"/>
                </a:lnTo>
                <a:cubicBezTo>
                  <a:pt x="3443288" y="0"/>
                  <a:pt x="3492817" y="49530"/>
                  <a:pt x="3492817" y="111442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5000000" scaled="0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0" name="矩形: 圆顶角 19">
            <a:extLst>
              <a:ext uri="{FF2B5EF4-FFF2-40B4-BE49-F238E27FC236}">
                <a16:creationId xmlns:a16="http://schemas.microsoft.com/office/drawing/2014/main" id="{0CAC7DD2-E8D2-417E-8D18-51D5472A6CC9}"/>
              </a:ext>
            </a:extLst>
          </p:cNvPr>
          <p:cNvSpPr/>
          <p:nvPr/>
        </p:nvSpPr>
        <p:spPr>
          <a:xfrm flipV="1">
            <a:off x="6422317" y="1578360"/>
            <a:ext cx="5253745" cy="4413131"/>
          </a:xfrm>
          <a:prstGeom prst="round2SameRect">
            <a:avLst>
              <a:gd name="adj1" fmla="val 9466"/>
              <a:gd name="adj2" fmla="val 0"/>
            </a:avLst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EE46CA6A-1B6D-4E7C-A671-031A4537F5A1}"/>
              </a:ext>
            </a:extLst>
          </p:cNvPr>
          <p:cNvSpPr/>
          <p:nvPr/>
        </p:nvSpPr>
        <p:spPr>
          <a:xfrm>
            <a:off x="1365812" y="5832874"/>
            <a:ext cx="4259483" cy="523475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8A5CCFF-D1E9-416F-8730-11A910C0C006}"/>
              </a:ext>
            </a:extLst>
          </p:cNvPr>
          <p:cNvSpPr txBox="1"/>
          <p:nvPr/>
        </p:nvSpPr>
        <p:spPr>
          <a:xfrm>
            <a:off x="6779397" y="3040800"/>
            <a:ext cx="1541046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总费用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2928D91-584E-4BB4-B6A0-9F1268001987}"/>
              </a:ext>
            </a:extLst>
          </p:cNvPr>
          <p:cNvSpPr txBox="1"/>
          <p:nvPr/>
        </p:nvSpPr>
        <p:spPr>
          <a:xfrm>
            <a:off x="8677523" y="2529680"/>
            <a:ext cx="2958974" cy="132343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80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17.3</a:t>
            </a:r>
            <a:r>
              <a:rPr lang="en-US" altLang="zh-CN" sz="4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W</a:t>
            </a:r>
            <a:endParaRPr lang="zh-CN" altLang="en-US" sz="8000" dirty="0">
              <a:solidFill>
                <a:schemeClr val="accent1"/>
              </a:solidFill>
              <a:effectLst/>
              <a:latin typeface="+mj-ea"/>
              <a:ea typeface="+mj-ea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B6176618-80D4-4523-A2CC-68ACFEE6E762}"/>
              </a:ext>
            </a:extLst>
          </p:cNvPr>
          <p:cNvCxnSpPr>
            <a:cxnSpLocks/>
          </p:cNvCxnSpPr>
          <p:nvPr/>
        </p:nvCxnSpPr>
        <p:spPr>
          <a:xfrm>
            <a:off x="6866098" y="3809419"/>
            <a:ext cx="43613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8EFDC333-D9DD-4305-AB61-7D7B293A8D76}"/>
              </a:ext>
            </a:extLst>
          </p:cNvPr>
          <p:cNvSpPr txBox="1"/>
          <p:nvPr/>
        </p:nvSpPr>
        <p:spPr>
          <a:xfrm>
            <a:off x="6866098" y="4036963"/>
            <a:ext cx="4465517" cy="113345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285750" marR="0" indent="-28575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在这里输入正文，阐述与标题相关的内容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在这里输入正文，阐述与标题相关的内容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在这里输入正文，阐述与标题相关的内容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F1567C2-93E9-4138-BCB5-8E75E502D1A8}"/>
              </a:ext>
            </a:extLst>
          </p:cNvPr>
          <p:cNvSpPr/>
          <p:nvPr/>
        </p:nvSpPr>
        <p:spPr>
          <a:xfrm>
            <a:off x="6421354" y="1558165"/>
            <a:ext cx="5252400" cy="936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iconfont-10001-4916773">
            <a:extLst>
              <a:ext uri="{FF2B5EF4-FFF2-40B4-BE49-F238E27FC236}">
                <a16:creationId xmlns:a16="http://schemas.microsoft.com/office/drawing/2014/main" id="{D63B86CD-29C1-4FB8-9025-A3AEF5FEEA8B}"/>
              </a:ext>
            </a:extLst>
          </p:cNvPr>
          <p:cNvSpPr/>
          <p:nvPr/>
        </p:nvSpPr>
        <p:spPr>
          <a:xfrm>
            <a:off x="7068759" y="2219723"/>
            <a:ext cx="687826" cy="615049"/>
          </a:xfrm>
          <a:custGeom>
            <a:avLst/>
            <a:gdLst>
              <a:gd name="T0" fmla="*/ 12266 w 12266"/>
              <a:gd name="T1" fmla="*/ 9633 h 10966"/>
              <a:gd name="T2" fmla="*/ 10933 w 12266"/>
              <a:gd name="T3" fmla="*/ 10966 h 10966"/>
              <a:gd name="T4" fmla="*/ 1333 w 12266"/>
              <a:gd name="T5" fmla="*/ 10966 h 10966"/>
              <a:gd name="T6" fmla="*/ 0 w 12266"/>
              <a:gd name="T7" fmla="*/ 9633 h 10966"/>
              <a:gd name="T8" fmla="*/ 0 w 12266"/>
              <a:gd name="T9" fmla="*/ 1899 h 10966"/>
              <a:gd name="T10" fmla="*/ 1066 w 12266"/>
              <a:gd name="T11" fmla="*/ 833 h 10966"/>
              <a:gd name="T12" fmla="*/ 6445 w 12266"/>
              <a:gd name="T13" fmla="*/ 833 h 10966"/>
              <a:gd name="T14" fmla="*/ 8605 w 12266"/>
              <a:gd name="T15" fmla="*/ 50 h 10966"/>
              <a:gd name="T16" fmla="*/ 8943 w 12266"/>
              <a:gd name="T17" fmla="*/ 207 h 10966"/>
              <a:gd name="T18" fmla="*/ 9171 w 12266"/>
              <a:gd name="T19" fmla="*/ 833 h 10966"/>
              <a:gd name="T20" fmla="*/ 10133 w 12266"/>
              <a:gd name="T21" fmla="*/ 833 h 10966"/>
              <a:gd name="T22" fmla="*/ 11200 w 12266"/>
              <a:gd name="T23" fmla="*/ 1899 h 10966"/>
              <a:gd name="T24" fmla="*/ 11200 w 12266"/>
              <a:gd name="T25" fmla="*/ 2433 h 10966"/>
              <a:gd name="T26" fmla="*/ 12266 w 12266"/>
              <a:gd name="T27" fmla="*/ 3499 h 10966"/>
              <a:gd name="T28" fmla="*/ 12266 w 12266"/>
              <a:gd name="T29" fmla="*/ 9633 h 10966"/>
              <a:gd name="T30" fmla="*/ 1066 w 12266"/>
              <a:gd name="T31" fmla="*/ 1366 h 10966"/>
              <a:gd name="T32" fmla="*/ 533 w 12266"/>
              <a:gd name="T33" fmla="*/ 1899 h 10966"/>
              <a:gd name="T34" fmla="*/ 1066 w 12266"/>
              <a:gd name="T35" fmla="*/ 2433 h 10966"/>
              <a:gd name="T36" fmla="*/ 2035 w 12266"/>
              <a:gd name="T37" fmla="*/ 2433 h 10966"/>
              <a:gd name="T38" fmla="*/ 2044 w 12266"/>
              <a:gd name="T39" fmla="*/ 2427 h 10966"/>
              <a:gd name="T40" fmla="*/ 4973 w 12266"/>
              <a:gd name="T41" fmla="*/ 1366 h 10966"/>
              <a:gd name="T42" fmla="*/ 1066 w 12266"/>
              <a:gd name="T43" fmla="*/ 1366 h 10966"/>
              <a:gd name="T44" fmla="*/ 8820 w 12266"/>
              <a:gd name="T45" fmla="*/ 1414 h 10966"/>
              <a:gd name="T46" fmla="*/ 8537 w 12266"/>
              <a:gd name="T47" fmla="*/ 635 h 10966"/>
              <a:gd name="T48" fmla="*/ 8537 w 12266"/>
              <a:gd name="T49" fmla="*/ 635 h 10966"/>
              <a:gd name="T50" fmla="*/ 7990 w 12266"/>
              <a:gd name="T51" fmla="*/ 833 h 10966"/>
              <a:gd name="T52" fmla="*/ 7991 w 12266"/>
              <a:gd name="T53" fmla="*/ 833 h 10966"/>
              <a:gd name="T54" fmla="*/ 6520 w 12266"/>
              <a:gd name="T55" fmla="*/ 1366 h 10966"/>
              <a:gd name="T56" fmla="*/ 6518 w 12266"/>
              <a:gd name="T57" fmla="*/ 1366 h 10966"/>
              <a:gd name="T58" fmla="*/ 3574 w 12266"/>
              <a:gd name="T59" fmla="*/ 2433 h 10966"/>
              <a:gd name="T60" fmla="*/ 9191 w 12266"/>
              <a:gd name="T61" fmla="*/ 2433 h 10966"/>
              <a:gd name="T62" fmla="*/ 8820 w 12266"/>
              <a:gd name="T63" fmla="*/ 1414 h 10966"/>
              <a:gd name="T64" fmla="*/ 10666 w 12266"/>
              <a:gd name="T65" fmla="*/ 1899 h 10966"/>
              <a:gd name="T66" fmla="*/ 10133 w 12266"/>
              <a:gd name="T67" fmla="*/ 1366 h 10966"/>
              <a:gd name="T68" fmla="*/ 9364 w 12266"/>
              <a:gd name="T69" fmla="*/ 1366 h 10966"/>
              <a:gd name="T70" fmla="*/ 9752 w 12266"/>
              <a:gd name="T71" fmla="*/ 2433 h 10966"/>
              <a:gd name="T72" fmla="*/ 10666 w 12266"/>
              <a:gd name="T73" fmla="*/ 2433 h 10966"/>
              <a:gd name="T74" fmla="*/ 10666 w 12266"/>
              <a:gd name="T75" fmla="*/ 1899 h 10966"/>
              <a:gd name="T76" fmla="*/ 11200 w 12266"/>
              <a:gd name="T77" fmla="*/ 2966 h 10966"/>
              <a:gd name="T78" fmla="*/ 1066 w 12266"/>
              <a:gd name="T79" fmla="*/ 2966 h 10966"/>
              <a:gd name="T80" fmla="*/ 533 w 12266"/>
              <a:gd name="T81" fmla="*/ 2818 h 10966"/>
              <a:gd name="T82" fmla="*/ 533 w 12266"/>
              <a:gd name="T83" fmla="*/ 9633 h 10966"/>
              <a:gd name="T84" fmla="*/ 1333 w 12266"/>
              <a:gd name="T85" fmla="*/ 10433 h 10966"/>
              <a:gd name="T86" fmla="*/ 10933 w 12266"/>
              <a:gd name="T87" fmla="*/ 10433 h 10966"/>
              <a:gd name="T88" fmla="*/ 11733 w 12266"/>
              <a:gd name="T89" fmla="*/ 9633 h 10966"/>
              <a:gd name="T90" fmla="*/ 11733 w 12266"/>
              <a:gd name="T91" fmla="*/ 7766 h 10966"/>
              <a:gd name="T92" fmla="*/ 10666 w 12266"/>
              <a:gd name="T93" fmla="*/ 7766 h 10966"/>
              <a:gd name="T94" fmla="*/ 9600 w 12266"/>
              <a:gd name="T95" fmla="*/ 6699 h 10966"/>
              <a:gd name="T96" fmla="*/ 10666 w 12266"/>
              <a:gd name="T97" fmla="*/ 5633 h 10966"/>
              <a:gd name="T98" fmla="*/ 11733 w 12266"/>
              <a:gd name="T99" fmla="*/ 5633 h 10966"/>
              <a:gd name="T100" fmla="*/ 11733 w 12266"/>
              <a:gd name="T101" fmla="*/ 3499 h 10966"/>
              <a:gd name="T102" fmla="*/ 11200 w 12266"/>
              <a:gd name="T103" fmla="*/ 2966 h 10966"/>
              <a:gd name="T104" fmla="*/ 11733 w 12266"/>
              <a:gd name="T105" fmla="*/ 7233 h 10966"/>
              <a:gd name="T106" fmla="*/ 11733 w 12266"/>
              <a:gd name="T107" fmla="*/ 6166 h 10966"/>
              <a:gd name="T108" fmla="*/ 10666 w 12266"/>
              <a:gd name="T109" fmla="*/ 6166 h 10966"/>
              <a:gd name="T110" fmla="*/ 10133 w 12266"/>
              <a:gd name="T111" fmla="*/ 6699 h 10966"/>
              <a:gd name="T112" fmla="*/ 10666 w 12266"/>
              <a:gd name="T113" fmla="*/ 7233 h 10966"/>
              <a:gd name="T114" fmla="*/ 11733 w 12266"/>
              <a:gd name="T115" fmla="*/ 7233 h 10966"/>
              <a:gd name="T116" fmla="*/ 10666 w 12266"/>
              <a:gd name="T117" fmla="*/ 6433 h 10966"/>
              <a:gd name="T118" fmla="*/ 11200 w 12266"/>
              <a:gd name="T119" fmla="*/ 6433 h 10966"/>
              <a:gd name="T120" fmla="*/ 11200 w 12266"/>
              <a:gd name="T121" fmla="*/ 6966 h 10966"/>
              <a:gd name="T122" fmla="*/ 10666 w 12266"/>
              <a:gd name="T123" fmla="*/ 6966 h 10966"/>
              <a:gd name="T124" fmla="*/ 10666 w 12266"/>
              <a:gd name="T125" fmla="*/ 6433 h 10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266" h="10966">
                <a:moveTo>
                  <a:pt x="12266" y="9633"/>
                </a:moveTo>
                <a:cubicBezTo>
                  <a:pt x="12266" y="10369"/>
                  <a:pt x="11669" y="10966"/>
                  <a:pt x="10933" y="10966"/>
                </a:cubicBezTo>
                <a:lnTo>
                  <a:pt x="1333" y="10966"/>
                </a:lnTo>
                <a:cubicBezTo>
                  <a:pt x="597" y="10966"/>
                  <a:pt x="0" y="10369"/>
                  <a:pt x="0" y="9633"/>
                </a:cubicBezTo>
                <a:lnTo>
                  <a:pt x="0" y="1899"/>
                </a:lnTo>
                <a:cubicBezTo>
                  <a:pt x="0" y="1310"/>
                  <a:pt x="477" y="833"/>
                  <a:pt x="1066" y="833"/>
                </a:cubicBezTo>
                <a:lnTo>
                  <a:pt x="6445" y="833"/>
                </a:lnTo>
                <a:lnTo>
                  <a:pt x="8605" y="50"/>
                </a:lnTo>
                <a:cubicBezTo>
                  <a:pt x="8742" y="0"/>
                  <a:pt x="8893" y="71"/>
                  <a:pt x="8943" y="207"/>
                </a:cubicBezTo>
                <a:lnTo>
                  <a:pt x="9171" y="833"/>
                </a:lnTo>
                <a:lnTo>
                  <a:pt x="10133" y="833"/>
                </a:lnTo>
                <a:cubicBezTo>
                  <a:pt x="10722" y="833"/>
                  <a:pt x="11200" y="1310"/>
                  <a:pt x="11200" y="1899"/>
                </a:cubicBezTo>
                <a:lnTo>
                  <a:pt x="11200" y="2433"/>
                </a:lnTo>
                <a:cubicBezTo>
                  <a:pt x="11789" y="2433"/>
                  <a:pt x="12266" y="2910"/>
                  <a:pt x="12266" y="3499"/>
                </a:cubicBezTo>
                <a:lnTo>
                  <a:pt x="12266" y="9633"/>
                </a:lnTo>
                <a:close/>
                <a:moveTo>
                  <a:pt x="1066" y="1366"/>
                </a:moveTo>
                <a:cubicBezTo>
                  <a:pt x="772" y="1366"/>
                  <a:pt x="533" y="1605"/>
                  <a:pt x="533" y="1899"/>
                </a:cubicBezTo>
                <a:cubicBezTo>
                  <a:pt x="533" y="2194"/>
                  <a:pt x="772" y="2433"/>
                  <a:pt x="1066" y="2433"/>
                </a:cubicBezTo>
                <a:lnTo>
                  <a:pt x="2035" y="2433"/>
                </a:lnTo>
                <a:cubicBezTo>
                  <a:pt x="2039" y="2431"/>
                  <a:pt x="2041" y="2428"/>
                  <a:pt x="2044" y="2427"/>
                </a:cubicBezTo>
                <a:lnTo>
                  <a:pt x="4973" y="1366"/>
                </a:lnTo>
                <a:lnTo>
                  <a:pt x="1066" y="1366"/>
                </a:lnTo>
                <a:close/>
                <a:moveTo>
                  <a:pt x="8820" y="1414"/>
                </a:moveTo>
                <a:lnTo>
                  <a:pt x="8537" y="635"/>
                </a:lnTo>
                <a:lnTo>
                  <a:pt x="8537" y="635"/>
                </a:lnTo>
                <a:lnTo>
                  <a:pt x="7990" y="833"/>
                </a:lnTo>
                <a:lnTo>
                  <a:pt x="7991" y="833"/>
                </a:lnTo>
                <a:lnTo>
                  <a:pt x="6520" y="1366"/>
                </a:lnTo>
                <a:lnTo>
                  <a:pt x="6518" y="1366"/>
                </a:lnTo>
                <a:lnTo>
                  <a:pt x="3574" y="2433"/>
                </a:lnTo>
                <a:lnTo>
                  <a:pt x="9191" y="2433"/>
                </a:lnTo>
                <a:lnTo>
                  <a:pt x="8820" y="1414"/>
                </a:lnTo>
                <a:close/>
                <a:moveTo>
                  <a:pt x="10666" y="1899"/>
                </a:moveTo>
                <a:cubicBezTo>
                  <a:pt x="10666" y="1605"/>
                  <a:pt x="10428" y="1366"/>
                  <a:pt x="10133" y="1366"/>
                </a:cubicBezTo>
                <a:lnTo>
                  <a:pt x="9364" y="1366"/>
                </a:lnTo>
                <a:lnTo>
                  <a:pt x="9752" y="2433"/>
                </a:lnTo>
                <a:lnTo>
                  <a:pt x="10666" y="2433"/>
                </a:lnTo>
                <a:lnTo>
                  <a:pt x="10666" y="1899"/>
                </a:lnTo>
                <a:close/>
                <a:moveTo>
                  <a:pt x="11200" y="2966"/>
                </a:moveTo>
                <a:lnTo>
                  <a:pt x="1066" y="2966"/>
                </a:lnTo>
                <a:cubicBezTo>
                  <a:pt x="871" y="2966"/>
                  <a:pt x="690" y="2910"/>
                  <a:pt x="533" y="2818"/>
                </a:cubicBezTo>
                <a:lnTo>
                  <a:pt x="533" y="9633"/>
                </a:lnTo>
                <a:cubicBezTo>
                  <a:pt x="533" y="10074"/>
                  <a:pt x="891" y="10433"/>
                  <a:pt x="1333" y="10433"/>
                </a:cubicBezTo>
                <a:lnTo>
                  <a:pt x="10933" y="10433"/>
                </a:lnTo>
                <a:cubicBezTo>
                  <a:pt x="11375" y="10433"/>
                  <a:pt x="11733" y="10074"/>
                  <a:pt x="11733" y="9633"/>
                </a:cubicBezTo>
                <a:lnTo>
                  <a:pt x="11733" y="7766"/>
                </a:lnTo>
                <a:lnTo>
                  <a:pt x="10666" y="7766"/>
                </a:lnTo>
                <a:cubicBezTo>
                  <a:pt x="10077" y="7766"/>
                  <a:pt x="9600" y="7288"/>
                  <a:pt x="9600" y="6699"/>
                </a:cubicBezTo>
                <a:cubicBezTo>
                  <a:pt x="9600" y="6110"/>
                  <a:pt x="10077" y="5633"/>
                  <a:pt x="10666" y="5633"/>
                </a:cubicBezTo>
                <a:lnTo>
                  <a:pt x="11733" y="5633"/>
                </a:lnTo>
                <a:lnTo>
                  <a:pt x="11733" y="3499"/>
                </a:lnTo>
                <a:cubicBezTo>
                  <a:pt x="11733" y="3205"/>
                  <a:pt x="11494" y="2966"/>
                  <a:pt x="11200" y="2966"/>
                </a:cubicBezTo>
                <a:close/>
                <a:moveTo>
                  <a:pt x="11733" y="7233"/>
                </a:moveTo>
                <a:lnTo>
                  <a:pt x="11733" y="6166"/>
                </a:lnTo>
                <a:lnTo>
                  <a:pt x="10666" y="6166"/>
                </a:lnTo>
                <a:cubicBezTo>
                  <a:pt x="10372" y="6166"/>
                  <a:pt x="10133" y="6405"/>
                  <a:pt x="10133" y="6699"/>
                </a:cubicBezTo>
                <a:cubicBezTo>
                  <a:pt x="10133" y="6994"/>
                  <a:pt x="10372" y="7233"/>
                  <a:pt x="10666" y="7233"/>
                </a:cubicBezTo>
                <a:lnTo>
                  <a:pt x="11733" y="7233"/>
                </a:lnTo>
                <a:close/>
                <a:moveTo>
                  <a:pt x="10666" y="6433"/>
                </a:moveTo>
                <a:lnTo>
                  <a:pt x="11200" y="6433"/>
                </a:lnTo>
                <a:lnTo>
                  <a:pt x="11200" y="6966"/>
                </a:lnTo>
                <a:lnTo>
                  <a:pt x="10666" y="6966"/>
                </a:lnTo>
                <a:lnTo>
                  <a:pt x="10666" y="64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231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CEF32611-C139-42B8-B582-DCEA13C896BE}"/>
              </a:ext>
            </a:extLst>
          </p:cNvPr>
          <p:cNvSpPr txBox="1"/>
          <p:nvPr/>
        </p:nvSpPr>
        <p:spPr>
          <a:xfrm>
            <a:off x="852584" y="1814385"/>
            <a:ext cx="7592473" cy="20313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6600" dirty="0">
                <a:solidFill>
                  <a:schemeClr val="accent1"/>
                </a:solidFill>
                <a:effectLst>
                  <a:outerShdw dist="63500" dir="3000000" sx="99000" sy="99000" algn="tl" rotWithShape="0">
                    <a:schemeClr val="bg1">
                      <a:alpha val="40000"/>
                    </a:schemeClr>
                  </a:outerShdw>
                </a:effectLst>
                <a:latin typeface="+mj-ea"/>
                <a:ea typeface="+mj-ea"/>
                <a:cs typeface="字魂35号-经典雅黑" panose="00000500000000000000" pitchFamily="2" charset="-122"/>
              </a:rPr>
              <a:t>感谢观看</a:t>
            </a:r>
            <a:endParaRPr lang="en-US" altLang="zh-CN" sz="6600" dirty="0">
              <a:solidFill>
                <a:schemeClr val="accent1"/>
              </a:solidFill>
              <a:effectLst>
                <a:outerShdw dist="63500" dir="3000000" sx="99000" sy="99000" algn="tl" rotWithShape="0">
                  <a:schemeClr val="bg1">
                    <a:alpha val="40000"/>
                  </a:schemeClr>
                </a:outerShdw>
              </a:effectLst>
              <a:latin typeface="+mj-ea"/>
              <a:ea typeface="+mj-ea"/>
              <a:cs typeface="字魂35号-经典雅黑" panose="00000500000000000000" pitchFamily="2" charset="-122"/>
            </a:endParaRPr>
          </a:p>
          <a:p>
            <a:r>
              <a:rPr lang="zh-CN" altLang="en-US" sz="6600" dirty="0">
                <a:solidFill>
                  <a:schemeClr val="accent1"/>
                </a:solidFill>
                <a:effectLst>
                  <a:outerShdw dist="63500" dir="3000000" sx="99000" sy="99000" algn="tl" rotWithShape="0">
                    <a:schemeClr val="bg1">
                      <a:alpha val="40000"/>
                    </a:schemeClr>
                  </a:outerShdw>
                </a:effectLst>
                <a:latin typeface="+mj-ea"/>
                <a:ea typeface="+mj-ea"/>
                <a:cs typeface="字魂35号-经典雅黑" panose="00000500000000000000" pitchFamily="2" charset="-122"/>
              </a:rPr>
              <a:t>女神节活动策划模板</a:t>
            </a:r>
          </a:p>
        </p:txBody>
      </p:sp>
      <p:sp>
        <p:nvSpPr>
          <p:cNvPr id="143" name="任意多边形: 形状 142">
            <a:extLst>
              <a:ext uri="{FF2B5EF4-FFF2-40B4-BE49-F238E27FC236}">
                <a16:creationId xmlns:a16="http://schemas.microsoft.com/office/drawing/2014/main" id="{B31E952D-7F00-493A-A5F7-C88F25BF2927}"/>
              </a:ext>
            </a:extLst>
          </p:cNvPr>
          <p:cNvSpPr/>
          <p:nvPr/>
        </p:nvSpPr>
        <p:spPr>
          <a:xfrm>
            <a:off x="8507032" y="3751664"/>
            <a:ext cx="3684968" cy="3106336"/>
          </a:xfrm>
          <a:custGeom>
            <a:avLst/>
            <a:gdLst>
              <a:gd name="connsiteX0" fmla="*/ 3684968 w 3684968"/>
              <a:gd name="connsiteY0" fmla="*/ 0 h 3106336"/>
              <a:gd name="connsiteX1" fmla="*/ 3684968 w 3684968"/>
              <a:gd name="connsiteY1" fmla="*/ 3106336 h 3106336"/>
              <a:gd name="connsiteX2" fmla="*/ 0 w 3684968"/>
              <a:gd name="connsiteY2" fmla="*/ 3106336 h 3106336"/>
              <a:gd name="connsiteX3" fmla="*/ 255018 w 3684968"/>
              <a:gd name="connsiteY3" fmla="*/ 2973732 h 3106336"/>
              <a:gd name="connsiteX4" fmla="*/ 2350091 w 3684968"/>
              <a:gd name="connsiteY4" fmla="*/ 1462586 h 3106336"/>
              <a:gd name="connsiteX5" fmla="*/ 3492135 w 3684968"/>
              <a:gd name="connsiteY5" fmla="*/ 248877 h 310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4968" h="3106336">
                <a:moveTo>
                  <a:pt x="3684968" y="0"/>
                </a:moveTo>
                <a:lnTo>
                  <a:pt x="3684968" y="3106336"/>
                </a:lnTo>
                <a:lnTo>
                  <a:pt x="0" y="3106336"/>
                </a:lnTo>
                <a:lnTo>
                  <a:pt x="255018" y="2973732"/>
                </a:lnTo>
                <a:cubicBezTo>
                  <a:pt x="960423" y="2589947"/>
                  <a:pt x="1674356" y="2082211"/>
                  <a:pt x="2350091" y="1462586"/>
                </a:cubicBezTo>
                <a:cubicBezTo>
                  <a:pt x="2774839" y="1073108"/>
                  <a:pt x="3156849" y="664770"/>
                  <a:pt x="3492135" y="2488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D81C339-1495-4E0A-B33F-CD8E15BC4B5E}"/>
              </a:ext>
            </a:extLst>
          </p:cNvPr>
          <p:cNvGrpSpPr/>
          <p:nvPr/>
        </p:nvGrpSpPr>
        <p:grpSpPr>
          <a:xfrm>
            <a:off x="852583" y="543596"/>
            <a:ext cx="1765300" cy="827880"/>
            <a:chOff x="760524" y="1305223"/>
            <a:chExt cx="816815" cy="383065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4F1FEA00-8AE1-4301-BE2D-263681CE25AD}"/>
                </a:ext>
              </a:extLst>
            </p:cNvPr>
            <p:cNvSpPr/>
            <p:nvPr/>
          </p:nvSpPr>
          <p:spPr>
            <a:xfrm flipV="1">
              <a:off x="760524" y="1305223"/>
              <a:ext cx="816815" cy="383065"/>
            </a:xfrm>
            <a:custGeom>
              <a:avLst/>
              <a:gdLst>
                <a:gd name="connsiteX0" fmla="*/ 1 w 1229959"/>
                <a:gd name="connsiteY0" fmla="*/ 636017 h 636017"/>
                <a:gd name="connsiteX1" fmla="*/ 1229959 w 1229959"/>
                <a:gd name="connsiteY1" fmla="*/ 636017 h 636017"/>
                <a:gd name="connsiteX2" fmla="*/ 1229959 w 1229959"/>
                <a:gd name="connsiteY2" fmla="*/ 147280 h 636017"/>
                <a:gd name="connsiteX3" fmla="*/ 121660 w 1229959"/>
                <a:gd name="connsiteY3" fmla="*/ 147280 h 636017"/>
                <a:gd name="connsiteX4" fmla="*/ 71203 w 1229959"/>
                <a:gd name="connsiteY4" fmla="*/ 127943 h 636017"/>
                <a:gd name="connsiteX5" fmla="*/ 0 w 1229959"/>
                <a:gd name="connsiteY5" fmla="*/ 0 h 636017"/>
                <a:gd name="connsiteX6" fmla="*/ 0 w 1229959"/>
                <a:gd name="connsiteY6" fmla="*/ 158804 h 636017"/>
                <a:gd name="connsiteX7" fmla="*/ 1 w 1229959"/>
                <a:gd name="connsiteY7" fmla="*/ 158804 h 63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9959" h="636017">
                  <a:moveTo>
                    <a:pt x="1" y="636017"/>
                  </a:moveTo>
                  <a:lnTo>
                    <a:pt x="1229959" y="636017"/>
                  </a:lnTo>
                  <a:lnTo>
                    <a:pt x="1229959" y="147280"/>
                  </a:lnTo>
                  <a:lnTo>
                    <a:pt x="121660" y="147280"/>
                  </a:lnTo>
                  <a:lnTo>
                    <a:pt x="71203" y="127943"/>
                  </a:lnTo>
                  <a:cubicBezTo>
                    <a:pt x="13714" y="95475"/>
                    <a:pt x="16502" y="56846"/>
                    <a:pt x="0" y="0"/>
                  </a:cubicBezTo>
                  <a:lnTo>
                    <a:pt x="0" y="158804"/>
                  </a:lnTo>
                  <a:lnTo>
                    <a:pt x="1" y="158804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8A7EC60-6A2B-4728-ACF6-DF8C10C5405D}"/>
                </a:ext>
              </a:extLst>
            </p:cNvPr>
            <p:cNvSpPr txBox="1"/>
            <p:nvPr/>
          </p:nvSpPr>
          <p:spPr>
            <a:xfrm>
              <a:off x="819403" y="1322679"/>
              <a:ext cx="699056" cy="25491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j-ea"/>
                  <a:ea typeface="+mj-ea"/>
                </a:rPr>
                <a:t>20XX</a:t>
              </a:r>
              <a:endParaRPr lang="zh-CN" altLang="en-US" sz="4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C1C0748E-D286-4536-BF0C-D0CE73A57EC8}"/>
              </a:ext>
            </a:extLst>
          </p:cNvPr>
          <p:cNvGrpSpPr/>
          <p:nvPr/>
        </p:nvGrpSpPr>
        <p:grpSpPr>
          <a:xfrm>
            <a:off x="6372623" y="2086098"/>
            <a:ext cx="688230" cy="711269"/>
            <a:chOff x="6372623" y="2086098"/>
            <a:chExt cx="688230" cy="711269"/>
          </a:xfrm>
        </p:grpSpPr>
        <p:sp>
          <p:nvSpPr>
            <p:cNvPr id="42" name="星形: 五角 41">
              <a:extLst>
                <a:ext uri="{FF2B5EF4-FFF2-40B4-BE49-F238E27FC236}">
                  <a16:creationId xmlns:a16="http://schemas.microsoft.com/office/drawing/2014/main" id="{7D9A9A13-03CB-4416-B5F4-AD64FFE8BBCE}"/>
                </a:ext>
              </a:extLst>
            </p:cNvPr>
            <p:cNvSpPr/>
            <p:nvPr/>
          </p:nvSpPr>
          <p:spPr>
            <a:xfrm>
              <a:off x="6372623" y="2355723"/>
              <a:ext cx="108209" cy="108209"/>
            </a:xfrm>
            <a:custGeom>
              <a:avLst/>
              <a:gdLst>
                <a:gd name="connsiteX0" fmla="*/ 0 w 236220"/>
                <a:gd name="connsiteY0" fmla="*/ 90228 h 236220"/>
                <a:gd name="connsiteX1" fmla="*/ 81708 w 236220"/>
                <a:gd name="connsiteY1" fmla="*/ 77898 h 236220"/>
                <a:gd name="connsiteX2" fmla="*/ 118110 w 236220"/>
                <a:gd name="connsiteY2" fmla="*/ 0 h 236220"/>
                <a:gd name="connsiteX3" fmla="*/ 154512 w 236220"/>
                <a:gd name="connsiteY3" fmla="*/ 77898 h 236220"/>
                <a:gd name="connsiteX4" fmla="*/ 236220 w 236220"/>
                <a:gd name="connsiteY4" fmla="*/ 90228 h 236220"/>
                <a:gd name="connsiteX5" fmla="*/ 177009 w 236220"/>
                <a:gd name="connsiteY5" fmla="*/ 150701 h 236220"/>
                <a:gd name="connsiteX6" fmla="*/ 191106 w 236220"/>
                <a:gd name="connsiteY6" fmla="*/ 236219 h 236220"/>
                <a:gd name="connsiteX7" fmla="*/ 118110 w 236220"/>
                <a:gd name="connsiteY7" fmla="*/ 195696 h 236220"/>
                <a:gd name="connsiteX8" fmla="*/ 45114 w 236220"/>
                <a:gd name="connsiteY8" fmla="*/ 236219 h 236220"/>
                <a:gd name="connsiteX9" fmla="*/ 59211 w 236220"/>
                <a:gd name="connsiteY9" fmla="*/ 150701 h 236220"/>
                <a:gd name="connsiteX10" fmla="*/ 0 w 236220"/>
                <a:gd name="connsiteY10" fmla="*/ 90228 h 236220"/>
                <a:gd name="connsiteX0" fmla="*/ 5659120 w 5895340"/>
                <a:gd name="connsiteY0" fmla="*/ 1461704 h 1607695"/>
                <a:gd name="connsiteX1" fmla="*/ 0 w 5895340"/>
                <a:gd name="connsiteY1" fmla="*/ 0 h 1607695"/>
                <a:gd name="connsiteX2" fmla="*/ 5740828 w 5895340"/>
                <a:gd name="connsiteY2" fmla="*/ 1449374 h 1607695"/>
                <a:gd name="connsiteX3" fmla="*/ 5777230 w 5895340"/>
                <a:gd name="connsiteY3" fmla="*/ 1371476 h 1607695"/>
                <a:gd name="connsiteX4" fmla="*/ 5813632 w 5895340"/>
                <a:gd name="connsiteY4" fmla="*/ 1449374 h 1607695"/>
                <a:gd name="connsiteX5" fmla="*/ 5895340 w 5895340"/>
                <a:gd name="connsiteY5" fmla="*/ 1461704 h 1607695"/>
                <a:gd name="connsiteX6" fmla="*/ 5836129 w 5895340"/>
                <a:gd name="connsiteY6" fmla="*/ 1522177 h 1607695"/>
                <a:gd name="connsiteX7" fmla="*/ 5850226 w 5895340"/>
                <a:gd name="connsiteY7" fmla="*/ 1607695 h 1607695"/>
                <a:gd name="connsiteX8" fmla="*/ 5777230 w 5895340"/>
                <a:gd name="connsiteY8" fmla="*/ 1567172 h 1607695"/>
                <a:gd name="connsiteX9" fmla="*/ 5704234 w 5895340"/>
                <a:gd name="connsiteY9" fmla="*/ 1607695 h 1607695"/>
                <a:gd name="connsiteX10" fmla="*/ 5718331 w 5895340"/>
                <a:gd name="connsiteY10" fmla="*/ 1522177 h 1607695"/>
                <a:gd name="connsiteX11" fmla="*/ 5659120 w 5895340"/>
                <a:gd name="connsiteY11" fmla="*/ 1461704 h 1607695"/>
                <a:gd name="connsiteX0" fmla="*/ 0 w 236220"/>
                <a:gd name="connsiteY0" fmla="*/ 90228 h 236219"/>
                <a:gd name="connsiteX1" fmla="*/ 81708 w 236220"/>
                <a:gd name="connsiteY1" fmla="*/ 77898 h 236219"/>
                <a:gd name="connsiteX2" fmla="*/ 118110 w 236220"/>
                <a:gd name="connsiteY2" fmla="*/ 0 h 236219"/>
                <a:gd name="connsiteX3" fmla="*/ 154512 w 236220"/>
                <a:gd name="connsiteY3" fmla="*/ 77898 h 236219"/>
                <a:gd name="connsiteX4" fmla="*/ 236220 w 236220"/>
                <a:gd name="connsiteY4" fmla="*/ 90228 h 236219"/>
                <a:gd name="connsiteX5" fmla="*/ 177009 w 236220"/>
                <a:gd name="connsiteY5" fmla="*/ 150701 h 236219"/>
                <a:gd name="connsiteX6" fmla="*/ 191106 w 236220"/>
                <a:gd name="connsiteY6" fmla="*/ 236219 h 236219"/>
                <a:gd name="connsiteX7" fmla="*/ 118110 w 236220"/>
                <a:gd name="connsiteY7" fmla="*/ 195696 h 236219"/>
                <a:gd name="connsiteX8" fmla="*/ 45114 w 236220"/>
                <a:gd name="connsiteY8" fmla="*/ 236219 h 236219"/>
                <a:gd name="connsiteX9" fmla="*/ 59211 w 236220"/>
                <a:gd name="connsiteY9" fmla="*/ 150701 h 236219"/>
                <a:gd name="connsiteX10" fmla="*/ 0 w 236220"/>
                <a:gd name="connsiteY10" fmla="*/ 90228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20" h="236219">
                  <a:moveTo>
                    <a:pt x="0" y="90228"/>
                  </a:moveTo>
                  <a:lnTo>
                    <a:pt x="81708" y="77898"/>
                  </a:lnTo>
                  <a:lnTo>
                    <a:pt x="118110" y="0"/>
                  </a:lnTo>
                  <a:lnTo>
                    <a:pt x="154512" y="77898"/>
                  </a:lnTo>
                  <a:lnTo>
                    <a:pt x="236220" y="90228"/>
                  </a:lnTo>
                  <a:lnTo>
                    <a:pt x="177009" y="150701"/>
                  </a:lnTo>
                  <a:lnTo>
                    <a:pt x="191106" y="236219"/>
                  </a:lnTo>
                  <a:lnTo>
                    <a:pt x="118110" y="195696"/>
                  </a:lnTo>
                  <a:lnTo>
                    <a:pt x="45114" y="236219"/>
                  </a:lnTo>
                  <a:lnTo>
                    <a:pt x="59211" y="150701"/>
                  </a:lnTo>
                  <a:lnTo>
                    <a:pt x="0" y="9022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38100">
                <a:schemeClr val="bg1">
                  <a:alpha val="4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星形: 五角 41">
              <a:extLst>
                <a:ext uri="{FF2B5EF4-FFF2-40B4-BE49-F238E27FC236}">
                  <a16:creationId xmlns:a16="http://schemas.microsoft.com/office/drawing/2014/main" id="{1612DD5B-F76D-454D-A0C2-ADD3030F767B}"/>
                </a:ext>
              </a:extLst>
            </p:cNvPr>
            <p:cNvSpPr/>
            <p:nvPr/>
          </p:nvSpPr>
          <p:spPr>
            <a:xfrm rot="1545226">
              <a:off x="6842839" y="2086098"/>
              <a:ext cx="89712" cy="89712"/>
            </a:xfrm>
            <a:custGeom>
              <a:avLst/>
              <a:gdLst>
                <a:gd name="connsiteX0" fmla="*/ 0 w 236220"/>
                <a:gd name="connsiteY0" fmla="*/ 90228 h 236220"/>
                <a:gd name="connsiteX1" fmla="*/ 81708 w 236220"/>
                <a:gd name="connsiteY1" fmla="*/ 77898 h 236220"/>
                <a:gd name="connsiteX2" fmla="*/ 118110 w 236220"/>
                <a:gd name="connsiteY2" fmla="*/ 0 h 236220"/>
                <a:gd name="connsiteX3" fmla="*/ 154512 w 236220"/>
                <a:gd name="connsiteY3" fmla="*/ 77898 h 236220"/>
                <a:gd name="connsiteX4" fmla="*/ 236220 w 236220"/>
                <a:gd name="connsiteY4" fmla="*/ 90228 h 236220"/>
                <a:gd name="connsiteX5" fmla="*/ 177009 w 236220"/>
                <a:gd name="connsiteY5" fmla="*/ 150701 h 236220"/>
                <a:gd name="connsiteX6" fmla="*/ 191106 w 236220"/>
                <a:gd name="connsiteY6" fmla="*/ 236219 h 236220"/>
                <a:gd name="connsiteX7" fmla="*/ 118110 w 236220"/>
                <a:gd name="connsiteY7" fmla="*/ 195696 h 236220"/>
                <a:gd name="connsiteX8" fmla="*/ 45114 w 236220"/>
                <a:gd name="connsiteY8" fmla="*/ 236219 h 236220"/>
                <a:gd name="connsiteX9" fmla="*/ 59211 w 236220"/>
                <a:gd name="connsiteY9" fmla="*/ 150701 h 236220"/>
                <a:gd name="connsiteX10" fmla="*/ 0 w 236220"/>
                <a:gd name="connsiteY10" fmla="*/ 90228 h 236220"/>
                <a:gd name="connsiteX0" fmla="*/ 5659120 w 5895340"/>
                <a:gd name="connsiteY0" fmla="*/ 1461704 h 1607695"/>
                <a:gd name="connsiteX1" fmla="*/ 0 w 5895340"/>
                <a:gd name="connsiteY1" fmla="*/ 0 h 1607695"/>
                <a:gd name="connsiteX2" fmla="*/ 5740828 w 5895340"/>
                <a:gd name="connsiteY2" fmla="*/ 1449374 h 1607695"/>
                <a:gd name="connsiteX3" fmla="*/ 5777230 w 5895340"/>
                <a:gd name="connsiteY3" fmla="*/ 1371476 h 1607695"/>
                <a:gd name="connsiteX4" fmla="*/ 5813632 w 5895340"/>
                <a:gd name="connsiteY4" fmla="*/ 1449374 h 1607695"/>
                <a:gd name="connsiteX5" fmla="*/ 5895340 w 5895340"/>
                <a:gd name="connsiteY5" fmla="*/ 1461704 h 1607695"/>
                <a:gd name="connsiteX6" fmla="*/ 5836129 w 5895340"/>
                <a:gd name="connsiteY6" fmla="*/ 1522177 h 1607695"/>
                <a:gd name="connsiteX7" fmla="*/ 5850226 w 5895340"/>
                <a:gd name="connsiteY7" fmla="*/ 1607695 h 1607695"/>
                <a:gd name="connsiteX8" fmla="*/ 5777230 w 5895340"/>
                <a:gd name="connsiteY8" fmla="*/ 1567172 h 1607695"/>
                <a:gd name="connsiteX9" fmla="*/ 5704234 w 5895340"/>
                <a:gd name="connsiteY9" fmla="*/ 1607695 h 1607695"/>
                <a:gd name="connsiteX10" fmla="*/ 5718331 w 5895340"/>
                <a:gd name="connsiteY10" fmla="*/ 1522177 h 1607695"/>
                <a:gd name="connsiteX11" fmla="*/ 5659120 w 5895340"/>
                <a:gd name="connsiteY11" fmla="*/ 1461704 h 1607695"/>
                <a:gd name="connsiteX0" fmla="*/ 0 w 236220"/>
                <a:gd name="connsiteY0" fmla="*/ 90228 h 236219"/>
                <a:gd name="connsiteX1" fmla="*/ 81708 w 236220"/>
                <a:gd name="connsiteY1" fmla="*/ 77898 h 236219"/>
                <a:gd name="connsiteX2" fmla="*/ 118110 w 236220"/>
                <a:gd name="connsiteY2" fmla="*/ 0 h 236219"/>
                <a:gd name="connsiteX3" fmla="*/ 154512 w 236220"/>
                <a:gd name="connsiteY3" fmla="*/ 77898 h 236219"/>
                <a:gd name="connsiteX4" fmla="*/ 236220 w 236220"/>
                <a:gd name="connsiteY4" fmla="*/ 90228 h 236219"/>
                <a:gd name="connsiteX5" fmla="*/ 177009 w 236220"/>
                <a:gd name="connsiteY5" fmla="*/ 150701 h 236219"/>
                <a:gd name="connsiteX6" fmla="*/ 191106 w 236220"/>
                <a:gd name="connsiteY6" fmla="*/ 236219 h 236219"/>
                <a:gd name="connsiteX7" fmla="*/ 118110 w 236220"/>
                <a:gd name="connsiteY7" fmla="*/ 195696 h 236219"/>
                <a:gd name="connsiteX8" fmla="*/ 45114 w 236220"/>
                <a:gd name="connsiteY8" fmla="*/ 236219 h 236219"/>
                <a:gd name="connsiteX9" fmla="*/ 59211 w 236220"/>
                <a:gd name="connsiteY9" fmla="*/ 150701 h 236219"/>
                <a:gd name="connsiteX10" fmla="*/ 0 w 236220"/>
                <a:gd name="connsiteY10" fmla="*/ 90228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20" h="236219">
                  <a:moveTo>
                    <a:pt x="0" y="90228"/>
                  </a:moveTo>
                  <a:lnTo>
                    <a:pt x="81708" y="77898"/>
                  </a:lnTo>
                  <a:lnTo>
                    <a:pt x="118110" y="0"/>
                  </a:lnTo>
                  <a:lnTo>
                    <a:pt x="154512" y="77898"/>
                  </a:lnTo>
                  <a:lnTo>
                    <a:pt x="236220" y="90228"/>
                  </a:lnTo>
                  <a:lnTo>
                    <a:pt x="177009" y="150701"/>
                  </a:lnTo>
                  <a:lnTo>
                    <a:pt x="191106" y="236219"/>
                  </a:lnTo>
                  <a:lnTo>
                    <a:pt x="118110" y="195696"/>
                  </a:lnTo>
                  <a:lnTo>
                    <a:pt x="45114" y="236219"/>
                  </a:lnTo>
                  <a:lnTo>
                    <a:pt x="59211" y="150701"/>
                  </a:lnTo>
                  <a:lnTo>
                    <a:pt x="0" y="9022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38100">
                <a:schemeClr val="bg1">
                  <a:alpha val="4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星形: 五角 41">
              <a:extLst>
                <a:ext uri="{FF2B5EF4-FFF2-40B4-BE49-F238E27FC236}">
                  <a16:creationId xmlns:a16="http://schemas.microsoft.com/office/drawing/2014/main" id="{BD06A459-AC07-4013-A626-056E5F252870}"/>
                </a:ext>
              </a:extLst>
            </p:cNvPr>
            <p:cNvSpPr/>
            <p:nvPr/>
          </p:nvSpPr>
          <p:spPr>
            <a:xfrm rot="19951439">
              <a:off x="6950566" y="2687080"/>
              <a:ext cx="110287" cy="110287"/>
            </a:xfrm>
            <a:custGeom>
              <a:avLst/>
              <a:gdLst>
                <a:gd name="connsiteX0" fmla="*/ 0 w 236220"/>
                <a:gd name="connsiteY0" fmla="*/ 90228 h 236220"/>
                <a:gd name="connsiteX1" fmla="*/ 81708 w 236220"/>
                <a:gd name="connsiteY1" fmla="*/ 77898 h 236220"/>
                <a:gd name="connsiteX2" fmla="*/ 118110 w 236220"/>
                <a:gd name="connsiteY2" fmla="*/ 0 h 236220"/>
                <a:gd name="connsiteX3" fmla="*/ 154512 w 236220"/>
                <a:gd name="connsiteY3" fmla="*/ 77898 h 236220"/>
                <a:gd name="connsiteX4" fmla="*/ 236220 w 236220"/>
                <a:gd name="connsiteY4" fmla="*/ 90228 h 236220"/>
                <a:gd name="connsiteX5" fmla="*/ 177009 w 236220"/>
                <a:gd name="connsiteY5" fmla="*/ 150701 h 236220"/>
                <a:gd name="connsiteX6" fmla="*/ 191106 w 236220"/>
                <a:gd name="connsiteY6" fmla="*/ 236219 h 236220"/>
                <a:gd name="connsiteX7" fmla="*/ 118110 w 236220"/>
                <a:gd name="connsiteY7" fmla="*/ 195696 h 236220"/>
                <a:gd name="connsiteX8" fmla="*/ 45114 w 236220"/>
                <a:gd name="connsiteY8" fmla="*/ 236219 h 236220"/>
                <a:gd name="connsiteX9" fmla="*/ 59211 w 236220"/>
                <a:gd name="connsiteY9" fmla="*/ 150701 h 236220"/>
                <a:gd name="connsiteX10" fmla="*/ 0 w 236220"/>
                <a:gd name="connsiteY10" fmla="*/ 90228 h 236220"/>
                <a:gd name="connsiteX0" fmla="*/ 5659120 w 5895340"/>
                <a:gd name="connsiteY0" fmla="*/ 1461704 h 1607695"/>
                <a:gd name="connsiteX1" fmla="*/ 0 w 5895340"/>
                <a:gd name="connsiteY1" fmla="*/ 0 h 1607695"/>
                <a:gd name="connsiteX2" fmla="*/ 5740828 w 5895340"/>
                <a:gd name="connsiteY2" fmla="*/ 1449374 h 1607695"/>
                <a:gd name="connsiteX3" fmla="*/ 5777230 w 5895340"/>
                <a:gd name="connsiteY3" fmla="*/ 1371476 h 1607695"/>
                <a:gd name="connsiteX4" fmla="*/ 5813632 w 5895340"/>
                <a:gd name="connsiteY4" fmla="*/ 1449374 h 1607695"/>
                <a:gd name="connsiteX5" fmla="*/ 5895340 w 5895340"/>
                <a:gd name="connsiteY5" fmla="*/ 1461704 h 1607695"/>
                <a:gd name="connsiteX6" fmla="*/ 5836129 w 5895340"/>
                <a:gd name="connsiteY6" fmla="*/ 1522177 h 1607695"/>
                <a:gd name="connsiteX7" fmla="*/ 5850226 w 5895340"/>
                <a:gd name="connsiteY7" fmla="*/ 1607695 h 1607695"/>
                <a:gd name="connsiteX8" fmla="*/ 5777230 w 5895340"/>
                <a:gd name="connsiteY8" fmla="*/ 1567172 h 1607695"/>
                <a:gd name="connsiteX9" fmla="*/ 5704234 w 5895340"/>
                <a:gd name="connsiteY9" fmla="*/ 1607695 h 1607695"/>
                <a:gd name="connsiteX10" fmla="*/ 5718331 w 5895340"/>
                <a:gd name="connsiteY10" fmla="*/ 1522177 h 1607695"/>
                <a:gd name="connsiteX11" fmla="*/ 5659120 w 5895340"/>
                <a:gd name="connsiteY11" fmla="*/ 1461704 h 1607695"/>
                <a:gd name="connsiteX0" fmla="*/ 0 w 236220"/>
                <a:gd name="connsiteY0" fmla="*/ 90228 h 236219"/>
                <a:gd name="connsiteX1" fmla="*/ 81708 w 236220"/>
                <a:gd name="connsiteY1" fmla="*/ 77898 h 236219"/>
                <a:gd name="connsiteX2" fmla="*/ 118110 w 236220"/>
                <a:gd name="connsiteY2" fmla="*/ 0 h 236219"/>
                <a:gd name="connsiteX3" fmla="*/ 154512 w 236220"/>
                <a:gd name="connsiteY3" fmla="*/ 77898 h 236219"/>
                <a:gd name="connsiteX4" fmla="*/ 236220 w 236220"/>
                <a:gd name="connsiteY4" fmla="*/ 90228 h 236219"/>
                <a:gd name="connsiteX5" fmla="*/ 177009 w 236220"/>
                <a:gd name="connsiteY5" fmla="*/ 150701 h 236219"/>
                <a:gd name="connsiteX6" fmla="*/ 191106 w 236220"/>
                <a:gd name="connsiteY6" fmla="*/ 236219 h 236219"/>
                <a:gd name="connsiteX7" fmla="*/ 118110 w 236220"/>
                <a:gd name="connsiteY7" fmla="*/ 195696 h 236219"/>
                <a:gd name="connsiteX8" fmla="*/ 45114 w 236220"/>
                <a:gd name="connsiteY8" fmla="*/ 236219 h 236219"/>
                <a:gd name="connsiteX9" fmla="*/ 59211 w 236220"/>
                <a:gd name="connsiteY9" fmla="*/ 150701 h 236219"/>
                <a:gd name="connsiteX10" fmla="*/ 0 w 236220"/>
                <a:gd name="connsiteY10" fmla="*/ 90228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20" h="236219">
                  <a:moveTo>
                    <a:pt x="0" y="90228"/>
                  </a:moveTo>
                  <a:lnTo>
                    <a:pt x="81708" y="77898"/>
                  </a:lnTo>
                  <a:lnTo>
                    <a:pt x="118110" y="0"/>
                  </a:lnTo>
                  <a:lnTo>
                    <a:pt x="154512" y="77898"/>
                  </a:lnTo>
                  <a:lnTo>
                    <a:pt x="236220" y="90228"/>
                  </a:lnTo>
                  <a:lnTo>
                    <a:pt x="177009" y="150701"/>
                  </a:lnTo>
                  <a:lnTo>
                    <a:pt x="191106" y="236219"/>
                  </a:lnTo>
                  <a:lnTo>
                    <a:pt x="118110" y="195696"/>
                  </a:lnTo>
                  <a:lnTo>
                    <a:pt x="45114" y="236219"/>
                  </a:lnTo>
                  <a:lnTo>
                    <a:pt x="59211" y="150701"/>
                  </a:lnTo>
                  <a:lnTo>
                    <a:pt x="0" y="9022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38100">
                <a:schemeClr val="bg1">
                  <a:alpha val="4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81A30427-A2D6-4953-9332-F7E752578137}"/>
              </a:ext>
            </a:extLst>
          </p:cNvPr>
          <p:cNvGrpSpPr/>
          <p:nvPr/>
        </p:nvGrpSpPr>
        <p:grpSpPr>
          <a:xfrm>
            <a:off x="711510" y="2687079"/>
            <a:ext cx="1800593" cy="1044335"/>
            <a:chOff x="6448416" y="2687079"/>
            <a:chExt cx="1800593" cy="1044335"/>
          </a:xfrm>
        </p:grpSpPr>
        <p:sp>
          <p:nvSpPr>
            <p:cNvPr id="50" name="星形: 五角 41">
              <a:extLst>
                <a:ext uri="{FF2B5EF4-FFF2-40B4-BE49-F238E27FC236}">
                  <a16:creationId xmlns:a16="http://schemas.microsoft.com/office/drawing/2014/main" id="{0D458CC7-D351-4792-92B4-20768ABA0574}"/>
                </a:ext>
              </a:extLst>
            </p:cNvPr>
            <p:cNvSpPr/>
            <p:nvPr/>
          </p:nvSpPr>
          <p:spPr>
            <a:xfrm>
              <a:off x="7276443" y="3390443"/>
              <a:ext cx="108209" cy="108209"/>
            </a:xfrm>
            <a:custGeom>
              <a:avLst/>
              <a:gdLst>
                <a:gd name="connsiteX0" fmla="*/ 0 w 236220"/>
                <a:gd name="connsiteY0" fmla="*/ 90228 h 236220"/>
                <a:gd name="connsiteX1" fmla="*/ 81708 w 236220"/>
                <a:gd name="connsiteY1" fmla="*/ 77898 h 236220"/>
                <a:gd name="connsiteX2" fmla="*/ 118110 w 236220"/>
                <a:gd name="connsiteY2" fmla="*/ 0 h 236220"/>
                <a:gd name="connsiteX3" fmla="*/ 154512 w 236220"/>
                <a:gd name="connsiteY3" fmla="*/ 77898 h 236220"/>
                <a:gd name="connsiteX4" fmla="*/ 236220 w 236220"/>
                <a:gd name="connsiteY4" fmla="*/ 90228 h 236220"/>
                <a:gd name="connsiteX5" fmla="*/ 177009 w 236220"/>
                <a:gd name="connsiteY5" fmla="*/ 150701 h 236220"/>
                <a:gd name="connsiteX6" fmla="*/ 191106 w 236220"/>
                <a:gd name="connsiteY6" fmla="*/ 236219 h 236220"/>
                <a:gd name="connsiteX7" fmla="*/ 118110 w 236220"/>
                <a:gd name="connsiteY7" fmla="*/ 195696 h 236220"/>
                <a:gd name="connsiteX8" fmla="*/ 45114 w 236220"/>
                <a:gd name="connsiteY8" fmla="*/ 236219 h 236220"/>
                <a:gd name="connsiteX9" fmla="*/ 59211 w 236220"/>
                <a:gd name="connsiteY9" fmla="*/ 150701 h 236220"/>
                <a:gd name="connsiteX10" fmla="*/ 0 w 236220"/>
                <a:gd name="connsiteY10" fmla="*/ 90228 h 236220"/>
                <a:gd name="connsiteX0" fmla="*/ 5659120 w 5895340"/>
                <a:gd name="connsiteY0" fmla="*/ 1461704 h 1607695"/>
                <a:gd name="connsiteX1" fmla="*/ 0 w 5895340"/>
                <a:gd name="connsiteY1" fmla="*/ 0 h 1607695"/>
                <a:gd name="connsiteX2" fmla="*/ 5740828 w 5895340"/>
                <a:gd name="connsiteY2" fmla="*/ 1449374 h 1607695"/>
                <a:gd name="connsiteX3" fmla="*/ 5777230 w 5895340"/>
                <a:gd name="connsiteY3" fmla="*/ 1371476 h 1607695"/>
                <a:gd name="connsiteX4" fmla="*/ 5813632 w 5895340"/>
                <a:gd name="connsiteY4" fmla="*/ 1449374 h 1607695"/>
                <a:gd name="connsiteX5" fmla="*/ 5895340 w 5895340"/>
                <a:gd name="connsiteY5" fmla="*/ 1461704 h 1607695"/>
                <a:gd name="connsiteX6" fmla="*/ 5836129 w 5895340"/>
                <a:gd name="connsiteY6" fmla="*/ 1522177 h 1607695"/>
                <a:gd name="connsiteX7" fmla="*/ 5850226 w 5895340"/>
                <a:gd name="connsiteY7" fmla="*/ 1607695 h 1607695"/>
                <a:gd name="connsiteX8" fmla="*/ 5777230 w 5895340"/>
                <a:gd name="connsiteY8" fmla="*/ 1567172 h 1607695"/>
                <a:gd name="connsiteX9" fmla="*/ 5704234 w 5895340"/>
                <a:gd name="connsiteY9" fmla="*/ 1607695 h 1607695"/>
                <a:gd name="connsiteX10" fmla="*/ 5718331 w 5895340"/>
                <a:gd name="connsiteY10" fmla="*/ 1522177 h 1607695"/>
                <a:gd name="connsiteX11" fmla="*/ 5659120 w 5895340"/>
                <a:gd name="connsiteY11" fmla="*/ 1461704 h 1607695"/>
                <a:gd name="connsiteX0" fmla="*/ 0 w 236220"/>
                <a:gd name="connsiteY0" fmla="*/ 90228 h 236219"/>
                <a:gd name="connsiteX1" fmla="*/ 81708 w 236220"/>
                <a:gd name="connsiteY1" fmla="*/ 77898 h 236219"/>
                <a:gd name="connsiteX2" fmla="*/ 118110 w 236220"/>
                <a:gd name="connsiteY2" fmla="*/ 0 h 236219"/>
                <a:gd name="connsiteX3" fmla="*/ 154512 w 236220"/>
                <a:gd name="connsiteY3" fmla="*/ 77898 h 236219"/>
                <a:gd name="connsiteX4" fmla="*/ 236220 w 236220"/>
                <a:gd name="connsiteY4" fmla="*/ 90228 h 236219"/>
                <a:gd name="connsiteX5" fmla="*/ 177009 w 236220"/>
                <a:gd name="connsiteY5" fmla="*/ 150701 h 236219"/>
                <a:gd name="connsiteX6" fmla="*/ 191106 w 236220"/>
                <a:gd name="connsiteY6" fmla="*/ 236219 h 236219"/>
                <a:gd name="connsiteX7" fmla="*/ 118110 w 236220"/>
                <a:gd name="connsiteY7" fmla="*/ 195696 h 236219"/>
                <a:gd name="connsiteX8" fmla="*/ 45114 w 236220"/>
                <a:gd name="connsiteY8" fmla="*/ 236219 h 236219"/>
                <a:gd name="connsiteX9" fmla="*/ 59211 w 236220"/>
                <a:gd name="connsiteY9" fmla="*/ 150701 h 236219"/>
                <a:gd name="connsiteX10" fmla="*/ 0 w 236220"/>
                <a:gd name="connsiteY10" fmla="*/ 90228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20" h="236219">
                  <a:moveTo>
                    <a:pt x="0" y="90228"/>
                  </a:moveTo>
                  <a:lnTo>
                    <a:pt x="81708" y="77898"/>
                  </a:lnTo>
                  <a:lnTo>
                    <a:pt x="118110" y="0"/>
                  </a:lnTo>
                  <a:lnTo>
                    <a:pt x="154512" y="77898"/>
                  </a:lnTo>
                  <a:lnTo>
                    <a:pt x="236220" y="90228"/>
                  </a:lnTo>
                  <a:lnTo>
                    <a:pt x="177009" y="150701"/>
                  </a:lnTo>
                  <a:lnTo>
                    <a:pt x="191106" y="236219"/>
                  </a:lnTo>
                  <a:lnTo>
                    <a:pt x="118110" y="195696"/>
                  </a:lnTo>
                  <a:lnTo>
                    <a:pt x="45114" y="236219"/>
                  </a:lnTo>
                  <a:lnTo>
                    <a:pt x="59211" y="150701"/>
                  </a:lnTo>
                  <a:lnTo>
                    <a:pt x="0" y="9022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38100">
                <a:schemeClr val="bg1">
                  <a:alpha val="4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星形: 五角 41">
              <a:extLst>
                <a:ext uri="{FF2B5EF4-FFF2-40B4-BE49-F238E27FC236}">
                  <a16:creationId xmlns:a16="http://schemas.microsoft.com/office/drawing/2014/main" id="{74D86109-A5B5-40FE-96B0-29C193F344C2}"/>
                </a:ext>
              </a:extLst>
            </p:cNvPr>
            <p:cNvSpPr/>
            <p:nvPr/>
          </p:nvSpPr>
          <p:spPr>
            <a:xfrm rot="1545226">
              <a:off x="8159297" y="3641702"/>
              <a:ext cx="89712" cy="89712"/>
            </a:xfrm>
            <a:custGeom>
              <a:avLst/>
              <a:gdLst>
                <a:gd name="connsiteX0" fmla="*/ 0 w 236220"/>
                <a:gd name="connsiteY0" fmla="*/ 90228 h 236220"/>
                <a:gd name="connsiteX1" fmla="*/ 81708 w 236220"/>
                <a:gd name="connsiteY1" fmla="*/ 77898 h 236220"/>
                <a:gd name="connsiteX2" fmla="*/ 118110 w 236220"/>
                <a:gd name="connsiteY2" fmla="*/ 0 h 236220"/>
                <a:gd name="connsiteX3" fmla="*/ 154512 w 236220"/>
                <a:gd name="connsiteY3" fmla="*/ 77898 h 236220"/>
                <a:gd name="connsiteX4" fmla="*/ 236220 w 236220"/>
                <a:gd name="connsiteY4" fmla="*/ 90228 h 236220"/>
                <a:gd name="connsiteX5" fmla="*/ 177009 w 236220"/>
                <a:gd name="connsiteY5" fmla="*/ 150701 h 236220"/>
                <a:gd name="connsiteX6" fmla="*/ 191106 w 236220"/>
                <a:gd name="connsiteY6" fmla="*/ 236219 h 236220"/>
                <a:gd name="connsiteX7" fmla="*/ 118110 w 236220"/>
                <a:gd name="connsiteY7" fmla="*/ 195696 h 236220"/>
                <a:gd name="connsiteX8" fmla="*/ 45114 w 236220"/>
                <a:gd name="connsiteY8" fmla="*/ 236219 h 236220"/>
                <a:gd name="connsiteX9" fmla="*/ 59211 w 236220"/>
                <a:gd name="connsiteY9" fmla="*/ 150701 h 236220"/>
                <a:gd name="connsiteX10" fmla="*/ 0 w 236220"/>
                <a:gd name="connsiteY10" fmla="*/ 90228 h 236220"/>
                <a:gd name="connsiteX0" fmla="*/ 5659120 w 5895340"/>
                <a:gd name="connsiteY0" fmla="*/ 1461704 h 1607695"/>
                <a:gd name="connsiteX1" fmla="*/ 0 w 5895340"/>
                <a:gd name="connsiteY1" fmla="*/ 0 h 1607695"/>
                <a:gd name="connsiteX2" fmla="*/ 5740828 w 5895340"/>
                <a:gd name="connsiteY2" fmla="*/ 1449374 h 1607695"/>
                <a:gd name="connsiteX3" fmla="*/ 5777230 w 5895340"/>
                <a:gd name="connsiteY3" fmla="*/ 1371476 h 1607695"/>
                <a:gd name="connsiteX4" fmla="*/ 5813632 w 5895340"/>
                <a:gd name="connsiteY4" fmla="*/ 1449374 h 1607695"/>
                <a:gd name="connsiteX5" fmla="*/ 5895340 w 5895340"/>
                <a:gd name="connsiteY5" fmla="*/ 1461704 h 1607695"/>
                <a:gd name="connsiteX6" fmla="*/ 5836129 w 5895340"/>
                <a:gd name="connsiteY6" fmla="*/ 1522177 h 1607695"/>
                <a:gd name="connsiteX7" fmla="*/ 5850226 w 5895340"/>
                <a:gd name="connsiteY7" fmla="*/ 1607695 h 1607695"/>
                <a:gd name="connsiteX8" fmla="*/ 5777230 w 5895340"/>
                <a:gd name="connsiteY8" fmla="*/ 1567172 h 1607695"/>
                <a:gd name="connsiteX9" fmla="*/ 5704234 w 5895340"/>
                <a:gd name="connsiteY9" fmla="*/ 1607695 h 1607695"/>
                <a:gd name="connsiteX10" fmla="*/ 5718331 w 5895340"/>
                <a:gd name="connsiteY10" fmla="*/ 1522177 h 1607695"/>
                <a:gd name="connsiteX11" fmla="*/ 5659120 w 5895340"/>
                <a:gd name="connsiteY11" fmla="*/ 1461704 h 1607695"/>
                <a:gd name="connsiteX0" fmla="*/ 0 w 236220"/>
                <a:gd name="connsiteY0" fmla="*/ 90228 h 236219"/>
                <a:gd name="connsiteX1" fmla="*/ 81708 w 236220"/>
                <a:gd name="connsiteY1" fmla="*/ 77898 h 236219"/>
                <a:gd name="connsiteX2" fmla="*/ 118110 w 236220"/>
                <a:gd name="connsiteY2" fmla="*/ 0 h 236219"/>
                <a:gd name="connsiteX3" fmla="*/ 154512 w 236220"/>
                <a:gd name="connsiteY3" fmla="*/ 77898 h 236219"/>
                <a:gd name="connsiteX4" fmla="*/ 236220 w 236220"/>
                <a:gd name="connsiteY4" fmla="*/ 90228 h 236219"/>
                <a:gd name="connsiteX5" fmla="*/ 177009 w 236220"/>
                <a:gd name="connsiteY5" fmla="*/ 150701 h 236219"/>
                <a:gd name="connsiteX6" fmla="*/ 191106 w 236220"/>
                <a:gd name="connsiteY6" fmla="*/ 236219 h 236219"/>
                <a:gd name="connsiteX7" fmla="*/ 118110 w 236220"/>
                <a:gd name="connsiteY7" fmla="*/ 195696 h 236219"/>
                <a:gd name="connsiteX8" fmla="*/ 45114 w 236220"/>
                <a:gd name="connsiteY8" fmla="*/ 236219 h 236219"/>
                <a:gd name="connsiteX9" fmla="*/ 59211 w 236220"/>
                <a:gd name="connsiteY9" fmla="*/ 150701 h 236219"/>
                <a:gd name="connsiteX10" fmla="*/ 0 w 236220"/>
                <a:gd name="connsiteY10" fmla="*/ 90228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20" h="236219">
                  <a:moveTo>
                    <a:pt x="0" y="90228"/>
                  </a:moveTo>
                  <a:lnTo>
                    <a:pt x="81708" y="77898"/>
                  </a:lnTo>
                  <a:lnTo>
                    <a:pt x="118110" y="0"/>
                  </a:lnTo>
                  <a:lnTo>
                    <a:pt x="154512" y="77898"/>
                  </a:lnTo>
                  <a:lnTo>
                    <a:pt x="236220" y="90228"/>
                  </a:lnTo>
                  <a:lnTo>
                    <a:pt x="177009" y="150701"/>
                  </a:lnTo>
                  <a:lnTo>
                    <a:pt x="191106" y="236219"/>
                  </a:lnTo>
                  <a:lnTo>
                    <a:pt x="118110" y="195696"/>
                  </a:lnTo>
                  <a:lnTo>
                    <a:pt x="45114" y="236219"/>
                  </a:lnTo>
                  <a:lnTo>
                    <a:pt x="59211" y="150701"/>
                  </a:lnTo>
                  <a:lnTo>
                    <a:pt x="0" y="9022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38100">
                <a:schemeClr val="bg1">
                  <a:alpha val="4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星形: 五角 41">
              <a:extLst>
                <a:ext uri="{FF2B5EF4-FFF2-40B4-BE49-F238E27FC236}">
                  <a16:creationId xmlns:a16="http://schemas.microsoft.com/office/drawing/2014/main" id="{6DB10616-4EBC-4F4F-970A-92213FAA6C76}"/>
                </a:ext>
              </a:extLst>
            </p:cNvPr>
            <p:cNvSpPr/>
            <p:nvPr/>
          </p:nvSpPr>
          <p:spPr>
            <a:xfrm rot="19951439">
              <a:off x="6783195" y="2687079"/>
              <a:ext cx="110287" cy="110287"/>
            </a:xfrm>
            <a:custGeom>
              <a:avLst/>
              <a:gdLst>
                <a:gd name="connsiteX0" fmla="*/ 0 w 236220"/>
                <a:gd name="connsiteY0" fmla="*/ 90228 h 236220"/>
                <a:gd name="connsiteX1" fmla="*/ 81708 w 236220"/>
                <a:gd name="connsiteY1" fmla="*/ 77898 h 236220"/>
                <a:gd name="connsiteX2" fmla="*/ 118110 w 236220"/>
                <a:gd name="connsiteY2" fmla="*/ 0 h 236220"/>
                <a:gd name="connsiteX3" fmla="*/ 154512 w 236220"/>
                <a:gd name="connsiteY3" fmla="*/ 77898 h 236220"/>
                <a:gd name="connsiteX4" fmla="*/ 236220 w 236220"/>
                <a:gd name="connsiteY4" fmla="*/ 90228 h 236220"/>
                <a:gd name="connsiteX5" fmla="*/ 177009 w 236220"/>
                <a:gd name="connsiteY5" fmla="*/ 150701 h 236220"/>
                <a:gd name="connsiteX6" fmla="*/ 191106 w 236220"/>
                <a:gd name="connsiteY6" fmla="*/ 236219 h 236220"/>
                <a:gd name="connsiteX7" fmla="*/ 118110 w 236220"/>
                <a:gd name="connsiteY7" fmla="*/ 195696 h 236220"/>
                <a:gd name="connsiteX8" fmla="*/ 45114 w 236220"/>
                <a:gd name="connsiteY8" fmla="*/ 236219 h 236220"/>
                <a:gd name="connsiteX9" fmla="*/ 59211 w 236220"/>
                <a:gd name="connsiteY9" fmla="*/ 150701 h 236220"/>
                <a:gd name="connsiteX10" fmla="*/ 0 w 236220"/>
                <a:gd name="connsiteY10" fmla="*/ 90228 h 236220"/>
                <a:gd name="connsiteX0" fmla="*/ 5659120 w 5895340"/>
                <a:gd name="connsiteY0" fmla="*/ 1461704 h 1607695"/>
                <a:gd name="connsiteX1" fmla="*/ 0 w 5895340"/>
                <a:gd name="connsiteY1" fmla="*/ 0 h 1607695"/>
                <a:gd name="connsiteX2" fmla="*/ 5740828 w 5895340"/>
                <a:gd name="connsiteY2" fmla="*/ 1449374 h 1607695"/>
                <a:gd name="connsiteX3" fmla="*/ 5777230 w 5895340"/>
                <a:gd name="connsiteY3" fmla="*/ 1371476 h 1607695"/>
                <a:gd name="connsiteX4" fmla="*/ 5813632 w 5895340"/>
                <a:gd name="connsiteY4" fmla="*/ 1449374 h 1607695"/>
                <a:gd name="connsiteX5" fmla="*/ 5895340 w 5895340"/>
                <a:gd name="connsiteY5" fmla="*/ 1461704 h 1607695"/>
                <a:gd name="connsiteX6" fmla="*/ 5836129 w 5895340"/>
                <a:gd name="connsiteY6" fmla="*/ 1522177 h 1607695"/>
                <a:gd name="connsiteX7" fmla="*/ 5850226 w 5895340"/>
                <a:gd name="connsiteY7" fmla="*/ 1607695 h 1607695"/>
                <a:gd name="connsiteX8" fmla="*/ 5777230 w 5895340"/>
                <a:gd name="connsiteY8" fmla="*/ 1567172 h 1607695"/>
                <a:gd name="connsiteX9" fmla="*/ 5704234 w 5895340"/>
                <a:gd name="connsiteY9" fmla="*/ 1607695 h 1607695"/>
                <a:gd name="connsiteX10" fmla="*/ 5718331 w 5895340"/>
                <a:gd name="connsiteY10" fmla="*/ 1522177 h 1607695"/>
                <a:gd name="connsiteX11" fmla="*/ 5659120 w 5895340"/>
                <a:gd name="connsiteY11" fmla="*/ 1461704 h 1607695"/>
                <a:gd name="connsiteX0" fmla="*/ 0 w 236220"/>
                <a:gd name="connsiteY0" fmla="*/ 90228 h 236219"/>
                <a:gd name="connsiteX1" fmla="*/ 81708 w 236220"/>
                <a:gd name="connsiteY1" fmla="*/ 77898 h 236219"/>
                <a:gd name="connsiteX2" fmla="*/ 118110 w 236220"/>
                <a:gd name="connsiteY2" fmla="*/ 0 h 236219"/>
                <a:gd name="connsiteX3" fmla="*/ 154512 w 236220"/>
                <a:gd name="connsiteY3" fmla="*/ 77898 h 236219"/>
                <a:gd name="connsiteX4" fmla="*/ 236220 w 236220"/>
                <a:gd name="connsiteY4" fmla="*/ 90228 h 236219"/>
                <a:gd name="connsiteX5" fmla="*/ 177009 w 236220"/>
                <a:gd name="connsiteY5" fmla="*/ 150701 h 236219"/>
                <a:gd name="connsiteX6" fmla="*/ 191106 w 236220"/>
                <a:gd name="connsiteY6" fmla="*/ 236219 h 236219"/>
                <a:gd name="connsiteX7" fmla="*/ 118110 w 236220"/>
                <a:gd name="connsiteY7" fmla="*/ 195696 h 236219"/>
                <a:gd name="connsiteX8" fmla="*/ 45114 w 236220"/>
                <a:gd name="connsiteY8" fmla="*/ 236219 h 236219"/>
                <a:gd name="connsiteX9" fmla="*/ 59211 w 236220"/>
                <a:gd name="connsiteY9" fmla="*/ 150701 h 236219"/>
                <a:gd name="connsiteX10" fmla="*/ 0 w 236220"/>
                <a:gd name="connsiteY10" fmla="*/ 90228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20" h="236219">
                  <a:moveTo>
                    <a:pt x="0" y="90228"/>
                  </a:moveTo>
                  <a:lnTo>
                    <a:pt x="81708" y="77898"/>
                  </a:lnTo>
                  <a:lnTo>
                    <a:pt x="118110" y="0"/>
                  </a:lnTo>
                  <a:lnTo>
                    <a:pt x="154512" y="77898"/>
                  </a:lnTo>
                  <a:lnTo>
                    <a:pt x="236220" y="90228"/>
                  </a:lnTo>
                  <a:lnTo>
                    <a:pt x="177009" y="150701"/>
                  </a:lnTo>
                  <a:lnTo>
                    <a:pt x="191106" y="236219"/>
                  </a:lnTo>
                  <a:lnTo>
                    <a:pt x="118110" y="195696"/>
                  </a:lnTo>
                  <a:lnTo>
                    <a:pt x="45114" y="236219"/>
                  </a:lnTo>
                  <a:lnTo>
                    <a:pt x="59211" y="150701"/>
                  </a:lnTo>
                  <a:lnTo>
                    <a:pt x="0" y="9022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38100">
                <a:schemeClr val="bg1">
                  <a:alpha val="4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星形: 五角 41">
              <a:extLst>
                <a:ext uri="{FF2B5EF4-FFF2-40B4-BE49-F238E27FC236}">
                  <a16:creationId xmlns:a16="http://schemas.microsoft.com/office/drawing/2014/main" id="{5A23FE38-5496-45F8-A960-7000BBBB047E}"/>
                </a:ext>
              </a:extLst>
            </p:cNvPr>
            <p:cNvSpPr/>
            <p:nvPr/>
          </p:nvSpPr>
          <p:spPr>
            <a:xfrm>
              <a:off x="6448416" y="3172103"/>
              <a:ext cx="86209" cy="86209"/>
            </a:xfrm>
            <a:custGeom>
              <a:avLst/>
              <a:gdLst>
                <a:gd name="connsiteX0" fmla="*/ 0 w 236220"/>
                <a:gd name="connsiteY0" fmla="*/ 90228 h 236220"/>
                <a:gd name="connsiteX1" fmla="*/ 81708 w 236220"/>
                <a:gd name="connsiteY1" fmla="*/ 77898 h 236220"/>
                <a:gd name="connsiteX2" fmla="*/ 118110 w 236220"/>
                <a:gd name="connsiteY2" fmla="*/ 0 h 236220"/>
                <a:gd name="connsiteX3" fmla="*/ 154512 w 236220"/>
                <a:gd name="connsiteY3" fmla="*/ 77898 h 236220"/>
                <a:gd name="connsiteX4" fmla="*/ 236220 w 236220"/>
                <a:gd name="connsiteY4" fmla="*/ 90228 h 236220"/>
                <a:gd name="connsiteX5" fmla="*/ 177009 w 236220"/>
                <a:gd name="connsiteY5" fmla="*/ 150701 h 236220"/>
                <a:gd name="connsiteX6" fmla="*/ 191106 w 236220"/>
                <a:gd name="connsiteY6" fmla="*/ 236219 h 236220"/>
                <a:gd name="connsiteX7" fmla="*/ 118110 w 236220"/>
                <a:gd name="connsiteY7" fmla="*/ 195696 h 236220"/>
                <a:gd name="connsiteX8" fmla="*/ 45114 w 236220"/>
                <a:gd name="connsiteY8" fmla="*/ 236219 h 236220"/>
                <a:gd name="connsiteX9" fmla="*/ 59211 w 236220"/>
                <a:gd name="connsiteY9" fmla="*/ 150701 h 236220"/>
                <a:gd name="connsiteX10" fmla="*/ 0 w 236220"/>
                <a:gd name="connsiteY10" fmla="*/ 90228 h 236220"/>
                <a:gd name="connsiteX0" fmla="*/ 5659120 w 5895340"/>
                <a:gd name="connsiteY0" fmla="*/ 1461704 h 1607695"/>
                <a:gd name="connsiteX1" fmla="*/ 0 w 5895340"/>
                <a:gd name="connsiteY1" fmla="*/ 0 h 1607695"/>
                <a:gd name="connsiteX2" fmla="*/ 5740828 w 5895340"/>
                <a:gd name="connsiteY2" fmla="*/ 1449374 h 1607695"/>
                <a:gd name="connsiteX3" fmla="*/ 5777230 w 5895340"/>
                <a:gd name="connsiteY3" fmla="*/ 1371476 h 1607695"/>
                <a:gd name="connsiteX4" fmla="*/ 5813632 w 5895340"/>
                <a:gd name="connsiteY4" fmla="*/ 1449374 h 1607695"/>
                <a:gd name="connsiteX5" fmla="*/ 5895340 w 5895340"/>
                <a:gd name="connsiteY5" fmla="*/ 1461704 h 1607695"/>
                <a:gd name="connsiteX6" fmla="*/ 5836129 w 5895340"/>
                <a:gd name="connsiteY6" fmla="*/ 1522177 h 1607695"/>
                <a:gd name="connsiteX7" fmla="*/ 5850226 w 5895340"/>
                <a:gd name="connsiteY7" fmla="*/ 1607695 h 1607695"/>
                <a:gd name="connsiteX8" fmla="*/ 5777230 w 5895340"/>
                <a:gd name="connsiteY8" fmla="*/ 1567172 h 1607695"/>
                <a:gd name="connsiteX9" fmla="*/ 5704234 w 5895340"/>
                <a:gd name="connsiteY9" fmla="*/ 1607695 h 1607695"/>
                <a:gd name="connsiteX10" fmla="*/ 5718331 w 5895340"/>
                <a:gd name="connsiteY10" fmla="*/ 1522177 h 1607695"/>
                <a:gd name="connsiteX11" fmla="*/ 5659120 w 5895340"/>
                <a:gd name="connsiteY11" fmla="*/ 1461704 h 1607695"/>
                <a:gd name="connsiteX0" fmla="*/ 0 w 236220"/>
                <a:gd name="connsiteY0" fmla="*/ 90228 h 236219"/>
                <a:gd name="connsiteX1" fmla="*/ 81708 w 236220"/>
                <a:gd name="connsiteY1" fmla="*/ 77898 h 236219"/>
                <a:gd name="connsiteX2" fmla="*/ 118110 w 236220"/>
                <a:gd name="connsiteY2" fmla="*/ 0 h 236219"/>
                <a:gd name="connsiteX3" fmla="*/ 154512 w 236220"/>
                <a:gd name="connsiteY3" fmla="*/ 77898 h 236219"/>
                <a:gd name="connsiteX4" fmla="*/ 236220 w 236220"/>
                <a:gd name="connsiteY4" fmla="*/ 90228 h 236219"/>
                <a:gd name="connsiteX5" fmla="*/ 177009 w 236220"/>
                <a:gd name="connsiteY5" fmla="*/ 150701 h 236219"/>
                <a:gd name="connsiteX6" fmla="*/ 191106 w 236220"/>
                <a:gd name="connsiteY6" fmla="*/ 236219 h 236219"/>
                <a:gd name="connsiteX7" fmla="*/ 118110 w 236220"/>
                <a:gd name="connsiteY7" fmla="*/ 195696 h 236219"/>
                <a:gd name="connsiteX8" fmla="*/ 45114 w 236220"/>
                <a:gd name="connsiteY8" fmla="*/ 236219 h 236219"/>
                <a:gd name="connsiteX9" fmla="*/ 59211 w 236220"/>
                <a:gd name="connsiteY9" fmla="*/ 150701 h 236219"/>
                <a:gd name="connsiteX10" fmla="*/ 0 w 236220"/>
                <a:gd name="connsiteY10" fmla="*/ 90228 h 23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20" h="236219">
                  <a:moveTo>
                    <a:pt x="0" y="90228"/>
                  </a:moveTo>
                  <a:lnTo>
                    <a:pt x="81708" y="77898"/>
                  </a:lnTo>
                  <a:lnTo>
                    <a:pt x="118110" y="0"/>
                  </a:lnTo>
                  <a:lnTo>
                    <a:pt x="154512" y="77898"/>
                  </a:lnTo>
                  <a:lnTo>
                    <a:pt x="236220" y="90228"/>
                  </a:lnTo>
                  <a:lnTo>
                    <a:pt x="177009" y="150701"/>
                  </a:lnTo>
                  <a:lnTo>
                    <a:pt x="191106" y="236219"/>
                  </a:lnTo>
                  <a:lnTo>
                    <a:pt x="118110" y="195696"/>
                  </a:lnTo>
                  <a:lnTo>
                    <a:pt x="45114" y="236219"/>
                  </a:lnTo>
                  <a:lnTo>
                    <a:pt x="59211" y="150701"/>
                  </a:lnTo>
                  <a:lnTo>
                    <a:pt x="0" y="90228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glow rad="38100">
                <a:schemeClr val="bg1">
                  <a:alpha val="4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65E5DCD-8851-4A78-93B1-E894A5EFFA14}"/>
              </a:ext>
            </a:extLst>
          </p:cNvPr>
          <p:cNvGrpSpPr/>
          <p:nvPr/>
        </p:nvGrpSpPr>
        <p:grpSpPr>
          <a:xfrm rot="5400000">
            <a:off x="11173140" y="5805802"/>
            <a:ext cx="502923" cy="502923"/>
            <a:chOff x="6811163" y="4117164"/>
            <a:chExt cx="851079" cy="851079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D95D862A-D218-460B-AA0A-5AA0C93FB525}"/>
                </a:ext>
              </a:extLst>
            </p:cNvPr>
            <p:cNvSpPr/>
            <p:nvPr/>
          </p:nvSpPr>
          <p:spPr>
            <a:xfrm>
              <a:off x="6811163" y="4117164"/>
              <a:ext cx="851079" cy="85107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8DEA8AB6-9CAA-46E8-94F8-76D7D3F22BB6}"/>
                </a:ext>
              </a:extLst>
            </p:cNvPr>
            <p:cNvGrpSpPr/>
            <p:nvPr/>
          </p:nvGrpSpPr>
          <p:grpSpPr>
            <a:xfrm>
              <a:off x="6908436" y="4372270"/>
              <a:ext cx="656533" cy="340866"/>
              <a:chOff x="2821112" y="4536271"/>
              <a:chExt cx="665990" cy="345776"/>
            </a:xfrm>
          </p:grpSpPr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ACD05E27-ED51-4624-8508-49DFA58E4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112" y="4709160"/>
                <a:ext cx="596918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弧形 24">
                <a:extLst>
                  <a:ext uri="{FF2B5EF4-FFF2-40B4-BE49-F238E27FC236}">
                    <a16:creationId xmlns:a16="http://schemas.microsoft.com/office/drawing/2014/main" id="{9ECEB0FA-9699-4D6E-A247-0DE6CF71EDF5}"/>
                  </a:ext>
                </a:extLst>
              </p:cNvPr>
              <p:cNvSpPr/>
              <p:nvPr/>
            </p:nvSpPr>
            <p:spPr>
              <a:xfrm flipH="1" flipV="1">
                <a:off x="3314214" y="4536271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弧形 25">
                <a:extLst>
                  <a:ext uri="{FF2B5EF4-FFF2-40B4-BE49-F238E27FC236}">
                    <a16:creationId xmlns:a16="http://schemas.microsoft.com/office/drawing/2014/main" id="{74835B7B-58CB-4479-8ED5-28B0C4BA4A2C}"/>
                  </a:ext>
                </a:extLst>
              </p:cNvPr>
              <p:cNvSpPr/>
              <p:nvPr/>
            </p:nvSpPr>
            <p:spPr>
              <a:xfrm flipH="1">
                <a:off x="3314214" y="4709159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1F941F0A-A33D-4FE4-A151-D04AFF26339E}"/>
              </a:ext>
            </a:extLst>
          </p:cNvPr>
          <p:cNvCxnSpPr/>
          <p:nvPr/>
        </p:nvCxnSpPr>
        <p:spPr>
          <a:xfrm>
            <a:off x="852584" y="4236720"/>
            <a:ext cx="6464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B2DDF62E-D4E5-4E9E-845B-2DC453E52A53}"/>
              </a:ext>
            </a:extLst>
          </p:cNvPr>
          <p:cNvSpPr txBox="1"/>
          <p:nvPr/>
        </p:nvSpPr>
        <p:spPr>
          <a:xfrm>
            <a:off x="9042939" y="473891"/>
            <a:ext cx="2633124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ACTIVITY  </a:t>
            </a:r>
          </a:p>
          <a:p>
            <a:pPr algn="r">
              <a:lnSpc>
                <a:spcPct val="130000"/>
              </a:lnSpc>
            </a:pPr>
            <a:r>
              <a:rPr lang="en-US" altLang="zh-CN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OBJECTIVES</a:t>
            </a:r>
          </a:p>
        </p:txBody>
      </p:sp>
      <p:grpSp>
        <p:nvGrpSpPr>
          <p:cNvPr id="341" name="组合 340">
            <a:extLst>
              <a:ext uri="{FF2B5EF4-FFF2-40B4-BE49-F238E27FC236}">
                <a16:creationId xmlns:a16="http://schemas.microsoft.com/office/drawing/2014/main" id="{70470D8A-EB0D-4A9F-B885-03C23383ABAA}"/>
              </a:ext>
            </a:extLst>
          </p:cNvPr>
          <p:cNvGrpSpPr/>
          <p:nvPr/>
        </p:nvGrpSpPr>
        <p:grpSpPr>
          <a:xfrm>
            <a:off x="10989123" y="8881"/>
            <a:ext cx="1190585" cy="1666829"/>
            <a:chOff x="10989123" y="8881"/>
            <a:chExt cx="1190585" cy="1666829"/>
          </a:xfrm>
        </p:grpSpPr>
        <p:sp>
          <p:nvSpPr>
            <p:cNvPr id="342" name="椭圆 341">
              <a:extLst>
                <a:ext uri="{FF2B5EF4-FFF2-40B4-BE49-F238E27FC236}">
                  <a16:creationId xmlns:a16="http://schemas.microsoft.com/office/drawing/2014/main" id="{4DA618F2-F7F9-4044-B9F7-142E733A6EFC}"/>
                </a:ext>
              </a:extLst>
            </p:cNvPr>
            <p:cNvSpPr/>
            <p:nvPr/>
          </p:nvSpPr>
          <p:spPr>
            <a:xfrm rot="16200000" flipH="1" flipV="1">
              <a:off x="12047420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3" name="椭圆 342">
              <a:extLst>
                <a:ext uri="{FF2B5EF4-FFF2-40B4-BE49-F238E27FC236}">
                  <a16:creationId xmlns:a16="http://schemas.microsoft.com/office/drawing/2014/main" id="{4F552734-C599-4FD9-95B3-600C026D198F}"/>
                </a:ext>
              </a:extLst>
            </p:cNvPr>
            <p:cNvSpPr/>
            <p:nvPr/>
          </p:nvSpPr>
          <p:spPr>
            <a:xfrm rot="16200000" flipH="1" flipV="1">
              <a:off x="12047420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椭圆 343">
              <a:extLst>
                <a:ext uri="{FF2B5EF4-FFF2-40B4-BE49-F238E27FC236}">
                  <a16:creationId xmlns:a16="http://schemas.microsoft.com/office/drawing/2014/main" id="{6709E0EA-38B6-43E1-90D6-D5A875967F69}"/>
                </a:ext>
              </a:extLst>
            </p:cNvPr>
            <p:cNvSpPr/>
            <p:nvPr/>
          </p:nvSpPr>
          <p:spPr>
            <a:xfrm rot="16200000" flipH="1" flipV="1">
              <a:off x="12047420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椭圆 344">
              <a:extLst>
                <a:ext uri="{FF2B5EF4-FFF2-40B4-BE49-F238E27FC236}">
                  <a16:creationId xmlns:a16="http://schemas.microsoft.com/office/drawing/2014/main" id="{D93A2F21-873B-4470-835D-11514B3492DF}"/>
                </a:ext>
              </a:extLst>
            </p:cNvPr>
            <p:cNvSpPr/>
            <p:nvPr/>
          </p:nvSpPr>
          <p:spPr>
            <a:xfrm rot="16200000" flipH="1" flipV="1">
              <a:off x="12047420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椭圆 345">
              <a:extLst>
                <a:ext uri="{FF2B5EF4-FFF2-40B4-BE49-F238E27FC236}">
                  <a16:creationId xmlns:a16="http://schemas.microsoft.com/office/drawing/2014/main" id="{0A95F6A9-8537-4859-9C4A-0014B0D8E01F}"/>
                </a:ext>
              </a:extLst>
            </p:cNvPr>
            <p:cNvSpPr/>
            <p:nvPr/>
          </p:nvSpPr>
          <p:spPr>
            <a:xfrm rot="16200000" flipH="1" flipV="1">
              <a:off x="12047420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7" name="椭圆 346">
              <a:extLst>
                <a:ext uri="{FF2B5EF4-FFF2-40B4-BE49-F238E27FC236}">
                  <a16:creationId xmlns:a16="http://schemas.microsoft.com/office/drawing/2014/main" id="{F5A2698F-FCB9-4836-BB6F-C4D082FF8761}"/>
                </a:ext>
              </a:extLst>
            </p:cNvPr>
            <p:cNvSpPr/>
            <p:nvPr/>
          </p:nvSpPr>
          <p:spPr>
            <a:xfrm rot="16200000" flipH="1" flipV="1">
              <a:off x="12047420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8" name="椭圆 347">
              <a:extLst>
                <a:ext uri="{FF2B5EF4-FFF2-40B4-BE49-F238E27FC236}">
                  <a16:creationId xmlns:a16="http://schemas.microsoft.com/office/drawing/2014/main" id="{B0B8D68F-9927-4F23-91A1-9B2C9B7B1E6A}"/>
                </a:ext>
              </a:extLst>
            </p:cNvPr>
            <p:cNvSpPr/>
            <p:nvPr/>
          </p:nvSpPr>
          <p:spPr>
            <a:xfrm rot="16200000" flipH="1" flipV="1">
              <a:off x="12047420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椭圆 348">
              <a:extLst>
                <a:ext uri="{FF2B5EF4-FFF2-40B4-BE49-F238E27FC236}">
                  <a16:creationId xmlns:a16="http://schemas.microsoft.com/office/drawing/2014/main" id="{62F61FE0-3EAD-45E2-8714-AF32CA4A7AEA}"/>
                </a:ext>
              </a:extLst>
            </p:cNvPr>
            <p:cNvSpPr/>
            <p:nvPr/>
          </p:nvSpPr>
          <p:spPr>
            <a:xfrm rot="16200000" flipH="1" flipV="1">
              <a:off x="11782846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椭圆 349">
              <a:extLst>
                <a:ext uri="{FF2B5EF4-FFF2-40B4-BE49-F238E27FC236}">
                  <a16:creationId xmlns:a16="http://schemas.microsoft.com/office/drawing/2014/main" id="{CB95C2E7-BB7B-44F4-91C6-BEED4F4081AB}"/>
                </a:ext>
              </a:extLst>
            </p:cNvPr>
            <p:cNvSpPr/>
            <p:nvPr/>
          </p:nvSpPr>
          <p:spPr>
            <a:xfrm rot="16200000" flipH="1" flipV="1">
              <a:off x="11782846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1" name="椭圆 350">
              <a:extLst>
                <a:ext uri="{FF2B5EF4-FFF2-40B4-BE49-F238E27FC236}">
                  <a16:creationId xmlns:a16="http://schemas.microsoft.com/office/drawing/2014/main" id="{5877444B-949F-4419-90CB-60BEF0A1C5A4}"/>
                </a:ext>
              </a:extLst>
            </p:cNvPr>
            <p:cNvSpPr/>
            <p:nvPr/>
          </p:nvSpPr>
          <p:spPr>
            <a:xfrm rot="16200000" flipH="1" flipV="1">
              <a:off x="11782846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2" name="椭圆 351">
              <a:extLst>
                <a:ext uri="{FF2B5EF4-FFF2-40B4-BE49-F238E27FC236}">
                  <a16:creationId xmlns:a16="http://schemas.microsoft.com/office/drawing/2014/main" id="{7DCAC016-8A90-4DF8-9090-2F93C3F479D1}"/>
                </a:ext>
              </a:extLst>
            </p:cNvPr>
            <p:cNvSpPr/>
            <p:nvPr/>
          </p:nvSpPr>
          <p:spPr>
            <a:xfrm rot="16200000" flipH="1" flipV="1">
              <a:off x="11782846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3" name="椭圆 352">
              <a:extLst>
                <a:ext uri="{FF2B5EF4-FFF2-40B4-BE49-F238E27FC236}">
                  <a16:creationId xmlns:a16="http://schemas.microsoft.com/office/drawing/2014/main" id="{C6B602D8-E1E4-47F6-B92E-B6EE8EBC6066}"/>
                </a:ext>
              </a:extLst>
            </p:cNvPr>
            <p:cNvSpPr/>
            <p:nvPr/>
          </p:nvSpPr>
          <p:spPr>
            <a:xfrm rot="16200000" flipH="1" flipV="1">
              <a:off x="11782846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椭圆 353">
              <a:extLst>
                <a:ext uri="{FF2B5EF4-FFF2-40B4-BE49-F238E27FC236}">
                  <a16:creationId xmlns:a16="http://schemas.microsoft.com/office/drawing/2014/main" id="{A244B6AC-5B17-42A5-BDB8-60E4455DAF21}"/>
                </a:ext>
              </a:extLst>
            </p:cNvPr>
            <p:cNvSpPr/>
            <p:nvPr/>
          </p:nvSpPr>
          <p:spPr>
            <a:xfrm rot="16200000" flipH="1" flipV="1">
              <a:off x="11782846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椭圆 354">
              <a:extLst>
                <a:ext uri="{FF2B5EF4-FFF2-40B4-BE49-F238E27FC236}">
                  <a16:creationId xmlns:a16="http://schemas.microsoft.com/office/drawing/2014/main" id="{ED2C0F7C-21C7-418F-AEBC-AD7456D3CB97}"/>
                </a:ext>
              </a:extLst>
            </p:cNvPr>
            <p:cNvSpPr/>
            <p:nvPr/>
          </p:nvSpPr>
          <p:spPr>
            <a:xfrm rot="16200000" flipH="1" flipV="1">
              <a:off x="11782846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椭圆 355">
              <a:extLst>
                <a:ext uri="{FF2B5EF4-FFF2-40B4-BE49-F238E27FC236}">
                  <a16:creationId xmlns:a16="http://schemas.microsoft.com/office/drawing/2014/main" id="{299033C6-70BC-4CD7-86FE-6BD1F5D85711}"/>
                </a:ext>
              </a:extLst>
            </p:cNvPr>
            <p:cNvSpPr/>
            <p:nvPr/>
          </p:nvSpPr>
          <p:spPr>
            <a:xfrm rot="16200000" flipH="1" flipV="1">
              <a:off x="11518271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7" name="椭圆 356">
              <a:extLst>
                <a:ext uri="{FF2B5EF4-FFF2-40B4-BE49-F238E27FC236}">
                  <a16:creationId xmlns:a16="http://schemas.microsoft.com/office/drawing/2014/main" id="{DA5E13BD-0F1E-4C42-B187-50B3495AADE3}"/>
                </a:ext>
              </a:extLst>
            </p:cNvPr>
            <p:cNvSpPr/>
            <p:nvPr/>
          </p:nvSpPr>
          <p:spPr>
            <a:xfrm rot="16200000" flipH="1" flipV="1">
              <a:off x="11518271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8" name="椭圆 357">
              <a:extLst>
                <a:ext uri="{FF2B5EF4-FFF2-40B4-BE49-F238E27FC236}">
                  <a16:creationId xmlns:a16="http://schemas.microsoft.com/office/drawing/2014/main" id="{A4079C7D-FA6C-429C-B2AB-355F1EFC41E7}"/>
                </a:ext>
              </a:extLst>
            </p:cNvPr>
            <p:cNvSpPr/>
            <p:nvPr/>
          </p:nvSpPr>
          <p:spPr>
            <a:xfrm rot="16200000" flipH="1" flipV="1">
              <a:off x="11518271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9" name="椭圆 358">
              <a:extLst>
                <a:ext uri="{FF2B5EF4-FFF2-40B4-BE49-F238E27FC236}">
                  <a16:creationId xmlns:a16="http://schemas.microsoft.com/office/drawing/2014/main" id="{EC680B4A-2ACC-4290-AC92-1764BA0A1CF1}"/>
                </a:ext>
              </a:extLst>
            </p:cNvPr>
            <p:cNvSpPr/>
            <p:nvPr/>
          </p:nvSpPr>
          <p:spPr>
            <a:xfrm rot="16200000" flipH="1" flipV="1">
              <a:off x="11518271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0" name="椭圆 359">
              <a:extLst>
                <a:ext uri="{FF2B5EF4-FFF2-40B4-BE49-F238E27FC236}">
                  <a16:creationId xmlns:a16="http://schemas.microsoft.com/office/drawing/2014/main" id="{B51040A2-0B67-48BF-8EA5-9657D0DE4BA4}"/>
                </a:ext>
              </a:extLst>
            </p:cNvPr>
            <p:cNvSpPr/>
            <p:nvPr/>
          </p:nvSpPr>
          <p:spPr>
            <a:xfrm rot="16200000" flipH="1" flipV="1">
              <a:off x="11518271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1" name="椭圆 360">
              <a:extLst>
                <a:ext uri="{FF2B5EF4-FFF2-40B4-BE49-F238E27FC236}">
                  <a16:creationId xmlns:a16="http://schemas.microsoft.com/office/drawing/2014/main" id="{CE5C2CC1-F3F9-4255-BED8-629B97F9B4E7}"/>
                </a:ext>
              </a:extLst>
            </p:cNvPr>
            <p:cNvSpPr/>
            <p:nvPr/>
          </p:nvSpPr>
          <p:spPr>
            <a:xfrm rot="16200000" flipH="1" flipV="1">
              <a:off x="11518271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2" name="椭圆 361">
              <a:extLst>
                <a:ext uri="{FF2B5EF4-FFF2-40B4-BE49-F238E27FC236}">
                  <a16:creationId xmlns:a16="http://schemas.microsoft.com/office/drawing/2014/main" id="{B6E6110B-12A4-4FE2-A354-998751E67518}"/>
                </a:ext>
              </a:extLst>
            </p:cNvPr>
            <p:cNvSpPr/>
            <p:nvPr/>
          </p:nvSpPr>
          <p:spPr>
            <a:xfrm rot="16200000" flipH="1" flipV="1">
              <a:off x="11518271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3" name="椭圆 362">
              <a:extLst>
                <a:ext uri="{FF2B5EF4-FFF2-40B4-BE49-F238E27FC236}">
                  <a16:creationId xmlns:a16="http://schemas.microsoft.com/office/drawing/2014/main" id="{7A3A81AB-BC35-4E2F-A115-E2358FA12896}"/>
                </a:ext>
              </a:extLst>
            </p:cNvPr>
            <p:cNvSpPr/>
            <p:nvPr/>
          </p:nvSpPr>
          <p:spPr>
            <a:xfrm rot="16200000" flipH="1" flipV="1">
              <a:off x="11253697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4" name="椭圆 363">
              <a:extLst>
                <a:ext uri="{FF2B5EF4-FFF2-40B4-BE49-F238E27FC236}">
                  <a16:creationId xmlns:a16="http://schemas.microsoft.com/office/drawing/2014/main" id="{60D9C884-6D3C-40F9-8EED-3031C908AC71}"/>
                </a:ext>
              </a:extLst>
            </p:cNvPr>
            <p:cNvSpPr/>
            <p:nvPr/>
          </p:nvSpPr>
          <p:spPr>
            <a:xfrm rot="16200000" flipH="1" flipV="1">
              <a:off x="11253697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5" name="椭圆 364">
              <a:extLst>
                <a:ext uri="{FF2B5EF4-FFF2-40B4-BE49-F238E27FC236}">
                  <a16:creationId xmlns:a16="http://schemas.microsoft.com/office/drawing/2014/main" id="{1690C8AF-3DC4-49DA-8D2A-4AEB3A735B04}"/>
                </a:ext>
              </a:extLst>
            </p:cNvPr>
            <p:cNvSpPr/>
            <p:nvPr/>
          </p:nvSpPr>
          <p:spPr>
            <a:xfrm rot="16200000" flipH="1" flipV="1">
              <a:off x="11253697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6" name="椭圆 365">
              <a:extLst>
                <a:ext uri="{FF2B5EF4-FFF2-40B4-BE49-F238E27FC236}">
                  <a16:creationId xmlns:a16="http://schemas.microsoft.com/office/drawing/2014/main" id="{847C644E-F86F-4594-80BD-9E499881CF45}"/>
                </a:ext>
              </a:extLst>
            </p:cNvPr>
            <p:cNvSpPr/>
            <p:nvPr/>
          </p:nvSpPr>
          <p:spPr>
            <a:xfrm rot="16200000" flipH="1" flipV="1">
              <a:off x="11253697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7" name="椭圆 366">
              <a:extLst>
                <a:ext uri="{FF2B5EF4-FFF2-40B4-BE49-F238E27FC236}">
                  <a16:creationId xmlns:a16="http://schemas.microsoft.com/office/drawing/2014/main" id="{75215957-1CB4-458B-B46B-0CE18BF068C1}"/>
                </a:ext>
              </a:extLst>
            </p:cNvPr>
            <p:cNvSpPr/>
            <p:nvPr/>
          </p:nvSpPr>
          <p:spPr>
            <a:xfrm rot="16200000" flipH="1" flipV="1">
              <a:off x="11253697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8" name="椭圆 367">
              <a:extLst>
                <a:ext uri="{FF2B5EF4-FFF2-40B4-BE49-F238E27FC236}">
                  <a16:creationId xmlns:a16="http://schemas.microsoft.com/office/drawing/2014/main" id="{F7CE941F-3A49-495D-AAC9-9AB827F1A13F}"/>
                </a:ext>
              </a:extLst>
            </p:cNvPr>
            <p:cNvSpPr/>
            <p:nvPr/>
          </p:nvSpPr>
          <p:spPr>
            <a:xfrm rot="16200000" flipH="1" flipV="1">
              <a:off x="11253697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9" name="椭圆 368">
              <a:extLst>
                <a:ext uri="{FF2B5EF4-FFF2-40B4-BE49-F238E27FC236}">
                  <a16:creationId xmlns:a16="http://schemas.microsoft.com/office/drawing/2014/main" id="{3BD0C315-73E8-41E0-B542-0E5A6BE4C34B}"/>
                </a:ext>
              </a:extLst>
            </p:cNvPr>
            <p:cNvSpPr/>
            <p:nvPr/>
          </p:nvSpPr>
          <p:spPr>
            <a:xfrm rot="16200000" flipH="1" flipV="1">
              <a:off x="11253697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0" name="椭圆 369">
              <a:extLst>
                <a:ext uri="{FF2B5EF4-FFF2-40B4-BE49-F238E27FC236}">
                  <a16:creationId xmlns:a16="http://schemas.microsoft.com/office/drawing/2014/main" id="{C2938E89-F9D1-4EAE-9F49-EAE85F89A0B4}"/>
                </a:ext>
              </a:extLst>
            </p:cNvPr>
            <p:cNvSpPr/>
            <p:nvPr/>
          </p:nvSpPr>
          <p:spPr>
            <a:xfrm rot="16200000" flipH="1" flipV="1">
              <a:off x="10989123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1" name="椭圆 370">
              <a:extLst>
                <a:ext uri="{FF2B5EF4-FFF2-40B4-BE49-F238E27FC236}">
                  <a16:creationId xmlns:a16="http://schemas.microsoft.com/office/drawing/2014/main" id="{D2573581-4019-4265-9467-C02A9F8BE2AC}"/>
                </a:ext>
              </a:extLst>
            </p:cNvPr>
            <p:cNvSpPr/>
            <p:nvPr/>
          </p:nvSpPr>
          <p:spPr>
            <a:xfrm rot="16200000" flipH="1" flipV="1">
              <a:off x="10989123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2" name="椭圆 371">
              <a:extLst>
                <a:ext uri="{FF2B5EF4-FFF2-40B4-BE49-F238E27FC236}">
                  <a16:creationId xmlns:a16="http://schemas.microsoft.com/office/drawing/2014/main" id="{261C7A0D-5EDE-4F35-A502-50EAAD99B13F}"/>
                </a:ext>
              </a:extLst>
            </p:cNvPr>
            <p:cNvSpPr/>
            <p:nvPr/>
          </p:nvSpPr>
          <p:spPr>
            <a:xfrm rot="16200000" flipH="1" flipV="1">
              <a:off x="10989123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3" name="椭圆 372">
              <a:extLst>
                <a:ext uri="{FF2B5EF4-FFF2-40B4-BE49-F238E27FC236}">
                  <a16:creationId xmlns:a16="http://schemas.microsoft.com/office/drawing/2014/main" id="{D8F42C16-28B6-4807-8E37-5C9C26AA8276}"/>
                </a:ext>
              </a:extLst>
            </p:cNvPr>
            <p:cNvSpPr/>
            <p:nvPr/>
          </p:nvSpPr>
          <p:spPr>
            <a:xfrm rot="16200000" flipH="1" flipV="1">
              <a:off x="10989123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4" name="椭圆 373">
              <a:extLst>
                <a:ext uri="{FF2B5EF4-FFF2-40B4-BE49-F238E27FC236}">
                  <a16:creationId xmlns:a16="http://schemas.microsoft.com/office/drawing/2014/main" id="{0FEC9641-64C6-42E9-8548-464F5A22C1AC}"/>
                </a:ext>
              </a:extLst>
            </p:cNvPr>
            <p:cNvSpPr/>
            <p:nvPr/>
          </p:nvSpPr>
          <p:spPr>
            <a:xfrm rot="16200000" flipH="1" flipV="1">
              <a:off x="10989123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5" name="椭圆 374">
              <a:extLst>
                <a:ext uri="{FF2B5EF4-FFF2-40B4-BE49-F238E27FC236}">
                  <a16:creationId xmlns:a16="http://schemas.microsoft.com/office/drawing/2014/main" id="{D0FBFA2E-AFCF-4FF1-8A14-06DAF76F1492}"/>
                </a:ext>
              </a:extLst>
            </p:cNvPr>
            <p:cNvSpPr/>
            <p:nvPr/>
          </p:nvSpPr>
          <p:spPr>
            <a:xfrm rot="16200000" flipH="1" flipV="1">
              <a:off x="10989123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6" name="椭圆 375">
              <a:extLst>
                <a:ext uri="{FF2B5EF4-FFF2-40B4-BE49-F238E27FC236}">
                  <a16:creationId xmlns:a16="http://schemas.microsoft.com/office/drawing/2014/main" id="{B15AB711-047C-4012-8298-57F4EA556F48}"/>
                </a:ext>
              </a:extLst>
            </p:cNvPr>
            <p:cNvSpPr/>
            <p:nvPr/>
          </p:nvSpPr>
          <p:spPr>
            <a:xfrm rot="16200000" flipH="1" flipV="1">
              <a:off x="10989123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7" name="组合 376">
            <a:extLst>
              <a:ext uri="{FF2B5EF4-FFF2-40B4-BE49-F238E27FC236}">
                <a16:creationId xmlns:a16="http://schemas.microsoft.com/office/drawing/2014/main" id="{571CA69A-7869-4D19-B83E-E96E545C60F9}"/>
              </a:ext>
            </a:extLst>
          </p:cNvPr>
          <p:cNvGrpSpPr/>
          <p:nvPr/>
        </p:nvGrpSpPr>
        <p:grpSpPr>
          <a:xfrm>
            <a:off x="-5463" y="5889528"/>
            <a:ext cx="2426480" cy="926011"/>
            <a:chOff x="-5463" y="5889528"/>
            <a:chExt cx="2426480" cy="926011"/>
          </a:xfrm>
        </p:grpSpPr>
        <p:sp>
          <p:nvSpPr>
            <p:cNvPr id="378" name="椭圆 377">
              <a:extLst>
                <a:ext uri="{FF2B5EF4-FFF2-40B4-BE49-F238E27FC236}">
                  <a16:creationId xmlns:a16="http://schemas.microsoft.com/office/drawing/2014/main" id="{D0EC708F-0AE7-4634-AC0D-14584C7E458E}"/>
                </a:ext>
              </a:extLst>
            </p:cNvPr>
            <p:cNvSpPr/>
            <p:nvPr/>
          </p:nvSpPr>
          <p:spPr>
            <a:xfrm>
              <a:off x="-5463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9" name="椭圆 378">
              <a:extLst>
                <a:ext uri="{FF2B5EF4-FFF2-40B4-BE49-F238E27FC236}">
                  <a16:creationId xmlns:a16="http://schemas.microsoft.com/office/drawing/2014/main" id="{196F46C3-41C7-4E4B-B5FE-E664044D0731}"/>
                </a:ext>
              </a:extLst>
            </p:cNvPr>
            <p:cNvSpPr/>
            <p:nvPr/>
          </p:nvSpPr>
          <p:spPr>
            <a:xfrm>
              <a:off x="250294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0" name="椭圆 379">
              <a:extLst>
                <a:ext uri="{FF2B5EF4-FFF2-40B4-BE49-F238E27FC236}">
                  <a16:creationId xmlns:a16="http://schemas.microsoft.com/office/drawing/2014/main" id="{4560164A-6F28-4920-802B-752FF85809EB}"/>
                </a:ext>
              </a:extLst>
            </p:cNvPr>
            <p:cNvSpPr/>
            <p:nvPr/>
          </p:nvSpPr>
          <p:spPr>
            <a:xfrm>
              <a:off x="-5463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1" name="椭圆 380">
              <a:extLst>
                <a:ext uri="{FF2B5EF4-FFF2-40B4-BE49-F238E27FC236}">
                  <a16:creationId xmlns:a16="http://schemas.microsoft.com/office/drawing/2014/main" id="{B7993901-F47F-4A01-83B5-322BDA7D32A3}"/>
                </a:ext>
              </a:extLst>
            </p:cNvPr>
            <p:cNvSpPr/>
            <p:nvPr/>
          </p:nvSpPr>
          <p:spPr>
            <a:xfrm>
              <a:off x="250294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2" name="椭圆 381">
              <a:extLst>
                <a:ext uri="{FF2B5EF4-FFF2-40B4-BE49-F238E27FC236}">
                  <a16:creationId xmlns:a16="http://schemas.microsoft.com/office/drawing/2014/main" id="{EB16F29D-3F0E-4256-A98F-74E115C8F11F}"/>
                </a:ext>
              </a:extLst>
            </p:cNvPr>
            <p:cNvSpPr/>
            <p:nvPr/>
          </p:nvSpPr>
          <p:spPr>
            <a:xfrm>
              <a:off x="-5463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3" name="椭圆 382">
              <a:extLst>
                <a:ext uri="{FF2B5EF4-FFF2-40B4-BE49-F238E27FC236}">
                  <a16:creationId xmlns:a16="http://schemas.microsoft.com/office/drawing/2014/main" id="{370CDB1C-7845-4009-BCED-02484D523F72}"/>
                </a:ext>
              </a:extLst>
            </p:cNvPr>
            <p:cNvSpPr/>
            <p:nvPr/>
          </p:nvSpPr>
          <p:spPr>
            <a:xfrm>
              <a:off x="250294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4" name="椭圆 383">
              <a:extLst>
                <a:ext uri="{FF2B5EF4-FFF2-40B4-BE49-F238E27FC236}">
                  <a16:creationId xmlns:a16="http://schemas.microsoft.com/office/drawing/2014/main" id="{783539EF-4C7C-4D34-9AF1-8F2EFC25E5DE}"/>
                </a:ext>
              </a:extLst>
            </p:cNvPr>
            <p:cNvSpPr/>
            <p:nvPr/>
          </p:nvSpPr>
          <p:spPr>
            <a:xfrm>
              <a:off x="-5463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5" name="椭圆 384">
              <a:extLst>
                <a:ext uri="{FF2B5EF4-FFF2-40B4-BE49-F238E27FC236}">
                  <a16:creationId xmlns:a16="http://schemas.microsoft.com/office/drawing/2014/main" id="{F027C2A9-8E74-42DC-BD43-844F3EC82BCD}"/>
                </a:ext>
              </a:extLst>
            </p:cNvPr>
            <p:cNvSpPr/>
            <p:nvPr/>
          </p:nvSpPr>
          <p:spPr>
            <a:xfrm>
              <a:off x="250294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" name="椭圆 385">
              <a:extLst>
                <a:ext uri="{FF2B5EF4-FFF2-40B4-BE49-F238E27FC236}">
                  <a16:creationId xmlns:a16="http://schemas.microsoft.com/office/drawing/2014/main" id="{B63DC3E7-4900-43B3-975D-A99EB9A135E8}"/>
                </a:ext>
              </a:extLst>
            </p:cNvPr>
            <p:cNvSpPr/>
            <p:nvPr/>
          </p:nvSpPr>
          <p:spPr>
            <a:xfrm>
              <a:off x="498431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7" name="椭圆 386">
              <a:extLst>
                <a:ext uri="{FF2B5EF4-FFF2-40B4-BE49-F238E27FC236}">
                  <a16:creationId xmlns:a16="http://schemas.microsoft.com/office/drawing/2014/main" id="{02B3A2B5-8E06-4419-BE92-1CE5C6638FBA}"/>
                </a:ext>
              </a:extLst>
            </p:cNvPr>
            <p:cNvSpPr/>
            <p:nvPr/>
          </p:nvSpPr>
          <p:spPr>
            <a:xfrm>
              <a:off x="754188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8" name="椭圆 387">
              <a:extLst>
                <a:ext uri="{FF2B5EF4-FFF2-40B4-BE49-F238E27FC236}">
                  <a16:creationId xmlns:a16="http://schemas.microsoft.com/office/drawing/2014/main" id="{7E600134-75C1-43C5-8419-DBE74B87919B}"/>
                </a:ext>
              </a:extLst>
            </p:cNvPr>
            <p:cNvSpPr/>
            <p:nvPr/>
          </p:nvSpPr>
          <p:spPr>
            <a:xfrm>
              <a:off x="1009945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9" name="椭圆 388">
              <a:extLst>
                <a:ext uri="{FF2B5EF4-FFF2-40B4-BE49-F238E27FC236}">
                  <a16:creationId xmlns:a16="http://schemas.microsoft.com/office/drawing/2014/main" id="{3B80D99A-6B94-4E3E-BBBC-FB6F1F22ACD4}"/>
                </a:ext>
              </a:extLst>
            </p:cNvPr>
            <p:cNvSpPr/>
            <p:nvPr/>
          </p:nvSpPr>
          <p:spPr>
            <a:xfrm>
              <a:off x="1265702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0" name="椭圆 389">
              <a:extLst>
                <a:ext uri="{FF2B5EF4-FFF2-40B4-BE49-F238E27FC236}">
                  <a16:creationId xmlns:a16="http://schemas.microsoft.com/office/drawing/2014/main" id="{8346C2E0-5DAF-4446-927C-8EEA03BBEBE7}"/>
                </a:ext>
              </a:extLst>
            </p:cNvPr>
            <p:cNvSpPr/>
            <p:nvPr/>
          </p:nvSpPr>
          <p:spPr>
            <a:xfrm>
              <a:off x="1521458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1" name="椭圆 390">
              <a:extLst>
                <a:ext uri="{FF2B5EF4-FFF2-40B4-BE49-F238E27FC236}">
                  <a16:creationId xmlns:a16="http://schemas.microsoft.com/office/drawing/2014/main" id="{12BAD2A6-B2F8-473E-A187-F7769089C54E}"/>
                </a:ext>
              </a:extLst>
            </p:cNvPr>
            <p:cNvSpPr/>
            <p:nvPr/>
          </p:nvSpPr>
          <p:spPr>
            <a:xfrm>
              <a:off x="1777215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2" name="椭圆 391">
              <a:extLst>
                <a:ext uri="{FF2B5EF4-FFF2-40B4-BE49-F238E27FC236}">
                  <a16:creationId xmlns:a16="http://schemas.microsoft.com/office/drawing/2014/main" id="{E3C8B13D-0529-4F2A-8B06-62D6404D4F12}"/>
                </a:ext>
              </a:extLst>
            </p:cNvPr>
            <p:cNvSpPr/>
            <p:nvPr/>
          </p:nvSpPr>
          <p:spPr>
            <a:xfrm>
              <a:off x="2032972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3" name="椭圆 392">
              <a:extLst>
                <a:ext uri="{FF2B5EF4-FFF2-40B4-BE49-F238E27FC236}">
                  <a16:creationId xmlns:a16="http://schemas.microsoft.com/office/drawing/2014/main" id="{0D0A3F24-03F5-4C3D-B96D-36DA4647118D}"/>
                </a:ext>
              </a:extLst>
            </p:cNvPr>
            <p:cNvSpPr/>
            <p:nvPr/>
          </p:nvSpPr>
          <p:spPr>
            <a:xfrm>
              <a:off x="2288729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4" name="椭圆 393">
              <a:extLst>
                <a:ext uri="{FF2B5EF4-FFF2-40B4-BE49-F238E27FC236}">
                  <a16:creationId xmlns:a16="http://schemas.microsoft.com/office/drawing/2014/main" id="{7DB05258-2646-460F-A96C-CC821E8678D5}"/>
                </a:ext>
              </a:extLst>
            </p:cNvPr>
            <p:cNvSpPr/>
            <p:nvPr/>
          </p:nvSpPr>
          <p:spPr>
            <a:xfrm>
              <a:off x="498431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5" name="椭圆 394">
              <a:extLst>
                <a:ext uri="{FF2B5EF4-FFF2-40B4-BE49-F238E27FC236}">
                  <a16:creationId xmlns:a16="http://schemas.microsoft.com/office/drawing/2014/main" id="{14FBC2CF-1F7E-47E6-AA06-B37A9CA78A2F}"/>
                </a:ext>
              </a:extLst>
            </p:cNvPr>
            <p:cNvSpPr/>
            <p:nvPr/>
          </p:nvSpPr>
          <p:spPr>
            <a:xfrm>
              <a:off x="754188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6" name="椭圆 395">
              <a:extLst>
                <a:ext uri="{FF2B5EF4-FFF2-40B4-BE49-F238E27FC236}">
                  <a16:creationId xmlns:a16="http://schemas.microsoft.com/office/drawing/2014/main" id="{700DFE07-A7C0-4CA1-A8EE-5BFE78CB2EE2}"/>
                </a:ext>
              </a:extLst>
            </p:cNvPr>
            <p:cNvSpPr/>
            <p:nvPr/>
          </p:nvSpPr>
          <p:spPr>
            <a:xfrm>
              <a:off x="1009945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7" name="椭圆 396">
              <a:extLst>
                <a:ext uri="{FF2B5EF4-FFF2-40B4-BE49-F238E27FC236}">
                  <a16:creationId xmlns:a16="http://schemas.microsoft.com/office/drawing/2014/main" id="{29555BA2-944F-4DBB-B389-DCD7F25D96F0}"/>
                </a:ext>
              </a:extLst>
            </p:cNvPr>
            <p:cNvSpPr/>
            <p:nvPr/>
          </p:nvSpPr>
          <p:spPr>
            <a:xfrm>
              <a:off x="1265702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椭圆 397">
              <a:extLst>
                <a:ext uri="{FF2B5EF4-FFF2-40B4-BE49-F238E27FC236}">
                  <a16:creationId xmlns:a16="http://schemas.microsoft.com/office/drawing/2014/main" id="{97C3A851-417E-4DB5-9AEB-1000532338D4}"/>
                </a:ext>
              </a:extLst>
            </p:cNvPr>
            <p:cNvSpPr/>
            <p:nvPr/>
          </p:nvSpPr>
          <p:spPr>
            <a:xfrm>
              <a:off x="1521458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9" name="椭圆 398">
              <a:extLst>
                <a:ext uri="{FF2B5EF4-FFF2-40B4-BE49-F238E27FC236}">
                  <a16:creationId xmlns:a16="http://schemas.microsoft.com/office/drawing/2014/main" id="{25CF010C-6504-4BCD-8B96-6196EB036A76}"/>
                </a:ext>
              </a:extLst>
            </p:cNvPr>
            <p:cNvSpPr/>
            <p:nvPr/>
          </p:nvSpPr>
          <p:spPr>
            <a:xfrm>
              <a:off x="1777215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0" name="椭圆 399">
              <a:extLst>
                <a:ext uri="{FF2B5EF4-FFF2-40B4-BE49-F238E27FC236}">
                  <a16:creationId xmlns:a16="http://schemas.microsoft.com/office/drawing/2014/main" id="{EC80B8AC-6BE4-475C-A3E1-35294AF1B595}"/>
                </a:ext>
              </a:extLst>
            </p:cNvPr>
            <p:cNvSpPr/>
            <p:nvPr/>
          </p:nvSpPr>
          <p:spPr>
            <a:xfrm>
              <a:off x="2032972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1" name="椭圆 400">
              <a:extLst>
                <a:ext uri="{FF2B5EF4-FFF2-40B4-BE49-F238E27FC236}">
                  <a16:creationId xmlns:a16="http://schemas.microsoft.com/office/drawing/2014/main" id="{AF2FFF67-3275-4100-9795-B1ABF3240917}"/>
                </a:ext>
              </a:extLst>
            </p:cNvPr>
            <p:cNvSpPr/>
            <p:nvPr/>
          </p:nvSpPr>
          <p:spPr>
            <a:xfrm>
              <a:off x="2288729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2" name="椭圆 401">
              <a:extLst>
                <a:ext uri="{FF2B5EF4-FFF2-40B4-BE49-F238E27FC236}">
                  <a16:creationId xmlns:a16="http://schemas.microsoft.com/office/drawing/2014/main" id="{3E7A4C93-4D1A-4CCC-AE1A-8FCCD5139981}"/>
                </a:ext>
              </a:extLst>
            </p:cNvPr>
            <p:cNvSpPr/>
            <p:nvPr/>
          </p:nvSpPr>
          <p:spPr>
            <a:xfrm>
              <a:off x="498431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3" name="椭圆 402">
              <a:extLst>
                <a:ext uri="{FF2B5EF4-FFF2-40B4-BE49-F238E27FC236}">
                  <a16:creationId xmlns:a16="http://schemas.microsoft.com/office/drawing/2014/main" id="{574AF75A-1C35-44C0-9C7C-B6DA7E794825}"/>
                </a:ext>
              </a:extLst>
            </p:cNvPr>
            <p:cNvSpPr/>
            <p:nvPr/>
          </p:nvSpPr>
          <p:spPr>
            <a:xfrm>
              <a:off x="754188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4" name="椭圆 403">
              <a:extLst>
                <a:ext uri="{FF2B5EF4-FFF2-40B4-BE49-F238E27FC236}">
                  <a16:creationId xmlns:a16="http://schemas.microsoft.com/office/drawing/2014/main" id="{9C1E3DB8-9C05-4FDD-B4AE-5A99735182C5}"/>
                </a:ext>
              </a:extLst>
            </p:cNvPr>
            <p:cNvSpPr/>
            <p:nvPr/>
          </p:nvSpPr>
          <p:spPr>
            <a:xfrm>
              <a:off x="1009945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5" name="椭圆 404">
              <a:extLst>
                <a:ext uri="{FF2B5EF4-FFF2-40B4-BE49-F238E27FC236}">
                  <a16:creationId xmlns:a16="http://schemas.microsoft.com/office/drawing/2014/main" id="{FED840FB-76E2-498A-B1ED-D4B13F3C1CF0}"/>
                </a:ext>
              </a:extLst>
            </p:cNvPr>
            <p:cNvSpPr/>
            <p:nvPr/>
          </p:nvSpPr>
          <p:spPr>
            <a:xfrm>
              <a:off x="1265702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6" name="椭圆 405">
              <a:extLst>
                <a:ext uri="{FF2B5EF4-FFF2-40B4-BE49-F238E27FC236}">
                  <a16:creationId xmlns:a16="http://schemas.microsoft.com/office/drawing/2014/main" id="{68A91BA2-618D-42AD-9948-CB21A7E66896}"/>
                </a:ext>
              </a:extLst>
            </p:cNvPr>
            <p:cNvSpPr/>
            <p:nvPr/>
          </p:nvSpPr>
          <p:spPr>
            <a:xfrm>
              <a:off x="1521458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7" name="椭圆 406">
              <a:extLst>
                <a:ext uri="{FF2B5EF4-FFF2-40B4-BE49-F238E27FC236}">
                  <a16:creationId xmlns:a16="http://schemas.microsoft.com/office/drawing/2014/main" id="{AFCAE71F-3D21-4BA9-87F8-AF863882937C}"/>
                </a:ext>
              </a:extLst>
            </p:cNvPr>
            <p:cNvSpPr/>
            <p:nvPr/>
          </p:nvSpPr>
          <p:spPr>
            <a:xfrm>
              <a:off x="1777215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8" name="椭圆 407">
              <a:extLst>
                <a:ext uri="{FF2B5EF4-FFF2-40B4-BE49-F238E27FC236}">
                  <a16:creationId xmlns:a16="http://schemas.microsoft.com/office/drawing/2014/main" id="{D13603C6-ABAE-4BFD-B35B-59C131B42620}"/>
                </a:ext>
              </a:extLst>
            </p:cNvPr>
            <p:cNvSpPr/>
            <p:nvPr/>
          </p:nvSpPr>
          <p:spPr>
            <a:xfrm>
              <a:off x="2032972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" name="椭圆 408">
              <a:extLst>
                <a:ext uri="{FF2B5EF4-FFF2-40B4-BE49-F238E27FC236}">
                  <a16:creationId xmlns:a16="http://schemas.microsoft.com/office/drawing/2014/main" id="{117A76EB-CF08-4010-B605-8FF593EC4637}"/>
                </a:ext>
              </a:extLst>
            </p:cNvPr>
            <p:cNvSpPr/>
            <p:nvPr/>
          </p:nvSpPr>
          <p:spPr>
            <a:xfrm>
              <a:off x="2288729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0" name="椭圆 409">
              <a:extLst>
                <a:ext uri="{FF2B5EF4-FFF2-40B4-BE49-F238E27FC236}">
                  <a16:creationId xmlns:a16="http://schemas.microsoft.com/office/drawing/2014/main" id="{0FDDD4F3-E146-4546-9734-6C511CF924CB}"/>
                </a:ext>
              </a:extLst>
            </p:cNvPr>
            <p:cNvSpPr/>
            <p:nvPr/>
          </p:nvSpPr>
          <p:spPr>
            <a:xfrm>
              <a:off x="498431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1" name="椭圆 410">
              <a:extLst>
                <a:ext uri="{FF2B5EF4-FFF2-40B4-BE49-F238E27FC236}">
                  <a16:creationId xmlns:a16="http://schemas.microsoft.com/office/drawing/2014/main" id="{3AEB8E08-0F88-43C2-BE23-EABC0979C8F5}"/>
                </a:ext>
              </a:extLst>
            </p:cNvPr>
            <p:cNvSpPr/>
            <p:nvPr/>
          </p:nvSpPr>
          <p:spPr>
            <a:xfrm>
              <a:off x="754188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2" name="椭圆 411">
              <a:extLst>
                <a:ext uri="{FF2B5EF4-FFF2-40B4-BE49-F238E27FC236}">
                  <a16:creationId xmlns:a16="http://schemas.microsoft.com/office/drawing/2014/main" id="{53037D8C-C049-4637-B56C-6174DFF45DE3}"/>
                </a:ext>
              </a:extLst>
            </p:cNvPr>
            <p:cNvSpPr/>
            <p:nvPr/>
          </p:nvSpPr>
          <p:spPr>
            <a:xfrm>
              <a:off x="1009945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3" name="椭圆 412">
              <a:extLst>
                <a:ext uri="{FF2B5EF4-FFF2-40B4-BE49-F238E27FC236}">
                  <a16:creationId xmlns:a16="http://schemas.microsoft.com/office/drawing/2014/main" id="{E5A4F1A6-AD47-44C6-9FF9-8F790BECE7B1}"/>
                </a:ext>
              </a:extLst>
            </p:cNvPr>
            <p:cNvSpPr/>
            <p:nvPr/>
          </p:nvSpPr>
          <p:spPr>
            <a:xfrm>
              <a:off x="1265702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4" name="椭圆 413">
              <a:extLst>
                <a:ext uri="{FF2B5EF4-FFF2-40B4-BE49-F238E27FC236}">
                  <a16:creationId xmlns:a16="http://schemas.microsoft.com/office/drawing/2014/main" id="{CBF7293A-243C-4190-A76E-4D9AA31C5953}"/>
                </a:ext>
              </a:extLst>
            </p:cNvPr>
            <p:cNvSpPr/>
            <p:nvPr/>
          </p:nvSpPr>
          <p:spPr>
            <a:xfrm>
              <a:off x="1521458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5" name="椭圆 414">
              <a:extLst>
                <a:ext uri="{FF2B5EF4-FFF2-40B4-BE49-F238E27FC236}">
                  <a16:creationId xmlns:a16="http://schemas.microsoft.com/office/drawing/2014/main" id="{D3FD20F8-6C0E-4F07-B26F-3F14CAE1EB36}"/>
                </a:ext>
              </a:extLst>
            </p:cNvPr>
            <p:cNvSpPr/>
            <p:nvPr/>
          </p:nvSpPr>
          <p:spPr>
            <a:xfrm>
              <a:off x="1777215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6" name="椭圆 415">
              <a:extLst>
                <a:ext uri="{FF2B5EF4-FFF2-40B4-BE49-F238E27FC236}">
                  <a16:creationId xmlns:a16="http://schemas.microsoft.com/office/drawing/2014/main" id="{AA6F1082-CB5A-49E7-9795-F4849646E182}"/>
                </a:ext>
              </a:extLst>
            </p:cNvPr>
            <p:cNvSpPr/>
            <p:nvPr/>
          </p:nvSpPr>
          <p:spPr>
            <a:xfrm>
              <a:off x="2032972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7" name="椭圆 416">
              <a:extLst>
                <a:ext uri="{FF2B5EF4-FFF2-40B4-BE49-F238E27FC236}">
                  <a16:creationId xmlns:a16="http://schemas.microsoft.com/office/drawing/2014/main" id="{68B03443-4E47-4302-81C2-17DC46845917}"/>
                </a:ext>
              </a:extLst>
            </p:cNvPr>
            <p:cNvSpPr/>
            <p:nvPr/>
          </p:nvSpPr>
          <p:spPr>
            <a:xfrm>
              <a:off x="2288729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" name="弧形 103">
            <a:extLst>
              <a:ext uri="{FF2B5EF4-FFF2-40B4-BE49-F238E27FC236}">
                <a16:creationId xmlns:a16="http://schemas.microsoft.com/office/drawing/2014/main" id="{111BB425-2BFB-4655-9A10-F05FC1BF737E}"/>
              </a:ext>
            </a:extLst>
          </p:cNvPr>
          <p:cNvSpPr/>
          <p:nvPr/>
        </p:nvSpPr>
        <p:spPr>
          <a:xfrm rot="20700000">
            <a:off x="593025" y="4924283"/>
            <a:ext cx="2711642" cy="953117"/>
          </a:xfrm>
          <a:prstGeom prst="arc">
            <a:avLst>
              <a:gd name="adj1" fmla="val 14615513"/>
              <a:gd name="adj2" fmla="val 11683845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TC"/>
              <a:ea typeface="HarmonyOS Sans SC"/>
              <a:cs typeface="+mn-cs"/>
            </a:endParaRPr>
          </a:p>
        </p:txBody>
      </p:sp>
      <p:sp>
        <p:nvSpPr>
          <p:cNvPr id="105" name="图形 29">
            <a:extLst>
              <a:ext uri="{FF2B5EF4-FFF2-40B4-BE49-F238E27FC236}">
                <a16:creationId xmlns:a16="http://schemas.microsoft.com/office/drawing/2014/main" id="{B71CB9E3-6771-4F40-9BD6-DE0BA3236E0E}"/>
              </a:ext>
            </a:extLst>
          </p:cNvPr>
          <p:cNvSpPr/>
          <p:nvPr/>
        </p:nvSpPr>
        <p:spPr>
          <a:xfrm rot="10800000">
            <a:off x="2575561" y="4712970"/>
            <a:ext cx="206442" cy="216912"/>
          </a:xfrm>
          <a:custGeom>
            <a:avLst/>
            <a:gdLst>
              <a:gd name="connsiteX0" fmla="*/ 376304 w 376303"/>
              <a:gd name="connsiteY0" fmla="*/ 198643 h 395388"/>
              <a:gd name="connsiteX1" fmla="*/ 187212 w 376303"/>
              <a:gd name="connsiteY1" fmla="*/ 395389 h 395388"/>
              <a:gd name="connsiteX2" fmla="*/ 0 w 376303"/>
              <a:gd name="connsiteY2" fmla="*/ 196745 h 395388"/>
              <a:gd name="connsiteX3" fmla="*/ 189092 w 376303"/>
              <a:gd name="connsiteY3" fmla="*/ 0 h 395388"/>
              <a:gd name="connsiteX4" fmla="*/ 376304 w 376303"/>
              <a:gd name="connsiteY4" fmla="*/ 198643 h 39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303" h="395388">
                <a:moveTo>
                  <a:pt x="376304" y="198643"/>
                </a:moveTo>
                <a:cubicBezTo>
                  <a:pt x="222631" y="197884"/>
                  <a:pt x="187935" y="233953"/>
                  <a:pt x="187212" y="395389"/>
                </a:cubicBezTo>
                <a:cubicBezTo>
                  <a:pt x="188007" y="233953"/>
                  <a:pt x="153673" y="197504"/>
                  <a:pt x="0" y="196745"/>
                </a:cubicBezTo>
                <a:cubicBezTo>
                  <a:pt x="153673" y="197504"/>
                  <a:pt x="188296" y="161436"/>
                  <a:pt x="189092" y="0"/>
                </a:cubicBezTo>
                <a:cubicBezTo>
                  <a:pt x="188296" y="161436"/>
                  <a:pt x="222703" y="197808"/>
                  <a:pt x="376304" y="198643"/>
                </a:cubicBezTo>
              </a:path>
            </a:pathLst>
          </a:custGeom>
          <a:solidFill>
            <a:schemeClr val="accent1"/>
          </a:solidFill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2C30626E-D698-40EC-A83E-96193F4A521D}"/>
              </a:ext>
            </a:extLst>
          </p:cNvPr>
          <p:cNvSpPr txBox="1"/>
          <p:nvPr/>
        </p:nvSpPr>
        <p:spPr>
          <a:xfrm>
            <a:off x="852584" y="4968243"/>
            <a:ext cx="2662526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汇报人：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OfficePLUS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668AABB-57B2-4C81-B12E-DE788558FF22}"/>
              </a:ext>
            </a:extLst>
          </p:cNvPr>
          <p:cNvSpPr txBox="1"/>
          <p:nvPr/>
        </p:nvSpPr>
        <p:spPr>
          <a:xfrm>
            <a:off x="852584" y="5384557"/>
            <a:ext cx="2662526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汇报时间：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X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月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XX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日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962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优设标题圆（标题</a:t>
            </a:r>
            <a:r>
              <a:rPr kumimoji="1" lang="en-US" altLang="zh-CN" dirty="0"/>
              <a:t>) / 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R (</a:t>
            </a:r>
            <a:r>
              <a:rPr kumimoji="1" lang="zh-CN" altLang="en-US" dirty="0"/>
              <a:t>正文</a:t>
            </a:r>
            <a:r>
              <a:rPr kumimoji="1" lang="en-US" altLang="zh-CN" dirty="0"/>
              <a:t>)</a:t>
            </a:r>
            <a:endParaRPr kumimoji="1" lang="en" altLang="zh-CN" dirty="0"/>
          </a:p>
          <a:p>
            <a:r>
              <a:rPr kumimoji="1" lang="zh-CN" altLang="en-US" dirty="0"/>
              <a:t>英文 优设标题圆（标题</a:t>
            </a:r>
            <a:r>
              <a:rPr kumimoji="1" lang="en-US" altLang="zh-CN" dirty="0"/>
              <a:t>) / 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R (</a:t>
            </a:r>
            <a:r>
              <a:rPr kumimoji="1" lang="zh-CN" altLang="en-US" dirty="0"/>
              <a:t>正文</a:t>
            </a:r>
            <a:r>
              <a:rPr kumimoji="1" lang="en-US" altLang="zh-CN" dirty="0"/>
              <a:t>)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</a:t>
            </a:r>
          </a:p>
          <a:p>
            <a:r>
              <a:rPr kumimoji="1" lang="en" altLang="zh-CN" dirty="0"/>
              <a:t>freepik.com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十月长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任意多边形: 形状 228">
            <a:extLst>
              <a:ext uri="{FF2B5EF4-FFF2-40B4-BE49-F238E27FC236}">
                <a16:creationId xmlns:a16="http://schemas.microsoft.com/office/drawing/2014/main" id="{BACCD8BF-7A78-4CDF-9E8D-28A7695732D1}"/>
              </a:ext>
            </a:extLst>
          </p:cNvPr>
          <p:cNvSpPr/>
          <p:nvPr/>
        </p:nvSpPr>
        <p:spPr>
          <a:xfrm>
            <a:off x="6823238" y="1"/>
            <a:ext cx="5368762" cy="5385737"/>
          </a:xfrm>
          <a:custGeom>
            <a:avLst/>
            <a:gdLst>
              <a:gd name="connsiteX0" fmla="*/ 24652 w 5368762"/>
              <a:gd name="connsiteY0" fmla="*/ 0 h 5385737"/>
              <a:gd name="connsiteX1" fmla="*/ 2496315 w 5368762"/>
              <a:gd name="connsiteY1" fmla="*/ 0 h 5385737"/>
              <a:gd name="connsiteX2" fmla="*/ 2459365 w 5368762"/>
              <a:gd name="connsiteY2" fmla="*/ 242108 h 5385737"/>
              <a:gd name="connsiteX3" fmla="*/ 2446733 w 5368762"/>
              <a:gd name="connsiteY3" fmla="*/ 492272 h 5385737"/>
              <a:gd name="connsiteX4" fmla="*/ 4893466 w 5368762"/>
              <a:gd name="connsiteY4" fmla="*/ 2939005 h 5385737"/>
              <a:gd name="connsiteX5" fmla="*/ 5143630 w 5368762"/>
              <a:gd name="connsiteY5" fmla="*/ 2926373 h 5385737"/>
              <a:gd name="connsiteX6" fmla="*/ 5368762 w 5368762"/>
              <a:gd name="connsiteY6" fmla="*/ 2892014 h 5385737"/>
              <a:gd name="connsiteX7" fmla="*/ 5368762 w 5368762"/>
              <a:gd name="connsiteY7" fmla="*/ 5362376 h 5385737"/>
              <a:gd name="connsiteX8" fmla="*/ 5145282 w 5368762"/>
              <a:gd name="connsiteY8" fmla="*/ 5379370 h 5385737"/>
              <a:gd name="connsiteX9" fmla="*/ 4893465 w 5368762"/>
              <a:gd name="connsiteY9" fmla="*/ 5385737 h 5385737"/>
              <a:gd name="connsiteX10" fmla="*/ 0 w 5368762"/>
              <a:gd name="connsiteY10" fmla="*/ 492272 h 5385737"/>
              <a:gd name="connsiteX11" fmla="*/ 6368 w 5368762"/>
              <a:gd name="connsiteY11" fmla="*/ 240455 h 53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8762" h="5385737">
                <a:moveTo>
                  <a:pt x="24652" y="0"/>
                </a:moveTo>
                <a:lnTo>
                  <a:pt x="2496315" y="0"/>
                </a:lnTo>
                <a:lnTo>
                  <a:pt x="2459365" y="242108"/>
                </a:lnTo>
                <a:cubicBezTo>
                  <a:pt x="2451012" y="324360"/>
                  <a:pt x="2446733" y="407816"/>
                  <a:pt x="2446733" y="492272"/>
                </a:cubicBezTo>
                <a:cubicBezTo>
                  <a:pt x="2446733" y="1843565"/>
                  <a:pt x="3542173" y="2939005"/>
                  <a:pt x="4893466" y="2939005"/>
                </a:cubicBezTo>
                <a:cubicBezTo>
                  <a:pt x="4977922" y="2939005"/>
                  <a:pt x="5061378" y="2934726"/>
                  <a:pt x="5143630" y="2926373"/>
                </a:cubicBezTo>
                <a:lnTo>
                  <a:pt x="5368762" y="2892014"/>
                </a:lnTo>
                <a:lnTo>
                  <a:pt x="5368762" y="5362376"/>
                </a:lnTo>
                <a:lnTo>
                  <a:pt x="5145282" y="5379370"/>
                </a:lnTo>
                <a:cubicBezTo>
                  <a:pt x="5061877" y="5383598"/>
                  <a:pt x="4977921" y="5385737"/>
                  <a:pt x="4893465" y="5385737"/>
                </a:cubicBezTo>
                <a:cubicBezTo>
                  <a:pt x="2190879" y="5385737"/>
                  <a:pt x="0" y="3194858"/>
                  <a:pt x="0" y="492272"/>
                </a:cubicBezTo>
                <a:cubicBezTo>
                  <a:pt x="0" y="407816"/>
                  <a:pt x="2140" y="323860"/>
                  <a:pt x="6368" y="2404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C11D7F-6287-4E9B-81A2-F6DC4A48FECA}"/>
              </a:ext>
            </a:extLst>
          </p:cNvPr>
          <p:cNvGrpSpPr/>
          <p:nvPr/>
        </p:nvGrpSpPr>
        <p:grpSpPr>
          <a:xfrm rot="10800000" flipH="1">
            <a:off x="2354873" y="2221681"/>
            <a:ext cx="502923" cy="502923"/>
            <a:chOff x="6811163" y="4117164"/>
            <a:chExt cx="851079" cy="851079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378C3732-3853-420F-8390-765F9D12DCC2}"/>
                </a:ext>
              </a:extLst>
            </p:cNvPr>
            <p:cNvSpPr/>
            <p:nvPr/>
          </p:nvSpPr>
          <p:spPr>
            <a:xfrm>
              <a:off x="6811163" y="4117164"/>
              <a:ext cx="851079" cy="85107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91898C05-6683-4ABA-BEF1-80030D8D88D3}"/>
                </a:ext>
              </a:extLst>
            </p:cNvPr>
            <p:cNvGrpSpPr/>
            <p:nvPr/>
          </p:nvGrpSpPr>
          <p:grpSpPr>
            <a:xfrm>
              <a:off x="6908436" y="4372270"/>
              <a:ext cx="656533" cy="340866"/>
              <a:chOff x="2821112" y="4536271"/>
              <a:chExt cx="665990" cy="345776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8CAA3CF2-E95C-4427-AB07-D5A4A6A62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112" y="4709160"/>
                <a:ext cx="596918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弧形 25">
                <a:extLst>
                  <a:ext uri="{FF2B5EF4-FFF2-40B4-BE49-F238E27FC236}">
                    <a16:creationId xmlns:a16="http://schemas.microsoft.com/office/drawing/2014/main" id="{F51FD554-BCB8-4D05-9A6B-1F4F19B3B192}"/>
                  </a:ext>
                </a:extLst>
              </p:cNvPr>
              <p:cNvSpPr/>
              <p:nvPr/>
            </p:nvSpPr>
            <p:spPr>
              <a:xfrm flipH="1" flipV="1">
                <a:off x="3314214" y="4536271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弧形 26">
                <a:extLst>
                  <a:ext uri="{FF2B5EF4-FFF2-40B4-BE49-F238E27FC236}">
                    <a16:creationId xmlns:a16="http://schemas.microsoft.com/office/drawing/2014/main" id="{FD23C154-0EDA-43FA-844F-7B42F7B912E4}"/>
                  </a:ext>
                </a:extLst>
              </p:cNvPr>
              <p:cNvSpPr/>
              <p:nvPr/>
            </p:nvSpPr>
            <p:spPr>
              <a:xfrm flipH="1">
                <a:off x="3314214" y="4709159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3E117A75-3ACA-4A79-95D0-E2D9660957CE}"/>
              </a:ext>
            </a:extLst>
          </p:cNvPr>
          <p:cNvSpPr txBox="1"/>
          <p:nvPr/>
        </p:nvSpPr>
        <p:spPr>
          <a:xfrm>
            <a:off x="515937" y="3042209"/>
            <a:ext cx="5435779" cy="160293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11500" dirty="0">
                <a:ln>
                  <a:gradFill>
                    <a:gsLst>
                      <a:gs pos="37000">
                        <a:schemeClr val="accent1"/>
                      </a:gs>
                      <a:gs pos="4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活动概述</a:t>
            </a:r>
            <a:endParaRPr lang="en-US" altLang="zh-CN" sz="11500" dirty="0">
              <a:ln>
                <a:gradFill>
                  <a:gsLst>
                    <a:gs pos="37000">
                      <a:schemeClr val="accent1"/>
                    </a:gs>
                    <a:gs pos="42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ea"/>
              <a:ea typeface="+mj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88CDFD3-2775-41E7-8BD3-296AC04C32BC}"/>
              </a:ext>
            </a:extLst>
          </p:cNvPr>
          <p:cNvSpPr txBox="1"/>
          <p:nvPr/>
        </p:nvSpPr>
        <p:spPr>
          <a:xfrm>
            <a:off x="475297" y="1472264"/>
            <a:ext cx="1879575" cy="176971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altLang="zh-CN" sz="11500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</a:rPr>
              <a:t>01</a:t>
            </a:r>
            <a:endParaRPr lang="zh-CN" altLang="en-US" sz="11500" dirty="0">
              <a:ln>
                <a:solidFill>
                  <a:schemeClr val="accent1"/>
                </a:solidFill>
              </a:ln>
              <a:noFill/>
              <a:latin typeface="+mj-ea"/>
              <a:ea typeface="+mj-ea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C65401C-DF6C-415B-899A-E4E7C1732166}"/>
              </a:ext>
            </a:extLst>
          </p:cNvPr>
          <p:cNvSpPr txBox="1"/>
          <p:nvPr/>
        </p:nvSpPr>
        <p:spPr>
          <a:xfrm>
            <a:off x="515937" y="3559583"/>
            <a:ext cx="5435779" cy="160293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11500" dirty="0">
                <a:solidFill>
                  <a:schemeClr val="accent1"/>
                </a:solidFill>
                <a:latin typeface="+mj-ea"/>
                <a:ea typeface="+mj-ea"/>
              </a:rPr>
              <a:t>活动概述</a:t>
            </a:r>
            <a:endParaRPr lang="en-US" altLang="zh-CN" sz="115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FEC971F-940D-416C-8A66-ECA11ACD9132}"/>
              </a:ext>
            </a:extLst>
          </p:cNvPr>
          <p:cNvSpPr txBox="1"/>
          <p:nvPr/>
        </p:nvSpPr>
        <p:spPr>
          <a:xfrm>
            <a:off x="587057" y="5103545"/>
            <a:ext cx="2349183" cy="28219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Activity  Overview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7FBBE4D-7CA9-4EE8-B7CC-4F01478A7417}"/>
              </a:ext>
            </a:extLst>
          </p:cNvPr>
          <p:cNvGrpSpPr/>
          <p:nvPr/>
        </p:nvGrpSpPr>
        <p:grpSpPr>
          <a:xfrm>
            <a:off x="10989123" y="8881"/>
            <a:ext cx="1190585" cy="1666829"/>
            <a:chOff x="10989123" y="8881"/>
            <a:chExt cx="1190585" cy="1666829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B4ACCF36-42EA-4E39-A646-6734F4A74E9C}"/>
                </a:ext>
              </a:extLst>
            </p:cNvPr>
            <p:cNvSpPr/>
            <p:nvPr/>
          </p:nvSpPr>
          <p:spPr>
            <a:xfrm rot="16200000" flipH="1" flipV="1">
              <a:off x="12047420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293D7492-729A-4CDE-953E-46750EFF17E1}"/>
                </a:ext>
              </a:extLst>
            </p:cNvPr>
            <p:cNvSpPr/>
            <p:nvPr/>
          </p:nvSpPr>
          <p:spPr>
            <a:xfrm rot="16200000" flipH="1" flipV="1">
              <a:off x="12047420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C23E8EDF-E760-43B9-830D-8A0C1067366F}"/>
                </a:ext>
              </a:extLst>
            </p:cNvPr>
            <p:cNvSpPr/>
            <p:nvPr/>
          </p:nvSpPr>
          <p:spPr>
            <a:xfrm rot="16200000" flipH="1" flipV="1">
              <a:off x="12047420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B14C8FA8-F796-45CC-B0C3-145F6106DB5F}"/>
                </a:ext>
              </a:extLst>
            </p:cNvPr>
            <p:cNvSpPr/>
            <p:nvPr/>
          </p:nvSpPr>
          <p:spPr>
            <a:xfrm rot="16200000" flipH="1" flipV="1">
              <a:off x="12047420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FA21A237-A51F-438C-987E-EA60449D4AC8}"/>
                </a:ext>
              </a:extLst>
            </p:cNvPr>
            <p:cNvSpPr/>
            <p:nvPr/>
          </p:nvSpPr>
          <p:spPr>
            <a:xfrm rot="16200000" flipH="1" flipV="1">
              <a:off x="12047420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EB9B8C8D-9585-422F-BF34-F6F8E7260817}"/>
                </a:ext>
              </a:extLst>
            </p:cNvPr>
            <p:cNvSpPr/>
            <p:nvPr/>
          </p:nvSpPr>
          <p:spPr>
            <a:xfrm rot="16200000" flipH="1" flipV="1">
              <a:off x="12047420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969C0F1E-2D60-4740-B48F-A27C23A3A1B5}"/>
                </a:ext>
              </a:extLst>
            </p:cNvPr>
            <p:cNvSpPr/>
            <p:nvPr/>
          </p:nvSpPr>
          <p:spPr>
            <a:xfrm rot="16200000" flipH="1" flipV="1">
              <a:off x="12047420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B6603D28-6374-4080-A1ED-37F8C6C0DF87}"/>
                </a:ext>
              </a:extLst>
            </p:cNvPr>
            <p:cNvSpPr/>
            <p:nvPr/>
          </p:nvSpPr>
          <p:spPr>
            <a:xfrm rot="16200000" flipH="1" flipV="1">
              <a:off x="11782846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1027CD1F-2274-43BF-9611-A744F4DE7F94}"/>
                </a:ext>
              </a:extLst>
            </p:cNvPr>
            <p:cNvSpPr/>
            <p:nvPr/>
          </p:nvSpPr>
          <p:spPr>
            <a:xfrm rot="16200000" flipH="1" flipV="1">
              <a:off x="11782846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B287BEF7-948C-420E-808A-8F2732F5161D}"/>
                </a:ext>
              </a:extLst>
            </p:cNvPr>
            <p:cNvSpPr/>
            <p:nvPr/>
          </p:nvSpPr>
          <p:spPr>
            <a:xfrm rot="16200000" flipH="1" flipV="1">
              <a:off x="11782846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1476E1AA-64AD-41D9-80B3-F37FF0FCCF57}"/>
                </a:ext>
              </a:extLst>
            </p:cNvPr>
            <p:cNvSpPr/>
            <p:nvPr/>
          </p:nvSpPr>
          <p:spPr>
            <a:xfrm rot="16200000" flipH="1" flipV="1">
              <a:off x="11782846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181C9F0B-4F0C-410D-8917-42923D691869}"/>
                </a:ext>
              </a:extLst>
            </p:cNvPr>
            <p:cNvSpPr/>
            <p:nvPr/>
          </p:nvSpPr>
          <p:spPr>
            <a:xfrm rot="16200000" flipH="1" flipV="1">
              <a:off x="11782846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0DFF0FA-D305-41B9-B611-D3578F0DF028}"/>
                </a:ext>
              </a:extLst>
            </p:cNvPr>
            <p:cNvSpPr/>
            <p:nvPr/>
          </p:nvSpPr>
          <p:spPr>
            <a:xfrm rot="16200000" flipH="1" flipV="1">
              <a:off x="11782846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038C9E3C-B619-462B-82AA-3E36862C8563}"/>
                </a:ext>
              </a:extLst>
            </p:cNvPr>
            <p:cNvSpPr/>
            <p:nvPr/>
          </p:nvSpPr>
          <p:spPr>
            <a:xfrm rot="16200000" flipH="1" flipV="1">
              <a:off x="11782846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58BC7C89-81E1-4BA3-BDC5-C21EC3873D82}"/>
                </a:ext>
              </a:extLst>
            </p:cNvPr>
            <p:cNvSpPr/>
            <p:nvPr/>
          </p:nvSpPr>
          <p:spPr>
            <a:xfrm rot="16200000" flipH="1" flipV="1">
              <a:off x="11518271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03D0A03-582D-4E19-8570-063D390C3476}"/>
                </a:ext>
              </a:extLst>
            </p:cNvPr>
            <p:cNvSpPr/>
            <p:nvPr/>
          </p:nvSpPr>
          <p:spPr>
            <a:xfrm rot="16200000" flipH="1" flipV="1">
              <a:off x="11518271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79A0E18-751D-4924-B972-16B42BD2B235}"/>
                </a:ext>
              </a:extLst>
            </p:cNvPr>
            <p:cNvSpPr/>
            <p:nvPr/>
          </p:nvSpPr>
          <p:spPr>
            <a:xfrm rot="16200000" flipH="1" flipV="1">
              <a:off x="11518271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64DB03B3-9C72-47DE-819F-9DC1AA82719F}"/>
                </a:ext>
              </a:extLst>
            </p:cNvPr>
            <p:cNvSpPr/>
            <p:nvPr/>
          </p:nvSpPr>
          <p:spPr>
            <a:xfrm rot="16200000" flipH="1" flipV="1">
              <a:off x="11518271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5A9A7A05-742F-47AF-B5C6-498A1C641FE5}"/>
                </a:ext>
              </a:extLst>
            </p:cNvPr>
            <p:cNvSpPr/>
            <p:nvPr/>
          </p:nvSpPr>
          <p:spPr>
            <a:xfrm rot="16200000" flipH="1" flipV="1">
              <a:off x="11518271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260EEB80-77B2-4F52-8A78-E6D4D9C8EA54}"/>
                </a:ext>
              </a:extLst>
            </p:cNvPr>
            <p:cNvSpPr/>
            <p:nvPr/>
          </p:nvSpPr>
          <p:spPr>
            <a:xfrm rot="16200000" flipH="1" flipV="1">
              <a:off x="11518271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67A5CC0E-B132-4E7D-888D-46E4843A7DD7}"/>
                </a:ext>
              </a:extLst>
            </p:cNvPr>
            <p:cNvSpPr/>
            <p:nvPr/>
          </p:nvSpPr>
          <p:spPr>
            <a:xfrm rot="16200000" flipH="1" flipV="1">
              <a:off x="11518271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E2C84D50-A350-4A53-B49B-8FA16E3BE417}"/>
                </a:ext>
              </a:extLst>
            </p:cNvPr>
            <p:cNvSpPr/>
            <p:nvPr/>
          </p:nvSpPr>
          <p:spPr>
            <a:xfrm rot="16200000" flipH="1" flipV="1">
              <a:off x="11253697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6AB66B45-68EB-4B10-92D7-6E77AE5A55CE}"/>
                </a:ext>
              </a:extLst>
            </p:cNvPr>
            <p:cNvSpPr/>
            <p:nvPr/>
          </p:nvSpPr>
          <p:spPr>
            <a:xfrm rot="16200000" flipH="1" flipV="1">
              <a:off x="11253697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789D6F2E-7A0F-4C7F-BA6B-19B8A46B875A}"/>
                </a:ext>
              </a:extLst>
            </p:cNvPr>
            <p:cNvSpPr/>
            <p:nvPr/>
          </p:nvSpPr>
          <p:spPr>
            <a:xfrm rot="16200000" flipH="1" flipV="1">
              <a:off x="11253697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17255525-4EB8-42D0-B449-8F06CE559041}"/>
                </a:ext>
              </a:extLst>
            </p:cNvPr>
            <p:cNvSpPr/>
            <p:nvPr/>
          </p:nvSpPr>
          <p:spPr>
            <a:xfrm rot="16200000" flipH="1" flipV="1">
              <a:off x="11253697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D54AA708-2E1A-47AE-AD1F-ACDCCC936098}"/>
                </a:ext>
              </a:extLst>
            </p:cNvPr>
            <p:cNvSpPr/>
            <p:nvPr/>
          </p:nvSpPr>
          <p:spPr>
            <a:xfrm rot="16200000" flipH="1" flipV="1">
              <a:off x="11253697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5D99CB08-5493-4158-B2A1-632DDC71B162}"/>
                </a:ext>
              </a:extLst>
            </p:cNvPr>
            <p:cNvSpPr/>
            <p:nvPr/>
          </p:nvSpPr>
          <p:spPr>
            <a:xfrm rot="16200000" flipH="1" flipV="1">
              <a:off x="11253697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BF8A1086-821E-44F7-ACD0-7474D93AF310}"/>
                </a:ext>
              </a:extLst>
            </p:cNvPr>
            <p:cNvSpPr/>
            <p:nvPr/>
          </p:nvSpPr>
          <p:spPr>
            <a:xfrm rot="16200000" flipH="1" flipV="1">
              <a:off x="11253697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0E72B151-FE62-4B33-9FE9-B5F4DCCE4597}"/>
                </a:ext>
              </a:extLst>
            </p:cNvPr>
            <p:cNvSpPr/>
            <p:nvPr/>
          </p:nvSpPr>
          <p:spPr>
            <a:xfrm rot="16200000" flipH="1" flipV="1">
              <a:off x="10989123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5EAC8C21-2DA7-41A7-A5D9-2F3AA2A76976}"/>
                </a:ext>
              </a:extLst>
            </p:cNvPr>
            <p:cNvSpPr/>
            <p:nvPr/>
          </p:nvSpPr>
          <p:spPr>
            <a:xfrm rot="16200000" flipH="1" flipV="1">
              <a:off x="10989123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A0FB844A-8141-4804-A9F3-5A0476D7FABC}"/>
                </a:ext>
              </a:extLst>
            </p:cNvPr>
            <p:cNvSpPr/>
            <p:nvPr/>
          </p:nvSpPr>
          <p:spPr>
            <a:xfrm rot="16200000" flipH="1" flipV="1">
              <a:off x="10989123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218601E2-C03B-4399-8B59-9736C13A31C5}"/>
                </a:ext>
              </a:extLst>
            </p:cNvPr>
            <p:cNvSpPr/>
            <p:nvPr/>
          </p:nvSpPr>
          <p:spPr>
            <a:xfrm rot="16200000" flipH="1" flipV="1">
              <a:off x="10989123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8A6CE548-E833-4B9B-B336-8D6D50D535E2}"/>
                </a:ext>
              </a:extLst>
            </p:cNvPr>
            <p:cNvSpPr/>
            <p:nvPr/>
          </p:nvSpPr>
          <p:spPr>
            <a:xfrm rot="16200000" flipH="1" flipV="1">
              <a:off x="10989123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D596D98E-207E-4D40-B676-DC0FDA0171A0}"/>
                </a:ext>
              </a:extLst>
            </p:cNvPr>
            <p:cNvSpPr/>
            <p:nvPr/>
          </p:nvSpPr>
          <p:spPr>
            <a:xfrm rot="16200000" flipH="1" flipV="1">
              <a:off x="10989123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28EE5A21-8B91-434D-88E2-3D8B05758650}"/>
                </a:ext>
              </a:extLst>
            </p:cNvPr>
            <p:cNvSpPr/>
            <p:nvPr/>
          </p:nvSpPr>
          <p:spPr>
            <a:xfrm rot="16200000" flipH="1" flipV="1">
              <a:off x="10989123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7EC5CE9-16CA-44DE-9F0B-88B3F92752D4}"/>
              </a:ext>
            </a:extLst>
          </p:cNvPr>
          <p:cNvCxnSpPr>
            <a:cxnSpLocks/>
          </p:cNvCxnSpPr>
          <p:nvPr/>
        </p:nvCxnSpPr>
        <p:spPr>
          <a:xfrm>
            <a:off x="3012831" y="5244641"/>
            <a:ext cx="2808849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组合 229">
            <a:extLst>
              <a:ext uri="{FF2B5EF4-FFF2-40B4-BE49-F238E27FC236}">
                <a16:creationId xmlns:a16="http://schemas.microsoft.com/office/drawing/2014/main" id="{B7E75D97-C2A6-4AC6-9DCD-BEA39365315F}"/>
              </a:ext>
            </a:extLst>
          </p:cNvPr>
          <p:cNvGrpSpPr/>
          <p:nvPr/>
        </p:nvGrpSpPr>
        <p:grpSpPr>
          <a:xfrm>
            <a:off x="-5463" y="5889528"/>
            <a:ext cx="2426480" cy="926011"/>
            <a:chOff x="-5463" y="5889528"/>
            <a:chExt cx="2426480" cy="926011"/>
          </a:xfrm>
        </p:grpSpPr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3FB3B30D-EA26-4ECC-878F-41E617EFCB8C}"/>
                </a:ext>
              </a:extLst>
            </p:cNvPr>
            <p:cNvSpPr/>
            <p:nvPr/>
          </p:nvSpPr>
          <p:spPr>
            <a:xfrm>
              <a:off x="-5463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7A140394-69ED-4C03-9E43-3999AB9F99F7}"/>
                </a:ext>
              </a:extLst>
            </p:cNvPr>
            <p:cNvSpPr/>
            <p:nvPr/>
          </p:nvSpPr>
          <p:spPr>
            <a:xfrm>
              <a:off x="250294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3" name="椭圆 232">
              <a:extLst>
                <a:ext uri="{FF2B5EF4-FFF2-40B4-BE49-F238E27FC236}">
                  <a16:creationId xmlns:a16="http://schemas.microsoft.com/office/drawing/2014/main" id="{592C1D70-B9F5-4598-B7A4-C560E0DE6696}"/>
                </a:ext>
              </a:extLst>
            </p:cNvPr>
            <p:cNvSpPr/>
            <p:nvPr/>
          </p:nvSpPr>
          <p:spPr>
            <a:xfrm>
              <a:off x="-5463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4" name="椭圆 233">
              <a:extLst>
                <a:ext uri="{FF2B5EF4-FFF2-40B4-BE49-F238E27FC236}">
                  <a16:creationId xmlns:a16="http://schemas.microsoft.com/office/drawing/2014/main" id="{F7026FBF-FAD0-4E37-8545-88E1A6B50979}"/>
                </a:ext>
              </a:extLst>
            </p:cNvPr>
            <p:cNvSpPr/>
            <p:nvPr/>
          </p:nvSpPr>
          <p:spPr>
            <a:xfrm>
              <a:off x="250294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6CAD9560-AB85-45C8-9D6F-C230223BD7B1}"/>
                </a:ext>
              </a:extLst>
            </p:cNvPr>
            <p:cNvSpPr/>
            <p:nvPr/>
          </p:nvSpPr>
          <p:spPr>
            <a:xfrm>
              <a:off x="-5463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DB6E5BE1-1449-4BAD-8EA9-9DA1BB61EE0B}"/>
                </a:ext>
              </a:extLst>
            </p:cNvPr>
            <p:cNvSpPr/>
            <p:nvPr/>
          </p:nvSpPr>
          <p:spPr>
            <a:xfrm>
              <a:off x="250294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7" name="椭圆 236">
              <a:extLst>
                <a:ext uri="{FF2B5EF4-FFF2-40B4-BE49-F238E27FC236}">
                  <a16:creationId xmlns:a16="http://schemas.microsoft.com/office/drawing/2014/main" id="{B7E3431B-BA70-4C2E-8BAE-F6907042F8DD}"/>
                </a:ext>
              </a:extLst>
            </p:cNvPr>
            <p:cNvSpPr/>
            <p:nvPr/>
          </p:nvSpPr>
          <p:spPr>
            <a:xfrm>
              <a:off x="-5463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8" name="椭圆 237">
              <a:extLst>
                <a:ext uri="{FF2B5EF4-FFF2-40B4-BE49-F238E27FC236}">
                  <a16:creationId xmlns:a16="http://schemas.microsoft.com/office/drawing/2014/main" id="{0B37A74F-BBDA-4E20-96DD-680D7B8D2BB9}"/>
                </a:ext>
              </a:extLst>
            </p:cNvPr>
            <p:cNvSpPr/>
            <p:nvPr/>
          </p:nvSpPr>
          <p:spPr>
            <a:xfrm>
              <a:off x="250294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9" name="椭圆 238">
              <a:extLst>
                <a:ext uri="{FF2B5EF4-FFF2-40B4-BE49-F238E27FC236}">
                  <a16:creationId xmlns:a16="http://schemas.microsoft.com/office/drawing/2014/main" id="{4A335C66-D39D-4E2A-83D5-BAB9E8461024}"/>
                </a:ext>
              </a:extLst>
            </p:cNvPr>
            <p:cNvSpPr/>
            <p:nvPr/>
          </p:nvSpPr>
          <p:spPr>
            <a:xfrm>
              <a:off x="498431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09BDC89D-9151-41DA-A905-F0A6E23054B0}"/>
                </a:ext>
              </a:extLst>
            </p:cNvPr>
            <p:cNvSpPr/>
            <p:nvPr/>
          </p:nvSpPr>
          <p:spPr>
            <a:xfrm>
              <a:off x="754188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1" name="椭圆 240">
              <a:extLst>
                <a:ext uri="{FF2B5EF4-FFF2-40B4-BE49-F238E27FC236}">
                  <a16:creationId xmlns:a16="http://schemas.microsoft.com/office/drawing/2014/main" id="{268FF7A2-366C-492D-9A9B-DD7801917DB9}"/>
                </a:ext>
              </a:extLst>
            </p:cNvPr>
            <p:cNvSpPr/>
            <p:nvPr/>
          </p:nvSpPr>
          <p:spPr>
            <a:xfrm>
              <a:off x="1009945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2" name="椭圆 241">
              <a:extLst>
                <a:ext uri="{FF2B5EF4-FFF2-40B4-BE49-F238E27FC236}">
                  <a16:creationId xmlns:a16="http://schemas.microsoft.com/office/drawing/2014/main" id="{1245FC30-8EC1-41C7-97EA-E036F32F4DF5}"/>
                </a:ext>
              </a:extLst>
            </p:cNvPr>
            <p:cNvSpPr/>
            <p:nvPr/>
          </p:nvSpPr>
          <p:spPr>
            <a:xfrm>
              <a:off x="1265702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92D78CBD-5683-4396-8959-987A7BAADE2C}"/>
                </a:ext>
              </a:extLst>
            </p:cNvPr>
            <p:cNvSpPr/>
            <p:nvPr/>
          </p:nvSpPr>
          <p:spPr>
            <a:xfrm>
              <a:off x="1521458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4" name="椭圆 243">
              <a:extLst>
                <a:ext uri="{FF2B5EF4-FFF2-40B4-BE49-F238E27FC236}">
                  <a16:creationId xmlns:a16="http://schemas.microsoft.com/office/drawing/2014/main" id="{ADC5C171-BED7-49AF-BFF4-63056201BA27}"/>
                </a:ext>
              </a:extLst>
            </p:cNvPr>
            <p:cNvSpPr/>
            <p:nvPr/>
          </p:nvSpPr>
          <p:spPr>
            <a:xfrm>
              <a:off x="1777215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5" name="椭圆 244">
              <a:extLst>
                <a:ext uri="{FF2B5EF4-FFF2-40B4-BE49-F238E27FC236}">
                  <a16:creationId xmlns:a16="http://schemas.microsoft.com/office/drawing/2014/main" id="{CB7B63F7-9C3E-4C67-BBD0-5D0BF33C5E3F}"/>
                </a:ext>
              </a:extLst>
            </p:cNvPr>
            <p:cNvSpPr/>
            <p:nvPr/>
          </p:nvSpPr>
          <p:spPr>
            <a:xfrm>
              <a:off x="2032972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6" name="椭圆 245">
              <a:extLst>
                <a:ext uri="{FF2B5EF4-FFF2-40B4-BE49-F238E27FC236}">
                  <a16:creationId xmlns:a16="http://schemas.microsoft.com/office/drawing/2014/main" id="{4F1E87F1-6E7E-424C-929A-B0C1D37778A5}"/>
                </a:ext>
              </a:extLst>
            </p:cNvPr>
            <p:cNvSpPr/>
            <p:nvPr/>
          </p:nvSpPr>
          <p:spPr>
            <a:xfrm>
              <a:off x="2288729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7" name="椭圆 246">
              <a:extLst>
                <a:ext uri="{FF2B5EF4-FFF2-40B4-BE49-F238E27FC236}">
                  <a16:creationId xmlns:a16="http://schemas.microsoft.com/office/drawing/2014/main" id="{14AE02B2-5886-49C4-B15D-C8CC49DA9718}"/>
                </a:ext>
              </a:extLst>
            </p:cNvPr>
            <p:cNvSpPr/>
            <p:nvPr/>
          </p:nvSpPr>
          <p:spPr>
            <a:xfrm>
              <a:off x="498431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8" name="椭圆 247">
              <a:extLst>
                <a:ext uri="{FF2B5EF4-FFF2-40B4-BE49-F238E27FC236}">
                  <a16:creationId xmlns:a16="http://schemas.microsoft.com/office/drawing/2014/main" id="{8AA8491C-5B64-483E-B9A2-6DC84583C12E}"/>
                </a:ext>
              </a:extLst>
            </p:cNvPr>
            <p:cNvSpPr/>
            <p:nvPr/>
          </p:nvSpPr>
          <p:spPr>
            <a:xfrm>
              <a:off x="754188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9" name="椭圆 248">
              <a:extLst>
                <a:ext uri="{FF2B5EF4-FFF2-40B4-BE49-F238E27FC236}">
                  <a16:creationId xmlns:a16="http://schemas.microsoft.com/office/drawing/2014/main" id="{2FBF6DEA-AA5C-45AB-94F4-A71DB32FD1AA}"/>
                </a:ext>
              </a:extLst>
            </p:cNvPr>
            <p:cNvSpPr/>
            <p:nvPr/>
          </p:nvSpPr>
          <p:spPr>
            <a:xfrm>
              <a:off x="1009945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0" name="椭圆 249">
              <a:extLst>
                <a:ext uri="{FF2B5EF4-FFF2-40B4-BE49-F238E27FC236}">
                  <a16:creationId xmlns:a16="http://schemas.microsoft.com/office/drawing/2014/main" id="{D2F686A5-9AB9-4189-A6C9-E4CD3E553410}"/>
                </a:ext>
              </a:extLst>
            </p:cNvPr>
            <p:cNvSpPr/>
            <p:nvPr/>
          </p:nvSpPr>
          <p:spPr>
            <a:xfrm>
              <a:off x="1265702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1" name="椭圆 250">
              <a:extLst>
                <a:ext uri="{FF2B5EF4-FFF2-40B4-BE49-F238E27FC236}">
                  <a16:creationId xmlns:a16="http://schemas.microsoft.com/office/drawing/2014/main" id="{C8B41F54-AF48-4DEE-80CB-237A67771971}"/>
                </a:ext>
              </a:extLst>
            </p:cNvPr>
            <p:cNvSpPr/>
            <p:nvPr/>
          </p:nvSpPr>
          <p:spPr>
            <a:xfrm>
              <a:off x="1521458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2" name="椭圆 251">
              <a:extLst>
                <a:ext uri="{FF2B5EF4-FFF2-40B4-BE49-F238E27FC236}">
                  <a16:creationId xmlns:a16="http://schemas.microsoft.com/office/drawing/2014/main" id="{673C7B29-BA3C-4FFB-966F-B1DC9DA8562A}"/>
                </a:ext>
              </a:extLst>
            </p:cNvPr>
            <p:cNvSpPr/>
            <p:nvPr/>
          </p:nvSpPr>
          <p:spPr>
            <a:xfrm>
              <a:off x="1777215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3" name="椭圆 252">
              <a:extLst>
                <a:ext uri="{FF2B5EF4-FFF2-40B4-BE49-F238E27FC236}">
                  <a16:creationId xmlns:a16="http://schemas.microsoft.com/office/drawing/2014/main" id="{4024C0BB-B530-457E-870E-00C6AF861203}"/>
                </a:ext>
              </a:extLst>
            </p:cNvPr>
            <p:cNvSpPr/>
            <p:nvPr/>
          </p:nvSpPr>
          <p:spPr>
            <a:xfrm>
              <a:off x="2032972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4" name="椭圆 253">
              <a:extLst>
                <a:ext uri="{FF2B5EF4-FFF2-40B4-BE49-F238E27FC236}">
                  <a16:creationId xmlns:a16="http://schemas.microsoft.com/office/drawing/2014/main" id="{5D10011B-DA5A-4D5B-8B2B-F874A3F2CCE5}"/>
                </a:ext>
              </a:extLst>
            </p:cNvPr>
            <p:cNvSpPr/>
            <p:nvPr/>
          </p:nvSpPr>
          <p:spPr>
            <a:xfrm>
              <a:off x="2288729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5" name="椭圆 254">
              <a:extLst>
                <a:ext uri="{FF2B5EF4-FFF2-40B4-BE49-F238E27FC236}">
                  <a16:creationId xmlns:a16="http://schemas.microsoft.com/office/drawing/2014/main" id="{0F472473-550A-491D-A990-124FE1E5D3D4}"/>
                </a:ext>
              </a:extLst>
            </p:cNvPr>
            <p:cNvSpPr/>
            <p:nvPr/>
          </p:nvSpPr>
          <p:spPr>
            <a:xfrm>
              <a:off x="498431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6" name="椭圆 255">
              <a:extLst>
                <a:ext uri="{FF2B5EF4-FFF2-40B4-BE49-F238E27FC236}">
                  <a16:creationId xmlns:a16="http://schemas.microsoft.com/office/drawing/2014/main" id="{9256ADC5-A760-4152-B537-09357DD2F942}"/>
                </a:ext>
              </a:extLst>
            </p:cNvPr>
            <p:cNvSpPr/>
            <p:nvPr/>
          </p:nvSpPr>
          <p:spPr>
            <a:xfrm>
              <a:off x="754188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7" name="椭圆 256">
              <a:extLst>
                <a:ext uri="{FF2B5EF4-FFF2-40B4-BE49-F238E27FC236}">
                  <a16:creationId xmlns:a16="http://schemas.microsoft.com/office/drawing/2014/main" id="{92AF96F6-7F6C-4ECE-B008-836955A04DBF}"/>
                </a:ext>
              </a:extLst>
            </p:cNvPr>
            <p:cNvSpPr/>
            <p:nvPr/>
          </p:nvSpPr>
          <p:spPr>
            <a:xfrm>
              <a:off x="1009945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8" name="椭圆 257">
              <a:extLst>
                <a:ext uri="{FF2B5EF4-FFF2-40B4-BE49-F238E27FC236}">
                  <a16:creationId xmlns:a16="http://schemas.microsoft.com/office/drawing/2014/main" id="{2407F5CF-B9E3-44B1-B265-1C610BCA1B66}"/>
                </a:ext>
              </a:extLst>
            </p:cNvPr>
            <p:cNvSpPr/>
            <p:nvPr/>
          </p:nvSpPr>
          <p:spPr>
            <a:xfrm>
              <a:off x="1265702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9" name="椭圆 258">
              <a:extLst>
                <a:ext uri="{FF2B5EF4-FFF2-40B4-BE49-F238E27FC236}">
                  <a16:creationId xmlns:a16="http://schemas.microsoft.com/office/drawing/2014/main" id="{7F1621C8-EACC-416E-81A8-5D17A03FB77E}"/>
                </a:ext>
              </a:extLst>
            </p:cNvPr>
            <p:cNvSpPr/>
            <p:nvPr/>
          </p:nvSpPr>
          <p:spPr>
            <a:xfrm>
              <a:off x="1521458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0" name="椭圆 259">
              <a:extLst>
                <a:ext uri="{FF2B5EF4-FFF2-40B4-BE49-F238E27FC236}">
                  <a16:creationId xmlns:a16="http://schemas.microsoft.com/office/drawing/2014/main" id="{021C7ED8-39E7-42DB-8578-9E5CF6738CAF}"/>
                </a:ext>
              </a:extLst>
            </p:cNvPr>
            <p:cNvSpPr/>
            <p:nvPr/>
          </p:nvSpPr>
          <p:spPr>
            <a:xfrm>
              <a:off x="1777215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1" name="椭圆 260">
              <a:extLst>
                <a:ext uri="{FF2B5EF4-FFF2-40B4-BE49-F238E27FC236}">
                  <a16:creationId xmlns:a16="http://schemas.microsoft.com/office/drawing/2014/main" id="{96448473-95A6-44B9-BAB7-D18ACD65529C}"/>
                </a:ext>
              </a:extLst>
            </p:cNvPr>
            <p:cNvSpPr/>
            <p:nvPr/>
          </p:nvSpPr>
          <p:spPr>
            <a:xfrm>
              <a:off x="2032972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2" name="椭圆 261">
              <a:extLst>
                <a:ext uri="{FF2B5EF4-FFF2-40B4-BE49-F238E27FC236}">
                  <a16:creationId xmlns:a16="http://schemas.microsoft.com/office/drawing/2014/main" id="{DBF27AC1-7F75-4B2E-87A1-242678A74868}"/>
                </a:ext>
              </a:extLst>
            </p:cNvPr>
            <p:cNvSpPr/>
            <p:nvPr/>
          </p:nvSpPr>
          <p:spPr>
            <a:xfrm>
              <a:off x="2288729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3" name="椭圆 262">
              <a:extLst>
                <a:ext uri="{FF2B5EF4-FFF2-40B4-BE49-F238E27FC236}">
                  <a16:creationId xmlns:a16="http://schemas.microsoft.com/office/drawing/2014/main" id="{7F69B793-7923-444F-9ECA-43A648B3AC4E}"/>
                </a:ext>
              </a:extLst>
            </p:cNvPr>
            <p:cNvSpPr/>
            <p:nvPr/>
          </p:nvSpPr>
          <p:spPr>
            <a:xfrm>
              <a:off x="498431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4" name="椭圆 263">
              <a:extLst>
                <a:ext uri="{FF2B5EF4-FFF2-40B4-BE49-F238E27FC236}">
                  <a16:creationId xmlns:a16="http://schemas.microsoft.com/office/drawing/2014/main" id="{B4E5D8F0-3186-4BB6-8411-744172FD90C4}"/>
                </a:ext>
              </a:extLst>
            </p:cNvPr>
            <p:cNvSpPr/>
            <p:nvPr/>
          </p:nvSpPr>
          <p:spPr>
            <a:xfrm>
              <a:off x="754188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5" name="椭圆 264">
              <a:extLst>
                <a:ext uri="{FF2B5EF4-FFF2-40B4-BE49-F238E27FC236}">
                  <a16:creationId xmlns:a16="http://schemas.microsoft.com/office/drawing/2014/main" id="{89170833-BF37-4557-95AC-D604DC3349BF}"/>
                </a:ext>
              </a:extLst>
            </p:cNvPr>
            <p:cNvSpPr/>
            <p:nvPr/>
          </p:nvSpPr>
          <p:spPr>
            <a:xfrm>
              <a:off x="1009945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6" name="椭圆 265">
              <a:extLst>
                <a:ext uri="{FF2B5EF4-FFF2-40B4-BE49-F238E27FC236}">
                  <a16:creationId xmlns:a16="http://schemas.microsoft.com/office/drawing/2014/main" id="{52EB89DB-89D2-48AF-974A-69BA98302199}"/>
                </a:ext>
              </a:extLst>
            </p:cNvPr>
            <p:cNvSpPr/>
            <p:nvPr/>
          </p:nvSpPr>
          <p:spPr>
            <a:xfrm>
              <a:off x="1265702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7" name="椭圆 266">
              <a:extLst>
                <a:ext uri="{FF2B5EF4-FFF2-40B4-BE49-F238E27FC236}">
                  <a16:creationId xmlns:a16="http://schemas.microsoft.com/office/drawing/2014/main" id="{363BBE14-7F61-44AC-8BC1-C4C66AD8058A}"/>
                </a:ext>
              </a:extLst>
            </p:cNvPr>
            <p:cNvSpPr/>
            <p:nvPr/>
          </p:nvSpPr>
          <p:spPr>
            <a:xfrm>
              <a:off x="1521458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8" name="椭圆 267">
              <a:extLst>
                <a:ext uri="{FF2B5EF4-FFF2-40B4-BE49-F238E27FC236}">
                  <a16:creationId xmlns:a16="http://schemas.microsoft.com/office/drawing/2014/main" id="{74DB2123-AA94-4D10-8844-0822F208A65E}"/>
                </a:ext>
              </a:extLst>
            </p:cNvPr>
            <p:cNvSpPr/>
            <p:nvPr/>
          </p:nvSpPr>
          <p:spPr>
            <a:xfrm>
              <a:off x="1777215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9" name="椭圆 268">
              <a:extLst>
                <a:ext uri="{FF2B5EF4-FFF2-40B4-BE49-F238E27FC236}">
                  <a16:creationId xmlns:a16="http://schemas.microsoft.com/office/drawing/2014/main" id="{A3DC2D39-4A0D-4D9D-91A1-12A5D98EE100}"/>
                </a:ext>
              </a:extLst>
            </p:cNvPr>
            <p:cNvSpPr/>
            <p:nvPr/>
          </p:nvSpPr>
          <p:spPr>
            <a:xfrm>
              <a:off x="2032972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0" name="椭圆 269">
              <a:extLst>
                <a:ext uri="{FF2B5EF4-FFF2-40B4-BE49-F238E27FC236}">
                  <a16:creationId xmlns:a16="http://schemas.microsoft.com/office/drawing/2014/main" id="{4CA8DE43-D004-4EB0-8735-9DB73109ADFD}"/>
                </a:ext>
              </a:extLst>
            </p:cNvPr>
            <p:cNvSpPr/>
            <p:nvPr/>
          </p:nvSpPr>
          <p:spPr>
            <a:xfrm>
              <a:off x="2288729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19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顶角 39">
            <a:extLst>
              <a:ext uri="{FF2B5EF4-FFF2-40B4-BE49-F238E27FC236}">
                <a16:creationId xmlns:a16="http://schemas.microsoft.com/office/drawing/2014/main" id="{351B7695-4C32-4696-8C70-EB19E6DFF77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93350" y="1013540"/>
            <a:ext cx="5306422" cy="3909199"/>
          </a:xfrm>
          <a:prstGeom prst="round2SameRect">
            <a:avLst>
              <a:gd name="adj1" fmla="val 14095"/>
              <a:gd name="adj2" fmla="val 0"/>
            </a:avLst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049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065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868" tIns="43434" rIns="86868" bIns="43434" rtlCol="0" anchor="ctr">
            <a:noAutofit/>
          </a:bodyPr>
          <a:lstStyle/>
          <a:p>
            <a:pPr algn="ctr"/>
            <a:endParaRPr lang="zh-CN" altLang="en-US" sz="1710" dirty="0"/>
          </a:p>
        </p:txBody>
      </p:sp>
      <p:sp>
        <p:nvSpPr>
          <p:cNvPr id="30" name="标题 29">
            <a:extLst>
              <a:ext uri="{FF2B5EF4-FFF2-40B4-BE49-F238E27FC236}">
                <a16:creationId xmlns:a16="http://schemas.microsoft.com/office/drawing/2014/main" id="{BA3EF410-4479-43ED-A01B-56D3C8C2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活动背景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76E51F1-1A38-4118-A115-597FDDF854BF}"/>
              </a:ext>
            </a:extLst>
          </p:cNvPr>
          <p:cNvSpPr txBox="1"/>
          <p:nvPr/>
        </p:nvSpPr>
        <p:spPr>
          <a:xfrm>
            <a:off x="531178" y="2349354"/>
            <a:ext cx="5306422" cy="117474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6C1A352-59F0-455A-A845-19EEE9845DF9}"/>
              </a:ext>
            </a:extLst>
          </p:cNvPr>
          <p:cNvSpPr/>
          <p:nvPr/>
        </p:nvSpPr>
        <p:spPr>
          <a:xfrm>
            <a:off x="0" y="3965900"/>
            <a:ext cx="12192000" cy="28921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867D8C10-8605-4ACF-9717-9356B0971C57}"/>
              </a:ext>
            </a:extLst>
          </p:cNvPr>
          <p:cNvSpPr/>
          <p:nvPr/>
        </p:nvSpPr>
        <p:spPr>
          <a:xfrm>
            <a:off x="0" y="3965900"/>
            <a:ext cx="12192000" cy="2892100"/>
          </a:xfrm>
          <a:prstGeom prst="rect">
            <a:avLst/>
          </a:prstGeom>
          <a:blipFill dpi="0" rotWithShape="1"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F78C6810-BCD4-48DE-A5BC-E5BDA9E99E64}"/>
              </a:ext>
            </a:extLst>
          </p:cNvPr>
          <p:cNvCxnSpPr>
            <a:cxnSpLocks/>
          </p:cNvCxnSpPr>
          <p:nvPr/>
        </p:nvCxnSpPr>
        <p:spPr>
          <a:xfrm>
            <a:off x="531178" y="2171290"/>
            <a:ext cx="64643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顶角 10">
            <a:extLst>
              <a:ext uri="{FF2B5EF4-FFF2-40B4-BE49-F238E27FC236}">
                <a16:creationId xmlns:a16="http://schemas.microsoft.com/office/drawing/2014/main" id="{D4C664E1-3A42-4EEC-BB02-86B715EA34D0}"/>
              </a:ext>
            </a:extLst>
          </p:cNvPr>
          <p:cNvSpPr/>
          <p:nvPr/>
        </p:nvSpPr>
        <p:spPr>
          <a:xfrm>
            <a:off x="531178" y="4257042"/>
            <a:ext cx="3431414" cy="2036964"/>
          </a:xfrm>
          <a:prstGeom prst="round2SameRect">
            <a:avLst/>
          </a:prstGeom>
          <a:gradFill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矩形: 圆顶角 14">
            <a:extLst>
              <a:ext uri="{FF2B5EF4-FFF2-40B4-BE49-F238E27FC236}">
                <a16:creationId xmlns:a16="http://schemas.microsoft.com/office/drawing/2014/main" id="{58BE7563-38F0-4077-9512-FE5397601494}"/>
              </a:ext>
            </a:extLst>
          </p:cNvPr>
          <p:cNvSpPr/>
          <p:nvPr/>
        </p:nvSpPr>
        <p:spPr>
          <a:xfrm>
            <a:off x="4387913" y="4257042"/>
            <a:ext cx="3431414" cy="2036964"/>
          </a:xfrm>
          <a:prstGeom prst="round2SameRect">
            <a:avLst/>
          </a:prstGeom>
          <a:gradFill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矩形: 圆顶角 15">
            <a:extLst>
              <a:ext uri="{FF2B5EF4-FFF2-40B4-BE49-F238E27FC236}">
                <a16:creationId xmlns:a16="http://schemas.microsoft.com/office/drawing/2014/main" id="{0AA56E66-E878-4A84-9D48-B97301F36321}"/>
              </a:ext>
            </a:extLst>
          </p:cNvPr>
          <p:cNvSpPr/>
          <p:nvPr/>
        </p:nvSpPr>
        <p:spPr>
          <a:xfrm>
            <a:off x="8244649" y="4257042"/>
            <a:ext cx="3431414" cy="2036964"/>
          </a:xfrm>
          <a:prstGeom prst="round2SameRect">
            <a:avLst/>
          </a:prstGeom>
          <a:gradFill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00598F-9F29-4D38-8358-26EB8BB171CC}"/>
              </a:ext>
            </a:extLst>
          </p:cNvPr>
          <p:cNvSpPr txBox="1"/>
          <p:nvPr/>
        </p:nvSpPr>
        <p:spPr>
          <a:xfrm>
            <a:off x="1221451" y="4823362"/>
            <a:ext cx="2050869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 algn="ctr">
              <a:defRPr sz="3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4000" dirty="0"/>
              <a:t>活动时间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D7DE96E-AF4F-40D9-8731-230C978F00B8}"/>
              </a:ext>
            </a:extLst>
          </p:cNvPr>
          <p:cNvSpPr txBox="1"/>
          <p:nvPr/>
        </p:nvSpPr>
        <p:spPr>
          <a:xfrm>
            <a:off x="732697" y="5663458"/>
            <a:ext cx="3028377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effectLst/>
              </a:rPr>
              <a:t>在这里输入你的正文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E501114-8F70-4233-9338-EECC4A46B9CC}"/>
              </a:ext>
            </a:extLst>
          </p:cNvPr>
          <p:cNvCxnSpPr/>
          <p:nvPr/>
        </p:nvCxnSpPr>
        <p:spPr>
          <a:xfrm>
            <a:off x="1886727" y="5523183"/>
            <a:ext cx="64643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E0746E5-7872-4020-B474-F0287B1E43F0}"/>
              </a:ext>
            </a:extLst>
          </p:cNvPr>
          <p:cNvSpPr txBox="1"/>
          <p:nvPr/>
        </p:nvSpPr>
        <p:spPr>
          <a:xfrm>
            <a:off x="5070565" y="4823362"/>
            <a:ext cx="2050869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 algn="ctr">
              <a:defRPr sz="3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4000" dirty="0"/>
              <a:t>活动地点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CA6451C-71C1-4C94-8B0D-0D6BCD57C083}"/>
              </a:ext>
            </a:extLst>
          </p:cNvPr>
          <p:cNvSpPr txBox="1"/>
          <p:nvPr/>
        </p:nvSpPr>
        <p:spPr>
          <a:xfrm>
            <a:off x="4581811" y="5663458"/>
            <a:ext cx="3028377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effectLst/>
              </a:rPr>
              <a:t>在这里输入你的正文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3E6BC32-A638-4399-B91B-F8EC47BF0FD0}"/>
              </a:ext>
            </a:extLst>
          </p:cNvPr>
          <p:cNvCxnSpPr/>
          <p:nvPr/>
        </p:nvCxnSpPr>
        <p:spPr>
          <a:xfrm>
            <a:off x="5735841" y="5523183"/>
            <a:ext cx="64643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38A486BB-D442-4D22-B1D7-FC02A23644E2}"/>
              </a:ext>
            </a:extLst>
          </p:cNvPr>
          <p:cNvSpPr txBox="1"/>
          <p:nvPr/>
        </p:nvSpPr>
        <p:spPr>
          <a:xfrm>
            <a:off x="8990733" y="4823362"/>
            <a:ext cx="2050869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zh-CN"/>
            </a:defPPr>
            <a:lvl1pPr algn="ctr">
              <a:defRPr sz="3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4000" dirty="0"/>
              <a:t>活动形式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210ECDE-AF74-4150-82C2-F7855BD3CE0B}"/>
              </a:ext>
            </a:extLst>
          </p:cNvPr>
          <p:cNvSpPr txBox="1"/>
          <p:nvPr/>
        </p:nvSpPr>
        <p:spPr>
          <a:xfrm>
            <a:off x="8501979" y="5663458"/>
            <a:ext cx="3028377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effectLst/>
              </a:rPr>
              <a:t>在这里输入你的正文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2E0C5BE-5076-42B5-A435-7FCA518C3421}"/>
              </a:ext>
            </a:extLst>
          </p:cNvPr>
          <p:cNvCxnSpPr/>
          <p:nvPr/>
        </p:nvCxnSpPr>
        <p:spPr>
          <a:xfrm>
            <a:off x="9656009" y="5523183"/>
            <a:ext cx="64643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 descr="图片包含 桌子, 建筑, 活, 房间&#10;&#10;描述已自动生成">
            <a:extLst>
              <a:ext uri="{FF2B5EF4-FFF2-40B4-BE49-F238E27FC236}">
                <a16:creationId xmlns:a16="http://schemas.microsoft.com/office/drawing/2014/main" id="{6C0F6CDF-DEF2-4D42-B164-5C6259CC816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71" y="1192751"/>
            <a:ext cx="4928581" cy="2773149"/>
          </a:xfrm>
          <a:prstGeom prst="round2SameRect">
            <a:avLst>
              <a:gd name="adj1" fmla="val 16366"/>
              <a:gd name="adj2" fmla="val 0"/>
            </a:avLst>
          </a:prstGeom>
          <a:effectLst/>
        </p:spPr>
      </p:pic>
      <p:sp>
        <p:nvSpPr>
          <p:cNvPr id="41" name="time_151958">
            <a:extLst>
              <a:ext uri="{FF2B5EF4-FFF2-40B4-BE49-F238E27FC236}">
                <a16:creationId xmlns:a16="http://schemas.microsoft.com/office/drawing/2014/main" id="{B14D1F4C-0274-44B2-9A34-F01C77AF6501}"/>
              </a:ext>
            </a:extLst>
          </p:cNvPr>
          <p:cNvSpPr/>
          <p:nvPr/>
        </p:nvSpPr>
        <p:spPr>
          <a:xfrm>
            <a:off x="2018671" y="4358031"/>
            <a:ext cx="415735" cy="415132"/>
          </a:xfrm>
          <a:custGeom>
            <a:avLst/>
            <a:gdLst>
              <a:gd name="connsiteX0" fmla="*/ 297497 w 595518"/>
              <a:gd name="connsiteY0" fmla="*/ 135879 h 594654"/>
              <a:gd name="connsiteX1" fmla="*/ 319003 w 595518"/>
              <a:gd name="connsiteY1" fmla="*/ 157367 h 594654"/>
              <a:gd name="connsiteX2" fmla="*/ 319003 w 595518"/>
              <a:gd name="connsiteY2" fmla="*/ 325511 h 594654"/>
              <a:gd name="connsiteX3" fmla="*/ 383521 w 595518"/>
              <a:gd name="connsiteY3" fmla="*/ 324437 h 594654"/>
              <a:gd name="connsiteX4" fmla="*/ 405026 w 595518"/>
              <a:gd name="connsiteY4" fmla="*/ 345925 h 594654"/>
              <a:gd name="connsiteX5" fmla="*/ 384058 w 595518"/>
              <a:gd name="connsiteY5" fmla="*/ 367413 h 594654"/>
              <a:gd name="connsiteX6" fmla="*/ 298035 w 595518"/>
              <a:gd name="connsiteY6" fmla="*/ 369024 h 594654"/>
              <a:gd name="connsiteX7" fmla="*/ 297497 w 595518"/>
              <a:gd name="connsiteY7" fmla="*/ 369024 h 594654"/>
              <a:gd name="connsiteX8" fmla="*/ 293196 w 595518"/>
              <a:gd name="connsiteY8" fmla="*/ 368487 h 594654"/>
              <a:gd name="connsiteX9" fmla="*/ 292658 w 595518"/>
              <a:gd name="connsiteY9" fmla="*/ 367950 h 594654"/>
              <a:gd name="connsiteX10" fmla="*/ 289432 w 595518"/>
              <a:gd name="connsiteY10" fmla="*/ 367413 h 594654"/>
              <a:gd name="connsiteX11" fmla="*/ 288357 w 595518"/>
              <a:gd name="connsiteY11" fmla="*/ 366875 h 594654"/>
              <a:gd name="connsiteX12" fmla="*/ 285669 w 595518"/>
              <a:gd name="connsiteY12" fmla="*/ 365264 h 594654"/>
              <a:gd name="connsiteX13" fmla="*/ 284593 w 595518"/>
              <a:gd name="connsiteY13" fmla="*/ 364189 h 594654"/>
              <a:gd name="connsiteX14" fmla="*/ 282443 w 595518"/>
              <a:gd name="connsiteY14" fmla="*/ 362578 h 594654"/>
              <a:gd name="connsiteX15" fmla="*/ 281905 w 595518"/>
              <a:gd name="connsiteY15" fmla="*/ 361503 h 594654"/>
              <a:gd name="connsiteX16" fmla="*/ 279755 w 595518"/>
              <a:gd name="connsiteY16" fmla="*/ 359355 h 594654"/>
              <a:gd name="connsiteX17" fmla="*/ 279217 w 595518"/>
              <a:gd name="connsiteY17" fmla="*/ 358280 h 594654"/>
              <a:gd name="connsiteX18" fmla="*/ 278142 w 595518"/>
              <a:gd name="connsiteY18" fmla="*/ 355594 h 594654"/>
              <a:gd name="connsiteX19" fmla="*/ 277604 w 595518"/>
              <a:gd name="connsiteY19" fmla="*/ 354520 h 594654"/>
              <a:gd name="connsiteX20" fmla="*/ 276529 w 595518"/>
              <a:gd name="connsiteY20" fmla="*/ 351834 h 594654"/>
              <a:gd name="connsiteX21" fmla="*/ 276529 w 595518"/>
              <a:gd name="connsiteY21" fmla="*/ 350222 h 594654"/>
              <a:gd name="connsiteX22" fmla="*/ 275991 w 595518"/>
              <a:gd name="connsiteY22" fmla="*/ 347536 h 594654"/>
              <a:gd name="connsiteX23" fmla="*/ 275991 w 595518"/>
              <a:gd name="connsiteY23" fmla="*/ 157367 h 594654"/>
              <a:gd name="connsiteX24" fmla="*/ 297497 w 595518"/>
              <a:gd name="connsiteY24" fmla="*/ 135879 h 594654"/>
              <a:gd name="connsiteX25" fmla="*/ 297490 w 595518"/>
              <a:gd name="connsiteY25" fmla="*/ 42974 h 594654"/>
              <a:gd name="connsiteX26" fmla="*/ 43036 w 595518"/>
              <a:gd name="connsiteY26" fmla="*/ 297059 h 594654"/>
              <a:gd name="connsiteX27" fmla="*/ 297490 w 595518"/>
              <a:gd name="connsiteY27" fmla="*/ 551680 h 594654"/>
              <a:gd name="connsiteX28" fmla="*/ 552482 w 595518"/>
              <a:gd name="connsiteY28" fmla="*/ 297059 h 594654"/>
              <a:gd name="connsiteX29" fmla="*/ 297490 w 595518"/>
              <a:gd name="connsiteY29" fmla="*/ 42974 h 594654"/>
              <a:gd name="connsiteX30" fmla="*/ 297490 w 595518"/>
              <a:gd name="connsiteY30" fmla="*/ 0 h 594654"/>
              <a:gd name="connsiteX31" fmla="*/ 595518 w 595518"/>
              <a:gd name="connsiteY31" fmla="*/ 297059 h 594654"/>
              <a:gd name="connsiteX32" fmla="*/ 297490 w 595518"/>
              <a:gd name="connsiteY32" fmla="*/ 594654 h 594654"/>
              <a:gd name="connsiteX33" fmla="*/ 0 w 595518"/>
              <a:gd name="connsiteY33" fmla="*/ 297059 h 594654"/>
              <a:gd name="connsiteX34" fmla="*/ 297490 w 595518"/>
              <a:gd name="connsiteY34" fmla="*/ 0 h 59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5518" h="594654">
                <a:moveTo>
                  <a:pt x="297497" y="135879"/>
                </a:moveTo>
                <a:cubicBezTo>
                  <a:pt x="309325" y="135879"/>
                  <a:pt x="319003" y="145549"/>
                  <a:pt x="319003" y="157367"/>
                </a:cubicBezTo>
                <a:lnTo>
                  <a:pt x="319003" y="325511"/>
                </a:lnTo>
                <a:lnTo>
                  <a:pt x="383521" y="324437"/>
                </a:lnTo>
                <a:cubicBezTo>
                  <a:pt x="395349" y="324437"/>
                  <a:pt x="405026" y="334106"/>
                  <a:pt x="405026" y="345925"/>
                </a:cubicBezTo>
                <a:cubicBezTo>
                  <a:pt x="405564" y="357743"/>
                  <a:pt x="395886" y="367413"/>
                  <a:pt x="384058" y="367413"/>
                </a:cubicBezTo>
                <a:lnTo>
                  <a:pt x="298035" y="369024"/>
                </a:lnTo>
                <a:lnTo>
                  <a:pt x="297497" y="369024"/>
                </a:lnTo>
                <a:cubicBezTo>
                  <a:pt x="296422" y="369024"/>
                  <a:pt x="294809" y="368487"/>
                  <a:pt x="293196" y="368487"/>
                </a:cubicBezTo>
                <a:cubicBezTo>
                  <a:pt x="293196" y="368487"/>
                  <a:pt x="292658" y="368487"/>
                  <a:pt x="292658" y="367950"/>
                </a:cubicBezTo>
                <a:cubicBezTo>
                  <a:pt x="291583" y="367950"/>
                  <a:pt x="290508" y="367413"/>
                  <a:pt x="289432" y="367413"/>
                </a:cubicBezTo>
                <a:cubicBezTo>
                  <a:pt x="288895" y="366875"/>
                  <a:pt x="288895" y="366875"/>
                  <a:pt x="288357" y="366875"/>
                </a:cubicBezTo>
                <a:cubicBezTo>
                  <a:pt x="287282" y="366338"/>
                  <a:pt x="286744" y="365801"/>
                  <a:pt x="285669" y="365264"/>
                </a:cubicBezTo>
                <a:cubicBezTo>
                  <a:pt x="285131" y="364727"/>
                  <a:pt x="285131" y="364727"/>
                  <a:pt x="284593" y="364189"/>
                </a:cubicBezTo>
                <a:cubicBezTo>
                  <a:pt x="284056" y="363652"/>
                  <a:pt x="282980" y="363115"/>
                  <a:pt x="282443" y="362578"/>
                </a:cubicBezTo>
                <a:cubicBezTo>
                  <a:pt x="282443" y="362041"/>
                  <a:pt x="281905" y="362041"/>
                  <a:pt x="281905" y="361503"/>
                </a:cubicBezTo>
                <a:cubicBezTo>
                  <a:pt x="280830" y="360966"/>
                  <a:pt x="280292" y="360429"/>
                  <a:pt x="279755" y="359355"/>
                </a:cubicBezTo>
                <a:cubicBezTo>
                  <a:pt x="279755" y="358817"/>
                  <a:pt x="279755" y="358817"/>
                  <a:pt x="279217" y="358280"/>
                </a:cubicBezTo>
                <a:cubicBezTo>
                  <a:pt x="278679" y="357743"/>
                  <a:pt x="278142" y="356669"/>
                  <a:pt x="278142" y="355594"/>
                </a:cubicBezTo>
                <a:cubicBezTo>
                  <a:pt x="277604" y="355594"/>
                  <a:pt x="277604" y="355057"/>
                  <a:pt x="277604" y="354520"/>
                </a:cubicBezTo>
                <a:cubicBezTo>
                  <a:pt x="277066" y="353445"/>
                  <a:pt x="277066" y="352908"/>
                  <a:pt x="276529" y="351834"/>
                </a:cubicBezTo>
                <a:cubicBezTo>
                  <a:pt x="276529" y="351297"/>
                  <a:pt x="276529" y="350759"/>
                  <a:pt x="276529" y="350222"/>
                </a:cubicBezTo>
                <a:cubicBezTo>
                  <a:pt x="276529" y="349148"/>
                  <a:pt x="275991" y="348611"/>
                  <a:pt x="275991" y="347536"/>
                </a:cubicBezTo>
                <a:lnTo>
                  <a:pt x="275991" y="157367"/>
                </a:lnTo>
                <a:cubicBezTo>
                  <a:pt x="275991" y="145549"/>
                  <a:pt x="285669" y="135879"/>
                  <a:pt x="297497" y="135879"/>
                </a:cubicBezTo>
                <a:close/>
                <a:moveTo>
                  <a:pt x="297490" y="42974"/>
                </a:moveTo>
                <a:cubicBezTo>
                  <a:pt x="157083" y="42974"/>
                  <a:pt x="43036" y="156856"/>
                  <a:pt x="43036" y="297059"/>
                </a:cubicBezTo>
                <a:cubicBezTo>
                  <a:pt x="43036" y="437262"/>
                  <a:pt x="157083" y="551680"/>
                  <a:pt x="297490" y="551680"/>
                </a:cubicBezTo>
                <a:cubicBezTo>
                  <a:pt x="437897" y="551680"/>
                  <a:pt x="552482" y="437262"/>
                  <a:pt x="552482" y="297059"/>
                </a:cubicBezTo>
                <a:cubicBezTo>
                  <a:pt x="552482" y="156856"/>
                  <a:pt x="437897" y="42974"/>
                  <a:pt x="297490" y="42974"/>
                </a:cubicBezTo>
                <a:close/>
                <a:moveTo>
                  <a:pt x="297490" y="0"/>
                </a:moveTo>
                <a:cubicBezTo>
                  <a:pt x="461567" y="0"/>
                  <a:pt x="595518" y="133219"/>
                  <a:pt x="595518" y="297059"/>
                </a:cubicBezTo>
                <a:cubicBezTo>
                  <a:pt x="595518" y="460897"/>
                  <a:pt x="461567" y="594654"/>
                  <a:pt x="297490" y="594654"/>
                </a:cubicBezTo>
                <a:cubicBezTo>
                  <a:pt x="133413" y="594654"/>
                  <a:pt x="0" y="460897"/>
                  <a:pt x="0" y="297059"/>
                </a:cubicBezTo>
                <a:cubicBezTo>
                  <a:pt x="0" y="133219"/>
                  <a:pt x="133413" y="0"/>
                  <a:pt x="2974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ime_151958">
            <a:extLst>
              <a:ext uri="{FF2B5EF4-FFF2-40B4-BE49-F238E27FC236}">
                <a16:creationId xmlns:a16="http://schemas.microsoft.com/office/drawing/2014/main" id="{7C51292A-A534-4CA2-8A57-B0FA77A51C15}"/>
              </a:ext>
            </a:extLst>
          </p:cNvPr>
          <p:cNvSpPr/>
          <p:nvPr/>
        </p:nvSpPr>
        <p:spPr>
          <a:xfrm>
            <a:off x="5926901" y="4357729"/>
            <a:ext cx="353436" cy="415735"/>
          </a:xfrm>
          <a:custGeom>
            <a:avLst/>
            <a:gdLst>
              <a:gd name="T0" fmla="*/ 5353 w 10707"/>
              <a:gd name="T1" fmla="*/ 0 h 12595"/>
              <a:gd name="T2" fmla="*/ 0 w 10707"/>
              <a:gd name="T3" fmla="*/ 5353 h 12595"/>
              <a:gd name="T4" fmla="*/ 632 w 10707"/>
              <a:gd name="T5" fmla="*/ 7879 h 12595"/>
              <a:gd name="T6" fmla="*/ 1081 w 10707"/>
              <a:gd name="T7" fmla="*/ 8579 h 12595"/>
              <a:gd name="T8" fmla="*/ 1608 w 10707"/>
              <a:gd name="T9" fmla="*/ 9177 h 12595"/>
              <a:gd name="T10" fmla="*/ 5353 w 10707"/>
              <a:gd name="T11" fmla="*/ 12595 h 12595"/>
              <a:gd name="T12" fmla="*/ 9519 w 10707"/>
              <a:gd name="T13" fmla="*/ 8715 h 12595"/>
              <a:gd name="T14" fmla="*/ 10707 w 10707"/>
              <a:gd name="T15" fmla="*/ 5353 h 12595"/>
              <a:gd name="T16" fmla="*/ 5353 w 10707"/>
              <a:gd name="T17" fmla="*/ 0 h 12595"/>
              <a:gd name="T18" fmla="*/ 9488 w 10707"/>
              <a:gd name="T19" fmla="*/ 7872 h 12595"/>
              <a:gd name="T20" fmla="*/ 9447 w 10707"/>
              <a:gd name="T21" fmla="*/ 7872 h 12595"/>
              <a:gd name="T22" fmla="*/ 5353 w 10707"/>
              <a:gd name="T23" fmla="*/ 11651 h 12595"/>
              <a:gd name="T24" fmla="*/ 1260 w 10707"/>
              <a:gd name="T25" fmla="*/ 7872 h 12595"/>
              <a:gd name="T26" fmla="*/ 1219 w 10707"/>
              <a:gd name="T27" fmla="*/ 7872 h 12595"/>
              <a:gd name="T28" fmla="*/ 630 w 10707"/>
              <a:gd name="T29" fmla="*/ 5510 h 12595"/>
              <a:gd name="T30" fmla="*/ 5353 w 10707"/>
              <a:gd name="T31" fmla="*/ 629 h 12595"/>
              <a:gd name="T32" fmla="*/ 10077 w 10707"/>
              <a:gd name="T33" fmla="*/ 5510 h 12595"/>
              <a:gd name="T34" fmla="*/ 9488 w 10707"/>
              <a:gd name="T35" fmla="*/ 7872 h 12595"/>
              <a:gd name="T36" fmla="*/ 5353 w 10707"/>
              <a:gd name="T37" fmla="*/ 2834 h 12595"/>
              <a:gd name="T38" fmla="*/ 2834 w 10707"/>
              <a:gd name="T39" fmla="*/ 5353 h 12595"/>
              <a:gd name="T40" fmla="*/ 5353 w 10707"/>
              <a:gd name="T41" fmla="*/ 7872 h 12595"/>
              <a:gd name="T42" fmla="*/ 7872 w 10707"/>
              <a:gd name="T43" fmla="*/ 5353 h 12595"/>
              <a:gd name="T44" fmla="*/ 5353 w 10707"/>
              <a:gd name="T45" fmla="*/ 2834 h 12595"/>
              <a:gd name="T46" fmla="*/ 5353 w 10707"/>
              <a:gd name="T47" fmla="*/ 7246 h 12595"/>
              <a:gd name="T48" fmla="*/ 3461 w 10707"/>
              <a:gd name="T49" fmla="*/ 5353 h 12595"/>
              <a:gd name="T50" fmla="*/ 5353 w 10707"/>
              <a:gd name="T51" fmla="*/ 3460 h 12595"/>
              <a:gd name="T52" fmla="*/ 7246 w 10707"/>
              <a:gd name="T53" fmla="*/ 5353 h 12595"/>
              <a:gd name="T54" fmla="*/ 5353 w 10707"/>
              <a:gd name="T55" fmla="*/ 7246 h 1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707" h="12595">
                <a:moveTo>
                  <a:pt x="5353" y="0"/>
                </a:moveTo>
                <a:cubicBezTo>
                  <a:pt x="2397" y="0"/>
                  <a:pt x="0" y="2396"/>
                  <a:pt x="0" y="5353"/>
                </a:cubicBezTo>
                <a:cubicBezTo>
                  <a:pt x="0" y="6266"/>
                  <a:pt x="229" y="7126"/>
                  <a:pt x="632" y="7879"/>
                </a:cubicBezTo>
                <a:cubicBezTo>
                  <a:pt x="700" y="8064"/>
                  <a:pt x="860" y="8304"/>
                  <a:pt x="1081" y="8579"/>
                </a:cubicBezTo>
                <a:cubicBezTo>
                  <a:pt x="1242" y="8791"/>
                  <a:pt x="1418" y="8991"/>
                  <a:pt x="1608" y="9177"/>
                </a:cubicBezTo>
                <a:cubicBezTo>
                  <a:pt x="3004" y="10665"/>
                  <a:pt x="5353" y="12595"/>
                  <a:pt x="5353" y="12595"/>
                </a:cubicBezTo>
                <a:cubicBezTo>
                  <a:pt x="7615" y="10972"/>
                  <a:pt x="8880" y="9562"/>
                  <a:pt x="9519" y="8715"/>
                </a:cubicBezTo>
                <a:cubicBezTo>
                  <a:pt x="10262" y="7796"/>
                  <a:pt x="10707" y="6626"/>
                  <a:pt x="10707" y="5353"/>
                </a:cubicBezTo>
                <a:cubicBezTo>
                  <a:pt x="10707" y="2396"/>
                  <a:pt x="8310" y="0"/>
                  <a:pt x="5353" y="0"/>
                </a:cubicBezTo>
                <a:close/>
                <a:moveTo>
                  <a:pt x="9488" y="7872"/>
                </a:moveTo>
                <a:lnTo>
                  <a:pt x="9447" y="7872"/>
                </a:lnTo>
                <a:cubicBezTo>
                  <a:pt x="9447" y="7872"/>
                  <a:pt x="7619" y="10800"/>
                  <a:pt x="5353" y="11651"/>
                </a:cubicBezTo>
                <a:cubicBezTo>
                  <a:pt x="5353" y="11651"/>
                  <a:pt x="2383" y="9674"/>
                  <a:pt x="1260" y="7872"/>
                </a:cubicBezTo>
                <a:lnTo>
                  <a:pt x="1219" y="7872"/>
                </a:lnTo>
                <a:cubicBezTo>
                  <a:pt x="844" y="7172"/>
                  <a:pt x="630" y="6367"/>
                  <a:pt x="630" y="5510"/>
                </a:cubicBezTo>
                <a:cubicBezTo>
                  <a:pt x="630" y="2815"/>
                  <a:pt x="2745" y="629"/>
                  <a:pt x="5353" y="629"/>
                </a:cubicBezTo>
                <a:cubicBezTo>
                  <a:pt x="7962" y="629"/>
                  <a:pt x="10077" y="2815"/>
                  <a:pt x="10077" y="5510"/>
                </a:cubicBezTo>
                <a:cubicBezTo>
                  <a:pt x="10077" y="6367"/>
                  <a:pt x="9863" y="7172"/>
                  <a:pt x="9488" y="7872"/>
                </a:cubicBezTo>
                <a:close/>
                <a:moveTo>
                  <a:pt x="5353" y="2834"/>
                </a:moveTo>
                <a:cubicBezTo>
                  <a:pt x="3962" y="2834"/>
                  <a:pt x="2834" y="3962"/>
                  <a:pt x="2834" y="5353"/>
                </a:cubicBezTo>
                <a:cubicBezTo>
                  <a:pt x="2834" y="6744"/>
                  <a:pt x="3962" y="7872"/>
                  <a:pt x="5353" y="7872"/>
                </a:cubicBezTo>
                <a:cubicBezTo>
                  <a:pt x="6745" y="7872"/>
                  <a:pt x="7872" y="6744"/>
                  <a:pt x="7872" y="5353"/>
                </a:cubicBezTo>
                <a:cubicBezTo>
                  <a:pt x="7872" y="3962"/>
                  <a:pt x="6745" y="2834"/>
                  <a:pt x="5353" y="2834"/>
                </a:cubicBezTo>
                <a:close/>
                <a:moveTo>
                  <a:pt x="5353" y="7246"/>
                </a:moveTo>
                <a:cubicBezTo>
                  <a:pt x="4308" y="7246"/>
                  <a:pt x="3461" y="6399"/>
                  <a:pt x="3461" y="5353"/>
                </a:cubicBezTo>
                <a:cubicBezTo>
                  <a:pt x="3461" y="4308"/>
                  <a:pt x="4308" y="3460"/>
                  <a:pt x="5353" y="3460"/>
                </a:cubicBezTo>
                <a:cubicBezTo>
                  <a:pt x="6399" y="3460"/>
                  <a:pt x="7246" y="4308"/>
                  <a:pt x="7246" y="5353"/>
                </a:cubicBezTo>
                <a:cubicBezTo>
                  <a:pt x="7246" y="6399"/>
                  <a:pt x="6399" y="7246"/>
                  <a:pt x="5353" y="72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time_151958">
            <a:extLst>
              <a:ext uri="{FF2B5EF4-FFF2-40B4-BE49-F238E27FC236}">
                <a16:creationId xmlns:a16="http://schemas.microsoft.com/office/drawing/2014/main" id="{5A032AA7-4764-411D-93E6-A25D64D42D69}"/>
              </a:ext>
            </a:extLst>
          </p:cNvPr>
          <p:cNvSpPr/>
          <p:nvPr/>
        </p:nvSpPr>
        <p:spPr>
          <a:xfrm>
            <a:off x="9666381" y="4358527"/>
            <a:ext cx="415735" cy="414140"/>
          </a:xfrm>
          <a:custGeom>
            <a:avLst/>
            <a:gdLst>
              <a:gd name="T0" fmla="*/ 2026 w 5033"/>
              <a:gd name="T1" fmla="*/ 4906 h 5021"/>
              <a:gd name="T2" fmla="*/ 1667 w 5033"/>
              <a:gd name="T3" fmla="*/ 4323 h 5021"/>
              <a:gd name="T4" fmla="*/ 1237 w 5033"/>
              <a:gd name="T5" fmla="*/ 4593 h 5021"/>
              <a:gd name="T6" fmla="*/ 476 w 5033"/>
              <a:gd name="T7" fmla="*/ 3854 h 5021"/>
              <a:gd name="T8" fmla="*/ 703 w 5033"/>
              <a:gd name="T9" fmla="*/ 3292 h 5021"/>
              <a:gd name="T10" fmla="*/ 141 w 5033"/>
              <a:gd name="T11" fmla="*/ 3077 h 5021"/>
              <a:gd name="T12" fmla="*/ 126 w 5033"/>
              <a:gd name="T13" fmla="*/ 2020 h 5021"/>
              <a:gd name="T14" fmla="*/ 681 w 5033"/>
              <a:gd name="T15" fmla="*/ 1780 h 5021"/>
              <a:gd name="T16" fmla="*/ 441 w 5033"/>
              <a:gd name="T17" fmla="*/ 1232 h 5021"/>
              <a:gd name="T18" fmla="*/ 1175 w 5033"/>
              <a:gd name="T19" fmla="*/ 476 h 5021"/>
              <a:gd name="T20" fmla="*/ 1598 w 5033"/>
              <a:gd name="T21" fmla="*/ 725 h 5021"/>
              <a:gd name="T22" fmla="*/ 1953 w 5033"/>
              <a:gd name="T23" fmla="*/ 140 h 5021"/>
              <a:gd name="T24" fmla="*/ 3005 w 5033"/>
              <a:gd name="T25" fmla="*/ 124 h 5021"/>
              <a:gd name="T26" fmla="*/ 3368 w 5033"/>
              <a:gd name="T27" fmla="*/ 696 h 5021"/>
              <a:gd name="T28" fmla="*/ 3794 w 5033"/>
              <a:gd name="T29" fmla="*/ 436 h 5021"/>
              <a:gd name="T30" fmla="*/ 4551 w 5033"/>
              <a:gd name="T31" fmla="*/ 1167 h 5021"/>
              <a:gd name="T32" fmla="*/ 4518 w 5033"/>
              <a:gd name="T33" fmla="*/ 1905 h 5021"/>
              <a:gd name="T34" fmla="*/ 4984 w 5033"/>
              <a:gd name="T35" fmla="*/ 2087 h 5021"/>
              <a:gd name="T36" fmla="*/ 4786 w 5033"/>
              <a:gd name="T37" fmla="*/ 3037 h 5021"/>
              <a:gd name="T38" fmla="*/ 4531 w 5033"/>
              <a:gd name="T39" fmla="*/ 3053 h 5021"/>
              <a:gd name="T40" fmla="*/ 4599 w 5033"/>
              <a:gd name="T41" fmla="*/ 3789 h 5021"/>
              <a:gd name="T42" fmla="*/ 3863 w 5033"/>
              <a:gd name="T43" fmla="*/ 4551 h 5021"/>
              <a:gd name="T44" fmla="*/ 3437 w 5033"/>
              <a:gd name="T45" fmla="*/ 4295 h 5021"/>
              <a:gd name="T46" fmla="*/ 3087 w 5033"/>
              <a:gd name="T47" fmla="*/ 4889 h 5021"/>
              <a:gd name="T48" fmla="*/ 1667 w 5033"/>
              <a:gd name="T49" fmla="*/ 4167 h 5021"/>
              <a:gd name="T50" fmla="*/ 2155 w 5033"/>
              <a:gd name="T51" fmla="*/ 4817 h 5021"/>
              <a:gd name="T52" fmla="*/ 2955 w 5033"/>
              <a:gd name="T53" fmla="*/ 4804 h 5021"/>
              <a:gd name="T54" fmla="*/ 3437 w 5033"/>
              <a:gd name="T55" fmla="*/ 4138 h 5021"/>
              <a:gd name="T56" fmla="*/ 3891 w 5033"/>
              <a:gd name="T57" fmla="*/ 4397 h 5021"/>
              <a:gd name="T58" fmla="*/ 4446 w 5033"/>
              <a:gd name="T59" fmla="*/ 3822 h 5021"/>
              <a:gd name="T60" fmla="*/ 4467 w 5033"/>
              <a:gd name="T61" fmla="*/ 2910 h 5021"/>
              <a:gd name="T62" fmla="*/ 4786 w 5033"/>
              <a:gd name="T63" fmla="*/ 2881 h 5021"/>
              <a:gd name="T64" fmla="*/ 4830 w 5033"/>
              <a:gd name="T65" fmla="*/ 2114 h 5021"/>
              <a:gd name="T66" fmla="*/ 4462 w 5033"/>
              <a:gd name="T67" fmla="*/ 2050 h 5021"/>
              <a:gd name="T68" fmla="*/ 4397 w 5033"/>
              <a:gd name="T69" fmla="*/ 1140 h 5021"/>
              <a:gd name="T70" fmla="*/ 3826 w 5033"/>
              <a:gd name="T71" fmla="*/ 589 h 5021"/>
              <a:gd name="T72" fmla="*/ 3368 w 5033"/>
              <a:gd name="T73" fmla="*/ 852 h 5021"/>
              <a:gd name="T74" fmla="*/ 2877 w 5033"/>
              <a:gd name="T75" fmla="*/ 213 h 5021"/>
              <a:gd name="T76" fmla="*/ 2084 w 5033"/>
              <a:gd name="T77" fmla="*/ 225 h 5021"/>
              <a:gd name="T78" fmla="*/ 1598 w 5033"/>
              <a:gd name="T79" fmla="*/ 881 h 5021"/>
              <a:gd name="T80" fmla="*/ 1148 w 5033"/>
              <a:gd name="T81" fmla="*/ 629 h 5021"/>
              <a:gd name="T82" fmla="*/ 593 w 5033"/>
              <a:gd name="T83" fmla="*/ 1199 h 5021"/>
              <a:gd name="T84" fmla="*/ 827 w 5033"/>
              <a:gd name="T85" fmla="*/ 1836 h 5021"/>
              <a:gd name="T86" fmla="*/ 215 w 5033"/>
              <a:gd name="T87" fmla="*/ 2148 h 5021"/>
              <a:gd name="T88" fmla="*/ 225 w 5033"/>
              <a:gd name="T89" fmla="*/ 2946 h 5021"/>
              <a:gd name="T90" fmla="*/ 846 w 5033"/>
              <a:gd name="T91" fmla="*/ 3228 h 5021"/>
              <a:gd name="T92" fmla="*/ 629 w 5033"/>
              <a:gd name="T93" fmla="*/ 3883 h 5021"/>
              <a:gd name="T94" fmla="*/ 1203 w 5033"/>
              <a:gd name="T95" fmla="*/ 4440 h 5021"/>
              <a:gd name="T96" fmla="*/ 1667 w 5033"/>
              <a:gd name="T97" fmla="*/ 4167 h 5021"/>
              <a:gd name="T98" fmla="*/ 2171 w 5033"/>
              <a:gd name="T99" fmla="*/ 1740 h 5021"/>
              <a:gd name="T100" fmla="*/ 2861 w 5033"/>
              <a:gd name="T101" fmla="*/ 3292 h 5021"/>
              <a:gd name="T102" fmla="*/ 2234 w 5033"/>
              <a:gd name="T103" fmla="*/ 1883 h 5021"/>
              <a:gd name="T104" fmla="*/ 2798 w 5033"/>
              <a:gd name="T105" fmla="*/ 3149 h 5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33" h="5021">
                <a:moveTo>
                  <a:pt x="2519" y="5021"/>
                </a:moveTo>
                <a:cubicBezTo>
                  <a:pt x="2404" y="5021"/>
                  <a:pt x="2287" y="5013"/>
                  <a:pt x="2173" y="4997"/>
                </a:cubicBezTo>
                <a:cubicBezTo>
                  <a:pt x="2114" y="4989"/>
                  <a:pt x="2060" y="4955"/>
                  <a:pt x="2026" y="4906"/>
                </a:cubicBezTo>
                <a:cubicBezTo>
                  <a:pt x="1992" y="4857"/>
                  <a:pt x="1980" y="4795"/>
                  <a:pt x="1994" y="4736"/>
                </a:cubicBezTo>
                <a:cubicBezTo>
                  <a:pt x="2011" y="4664"/>
                  <a:pt x="2004" y="4590"/>
                  <a:pt x="1974" y="4523"/>
                </a:cubicBezTo>
                <a:cubicBezTo>
                  <a:pt x="1920" y="4401"/>
                  <a:pt x="1800" y="4323"/>
                  <a:pt x="1667" y="4323"/>
                </a:cubicBezTo>
                <a:cubicBezTo>
                  <a:pt x="1620" y="4323"/>
                  <a:pt x="1574" y="4333"/>
                  <a:pt x="1530" y="4352"/>
                </a:cubicBezTo>
                <a:cubicBezTo>
                  <a:pt x="1465" y="4381"/>
                  <a:pt x="1412" y="4429"/>
                  <a:pt x="1376" y="4491"/>
                </a:cubicBezTo>
                <a:cubicBezTo>
                  <a:pt x="1346" y="4543"/>
                  <a:pt x="1295" y="4580"/>
                  <a:pt x="1237" y="4593"/>
                </a:cubicBezTo>
                <a:cubicBezTo>
                  <a:pt x="1181" y="4606"/>
                  <a:pt x="1116" y="4594"/>
                  <a:pt x="1067" y="4559"/>
                </a:cubicBezTo>
                <a:cubicBezTo>
                  <a:pt x="857" y="4410"/>
                  <a:pt x="671" y="4230"/>
                  <a:pt x="515" y="4022"/>
                </a:cubicBezTo>
                <a:cubicBezTo>
                  <a:pt x="479" y="3974"/>
                  <a:pt x="465" y="3913"/>
                  <a:pt x="476" y="3854"/>
                </a:cubicBezTo>
                <a:cubicBezTo>
                  <a:pt x="487" y="3796"/>
                  <a:pt x="522" y="3744"/>
                  <a:pt x="573" y="3712"/>
                </a:cubicBezTo>
                <a:cubicBezTo>
                  <a:pt x="637" y="3672"/>
                  <a:pt x="684" y="3616"/>
                  <a:pt x="710" y="3549"/>
                </a:cubicBezTo>
                <a:cubicBezTo>
                  <a:pt x="742" y="3465"/>
                  <a:pt x="740" y="3374"/>
                  <a:pt x="703" y="3292"/>
                </a:cubicBezTo>
                <a:cubicBezTo>
                  <a:pt x="666" y="3210"/>
                  <a:pt x="600" y="3147"/>
                  <a:pt x="516" y="3115"/>
                </a:cubicBezTo>
                <a:cubicBezTo>
                  <a:pt x="452" y="3090"/>
                  <a:pt x="380" y="3086"/>
                  <a:pt x="311" y="3104"/>
                </a:cubicBezTo>
                <a:cubicBezTo>
                  <a:pt x="252" y="3119"/>
                  <a:pt x="190" y="3109"/>
                  <a:pt x="141" y="3077"/>
                </a:cubicBezTo>
                <a:cubicBezTo>
                  <a:pt x="90" y="3044"/>
                  <a:pt x="56" y="2992"/>
                  <a:pt x="46" y="2933"/>
                </a:cubicBezTo>
                <a:cubicBezTo>
                  <a:pt x="3" y="2681"/>
                  <a:pt x="0" y="2423"/>
                  <a:pt x="36" y="2166"/>
                </a:cubicBezTo>
                <a:cubicBezTo>
                  <a:pt x="45" y="2107"/>
                  <a:pt x="77" y="2054"/>
                  <a:pt x="126" y="2020"/>
                </a:cubicBezTo>
                <a:cubicBezTo>
                  <a:pt x="175" y="1986"/>
                  <a:pt x="237" y="1974"/>
                  <a:pt x="295" y="1987"/>
                </a:cubicBezTo>
                <a:cubicBezTo>
                  <a:pt x="365" y="2003"/>
                  <a:pt x="439" y="1995"/>
                  <a:pt x="504" y="1967"/>
                </a:cubicBezTo>
                <a:cubicBezTo>
                  <a:pt x="586" y="1930"/>
                  <a:pt x="649" y="1864"/>
                  <a:pt x="681" y="1780"/>
                </a:cubicBezTo>
                <a:cubicBezTo>
                  <a:pt x="713" y="1696"/>
                  <a:pt x="711" y="1605"/>
                  <a:pt x="675" y="1523"/>
                </a:cubicBezTo>
                <a:cubicBezTo>
                  <a:pt x="646" y="1459"/>
                  <a:pt x="600" y="1407"/>
                  <a:pt x="540" y="1371"/>
                </a:cubicBezTo>
                <a:cubicBezTo>
                  <a:pt x="489" y="1341"/>
                  <a:pt x="453" y="1290"/>
                  <a:pt x="441" y="1232"/>
                </a:cubicBezTo>
                <a:cubicBezTo>
                  <a:pt x="429" y="1173"/>
                  <a:pt x="441" y="1112"/>
                  <a:pt x="476" y="1064"/>
                </a:cubicBezTo>
                <a:cubicBezTo>
                  <a:pt x="624" y="854"/>
                  <a:pt x="804" y="670"/>
                  <a:pt x="1009" y="515"/>
                </a:cubicBezTo>
                <a:cubicBezTo>
                  <a:pt x="1056" y="480"/>
                  <a:pt x="1117" y="466"/>
                  <a:pt x="1175" y="476"/>
                </a:cubicBezTo>
                <a:cubicBezTo>
                  <a:pt x="1233" y="486"/>
                  <a:pt x="1285" y="521"/>
                  <a:pt x="1317" y="570"/>
                </a:cubicBezTo>
                <a:cubicBezTo>
                  <a:pt x="1357" y="631"/>
                  <a:pt x="1412" y="677"/>
                  <a:pt x="1478" y="702"/>
                </a:cubicBezTo>
                <a:cubicBezTo>
                  <a:pt x="1517" y="717"/>
                  <a:pt x="1557" y="725"/>
                  <a:pt x="1598" y="725"/>
                </a:cubicBezTo>
                <a:cubicBezTo>
                  <a:pt x="1737" y="725"/>
                  <a:pt x="1863" y="638"/>
                  <a:pt x="1912" y="509"/>
                </a:cubicBezTo>
                <a:cubicBezTo>
                  <a:pt x="1937" y="445"/>
                  <a:pt x="1941" y="376"/>
                  <a:pt x="1925" y="308"/>
                </a:cubicBezTo>
                <a:cubicBezTo>
                  <a:pt x="1910" y="251"/>
                  <a:pt x="1921" y="189"/>
                  <a:pt x="1953" y="140"/>
                </a:cubicBezTo>
                <a:cubicBezTo>
                  <a:pt x="1986" y="90"/>
                  <a:pt x="2038" y="56"/>
                  <a:pt x="2096" y="46"/>
                </a:cubicBezTo>
                <a:cubicBezTo>
                  <a:pt x="2345" y="4"/>
                  <a:pt x="2607" y="0"/>
                  <a:pt x="2859" y="35"/>
                </a:cubicBezTo>
                <a:cubicBezTo>
                  <a:pt x="2917" y="43"/>
                  <a:pt x="2971" y="75"/>
                  <a:pt x="3005" y="124"/>
                </a:cubicBezTo>
                <a:cubicBezTo>
                  <a:pt x="3039" y="172"/>
                  <a:pt x="3051" y="233"/>
                  <a:pt x="3039" y="291"/>
                </a:cubicBezTo>
                <a:cubicBezTo>
                  <a:pt x="3024" y="361"/>
                  <a:pt x="3032" y="432"/>
                  <a:pt x="3060" y="496"/>
                </a:cubicBezTo>
                <a:cubicBezTo>
                  <a:pt x="3114" y="618"/>
                  <a:pt x="3235" y="696"/>
                  <a:pt x="3368" y="696"/>
                </a:cubicBezTo>
                <a:cubicBezTo>
                  <a:pt x="3415" y="696"/>
                  <a:pt x="3461" y="686"/>
                  <a:pt x="3504" y="667"/>
                </a:cubicBezTo>
                <a:cubicBezTo>
                  <a:pt x="3567" y="639"/>
                  <a:pt x="3619" y="593"/>
                  <a:pt x="3655" y="534"/>
                </a:cubicBezTo>
                <a:cubicBezTo>
                  <a:pt x="3685" y="484"/>
                  <a:pt x="3736" y="448"/>
                  <a:pt x="3794" y="436"/>
                </a:cubicBezTo>
                <a:cubicBezTo>
                  <a:pt x="3855" y="423"/>
                  <a:pt x="3913" y="437"/>
                  <a:pt x="3961" y="470"/>
                </a:cubicBezTo>
                <a:cubicBezTo>
                  <a:pt x="4171" y="618"/>
                  <a:pt x="4355" y="797"/>
                  <a:pt x="4510" y="1001"/>
                </a:cubicBezTo>
                <a:cubicBezTo>
                  <a:pt x="4546" y="1048"/>
                  <a:pt x="4561" y="1109"/>
                  <a:pt x="4551" y="1167"/>
                </a:cubicBezTo>
                <a:cubicBezTo>
                  <a:pt x="4540" y="1226"/>
                  <a:pt x="4506" y="1278"/>
                  <a:pt x="4456" y="1310"/>
                </a:cubicBezTo>
                <a:cubicBezTo>
                  <a:pt x="4395" y="1349"/>
                  <a:pt x="4350" y="1405"/>
                  <a:pt x="4325" y="1470"/>
                </a:cubicBezTo>
                <a:cubicBezTo>
                  <a:pt x="4258" y="1643"/>
                  <a:pt x="4345" y="1838"/>
                  <a:pt x="4518" y="1905"/>
                </a:cubicBezTo>
                <a:cubicBezTo>
                  <a:pt x="4582" y="1929"/>
                  <a:pt x="4653" y="1933"/>
                  <a:pt x="4721" y="1916"/>
                </a:cubicBezTo>
                <a:cubicBezTo>
                  <a:pt x="4779" y="1902"/>
                  <a:pt x="4840" y="1912"/>
                  <a:pt x="4890" y="1944"/>
                </a:cubicBezTo>
                <a:cubicBezTo>
                  <a:pt x="4939" y="1977"/>
                  <a:pt x="4974" y="2029"/>
                  <a:pt x="4984" y="2087"/>
                </a:cubicBezTo>
                <a:cubicBezTo>
                  <a:pt x="5028" y="2339"/>
                  <a:pt x="5033" y="2597"/>
                  <a:pt x="4998" y="2852"/>
                </a:cubicBezTo>
                <a:cubicBezTo>
                  <a:pt x="4990" y="2911"/>
                  <a:pt x="4957" y="2965"/>
                  <a:pt x="4908" y="2999"/>
                </a:cubicBezTo>
                <a:cubicBezTo>
                  <a:pt x="4872" y="3024"/>
                  <a:pt x="4830" y="3037"/>
                  <a:pt x="4786" y="3037"/>
                </a:cubicBezTo>
                <a:lnTo>
                  <a:pt x="4786" y="3037"/>
                </a:lnTo>
                <a:cubicBezTo>
                  <a:pt x="4770" y="3037"/>
                  <a:pt x="4755" y="3036"/>
                  <a:pt x="4740" y="3032"/>
                </a:cubicBezTo>
                <a:cubicBezTo>
                  <a:pt x="4668" y="3016"/>
                  <a:pt x="4596" y="3024"/>
                  <a:pt x="4531" y="3053"/>
                </a:cubicBezTo>
                <a:cubicBezTo>
                  <a:pt x="4361" y="3128"/>
                  <a:pt x="4285" y="3327"/>
                  <a:pt x="4360" y="3497"/>
                </a:cubicBezTo>
                <a:cubicBezTo>
                  <a:pt x="4389" y="3561"/>
                  <a:pt x="4436" y="3614"/>
                  <a:pt x="4497" y="3650"/>
                </a:cubicBezTo>
                <a:cubicBezTo>
                  <a:pt x="4549" y="3680"/>
                  <a:pt x="4586" y="3731"/>
                  <a:pt x="4599" y="3789"/>
                </a:cubicBezTo>
                <a:cubicBezTo>
                  <a:pt x="4611" y="3847"/>
                  <a:pt x="4599" y="3909"/>
                  <a:pt x="4565" y="3958"/>
                </a:cubicBezTo>
                <a:cubicBezTo>
                  <a:pt x="4416" y="4169"/>
                  <a:pt x="4237" y="4355"/>
                  <a:pt x="4031" y="4511"/>
                </a:cubicBezTo>
                <a:cubicBezTo>
                  <a:pt x="3983" y="4547"/>
                  <a:pt x="3922" y="4562"/>
                  <a:pt x="3863" y="4551"/>
                </a:cubicBezTo>
                <a:cubicBezTo>
                  <a:pt x="3804" y="4540"/>
                  <a:pt x="3752" y="4505"/>
                  <a:pt x="3720" y="4454"/>
                </a:cubicBezTo>
                <a:cubicBezTo>
                  <a:pt x="3680" y="4390"/>
                  <a:pt x="3624" y="4343"/>
                  <a:pt x="3557" y="4317"/>
                </a:cubicBezTo>
                <a:cubicBezTo>
                  <a:pt x="3518" y="4302"/>
                  <a:pt x="3477" y="4295"/>
                  <a:pt x="3437" y="4295"/>
                </a:cubicBezTo>
                <a:cubicBezTo>
                  <a:pt x="3298" y="4295"/>
                  <a:pt x="3172" y="4381"/>
                  <a:pt x="3122" y="4511"/>
                </a:cubicBezTo>
                <a:cubicBezTo>
                  <a:pt x="3097" y="4576"/>
                  <a:pt x="3094" y="4648"/>
                  <a:pt x="3113" y="4718"/>
                </a:cubicBezTo>
                <a:cubicBezTo>
                  <a:pt x="3128" y="4776"/>
                  <a:pt x="3119" y="4838"/>
                  <a:pt x="3087" y="4889"/>
                </a:cubicBezTo>
                <a:cubicBezTo>
                  <a:pt x="3054" y="4939"/>
                  <a:pt x="3002" y="4974"/>
                  <a:pt x="2943" y="4984"/>
                </a:cubicBezTo>
                <a:cubicBezTo>
                  <a:pt x="2803" y="5008"/>
                  <a:pt x="2660" y="5021"/>
                  <a:pt x="2519" y="5021"/>
                </a:cubicBezTo>
                <a:close/>
                <a:moveTo>
                  <a:pt x="1667" y="4167"/>
                </a:moveTo>
                <a:cubicBezTo>
                  <a:pt x="1861" y="4167"/>
                  <a:pt x="2038" y="4282"/>
                  <a:pt x="2117" y="4459"/>
                </a:cubicBezTo>
                <a:cubicBezTo>
                  <a:pt x="2161" y="4558"/>
                  <a:pt x="2171" y="4666"/>
                  <a:pt x="2146" y="4772"/>
                </a:cubicBezTo>
                <a:cubicBezTo>
                  <a:pt x="2142" y="4787"/>
                  <a:pt x="2146" y="4804"/>
                  <a:pt x="2155" y="4817"/>
                </a:cubicBezTo>
                <a:cubicBezTo>
                  <a:pt x="2164" y="4831"/>
                  <a:pt x="2178" y="4840"/>
                  <a:pt x="2195" y="4842"/>
                </a:cubicBezTo>
                <a:cubicBezTo>
                  <a:pt x="2434" y="4875"/>
                  <a:pt x="2679" y="4872"/>
                  <a:pt x="2916" y="4830"/>
                </a:cubicBezTo>
                <a:cubicBezTo>
                  <a:pt x="2932" y="4828"/>
                  <a:pt x="2946" y="4818"/>
                  <a:pt x="2955" y="4804"/>
                </a:cubicBezTo>
                <a:cubicBezTo>
                  <a:pt x="2964" y="4791"/>
                  <a:pt x="2966" y="4774"/>
                  <a:pt x="2962" y="4758"/>
                </a:cubicBezTo>
                <a:cubicBezTo>
                  <a:pt x="2934" y="4656"/>
                  <a:pt x="2940" y="4551"/>
                  <a:pt x="2977" y="4454"/>
                </a:cubicBezTo>
                <a:cubicBezTo>
                  <a:pt x="3049" y="4265"/>
                  <a:pt x="3234" y="4138"/>
                  <a:pt x="3437" y="4138"/>
                </a:cubicBezTo>
                <a:cubicBezTo>
                  <a:pt x="3497" y="4138"/>
                  <a:pt x="3556" y="4149"/>
                  <a:pt x="3613" y="4171"/>
                </a:cubicBezTo>
                <a:cubicBezTo>
                  <a:pt x="3712" y="4209"/>
                  <a:pt x="3794" y="4278"/>
                  <a:pt x="3852" y="4371"/>
                </a:cubicBezTo>
                <a:cubicBezTo>
                  <a:pt x="3861" y="4385"/>
                  <a:pt x="3875" y="4394"/>
                  <a:pt x="3891" y="4397"/>
                </a:cubicBezTo>
                <a:cubicBezTo>
                  <a:pt x="3907" y="4400"/>
                  <a:pt x="3924" y="4396"/>
                  <a:pt x="3937" y="4386"/>
                </a:cubicBezTo>
                <a:cubicBezTo>
                  <a:pt x="4130" y="4240"/>
                  <a:pt x="4298" y="4066"/>
                  <a:pt x="4437" y="3868"/>
                </a:cubicBezTo>
                <a:cubicBezTo>
                  <a:pt x="4446" y="3855"/>
                  <a:pt x="4450" y="3838"/>
                  <a:pt x="4446" y="3822"/>
                </a:cubicBezTo>
                <a:cubicBezTo>
                  <a:pt x="4443" y="3806"/>
                  <a:pt x="4433" y="3793"/>
                  <a:pt x="4419" y="3784"/>
                </a:cubicBezTo>
                <a:cubicBezTo>
                  <a:pt x="4329" y="3732"/>
                  <a:pt x="4260" y="3655"/>
                  <a:pt x="4218" y="3560"/>
                </a:cubicBezTo>
                <a:cubicBezTo>
                  <a:pt x="4107" y="3312"/>
                  <a:pt x="4219" y="3020"/>
                  <a:pt x="4467" y="2910"/>
                </a:cubicBezTo>
                <a:cubicBezTo>
                  <a:pt x="4563" y="2868"/>
                  <a:pt x="4670" y="2857"/>
                  <a:pt x="4774" y="2880"/>
                </a:cubicBezTo>
                <a:cubicBezTo>
                  <a:pt x="4777" y="2881"/>
                  <a:pt x="4782" y="2881"/>
                  <a:pt x="4786" y="2881"/>
                </a:cubicBezTo>
                <a:lnTo>
                  <a:pt x="4786" y="2881"/>
                </a:lnTo>
                <a:cubicBezTo>
                  <a:pt x="4798" y="2881"/>
                  <a:pt x="4810" y="2877"/>
                  <a:pt x="4820" y="2871"/>
                </a:cubicBezTo>
                <a:cubicBezTo>
                  <a:pt x="4833" y="2862"/>
                  <a:pt x="4841" y="2847"/>
                  <a:pt x="4844" y="2831"/>
                </a:cubicBezTo>
                <a:cubicBezTo>
                  <a:pt x="4876" y="2592"/>
                  <a:pt x="4871" y="2350"/>
                  <a:pt x="4830" y="2114"/>
                </a:cubicBezTo>
                <a:cubicBezTo>
                  <a:pt x="4827" y="2098"/>
                  <a:pt x="4818" y="2084"/>
                  <a:pt x="4805" y="2075"/>
                </a:cubicBezTo>
                <a:cubicBezTo>
                  <a:pt x="4791" y="2066"/>
                  <a:pt x="4775" y="2063"/>
                  <a:pt x="4759" y="2067"/>
                </a:cubicBezTo>
                <a:cubicBezTo>
                  <a:pt x="4660" y="2092"/>
                  <a:pt x="4556" y="2086"/>
                  <a:pt x="4462" y="2050"/>
                </a:cubicBezTo>
                <a:cubicBezTo>
                  <a:pt x="4209" y="1953"/>
                  <a:pt x="4082" y="1667"/>
                  <a:pt x="4179" y="1414"/>
                </a:cubicBezTo>
                <a:cubicBezTo>
                  <a:pt x="4216" y="1318"/>
                  <a:pt x="4283" y="1236"/>
                  <a:pt x="4371" y="1179"/>
                </a:cubicBezTo>
                <a:cubicBezTo>
                  <a:pt x="4385" y="1170"/>
                  <a:pt x="4394" y="1156"/>
                  <a:pt x="4397" y="1140"/>
                </a:cubicBezTo>
                <a:cubicBezTo>
                  <a:pt x="4400" y="1124"/>
                  <a:pt x="4396" y="1108"/>
                  <a:pt x="4386" y="1095"/>
                </a:cubicBezTo>
                <a:cubicBezTo>
                  <a:pt x="4241" y="904"/>
                  <a:pt x="4068" y="736"/>
                  <a:pt x="3871" y="598"/>
                </a:cubicBezTo>
                <a:cubicBezTo>
                  <a:pt x="3859" y="589"/>
                  <a:pt x="3842" y="585"/>
                  <a:pt x="3826" y="589"/>
                </a:cubicBezTo>
                <a:cubicBezTo>
                  <a:pt x="3810" y="592"/>
                  <a:pt x="3797" y="601"/>
                  <a:pt x="3788" y="615"/>
                </a:cubicBezTo>
                <a:cubicBezTo>
                  <a:pt x="3736" y="701"/>
                  <a:pt x="3660" y="769"/>
                  <a:pt x="3568" y="809"/>
                </a:cubicBezTo>
                <a:cubicBezTo>
                  <a:pt x="3504" y="838"/>
                  <a:pt x="3437" y="852"/>
                  <a:pt x="3368" y="852"/>
                </a:cubicBezTo>
                <a:cubicBezTo>
                  <a:pt x="3174" y="852"/>
                  <a:pt x="2997" y="737"/>
                  <a:pt x="2918" y="560"/>
                </a:cubicBezTo>
                <a:cubicBezTo>
                  <a:pt x="2876" y="465"/>
                  <a:pt x="2865" y="361"/>
                  <a:pt x="2886" y="259"/>
                </a:cubicBezTo>
                <a:cubicBezTo>
                  <a:pt x="2889" y="243"/>
                  <a:pt x="2886" y="226"/>
                  <a:pt x="2877" y="213"/>
                </a:cubicBezTo>
                <a:cubicBezTo>
                  <a:pt x="2868" y="200"/>
                  <a:pt x="2853" y="192"/>
                  <a:pt x="2837" y="189"/>
                </a:cubicBezTo>
                <a:cubicBezTo>
                  <a:pt x="2601" y="156"/>
                  <a:pt x="2356" y="160"/>
                  <a:pt x="2123" y="200"/>
                </a:cubicBezTo>
                <a:cubicBezTo>
                  <a:pt x="2107" y="203"/>
                  <a:pt x="2093" y="212"/>
                  <a:pt x="2084" y="225"/>
                </a:cubicBezTo>
                <a:cubicBezTo>
                  <a:pt x="2075" y="239"/>
                  <a:pt x="2072" y="255"/>
                  <a:pt x="2076" y="271"/>
                </a:cubicBezTo>
                <a:cubicBezTo>
                  <a:pt x="2100" y="369"/>
                  <a:pt x="2094" y="471"/>
                  <a:pt x="2058" y="564"/>
                </a:cubicBezTo>
                <a:cubicBezTo>
                  <a:pt x="1985" y="754"/>
                  <a:pt x="1801" y="881"/>
                  <a:pt x="1598" y="881"/>
                </a:cubicBezTo>
                <a:cubicBezTo>
                  <a:pt x="1538" y="881"/>
                  <a:pt x="1479" y="869"/>
                  <a:pt x="1422" y="848"/>
                </a:cubicBezTo>
                <a:cubicBezTo>
                  <a:pt x="1325" y="810"/>
                  <a:pt x="1244" y="744"/>
                  <a:pt x="1186" y="655"/>
                </a:cubicBezTo>
                <a:cubicBezTo>
                  <a:pt x="1178" y="642"/>
                  <a:pt x="1164" y="632"/>
                  <a:pt x="1148" y="629"/>
                </a:cubicBezTo>
                <a:cubicBezTo>
                  <a:pt x="1132" y="627"/>
                  <a:pt x="1115" y="631"/>
                  <a:pt x="1103" y="640"/>
                </a:cubicBezTo>
                <a:cubicBezTo>
                  <a:pt x="910" y="785"/>
                  <a:pt x="742" y="958"/>
                  <a:pt x="603" y="1154"/>
                </a:cubicBezTo>
                <a:cubicBezTo>
                  <a:pt x="594" y="1167"/>
                  <a:pt x="590" y="1183"/>
                  <a:pt x="593" y="1199"/>
                </a:cubicBezTo>
                <a:cubicBezTo>
                  <a:pt x="597" y="1215"/>
                  <a:pt x="607" y="1229"/>
                  <a:pt x="620" y="1237"/>
                </a:cubicBezTo>
                <a:cubicBezTo>
                  <a:pt x="708" y="1289"/>
                  <a:pt x="776" y="1366"/>
                  <a:pt x="817" y="1459"/>
                </a:cubicBezTo>
                <a:cubicBezTo>
                  <a:pt x="871" y="1579"/>
                  <a:pt x="874" y="1713"/>
                  <a:pt x="827" y="1836"/>
                </a:cubicBezTo>
                <a:cubicBezTo>
                  <a:pt x="780" y="1959"/>
                  <a:pt x="687" y="2056"/>
                  <a:pt x="567" y="2109"/>
                </a:cubicBezTo>
                <a:cubicBezTo>
                  <a:pt x="471" y="2151"/>
                  <a:pt x="364" y="2162"/>
                  <a:pt x="261" y="2139"/>
                </a:cubicBezTo>
                <a:cubicBezTo>
                  <a:pt x="244" y="2136"/>
                  <a:pt x="228" y="2139"/>
                  <a:pt x="215" y="2148"/>
                </a:cubicBezTo>
                <a:cubicBezTo>
                  <a:pt x="202" y="2157"/>
                  <a:pt x="193" y="2172"/>
                  <a:pt x="191" y="2188"/>
                </a:cubicBezTo>
                <a:cubicBezTo>
                  <a:pt x="156" y="2429"/>
                  <a:pt x="159" y="2670"/>
                  <a:pt x="200" y="2906"/>
                </a:cubicBezTo>
                <a:cubicBezTo>
                  <a:pt x="202" y="2923"/>
                  <a:pt x="212" y="2937"/>
                  <a:pt x="225" y="2946"/>
                </a:cubicBezTo>
                <a:cubicBezTo>
                  <a:pt x="239" y="2954"/>
                  <a:pt x="256" y="2957"/>
                  <a:pt x="272" y="2953"/>
                </a:cubicBezTo>
                <a:cubicBezTo>
                  <a:pt x="371" y="2927"/>
                  <a:pt x="477" y="2932"/>
                  <a:pt x="572" y="2969"/>
                </a:cubicBezTo>
                <a:cubicBezTo>
                  <a:pt x="695" y="3016"/>
                  <a:pt x="792" y="3108"/>
                  <a:pt x="846" y="3228"/>
                </a:cubicBezTo>
                <a:cubicBezTo>
                  <a:pt x="899" y="3348"/>
                  <a:pt x="902" y="3482"/>
                  <a:pt x="855" y="3605"/>
                </a:cubicBezTo>
                <a:cubicBezTo>
                  <a:pt x="817" y="3704"/>
                  <a:pt x="748" y="3787"/>
                  <a:pt x="655" y="3844"/>
                </a:cubicBezTo>
                <a:cubicBezTo>
                  <a:pt x="642" y="3853"/>
                  <a:pt x="632" y="3867"/>
                  <a:pt x="629" y="3883"/>
                </a:cubicBezTo>
                <a:cubicBezTo>
                  <a:pt x="626" y="3899"/>
                  <a:pt x="630" y="3915"/>
                  <a:pt x="640" y="3928"/>
                </a:cubicBezTo>
                <a:cubicBezTo>
                  <a:pt x="786" y="4123"/>
                  <a:pt x="960" y="4292"/>
                  <a:pt x="1157" y="4431"/>
                </a:cubicBezTo>
                <a:cubicBezTo>
                  <a:pt x="1170" y="4440"/>
                  <a:pt x="1187" y="4444"/>
                  <a:pt x="1203" y="4440"/>
                </a:cubicBezTo>
                <a:cubicBezTo>
                  <a:pt x="1219" y="4437"/>
                  <a:pt x="1233" y="4427"/>
                  <a:pt x="1241" y="4413"/>
                </a:cubicBezTo>
                <a:cubicBezTo>
                  <a:pt x="1294" y="4322"/>
                  <a:pt x="1372" y="4252"/>
                  <a:pt x="1467" y="4209"/>
                </a:cubicBezTo>
                <a:cubicBezTo>
                  <a:pt x="1530" y="4181"/>
                  <a:pt x="1598" y="4167"/>
                  <a:pt x="1667" y="4167"/>
                </a:cubicBezTo>
                <a:close/>
                <a:moveTo>
                  <a:pt x="2517" y="3365"/>
                </a:moveTo>
                <a:cubicBezTo>
                  <a:pt x="2181" y="3365"/>
                  <a:pt x="1876" y="3167"/>
                  <a:pt x="1740" y="2861"/>
                </a:cubicBezTo>
                <a:cubicBezTo>
                  <a:pt x="1550" y="2433"/>
                  <a:pt x="1743" y="1930"/>
                  <a:pt x="2171" y="1740"/>
                </a:cubicBezTo>
                <a:cubicBezTo>
                  <a:pt x="2281" y="1691"/>
                  <a:pt x="2397" y="1667"/>
                  <a:pt x="2516" y="1667"/>
                </a:cubicBezTo>
                <a:cubicBezTo>
                  <a:pt x="2851" y="1667"/>
                  <a:pt x="3156" y="1865"/>
                  <a:pt x="3292" y="2171"/>
                </a:cubicBezTo>
                <a:cubicBezTo>
                  <a:pt x="3482" y="2599"/>
                  <a:pt x="3289" y="3101"/>
                  <a:pt x="2861" y="3292"/>
                </a:cubicBezTo>
                <a:cubicBezTo>
                  <a:pt x="2752" y="3341"/>
                  <a:pt x="2636" y="3365"/>
                  <a:pt x="2517" y="3365"/>
                </a:cubicBezTo>
                <a:close/>
                <a:moveTo>
                  <a:pt x="2516" y="1823"/>
                </a:moveTo>
                <a:cubicBezTo>
                  <a:pt x="2419" y="1823"/>
                  <a:pt x="2324" y="1843"/>
                  <a:pt x="2234" y="1883"/>
                </a:cubicBezTo>
                <a:cubicBezTo>
                  <a:pt x="1885" y="2038"/>
                  <a:pt x="1728" y="2449"/>
                  <a:pt x="1883" y="2798"/>
                </a:cubicBezTo>
                <a:cubicBezTo>
                  <a:pt x="1994" y="3048"/>
                  <a:pt x="2243" y="3209"/>
                  <a:pt x="2517" y="3209"/>
                </a:cubicBezTo>
                <a:cubicBezTo>
                  <a:pt x="2614" y="3209"/>
                  <a:pt x="2708" y="3189"/>
                  <a:pt x="2798" y="3149"/>
                </a:cubicBezTo>
                <a:cubicBezTo>
                  <a:pt x="3147" y="2994"/>
                  <a:pt x="3305" y="2583"/>
                  <a:pt x="3149" y="2234"/>
                </a:cubicBezTo>
                <a:cubicBezTo>
                  <a:pt x="3038" y="1984"/>
                  <a:pt x="2789" y="1823"/>
                  <a:pt x="2516" y="18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AE56C922-6321-42EA-86A3-CC5237B05E14}"/>
              </a:ext>
            </a:extLst>
          </p:cNvPr>
          <p:cNvSpPr txBox="1"/>
          <p:nvPr/>
        </p:nvSpPr>
        <p:spPr>
          <a:xfrm>
            <a:off x="501621" y="1454304"/>
            <a:ext cx="200880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活动主题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16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>
            <a:extLst>
              <a:ext uri="{FF2B5EF4-FFF2-40B4-BE49-F238E27FC236}">
                <a16:creationId xmlns:a16="http://schemas.microsoft.com/office/drawing/2014/main" id="{BA3EF410-4479-43ED-A01B-56D3C8C2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活动目的</a:t>
            </a:r>
          </a:p>
        </p:txBody>
      </p:sp>
      <p:sp>
        <p:nvSpPr>
          <p:cNvPr id="34" name="矩形: 圆顶角 33">
            <a:extLst>
              <a:ext uri="{FF2B5EF4-FFF2-40B4-BE49-F238E27FC236}">
                <a16:creationId xmlns:a16="http://schemas.microsoft.com/office/drawing/2014/main" id="{7E0259FC-C7EE-4102-B9E2-76E81A04FE63}"/>
              </a:ext>
            </a:extLst>
          </p:cNvPr>
          <p:cNvSpPr/>
          <p:nvPr/>
        </p:nvSpPr>
        <p:spPr>
          <a:xfrm>
            <a:off x="527513" y="2000865"/>
            <a:ext cx="3420000" cy="3708397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25BC775-B5AE-4DDD-9D9A-1E31CACCE962}"/>
              </a:ext>
            </a:extLst>
          </p:cNvPr>
          <p:cNvSpPr txBox="1"/>
          <p:nvPr/>
        </p:nvSpPr>
        <p:spPr>
          <a:xfrm>
            <a:off x="1106682" y="2919102"/>
            <a:ext cx="2261662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丰富文化生活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29C26EE-B2EF-42D8-B0B2-8A7D2CA8D857}"/>
              </a:ext>
            </a:extLst>
          </p:cNvPr>
          <p:cNvSpPr txBox="1"/>
          <p:nvPr/>
        </p:nvSpPr>
        <p:spPr>
          <a:xfrm>
            <a:off x="805176" y="3706985"/>
            <a:ext cx="2865121" cy="14173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: 圆顶角 35">
            <a:extLst>
              <a:ext uri="{FF2B5EF4-FFF2-40B4-BE49-F238E27FC236}">
                <a16:creationId xmlns:a16="http://schemas.microsoft.com/office/drawing/2014/main" id="{028572C3-A5C1-4D18-B989-1CEE1ACE2751}"/>
              </a:ext>
            </a:extLst>
          </p:cNvPr>
          <p:cNvSpPr/>
          <p:nvPr/>
        </p:nvSpPr>
        <p:spPr>
          <a:xfrm>
            <a:off x="4412418" y="1829811"/>
            <a:ext cx="3420000" cy="4197671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AC74D43-118D-4795-B8FE-4A791F7C1C46}"/>
              </a:ext>
            </a:extLst>
          </p:cNvPr>
          <p:cNvSpPr txBox="1"/>
          <p:nvPr/>
        </p:nvSpPr>
        <p:spPr>
          <a:xfrm>
            <a:off x="4903938" y="2919102"/>
            <a:ext cx="243696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加强团队合作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8B0140A-EA39-4801-99D6-16A3466F9908}"/>
              </a:ext>
            </a:extLst>
          </p:cNvPr>
          <p:cNvSpPr txBox="1"/>
          <p:nvPr/>
        </p:nvSpPr>
        <p:spPr>
          <a:xfrm>
            <a:off x="4690082" y="3706985"/>
            <a:ext cx="2865121" cy="14173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F207D13-FB49-4A92-A036-9FBB63894E5F}"/>
              </a:ext>
            </a:extLst>
          </p:cNvPr>
          <p:cNvSpPr/>
          <p:nvPr/>
        </p:nvSpPr>
        <p:spPr>
          <a:xfrm>
            <a:off x="5519669" y="1178668"/>
            <a:ext cx="1205947" cy="120594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24951017-E002-4B3C-AD03-CDC9E77CCA39}"/>
              </a:ext>
            </a:extLst>
          </p:cNvPr>
          <p:cNvSpPr/>
          <p:nvPr/>
        </p:nvSpPr>
        <p:spPr>
          <a:xfrm>
            <a:off x="8297324" y="2000865"/>
            <a:ext cx="3420000" cy="3708397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72D78C4-485F-463D-886B-B7697CA86B24}"/>
              </a:ext>
            </a:extLst>
          </p:cNvPr>
          <p:cNvSpPr txBox="1"/>
          <p:nvPr/>
        </p:nvSpPr>
        <p:spPr>
          <a:xfrm>
            <a:off x="8676680" y="2919102"/>
            <a:ext cx="2499944" cy="516255"/>
          </a:xfrm>
          <a:prstGeom prst="round2Same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展示员工风采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83D075D-F6F7-4AB7-91FD-4CE99331CCC1}"/>
              </a:ext>
            </a:extLst>
          </p:cNvPr>
          <p:cNvSpPr txBox="1"/>
          <p:nvPr/>
        </p:nvSpPr>
        <p:spPr>
          <a:xfrm>
            <a:off x="8496555" y="3706985"/>
            <a:ext cx="2865121" cy="1485914"/>
          </a:xfrm>
          <a:prstGeom prst="round2Same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DAA369A3-3390-43F3-B386-9D899749565E}"/>
              </a:ext>
            </a:extLst>
          </p:cNvPr>
          <p:cNvSpPr/>
          <p:nvPr/>
        </p:nvSpPr>
        <p:spPr>
          <a:xfrm>
            <a:off x="9326142" y="1521743"/>
            <a:ext cx="1205947" cy="120594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0A859CF3-85B9-4C74-B551-74D842F21F75}"/>
              </a:ext>
            </a:extLst>
          </p:cNvPr>
          <p:cNvGrpSpPr/>
          <p:nvPr/>
        </p:nvGrpSpPr>
        <p:grpSpPr>
          <a:xfrm>
            <a:off x="980474" y="2058641"/>
            <a:ext cx="467670" cy="669046"/>
            <a:chOff x="1179619" y="2058641"/>
            <a:chExt cx="467670" cy="669046"/>
          </a:xfrm>
        </p:grpSpPr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09D059A3-1933-4095-8FBE-F2FC12CD2321}"/>
                </a:ext>
              </a:extLst>
            </p:cNvPr>
            <p:cNvSpPr/>
            <p:nvPr/>
          </p:nvSpPr>
          <p:spPr>
            <a:xfrm>
              <a:off x="1179619" y="2324616"/>
              <a:ext cx="183916" cy="115872"/>
            </a:xfrm>
            <a:custGeom>
              <a:avLst/>
              <a:gdLst>
                <a:gd name="connsiteX0" fmla="*/ 0 w 534638"/>
                <a:gd name="connsiteY0" fmla="*/ 14917 h 336838"/>
                <a:gd name="connsiteX1" fmla="*/ 534638 w 534638"/>
                <a:gd name="connsiteY1" fmla="*/ 323146 h 336838"/>
                <a:gd name="connsiteX2" fmla="*/ 0 w 534638"/>
                <a:gd name="connsiteY2" fmla="*/ 14917 h 3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638" h="336838">
                  <a:moveTo>
                    <a:pt x="0" y="14917"/>
                  </a:moveTo>
                  <a:cubicBezTo>
                    <a:pt x="0" y="14917"/>
                    <a:pt x="97631" y="414967"/>
                    <a:pt x="534638" y="323146"/>
                  </a:cubicBezTo>
                  <a:cubicBezTo>
                    <a:pt x="534638" y="323146"/>
                    <a:pt x="408051" y="-81762"/>
                    <a:pt x="0" y="1491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42E38716-5278-4AB3-B7AF-818CB500803A}"/>
                </a:ext>
              </a:extLst>
            </p:cNvPr>
            <p:cNvSpPr/>
            <p:nvPr/>
          </p:nvSpPr>
          <p:spPr>
            <a:xfrm>
              <a:off x="1252261" y="2513659"/>
              <a:ext cx="183031" cy="81215"/>
            </a:xfrm>
            <a:custGeom>
              <a:avLst/>
              <a:gdLst>
                <a:gd name="connsiteX0" fmla="*/ 0 w 532066"/>
                <a:gd name="connsiteY0" fmla="*/ 70972 h 236089"/>
                <a:gd name="connsiteX1" fmla="*/ 532067 w 532066"/>
                <a:gd name="connsiteY1" fmla="*/ 163174 h 236089"/>
                <a:gd name="connsiteX2" fmla="*/ 0 w 532066"/>
                <a:gd name="connsiteY2" fmla="*/ 70972 h 23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066" h="236089">
                  <a:moveTo>
                    <a:pt x="0" y="70972"/>
                  </a:moveTo>
                  <a:cubicBezTo>
                    <a:pt x="0" y="70972"/>
                    <a:pt x="200596" y="370057"/>
                    <a:pt x="532067" y="163174"/>
                  </a:cubicBezTo>
                  <a:cubicBezTo>
                    <a:pt x="532067" y="163174"/>
                    <a:pt x="306038" y="-131339"/>
                    <a:pt x="0" y="7097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3033F2C1-EA80-4E17-8457-9E9957C33D63}"/>
                </a:ext>
              </a:extLst>
            </p:cNvPr>
            <p:cNvSpPr/>
            <p:nvPr/>
          </p:nvSpPr>
          <p:spPr>
            <a:xfrm>
              <a:off x="1362224" y="2643743"/>
              <a:ext cx="197121" cy="83944"/>
            </a:xfrm>
            <a:custGeom>
              <a:avLst/>
              <a:gdLst>
                <a:gd name="connsiteX0" fmla="*/ 0 w 573024"/>
                <a:gd name="connsiteY0" fmla="*/ 149163 h 244023"/>
                <a:gd name="connsiteX1" fmla="*/ 573024 w 573024"/>
                <a:gd name="connsiteY1" fmla="*/ 89536 h 244023"/>
                <a:gd name="connsiteX2" fmla="*/ 0 w 573024"/>
                <a:gd name="connsiteY2" fmla="*/ 149163 h 2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3024" h="244023">
                  <a:moveTo>
                    <a:pt x="0" y="149163"/>
                  </a:moveTo>
                  <a:cubicBezTo>
                    <a:pt x="0" y="149163"/>
                    <a:pt x="292703" y="398051"/>
                    <a:pt x="573024" y="89536"/>
                  </a:cubicBezTo>
                  <a:cubicBezTo>
                    <a:pt x="573024" y="89822"/>
                    <a:pt x="255556" y="-147351"/>
                    <a:pt x="0" y="14916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8AB7EF44-52F1-4908-B81A-8FF5C4F740D5}"/>
                </a:ext>
              </a:extLst>
            </p:cNvPr>
            <p:cNvSpPr/>
            <p:nvPr/>
          </p:nvSpPr>
          <p:spPr>
            <a:xfrm>
              <a:off x="1393976" y="2364774"/>
              <a:ext cx="87425" cy="176674"/>
            </a:xfrm>
            <a:custGeom>
              <a:avLst/>
              <a:gdLst>
                <a:gd name="connsiteX0" fmla="*/ 210212 w 254141"/>
                <a:gd name="connsiteY0" fmla="*/ 0 h 513588"/>
                <a:gd name="connsiteX1" fmla="*/ 43143 w 254141"/>
                <a:gd name="connsiteY1" fmla="*/ 513588 h 513588"/>
                <a:gd name="connsiteX2" fmla="*/ 210212 w 254141"/>
                <a:gd name="connsiteY2" fmla="*/ 0 h 51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41" h="513588">
                  <a:moveTo>
                    <a:pt x="210212" y="0"/>
                  </a:moveTo>
                  <a:cubicBezTo>
                    <a:pt x="210212" y="0"/>
                    <a:pt x="-114400" y="156020"/>
                    <a:pt x="43143" y="513588"/>
                  </a:cubicBezTo>
                  <a:cubicBezTo>
                    <a:pt x="66289" y="500729"/>
                    <a:pt x="364041" y="324898"/>
                    <a:pt x="21021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BDDC0AD7-7619-4B3C-9E1A-77AD288EAF14}"/>
                </a:ext>
              </a:extLst>
            </p:cNvPr>
            <p:cNvSpPr/>
            <p:nvPr/>
          </p:nvSpPr>
          <p:spPr>
            <a:xfrm>
              <a:off x="1472243" y="2513073"/>
              <a:ext cx="64752" cy="139780"/>
            </a:xfrm>
            <a:custGeom>
              <a:avLst/>
              <a:gdLst>
                <a:gd name="connsiteX0" fmla="*/ 53177 w 188232"/>
                <a:gd name="connsiteY0" fmla="*/ 0 h 406336"/>
                <a:gd name="connsiteX1" fmla="*/ 132520 w 188232"/>
                <a:gd name="connsiteY1" fmla="*/ 406337 h 406336"/>
                <a:gd name="connsiteX2" fmla="*/ 53177 w 188232"/>
                <a:gd name="connsiteY2" fmla="*/ 0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232" h="406336">
                  <a:moveTo>
                    <a:pt x="53177" y="0"/>
                  </a:moveTo>
                  <a:cubicBezTo>
                    <a:pt x="53177" y="0"/>
                    <a:pt x="-108748" y="218599"/>
                    <a:pt x="132520" y="406337"/>
                  </a:cubicBezTo>
                  <a:cubicBezTo>
                    <a:pt x="147570" y="382905"/>
                    <a:pt x="288921" y="174403"/>
                    <a:pt x="53177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02194687-AB82-4F45-A5F8-B5D68D4E7199}"/>
                </a:ext>
              </a:extLst>
            </p:cNvPr>
            <p:cNvSpPr/>
            <p:nvPr/>
          </p:nvSpPr>
          <p:spPr>
            <a:xfrm>
              <a:off x="1231847" y="2171421"/>
              <a:ext cx="108050" cy="129360"/>
            </a:xfrm>
            <a:custGeom>
              <a:avLst/>
              <a:gdLst>
                <a:gd name="connsiteX0" fmla="*/ 1146 w 314097"/>
                <a:gd name="connsiteY0" fmla="*/ 0 h 376046"/>
                <a:gd name="connsiteX1" fmla="*/ 313948 w 314097"/>
                <a:gd name="connsiteY1" fmla="*/ 376047 h 376046"/>
                <a:gd name="connsiteX2" fmla="*/ 1146 w 314097"/>
                <a:gd name="connsiteY2" fmla="*/ 0 h 3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097" h="376046">
                  <a:moveTo>
                    <a:pt x="1146" y="0"/>
                  </a:moveTo>
                  <a:cubicBezTo>
                    <a:pt x="1146" y="0"/>
                    <a:pt x="-36096" y="323850"/>
                    <a:pt x="313948" y="376047"/>
                  </a:cubicBezTo>
                  <a:cubicBezTo>
                    <a:pt x="313948" y="376047"/>
                    <a:pt x="330997" y="40196"/>
                    <a:pt x="114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E00F1A74-DC70-4EE9-964C-BD79A2B39B5E}"/>
                </a:ext>
              </a:extLst>
            </p:cNvPr>
            <p:cNvSpPr/>
            <p:nvPr/>
          </p:nvSpPr>
          <p:spPr>
            <a:xfrm>
              <a:off x="1339193" y="2058641"/>
              <a:ext cx="76476" cy="154819"/>
            </a:xfrm>
            <a:custGeom>
              <a:avLst/>
              <a:gdLst>
                <a:gd name="connsiteX0" fmla="*/ 191158 w 222312"/>
                <a:gd name="connsiteY0" fmla="*/ 0 h 450056"/>
                <a:gd name="connsiteX1" fmla="*/ 30948 w 222312"/>
                <a:gd name="connsiteY1" fmla="*/ 450056 h 450056"/>
                <a:gd name="connsiteX2" fmla="*/ 191158 w 222312"/>
                <a:gd name="connsiteY2" fmla="*/ 0 h 4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312" h="450056">
                  <a:moveTo>
                    <a:pt x="191158" y="0"/>
                  </a:moveTo>
                  <a:cubicBezTo>
                    <a:pt x="191158" y="0"/>
                    <a:pt x="-92020" y="118205"/>
                    <a:pt x="30948" y="450056"/>
                  </a:cubicBezTo>
                  <a:cubicBezTo>
                    <a:pt x="30948" y="450056"/>
                    <a:pt x="314697" y="308515"/>
                    <a:pt x="19115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A00405A2-4956-498C-B599-54837F002409}"/>
                </a:ext>
              </a:extLst>
            </p:cNvPr>
            <p:cNvSpPr/>
            <p:nvPr/>
          </p:nvSpPr>
          <p:spPr>
            <a:xfrm>
              <a:off x="1345398" y="2221521"/>
              <a:ext cx="119391" cy="154950"/>
            </a:xfrm>
            <a:custGeom>
              <a:avLst/>
              <a:gdLst>
                <a:gd name="connsiteX0" fmla="*/ 344000 w 347065"/>
                <a:gd name="connsiteY0" fmla="*/ 0 h 450437"/>
                <a:gd name="connsiteX1" fmla="*/ 2052 w 347065"/>
                <a:gd name="connsiteY1" fmla="*/ 450437 h 450437"/>
                <a:gd name="connsiteX2" fmla="*/ 344000 w 347065"/>
                <a:gd name="connsiteY2" fmla="*/ 0 h 4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065" h="450437">
                  <a:moveTo>
                    <a:pt x="344000" y="0"/>
                  </a:moveTo>
                  <a:cubicBezTo>
                    <a:pt x="344000" y="0"/>
                    <a:pt x="-30904" y="42767"/>
                    <a:pt x="2052" y="450437"/>
                  </a:cubicBezTo>
                  <a:cubicBezTo>
                    <a:pt x="2052" y="450437"/>
                    <a:pt x="384957" y="382238"/>
                    <a:pt x="34400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FC325A6D-141A-442F-B792-C1E6BCE13357}"/>
                </a:ext>
              </a:extLst>
            </p:cNvPr>
            <p:cNvSpPr/>
            <p:nvPr/>
          </p:nvSpPr>
          <p:spPr>
            <a:xfrm>
              <a:off x="1339333" y="2195963"/>
              <a:ext cx="307956" cy="515540"/>
            </a:xfrm>
            <a:custGeom>
              <a:avLst/>
              <a:gdLst>
                <a:gd name="connsiteX0" fmla="*/ 895220 w 895219"/>
                <a:gd name="connsiteY0" fmla="*/ 1498664 h 1498663"/>
                <a:gd name="connsiteX1" fmla="*/ 890457 w 895219"/>
                <a:gd name="connsiteY1" fmla="*/ 1497235 h 1498663"/>
                <a:gd name="connsiteX2" fmla="*/ 876360 w 895219"/>
                <a:gd name="connsiteY2" fmla="*/ 1493520 h 1498663"/>
                <a:gd name="connsiteX3" fmla="*/ 822639 w 895219"/>
                <a:gd name="connsiteY3" fmla="*/ 1478375 h 1498663"/>
                <a:gd name="connsiteX4" fmla="*/ 633949 w 895219"/>
                <a:gd name="connsiteY4" fmla="*/ 1398937 h 1498663"/>
                <a:gd name="connsiteX5" fmla="*/ 389537 w 895219"/>
                <a:gd name="connsiteY5" fmla="*/ 1220057 h 1498663"/>
                <a:gd name="connsiteX6" fmla="*/ 268570 w 895219"/>
                <a:gd name="connsiteY6" fmla="*/ 1086707 h 1498663"/>
                <a:gd name="connsiteX7" fmla="*/ 239995 w 895219"/>
                <a:gd name="connsiteY7" fmla="*/ 1048607 h 1498663"/>
                <a:gd name="connsiteX8" fmla="*/ 225803 w 895219"/>
                <a:gd name="connsiteY8" fmla="*/ 1029557 h 1498663"/>
                <a:gd name="connsiteX9" fmla="*/ 212563 w 895219"/>
                <a:gd name="connsiteY9" fmla="*/ 1009555 h 1498663"/>
                <a:gd name="connsiteX10" fmla="*/ 185988 w 895219"/>
                <a:gd name="connsiteY10" fmla="*/ 968788 h 1498663"/>
                <a:gd name="connsiteX11" fmla="*/ 161604 w 895219"/>
                <a:gd name="connsiteY11" fmla="*/ 926116 h 1498663"/>
                <a:gd name="connsiteX12" fmla="*/ 149412 w 895219"/>
                <a:gd name="connsiteY12" fmla="*/ 904589 h 1498663"/>
                <a:gd name="connsiteX13" fmla="*/ 138554 w 895219"/>
                <a:gd name="connsiteY13" fmla="*/ 882587 h 1498663"/>
                <a:gd name="connsiteX14" fmla="*/ 117122 w 895219"/>
                <a:gd name="connsiteY14" fmla="*/ 838962 h 1498663"/>
                <a:gd name="connsiteX15" fmla="*/ 98072 w 895219"/>
                <a:gd name="connsiteY15" fmla="*/ 794956 h 1498663"/>
                <a:gd name="connsiteX16" fmla="*/ 88547 w 895219"/>
                <a:gd name="connsiteY16" fmla="*/ 773049 h 1498663"/>
                <a:gd name="connsiteX17" fmla="*/ 80642 w 895219"/>
                <a:gd name="connsiteY17" fmla="*/ 751046 h 1498663"/>
                <a:gd name="connsiteX18" fmla="*/ 65021 w 895219"/>
                <a:gd name="connsiteY18" fmla="*/ 707422 h 1498663"/>
                <a:gd name="connsiteX19" fmla="*/ 52162 w 895219"/>
                <a:gd name="connsiteY19" fmla="*/ 663893 h 1498663"/>
                <a:gd name="connsiteX20" fmla="*/ 45780 w 895219"/>
                <a:gd name="connsiteY20" fmla="*/ 642461 h 1498663"/>
                <a:gd name="connsiteX21" fmla="*/ 40541 w 895219"/>
                <a:gd name="connsiteY21" fmla="*/ 621030 h 1498663"/>
                <a:gd name="connsiteX22" fmla="*/ 31016 w 895219"/>
                <a:gd name="connsiteY22" fmla="*/ 578644 h 1498663"/>
                <a:gd name="connsiteX23" fmla="*/ 3965 w 895219"/>
                <a:gd name="connsiteY23" fmla="*/ 277082 h 1498663"/>
                <a:gd name="connsiteX24" fmla="*/ 26730 w 895219"/>
                <a:gd name="connsiteY24" fmla="*/ 73438 h 1498663"/>
                <a:gd name="connsiteX25" fmla="*/ 39113 w 895219"/>
                <a:gd name="connsiteY25" fmla="*/ 19050 h 1498663"/>
                <a:gd name="connsiteX26" fmla="*/ 42256 w 895219"/>
                <a:gd name="connsiteY26" fmla="*/ 4858 h 1498663"/>
                <a:gd name="connsiteX27" fmla="*/ 43208 w 895219"/>
                <a:gd name="connsiteY27" fmla="*/ 0 h 1498663"/>
                <a:gd name="connsiteX28" fmla="*/ 41780 w 895219"/>
                <a:gd name="connsiteY28" fmla="*/ 4763 h 1498663"/>
                <a:gd name="connsiteX29" fmla="*/ 38255 w 895219"/>
                <a:gd name="connsiteY29" fmla="*/ 18764 h 1498663"/>
                <a:gd name="connsiteX30" fmla="*/ 25111 w 895219"/>
                <a:gd name="connsiteY30" fmla="*/ 73057 h 1498663"/>
                <a:gd name="connsiteX31" fmla="*/ 27587 w 895219"/>
                <a:gd name="connsiteY31" fmla="*/ 579977 h 1498663"/>
                <a:gd name="connsiteX32" fmla="*/ 37112 w 895219"/>
                <a:gd name="connsiteY32" fmla="*/ 622459 h 1498663"/>
                <a:gd name="connsiteX33" fmla="*/ 42351 w 895219"/>
                <a:gd name="connsiteY33" fmla="*/ 643985 h 1498663"/>
                <a:gd name="connsiteX34" fmla="*/ 48733 w 895219"/>
                <a:gd name="connsiteY34" fmla="*/ 665512 h 1498663"/>
                <a:gd name="connsiteX35" fmla="*/ 61592 w 895219"/>
                <a:gd name="connsiteY35" fmla="*/ 709136 h 1498663"/>
                <a:gd name="connsiteX36" fmla="*/ 77213 w 895219"/>
                <a:gd name="connsiteY36" fmla="*/ 752951 h 1498663"/>
                <a:gd name="connsiteX37" fmla="*/ 85118 w 895219"/>
                <a:gd name="connsiteY37" fmla="*/ 775049 h 1498663"/>
                <a:gd name="connsiteX38" fmla="*/ 94643 w 895219"/>
                <a:gd name="connsiteY38" fmla="*/ 796957 h 1498663"/>
                <a:gd name="connsiteX39" fmla="*/ 113693 w 895219"/>
                <a:gd name="connsiteY39" fmla="*/ 841248 h 1498663"/>
                <a:gd name="connsiteX40" fmla="*/ 135125 w 895219"/>
                <a:gd name="connsiteY40" fmla="*/ 884968 h 1498663"/>
                <a:gd name="connsiteX41" fmla="*/ 146078 w 895219"/>
                <a:gd name="connsiteY41" fmla="*/ 907066 h 1498663"/>
                <a:gd name="connsiteX42" fmla="*/ 158270 w 895219"/>
                <a:gd name="connsiteY42" fmla="*/ 928688 h 1498663"/>
                <a:gd name="connsiteX43" fmla="*/ 182750 w 895219"/>
                <a:gd name="connsiteY43" fmla="*/ 971550 h 1498663"/>
                <a:gd name="connsiteX44" fmla="*/ 209420 w 895219"/>
                <a:gd name="connsiteY44" fmla="*/ 1012412 h 1498663"/>
                <a:gd name="connsiteX45" fmla="*/ 222659 w 895219"/>
                <a:gd name="connsiteY45" fmla="*/ 1032510 h 1498663"/>
                <a:gd name="connsiteX46" fmla="*/ 236947 w 895219"/>
                <a:gd name="connsiteY46" fmla="*/ 1051560 h 1498663"/>
                <a:gd name="connsiteX47" fmla="*/ 265522 w 895219"/>
                <a:gd name="connsiteY47" fmla="*/ 1089660 h 1498663"/>
                <a:gd name="connsiteX48" fmla="*/ 386870 w 895219"/>
                <a:gd name="connsiteY48" fmla="*/ 1223010 h 1498663"/>
                <a:gd name="connsiteX49" fmla="*/ 632711 w 895219"/>
                <a:gd name="connsiteY49" fmla="*/ 1402080 h 1498663"/>
                <a:gd name="connsiteX50" fmla="*/ 822353 w 895219"/>
                <a:gd name="connsiteY50" fmla="*/ 1480471 h 1498663"/>
                <a:gd name="connsiteX51" fmla="*/ 876360 w 895219"/>
                <a:gd name="connsiteY51" fmla="*/ 1494854 h 1498663"/>
                <a:gd name="connsiteX52" fmla="*/ 890553 w 895219"/>
                <a:gd name="connsiteY52" fmla="*/ 1498092 h 149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95219" h="1498663">
                  <a:moveTo>
                    <a:pt x="895220" y="1498664"/>
                  </a:moveTo>
                  <a:lnTo>
                    <a:pt x="890457" y="1497235"/>
                  </a:lnTo>
                  <a:lnTo>
                    <a:pt x="876360" y="1493520"/>
                  </a:lnTo>
                  <a:cubicBezTo>
                    <a:pt x="864073" y="1490281"/>
                    <a:pt x="845690" y="1485900"/>
                    <a:pt x="822639" y="1478375"/>
                  </a:cubicBezTo>
                  <a:cubicBezTo>
                    <a:pt x="757268" y="1458207"/>
                    <a:pt x="694061" y="1431597"/>
                    <a:pt x="633949" y="1398937"/>
                  </a:cubicBezTo>
                  <a:cubicBezTo>
                    <a:pt x="544928" y="1350378"/>
                    <a:pt x="462741" y="1290227"/>
                    <a:pt x="389537" y="1220057"/>
                  </a:cubicBezTo>
                  <a:cubicBezTo>
                    <a:pt x="346111" y="1178525"/>
                    <a:pt x="305687" y="1133963"/>
                    <a:pt x="268570" y="1086707"/>
                  </a:cubicBezTo>
                  <a:lnTo>
                    <a:pt x="239995" y="1048607"/>
                  </a:lnTo>
                  <a:cubicBezTo>
                    <a:pt x="235232" y="1042321"/>
                    <a:pt x="230470" y="1035939"/>
                    <a:pt x="225803" y="1029557"/>
                  </a:cubicBezTo>
                  <a:cubicBezTo>
                    <a:pt x="221135" y="1023176"/>
                    <a:pt x="216944" y="1016222"/>
                    <a:pt x="212563" y="1009555"/>
                  </a:cubicBezTo>
                  <a:lnTo>
                    <a:pt x="185988" y="968788"/>
                  </a:lnTo>
                  <a:lnTo>
                    <a:pt x="161604" y="926116"/>
                  </a:lnTo>
                  <a:lnTo>
                    <a:pt x="149412" y="904589"/>
                  </a:lnTo>
                  <a:lnTo>
                    <a:pt x="138554" y="882587"/>
                  </a:lnTo>
                  <a:cubicBezTo>
                    <a:pt x="131410" y="868013"/>
                    <a:pt x="124076" y="853535"/>
                    <a:pt x="117122" y="838962"/>
                  </a:cubicBezTo>
                  <a:lnTo>
                    <a:pt x="98072" y="794956"/>
                  </a:lnTo>
                  <a:cubicBezTo>
                    <a:pt x="95024" y="787622"/>
                    <a:pt x="91786" y="780383"/>
                    <a:pt x="88547" y="773049"/>
                  </a:cubicBezTo>
                  <a:cubicBezTo>
                    <a:pt x="85309" y="765715"/>
                    <a:pt x="83213" y="758380"/>
                    <a:pt x="80642" y="751046"/>
                  </a:cubicBezTo>
                  <a:lnTo>
                    <a:pt x="65021" y="707422"/>
                  </a:lnTo>
                  <a:cubicBezTo>
                    <a:pt x="60639" y="692753"/>
                    <a:pt x="56353" y="678275"/>
                    <a:pt x="52162" y="663893"/>
                  </a:cubicBezTo>
                  <a:cubicBezTo>
                    <a:pt x="50066" y="656654"/>
                    <a:pt x="47876" y="649510"/>
                    <a:pt x="45780" y="642461"/>
                  </a:cubicBezTo>
                  <a:cubicBezTo>
                    <a:pt x="43685" y="635413"/>
                    <a:pt x="42256" y="628079"/>
                    <a:pt x="40541" y="621030"/>
                  </a:cubicBezTo>
                  <a:cubicBezTo>
                    <a:pt x="37208" y="606743"/>
                    <a:pt x="33874" y="592455"/>
                    <a:pt x="31016" y="578644"/>
                  </a:cubicBezTo>
                  <a:cubicBezTo>
                    <a:pt x="9914" y="479576"/>
                    <a:pt x="832" y="378325"/>
                    <a:pt x="3965" y="277082"/>
                  </a:cubicBezTo>
                  <a:cubicBezTo>
                    <a:pt x="6177" y="208707"/>
                    <a:pt x="13789" y="140614"/>
                    <a:pt x="26730" y="73438"/>
                  </a:cubicBezTo>
                  <a:cubicBezTo>
                    <a:pt x="31778" y="49721"/>
                    <a:pt x="36255" y="31433"/>
                    <a:pt x="39113" y="19050"/>
                  </a:cubicBezTo>
                  <a:cubicBezTo>
                    <a:pt x="40446" y="12859"/>
                    <a:pt x="41494" y="8192"/>
                    <a:pt x="42256" y="4858"/>
                  </a:cubicBezTo>
                  <a:cubicBezTo>
                    <a:pt x="43018" y="1524"/>
                    <a:pt x="43208" y="0"/>
                    <a:pt x="43208" y="0"/>
                  </a:cubicBezTo>
                  <a:cubicBezTo>
                    <a:pt x="43208" y="0"/>
                    <a:pt x="42637" y="1524"/>
                    <a:pt x="41780" y="4763"/>
                  </a:cubicBezTo>
                  <a:cubicBezTo>
                    <a:pt x="40922" y="8001"/>
                    <a:pt x="39779" y="12668"/>
                    <a:pt x="38255" y="18764"/>
                  </a:cubicBezTo>
                  <a:cubicBezTo>
                    <a:pt x="35207" y="31242"/>
                    <a:pt x="30445" y="49435"/>
                    <a:pt x="25111" y="73057"/>
                  </a:cubicBezTo>
                  <a:cubicBezTo>
                    <a:pt x="-9185" y="240378"/>
                    <a:pt x="-8342" y="412999"/>
                    <a:pt x="27587" y="579977"/>
                  </a:cubicBezTo>
                  <a:cubicBezTo>
                    <a:pt x="30826" y="593979"/>
                    <a:pt x="34160" y="608076"/>
                    <a:pt x="37112" y="622459"/>
                  </a:cubicBezTo>
                  <a:cubicBezTo>
                    <a:pt x="38922" y="629602"/>
                    <a:pt x="40256" y="636842"/>
                    <a:pt x="42351" y="643985"/>
                  </a:cubicBezTo>
                  <a:cubicBezTo>
                    <a:pt x="44447" y="651129"/>
                    <a:pt x="46542" y="658273"/>
                    <a:pt x="48733" y="665512"/>
                  </a:cubicBezTo>
                  <a:cubicBezTo>
                    <a:pt x="52924" y="679894"/>
                    <a:pt x="57210" y="694087"/>
                    <a:pt x="61592" y="709136"/>
                  </a:cubicBezTo>
                  <a:lnTo>
                    <a:pt x="77213" y="752951"/>
                  </a:lnTo>
                  <a:cubicBezTo>
                    <a:pt x="79784" y="760285"/>
                    <a:pt x="82451" y="767715"/>
                    <a:pt x="85118" y="775049"/>
                  </a:cubicBezTo>
                  <a:cubicBezTo>
                    <a:pt x="87785" y="782384"/>
                    <a:pt x="91214" y="789622"/>
                    <a:pt x="94643" y="796957"/>
                  </a:cubicBezTo>
                  <a:lnTo>
                    <a:pt x="113693" y="841248"/>
                  </a:lnTo>
                  <a:cubicBezTo>
                    <a:pt x="120551" y="855821"/>
                    <a:pt x="127886" y="870299"/>
                    <a:pt x="135125" y="884968"/>
                  </a:cubicBezTo>
                  <a:cubicBezTo>
                    <a:pt x="138744" y="892397"/>
                    <a:pt x="142364" y="899731"/>
                    <a:pt x="146078" y="907066"/>
                  </a:cubicBezTo>
                  <a:cubicBezTo>
                    <a:pt x="149793" y="914400"/>
                    <a:pt x="154175" y="921448"/>
                    <a:pt x="158270" y="928688"/>
                  </a:cubicBezTo>
                  <a:lnTo>
                    <a:pt x="182750" y="971550"/>
                  </a:lnTo>
                  <a:lnTo>
                    <a:pt x="209420" y="1012412"/>
                  </a:lnTo>
                  <a:cubicBezTo>
                    <a:pt x="213896" y="1019080"/>
                    <a:pt x="218087" y="1025938"/>
                    <a:pt x="222659" y="1032510"/>
                  </a:cubicBezTo>
                  <a:lnTo>
                    <a:pt x="236947" y="1051560"/>
                  </a:lnTo>
                  <a:lnTo>
                    <a:pt x="265522" y="1089660"/>
                  </a:lnTo>
                  <a:cubicBezTo>
                    <a:pt x="302752" y="1136937"/>
                    <a:pt x="343304" y="1181500"/>
                    <a:pt x="386870" y="1223010"/>
                  </a:cubicBezTo>
                  <a:cubicBezTo>
                    <a:pt x="460474" y="1293385"/>
                    <a:pt x="543153" y="1353608"/>
                    <a:pt x="632711" y="1402080"/>
                  </a:cubicBezTo>
                  <a:cubicBezTo>
                    <a:pt x="693104" y="1434572"/>
                    <a:pt x="756645" y="1460837"/>
                    <a:pt x="822353" y="1480471"/>
                  </a:cubicBezTo>
                  <a:cubicBezTo>
                    <a:pt x="845499" y="1487805"/>
                    <a:pt x="863978" y="1491806"/>
                    <a:pt x="876360" y="1494854"/>
                  </a:cubicBezTo>
                  <a:lnTo>
                    <a:pt x="890553" y="1498092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5E9CCA1A-DFD2-470C-9D9B-F6DBC235041F}"/>
                </a:ext>
              </a:extLst>
            </p:cNvPr>
            <p:cNvSpPr/>
            <p:nvPr/>
          </p:nvSpPr>
          <p:spPr>
            <a:xfrm>
              <a:off x="1502489" y="2573690"/>
              <a:ext cx="15308" cy="78474"/>
            </a:xfrm>
            <a:custGeom>
              <a:avLst/>
              <a:gdLst>
                <a:gd name="connsiteX0" fmla="*/ 306 w 44501"/>
                <a:gd name="connsiteY0" fmla="*/ 0 h 228123"/>
                <a:gd name="connsiteX1" fmla="*/ 306 w 44501"/>
                <a:gd name="connsiteY1" fmla="*/ 9525 h 228123"/>
                <a:gd name="connsiteX2" fmla="*/ 2973 w 44501"/>
                <a:gd name="connsiteY2" fmla="*/ 34290 h 228123"/>
                <a:gd name="connsiteX3" fmla="*/ 15927 w 44501"/>
                <a:gd name="connsiteY3" fmla="*/ 115443 h 228123"/>
                <a:gd name="connsiteX4" fmla="*/ 34405 w 44501"/>
                <a:gd name="connsiteY4" fmla="*/ 195548 h 228123"/>
                <a:gd name="connsiteX5" fmla="*/ 41359 w 44501"/>
                <a:gd name="connsiteY5" fmla="*/ 219551 h 228123"/>
                <a:gd name="connsiteX6" fmla="*/ 44502 w 44501"/>
                <a:gd name="connsiteY6" fmla="*/ 228124 h 228123"/>
                <a:gd name="connsiteX7" fmla="*/ 42978 w 44501"/>
                <a:gd name="connsiteY7" fmla="*/ 218599 h 228123"/>
                <a:gd name="connsiteX8" fmla="*/ 37358 w 44501"/>
                <a:gd name="connsiteY8" fmla="*/ 194405 h 228123"/>
                <a:gd name="connsiteX9" fmla="*/ 20118 w 44501"/>
                <a:gd name="connsiteY9" fmla="*/ 114205 h 228123"/>
                <a:gd name="connsiteX10" fmla="*/ 5926 w 44501"/>
                <a:gd name="connsiteY10" fmla="*/ 33433 h 228123"/>
                <a:gd name="connsiteX11" fmla="*/ 1925 w 44501"/>
                <a:gd name="connsiteY11" fmla="*/ 8858 h 228123"/>
                <a:gd name="connsiteX12" fmla="*/ 306 w 44501"/>
                <a:gd name="connsiteY12" fmla="*/ 0 h 22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01" h="228123">
                  <a:moveTo>
                    <a:pt x="306" y="0"/>
                  </a:moveTo>
                  <a:cubicBezTo>
                    <a:pt x="-102" y="3162"/>
                    <a:pt x="-102" y="6363"/>
                    <a:pt x="306" y="9525"/>
                  </a:cubicBezTo>
                  <a:cubicBezTo>
                    <a:pt x="306" y="15430"/>
                    <a:pt x="1639" y="23908"/>
                    <a:pt x="2973" y="34290"/>
                  </a:cubicBezTo>
                  <a:cubicBezTo>
                    <a:pt x="5449" y="55245"/>
                    <a:pt x="9831" y="84011"/>
                    <a:pt x="15927" y="115443"/>
                  </a:cubicBezTo>
                  <a:cubicBezTo>
                    <a:pt x="22023" y="146875"/>
                    <a:pt x="28976" y="175260"/>
                    <a:pt x="34405" y="195548"/>
                  </a:cubicBezTo>
                  <a:cubicBezTo>
                    <a:pt x="37168" y="205740"/>
                    <a:pt x="39549" y="213931"/>
                    <a:pt x="41359" y="219551"/>
                  </a:cubicBezTo>
                  <a:cubicBezTo>
                    <a:pt x="42019" y="222536"/>
                    <a:pt x="43077" y="225419"/>
                    <a:pt x="44502" y="228124"/>
                  </a:cubicBezTo>
                  <a:cubicBezTo>
                    <a:pt x="44399" y="224897"/>
                    <a:pt x="43887" y="221696"/>
                    <a:pt x="42978" y="218599"/>
                  </a:cubicBezTo>
                  <a:lnTo>
                    <a:pt x="37358" y="194405"/>
                  </a:lnTo>
                  <a:cubicBezTo>
                    <a:pt x="32596" y="173927"/>
                    <a:pt x="26309" y="145637"/>
                    <a:pt x="20118" y="114205"/>
                  </a:cubicBezTo>
                  <a:cubicBezTo>
                    <a:pt x="13927" y="82772"/>
                    <a:pt x="9259" y="54197"/>
                    <a:pt x="5926" y="33433"/>
                  </a:cubicBezTo>
                  <a:cubicBezTo>
                    <a:pt x="4402" y="23908"/>
                    <a:pt x="3068" y="15526"/>
                    <a:pt x="1925" y="8858"/>
                  </a:cubicBezTo>
                  <a:cubicBezTo>
                    <a:pt x="1731" y="5853"/>
                    <a:pt x="1187" y="288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1EB0DCEE-4A39-4373-B8CD-3A8F7B83F2C3}"/>
                </a:ext>
              </a:extLst>
            </p:cNvPr>
            <p:cNvSpPr/>
            <p:nvPr/>
          </p:nvSpPr>
          <p:spPr>
            <a:xfrm>
              <a:off x="1475169" y="2675891"/>
              <a:ext cx="80375" cy="9476"/>
            </a:xfrm>
            <a:custGeom>
              <a:avLst/>
              <a:gdLst>
                <a:gd name="connsiteX0" fmla="*/ 0 w 233648"/>
                <a:gd name="connsiteY0" fmla="*/ 27514 h 27546"/>
                <a:gd name="connsiteX1" fmla="*/ 9525 w 233648"/>
                <a:gd name="connsiteY1" fmla="*/ 26657 h 27546"/>
                <a:gd name="connsiteX2" fmla="*/ 34480 w 233648"/>
                <a:gd name="connsiteY2" fmla="*/ 23038 h 27546"/>
                <a:gd name="connsiteX3" fmla="*/ 116586 w 233648"/>
                <a:gd name="connsiteY3" fmla="*/ 12084 h 27546"/>
                <a:gd name="connsiteX4" fmla="*/ 199073 w 233648"/>
                <a:gd name="connsiteY4" fmla="*/ 3797 h 27546"/>
                <a:gd name="connsiteX5" fmla="*/ 224123 w 233648"/>
                <a:gd name="connsiteY5" fmla="*/ 1606 h 27546"/>
                <a:gd name="connsiteX6" fmla="*/ 233648 w 233648"/>
                <a:gd name="connsiteY6" fmla="*/ 273 h 27546"/>
                <a:gd name="connsiteX7" fmla="*/ 224123 w 233648"/>
                <a:gd name="connsiteY7" fmla="*/ 273 h 27546"/>
                <a:gd name="connsiteX8" fmla="*/ 198977 w 233648"/>
                <a:gd name="connsiteY8" fmla="*/ 1130 h 27546"/>
                <a:gd name="connsiteX9" fmla="*/ 116205 w 233648"/>
                <a:gd name="connsiteY9" fmla="*/ 8179 h 27546"/>
                <a:gd name="connsiteX10" fmla="*/ 34004 w 233648"/>
                <a:gd name="connsiteY10" fmla="*/ 20466 h 27546"/>
                <a:gd name="connsiteX11" fmla="*/ 9335 w 233648"/>
                <a:gd name="connsiteY11" fmla="*/ 25419 h 27546"/>
                <a:gd name="connsiteX12" fmla="*/ 0 w 233648"/>
                <a:gd name="connsiteY12" fmla="*/ 27514 h 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648" h="27546">
                  <a:moveTo>
                    <a:pt x="0" y="27514"/>
                  </a:moveTo>
                  <a:cubicBezTo>
                    <a:pt x="3199" y="27648"/>
                    <a:pt x="6401" y="27360"/>
                    <a:pt x="9525" y="26657"/>
                  </a:cubicBezTo>
                  <a:lnTo>
                    <a:pt x="34480" y="23038"/>
                  </a:lnTo>
                  <a:cubicBezTo>
                    <a:pt x="55436" y="19894"/>
                    <a:pt x="84487" y="15799"/>
                    <a:pt x="116586" y="12084"/>
                  </a:cubicBezTo>
                  <a:cubicBezTo>
                    <a:pt x="148685" y="8369"/>
                    <a:pt x="177927" y="5607"/>
                    <a:pt x="199073" y="3797"/>
                  </a:cubicBezTo>
                  <a:lnTo>
                    <a:pt x="224123" y="1606"/>
                  </a:lnTo>
                  <a:cubicBezTo>
                    <a:pt x="227341" y="1559"/>
                    <a:pt x="230541" y="1111"/>
                    <a:pt x="233648" y="273"/>
                  </a:cubicBezTo>
                  <a:cubicBezTo>
                    <a:pt x="230484" y="-91"/>
                    <a:pt x="227288" y="-91"/>
                    <a:pt x="224123" y="273"/>
                  </a:cubicBezTo>
                  <a:cubicBezTo>
                    <a:pt x="218123" y="273"/>
                    <a:pt x="209550" y="273"/>
                    <a:pt x="198977" y="1130"/>
                  </a:cubicBezTo>
                  <a:cubicBezTo>
                    <a:pt x="177737" y="2178"/>
                    <a:pt x="148400" y="4464"/>
                    <a:pt x="116205" y="8179"/>
                  </a:cubicBezTo>
                  <a:cubicBezTo>
                    <a:pt x="84011" y="11894"/>
                    <a:pt x="54959" y="16561"/>
                    <a:pt x="34004" y="20466"/>
                  </a:cubicBezTo>
                  <a:cubicBezTo>
                    <a:pt x="23622" y="22371"/>
                    <a:pt x="14954" y="24086"/>
                    <a:pt x="9335" y="25419"/>
                  </a:cubicBezTo>
                  <a:cubicBezTo>
                    <a:pt x="6149" y="25734"/>
                    <a:pt x="3014" y="26438"/>
                    <a:pt x="0" y="2751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18AD8445-667B-4C9D-A66D-1221622DCA42}"/>
                </a:ext>
              </a:extLst>
            </p:cNvPr>
            <p:cNvSpPr/>
            <p:nvPr/>
          </p:nvSpPr>
          <p:spPr>
            <a:xfrm>
              <a:off x="1339452" y="2548886"/>
              <a:ext cx="94104" cy="22838"/>
            </a:xfrm>
            <a:custGeom>
              <a:avLst/>
              <a:gdLst>
                <a:gd name="connsiteX0" fmla="*/ 0 w 273558"/>
                <a:gd name="connsiteY0" fmla="*/ 0 h 66389"/>
                <a:gd name="connsiteX1" fmla="*/ 10763 w 273558"/>
                <a:gd name="connsiteY1" fmla="*/ 2572 h 66389"/>
                <a:gd name="connsiteX2" fmla="*/ 40386 w 273558"/>
                <a:gd name="connsiteY2" fmla="*/ 8477 h 66389"/>
                <a:gd name="connsiteX3" fmla="*/ 137827 w 273558"/>
                <a:gd name="connsiteY3" fmla="*/ 29718 h 66389"/>
                <a:gd name="connsiteX4" fmla="*/ 234125 w 273558"/>
                <a:gd name="connsiteY4" fmla="*/ 55340 h 66389"/>
                <a:gd name="connsiteX5" fmla="*/ 262700 w 273558"/>
                <a:gd name="connsiteY5" fmla="*/ 63722 h 66389"/>
                <a:gd name="connsiteX6" fmla="*/ 273558 w 273558"/>
                <a:gd name="connsiteY6" fmla="*/ 66389 h 66389"/>
                <a:gd name="connsiteX7" fmla="*/ 263271 w 273558"/>
                <a:gd name="connsiteY7" fmla="*/ 62198 h 66389"/>
                <a:gd name="connsiteX8" fmla="*/ 234696 w 273558"/>
                <a:gd name="connsiteY8" fmla="*/ 52673 h 66389"/>
                <a:gd name="connsiteX9" fmla="*/ 138494 w 273558"/>
                <a:gd name="connsiteY9" fmla="*/ 25813 h 66389"/>
                <a:gd name="connsiteX10" fmla="*/ 40672 w 273558"/>
                <a:gd name="connsiteY10" fmla="*/ 5620 h 66389"/>
                <a:gd name="connsiteX11" fmla="*/ 10763 w 273558"/>
                <a:gd name="connsiteY11" fmla="*/ 1143 h 66389"/>
                <a:gd name="connsiteX12" fmla="*/ 0 w 273558"/>
                <a:gd name="connsiteY12" fmla="*/ 0 h 6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558" h="66389">
                  <a:moveTo>
                    <a:pt x="0" y="0"/>
                  </a:moveTo>
                  <a:cubicBezTo>
                    <a:pt x="3500" y="1189"/>
                    <a:pt x="7104" y="2050"/>
                    <a:pt x="10763" y="2572"/>
                  </a:cubicBezTo>
                  <a:lnTo>
                    <a:pt x="40386" y="8477"/>
                  </a:lnTo>
                  <a:cubicBezTo>
                    <a:pt x="65437" y="13335"/>
                    <a:pt x="100013" y="20574"/>
                    <a:pt x="137827" y="29718"/>
                  </a:cubicBezTo>
                  <a:cubicBezTo>
                    <a:pt x="175641" y="38862"/>
                    <a:pt x="209645" y="48292"/>
                    <a:pt x="234125" y="55340"/>
                  </a:cubicBezTo>
                  <a:lnTo>
                    <a:pt x="262700" y="63722"/>
                  </a:lnTo>
                  <a:cubicBezTo>
                    <a:pt x="266215" y="64990"/>
                    <a:pt x="269855" y="65884"/>
                    <a:pt x="273558" y="66389"/>
                  </a:cubicBezTo>
                  <a:cubicBezTo>
                    <a:pt x="270288" y="64630"/>
                    <a:pt x="266839" y="63225"/>
                    <a:pt x="263271" y="62198"/>
                  </a:cubicBezTo>
                  <a:cubicBezTo>
                    <a:pt x="256508" y="59722"/>
                    <a:pt x="246698" y="56388"/>
                    <a:pt x="234696" y="52673"/>
                  </a:cubicBezTo>
                  <a:cubicBezTo>
                    <a:pt x="210407" y="44863"/>
                    <a:pt x="176498" y="34957"/>
                    <a:pt x="138494" y="25813"/>
                  </a:cubicBezTo>
                  <a:cubicBezTo>
                    <a:pt x="100489" y="16669"/>
                    <a:pt x="65913" y="9811"/>
                    <a:pt x="40672" y="5620"/>
                  </a:cubicBezTo>
                  <a:cubicBezTo>
                    <a:pt x="28099" y="3524"/>
                    <a:pt x="17812" y="2000"/>
                    <a:pt x="10763" y="1143"/>
                  </a:cubicBezTo>
                  <a:cubicBezTo>
                    <a:pt x="7227" y="377"/>
                    <a:pt x="3618" y="-6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83A4D325-AEAE-4BE8-B1A1-57BB55E426FF}"/>
                </a:ext>
              </a:extLst>
            </p:cNvPr>
            <p:cNvSpPr/>
            <p:nvPr/>
          </p:nvSpPr>
          <p:spPr>
            <a:xfrm>
              <a:off x="1409253" y="2443445"/>
              <a:ext cx="28759" cy="99150"/>
            </a:xfrm>
            <a:custGeom>
              <a:avLst/>
              <a:gdLst>
                <a:gd name="connsiteX0" fmla="*/ 83602 w 83602"/>
                <a:gd name="connsiteY0" fmla="*/ 0 h 288226"/>
                <a:gd name="connsiteX1" fmla="*/ 76935 w 83602"/>
                <a:gd name="connsiteY1" fmla="*/ 9525 h 288226"/>
                <a:gd name="connsiteX2" fmla="*/ 61028 w 83602"/>
                <a:gd name="connsiteY2" fmla="*/ 38100 h 288226"/>
                <a:gd name="connsiteX3" fmla="*/ 1878 w 83602"/>
                <a:gd name="connsiteY3" fmla="*/ 243745 h 288226"/>
                <a:gd name="connsiteX4" fmla="*/ 258 w 83602"/>
                <a:gd name="connsiteY4" fmla="*/ 276225 h 288226"/>
                <a:gd name="connsiteX5" fmla="*/ 258 w 83602"/>
                <a:gd name="connsiteY5" fmla="*/ 288226 h 288226"/>
                <a:gd name="connsiteX6" fmla="*/ 1497 w 83602"/>
                <a:gd name="connsiteY6" fmla="*/ 276320 h 288226"/>
                <a:gd name="connsiteX7" fmla="*/ 4449 w 83602"/>
                <a:gd name="connsiteY7" fmla="*/ 244030 h 288226"/>
                <a:gd name="connsiteX8" fmla="*/ 63314 w 83602"/>
                <a:gd name="connsiteY8" fmla="*/ 39433 h 288226"/>
                <a:gd name="connsiteX9" fmla="*/ 77982 w 83602"/>
                <a:gd name="connsiteY9" fmla="*/ 10858 h 288226"/>
                <a:gd name="connsiteX10" fmla="*/ 83602 w 83602"/>
                <a:gd name="connsiteY10" fmla="*/ 0 h 28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602" h="288226">
                  <a:moveTo>
                    <a:pt x="83602" y="0"/>
                  </a:moveTo>
                  <a:cubicBezTo>
                    <a:pt x="81035" y="2919"/>
                    <a:pt x="78799" y="6114"/>
                    <a:pt x="76935" y="9525"/>
                  </a:cubicBezTo>
                  <a:cubicBezTo>
                    <a:pt x="72839" y="16002"/>
                    <a:pt x="67410" y="25717"/>
                    <a:pt x="61028" y="38100"/>
                  </a:cubicBezTo>
                  <a:cubicBezTo>
                    <a:pt x="28097" y="102138"/>
                    <a:pt x="8004" y="171997"/>
                    <a:pt x="1878" y="243745"/>
                  </a:cubicBezTo>
                  <a:cubicBezTo>
                    <a:pt x="735" y="257461"/>
                    <a:pt x="258" y="268510"/>
                    <a:pt x="258" y="276225"/>
                  </a:cubicBezTo>
                  <a:cubicBezTo>
                    <a:pt x="-86" y="280218"/>
                    <a:pt x="-86" y="284233"/>
                    <a:pt x="258" y="288226"/>
                  </a:cubicBezTo>
                  <a:cubicBezTo>
                    <a:pt x="1055" y="284307"/>
                    <a:pt x="1469" y="280320"/>
                    <a:pt x="1497" y="276320"/>
                  </a:cubicBezTo>
                  <a:cubicBezTo>
                    <a:pt x="1497" y="268700"/>
                    <a:pt x="3021" y="257270"/>
                    <a:pt x="4449" y="244030"/>
                  </a:cubicBezTo>
                  <a:cubicBezTo>
                    <a:pt x="12224" y="172967"/>
                    <a:pt x="32135" y="103764"/>
                    <a:pt x="63314" y="39433"/>
                  </a:cubicBezTo>
                  <a:cubicBezTo>
                    <a:pt x="69219" y="27051"/>
                    <a:pt x="74363" y="17145"/>
                    <a:pt x="77982" y="10858"/>
                  </a:cubicBezTo>
                  <a:cubicBezTo>
                    <a:pt x="80209" y="7433"/>
                    <a:pt x="82092" y="3796"/>
                    <a:pt x="83602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14C9617D-8C2A-4E77-A72E-DE30808BD061}"/>
                </a:ext>
              </a:extLst>
            </p:cNvPr>
            <p:cNvSpPr/>
            <p:nvPr/>
          </p:nvSpPr>
          <p:spPr>
            <a:xfrm>
              <a:off x="1288435" y="2379289"/>
              <a:ext cx="71364" cy="57799"/>
            </a:xfrm>
            <a:custGeom>
              <a:avLst/>
              <a:gdLst>
                <a:gd name="connsiteX0" fmla="*/ 0 w 207454"/>
                <a:gd name="connsiteY0" fmla="*/ 0 h 168020"/>
                <a:gd name="connsiteX1" fmla="*/ 8573 w 207454"/>
                <a:gd name="connsiteY1" fmla="*/ 6096 h 168020"/>
                <a:gd name="connsiteX2" fmla="*/ 32671 w 207454"/>
                <a:gd name="connsiteY2" fmla="*/ 21717 h 168020"/>
                <a:gd name="connsiteX3" fmla="*/ 108871 w 207454"/>
                <a:gd name="connsiteY3" fmla="*/ 77629 h 168020"/>
                <a:gd name="connsiteX4" fmla="*/ 179356 w 207454"/>
                <a:gd name="connsiteY4" fmla="*/ 140589 h 168020"/>
                <a:gd name="connsiteX5" fmla="*/ 199644 w 207454"/>
                <a:gd name="connsiteY5" fmla="*/ 160782 h 168020"/>
                <a:gd name="connsiteX6" fmla="*/ 207454 w 207454"/>
                <a:gd name="connsiteY6" fmla="*/ 168021 h 168020"/>
                <a:gd name="connsiteX7" fmla="*/ 200882 w 207454"/>
                <a:gd name="connsiteY7" fmla="*/ 159734 h 168020"/>
                <a:gd name="connsiteX8" fmla="*/ 181832 w 207454"/>
                <a:gd name="connsiteY8" fmla="*/ 138493 h 168020"/>
                <a:gd name="connsiteX9" fmla="*/ 111919 w 207454"/>
                <a:gd name="connsiteY9" fmla="*/ 74295 h 168020"/>
                <a:gd name="connsiteX10" fmla="*/ 34576 w 207454"/>
                <a:gd name="connsiteY10" fmla="*/ 19240 h 168020"/>
                <a:gd name="connsiteX11" fmla="*/ 9811 w 207454"/>
                <a:gd name="connsiteY11" fmla="*/ 4667 h 168020"/>
                <a:gd name="connsiteX12" fmla="*/ 0 w 207454"/>
                <a:gd name="connsiteY12" fmla="*/ 0 h 16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454" h="168020">
                  <a:moveTo>
                    <a:pt x="0" y="0"/>
                  </a:moveTo>
                  <a:cubicBezTo>
                    <a:pt x="2640" y="2321"/>
                    <a:pt x="5513" y="4364"/>
                    <a:pt x="8573" y="6096"/>
                  </a:cubicBezTo>
                  <a:lnTo>
                    <a:pt x="32671" y="21717"/>
                  </a:lnTo>
                  <a:cubicBezTo>
                    <a:pt x="52864" y="35147"/>
                    <a:pt x="80296" y="54388"/>
                    <a:pt x="108871" y="77629"/>
                  </a:cubicBezTo>
                  <a:cubicBezTo>
                    <a:pt x="137446" y="100870"/>
                    <a:pt x="162115" y="123634"/>
                    <a:pt x="179356" y="140589"/>
                  </a:cubicBezTo>
                  <a:lnTo>
                    <a:pt x="199644" y="160782"/>
                  </a:lnTo>
                  <a:cubicBezTo>
                    <a:pt x="201978" y="163470"/>
                    <a:pt x="204597" y="165897"/>
                    <a:pt x="207454" y="168021"/>
                  </a:cubicBezTo>
                  <a:cubicBezTo>
                    <a:pt x="205565" y="165033"/>
                    <a:pt x="203361" y="162255"/>
                    <a:pt x="200882" y="159734"/>
                  </a:cubicBezTo>
                  <a:cubicBezTo>
                    <a:pt x="196501" y="154496"/>
                    <a:pt x="189929" y="147257"/>
                    <a:pt x="181832" y="138493"/>
                  </a:cubicBezTo>
                  <a:cubicBezTo>
                    <a:pt x="159885" y="115662"/>
                    <a:pt x="136535" y="94221"/>
                    <a:pt x="111919" y="74295"/>
                  </a:cubicBezTo>
                  <a:cubicBezTo>
                    <a:pt x="87294" y="54371"/>
                    <a:pt x="61464" y="35985"/>
                    <a:pt x="34576" y="19240"/>
                  </a:cubicBezTo>
                  <a:cubicBezTo>
                    <a:pt x="24289" y="12763"/>
                    <a:pt x="15526" y="7810"/>
                    <a:pt x="9811" y="4667"/>
                  </a:cubicBezTo>
                  <a:cubicBezTo>
                    <a:pt x="6711" y="2775"/>
                    <a:pt x="3423" y="121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129D65F3-717E-46D3-811F-4F1CD672CD83}"/>
                </a:ext>
              </a:extLst>
            </p:cNvPr>
            <p:cNvSpPr/>
            <p:nvPr/>
          </p:nvSpPr>
          <p:spPr>
            <a:xfrm>
              <a:off x="1344760" y="2277452"/>
              <a:ext cx="84503" cy="99215"/>
            </a:xfrm>
            <a:custGeom>
              <a:avLst/>
              <a:gdLst>
                <a:gd name="connsiteX0" fmla="*/ 245650 w 245649"/>
                <a:gd name="connsiteY0" fmla="*/ 0 h 288417"/>
                <a:gd name="connsiteX1" fmla="*/ 242507 w 245649"/>
                <a:gd name="connsiteY1" fmla="*/ 2381 h 288417"/>
                <a:gd name="connsiteX2" fmla="*/ 234315 w 245649"/>
                <a:gd name="connsiteY2" fmla="*/ 9716 h 288417"/>
                <a:gd name="connsiteX3" fmla="*/ 204788 w 245649"/>
                <a:gd name="connsiteY3" fmla="*/ 37814 h 288417"/>
                <a:gd name="connsiteX4" fmla="*/ 113443 w 245649"/>
                <a:gd name="connsiteY4" fmla="*/ 136208 h 288417"/>
                <a:gd name="connsiteX5" fmla="*/ 30861 w 245649"/>
                <a:gd name="connsiteY5" fmla="*/ 242030 h 288417"/>
                <a:gd name="connsiteX6" fmla="*/ 7811 w 245649"/>
                <a:gd name="connsiteY6" fmla="*/ 275558 h 288417"/>
                <a:gd name="connsiteX7" fmla="*/ 1810 w 245649"/>
                <a:gd name="connsiteY7" fmla="*/ 285083 h 288417"/>
                <a:gd name="connsiteX8" fmla="*/ 0 w 245649"/>
                <a:gd name="connsiteY8" fmla="*/ 288417 h 288417"/>
                <a:gd name="connsiteX9" fmla="*/ 2572 w 245649"/>
                <a:gd name="connsiteY9" fmla="*/ 285559 h 288417"/>
                <a:gd name="connsiteX10" fmla="*/ 9144 w 245649"/>
                <a:gd name="connsiteY10" fmla="*/ 276701 h 288417"/>
                <a:gd name="connsiteX11" fmla="*/ 33242 w 245649"/>
                <a:gd name="connsiteY11" fmla="*/ 243935 h 288417"/>
                <a:gd name="connsiteX12" fmla="*/ 116681 w 245649"/>
                <a:gd name="connsiteY12" fmla="*/ 139160 h 288417"/>
                <a:gd name="connsiteX13" fmla="*/ 206978 w 245649"/>
                <a:gd name="connsiteY13" fmla="*/ 40100 h 288417"/>
                <a:gd name="connsiteX14" fmla="*/ 235553 w 245649"/>
                <a:gd name="connsiteY14" fmla="*/ 11525 h 288417"/>
                <a:gd name="connsiteX15" fmla="*/ 243173 w 245649"/>
                <a:gd name="connsiteY15" fmla="*/ 3620 h 288417"/>
                <a:gd name="connsiteX16" fmla="*/ 245650 w 245649"/>
                <a:gd name="connsiteY16" fmla="*/ 0 h 28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649" h="288417">
                  <a:moveTo>
                    <a:pt x="245650" y="0"/>
                  </a:moveTo>
                  <a:cubicBezTo>
                    <a:pt x="245650" y="0"/>
                    <a:pt x="244412" y="762"/>
                    <a:pt x="242507" y="2381"/>
                  </a:cubicBezTo>
                  <a:lnTo>
                    <a:pt x="234315" y="9716"/>
                  </a:lnTo>
                  <a:cubicBezTo>
                    <a:pt x="227171" y="16192"/>
                    <a:pt x="217075" y="25813"/>
                    <a:pt x="204788" y="37814"/>
                  </a:cubicBezTo>
                  <a:cubicBezTo>
                    <a:pt x="180308" y="61913"/>
                    <a:pt x="147638" y="96298"/>
                    <a:pt x="113443" y="136208"/>
                  </a:cubicBezTo>
                  <a:cubicBezTo>
                    <a:pt x="79248" y="176117"/>
                    <a:pt x="50673" y="213932"/>
                    <a:pt x="30861" y="242030"/>
                  </a:cubicBezTo>
                  <a:cubicBezTo>
                    <a:pt x="21336" y="256032"/>
                    <a:pt x="13049" y="267462"/>
                    <a:pt x="7811" y="275558"/>
                  </a:cubicBezTo>
                  <a:lnTo>
                    <a:pt x="1810" y="285083"/>
                  </a:lnTo>
                  <a:cubicBezTo>
                    <a:pt x="1038" y="286094"/>
                    <a:pt x="427" y="287219"/>
                    <a:pt x="0" y="288417"/>
                  </a:cubicBezTo>
                  <a:cubicBezTo>
                    <a:pt x="0" y="288417"/>
                    <a:pt x="1048" y="287560"/>
                    <a:pt x="2572" y="285559"/>
                  </a:cubicBezTo>
                  <a:lnTo>
                    <a:pt x="9144" y="276701"/>
                  </a:lnTo>
                  <a:lnTo>
                    <a:pt x="33242" y="243935"/>
                  </a:lnTo>
                  <a:cubicBezTo>
                    <a:pt x="53721" y="216408"/>
                    <a:pt x="82772" y="178975"/>
                    <a:pt x="116681" y="139160"/>
                  </a:cubicBezTo>
                  <a:cubicBezTo>
                    <a:pt x="150590" y="99346"/>
                    <a:pt x="183356" y="64675"/>
                    <a:pt x="206978" y="40100"/>
                  </a:cubicBezTo>
                  <a:lnTo>
                    <a:pt x="235553" y="11525"/>
                  </a:lnTo>
                  <a:lnTo>
                    <a:pt x="243173" y="3620"/>
                  </a:lnTo>
                  <a:cubicBezTo>
                    <a:pt x="244184" y="2551"/>
                    <a:pt x="245020" y="1329"/>
                    <a:pt x="24565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596E11D3-4714-49C3-87CC-E784AF608807}"/>
                </a:ext>
              </a:extLst>
            </p:cNvPr>
            <p:cNvSpPr/>
            <p:nvPr/>
          </p:nvSpPr>
          <p:spPr>
            <a:xfrm>
              <a:off x="1273920" y="2207693"/>
              <a:ext cx="65565" cy="91712"/>
            </a:xfrm>
            <a:custGeom>
              <a:avLst/>
              <a:gdLst>
                <a:gd name="connsiteX0" fmla="*/ 0 w 190595"/>
                <a:gd name="connsiteY0" fmla="*/ 0 h 266604"/>
                <a:gd name="connsiteX1" fmla="*/ 8001 w 190595"/>
                <a:gd name="connsiteY1" fmla="*/ 10097 h 266604"/>
                <a:gd name="connsiteX2" fmla="*/ 30766 w 190595"/>
                <a:gd name="connsiteY2" fmla="*/ 36957 h 266604"/>
                <a:gd name="connsiteX3" fmla="*/ 101822 w 190595"/>
                <a:gd name="connsiteY3" fmla="*/ 128588 h 266604"/>
                <a:gd name="connsiteX4" fmla="*/ 165640 w 190595"/>
                <a:gd name="connsiteY4" fmla="*/ 225552 h 266604"/>
                <a:gd name="connsiteX5" fmla="*/ 183642 w 190595"/>
                <a:gd name="connsiteY5" fmla="*/ 255746 h 266604"/>
                <a:gd name="connsiteX6" fmla="*/ 190595 w 190595"/>
                <a:gd name="connsiteY6" fmla="*/ 266605 h 266604"/>
                <a:gd name="connsiteX7" fmla="*/ 185166 w 190595"/>
                <a:gd name="connsiteY7" fmla="*/ 254889 h 266604"/>
                <a:gd name="connsiteX8" fmla="*/ 168212 w 190595"/>
                <a:gd name="connsiteY8" fmla="*/ 224028 h 266604"/>
                <a:gd name="connsiteX9" fmla="*/ 105251 w 190595"/>
                <a:gd name="connsiteY9" fmla="*/ 126111 h 266604"/>
                <a:gd name="connsiteX10" fmla="*/ 33052 w 190595"/>
                <a:gd name="connsiteY10" fmla="*/ 34957 h 266604"/>
                <a:gd name="connsiteX11" fmla="*/ 9239 w 190595"/>
                <a:gd name="connsiteY11" fmla="*/ 8954 h 266604"/>
                <a:gd name="connsiteX12" fmla="*/ 0 w 190595"/>
                <a:gd name="connsiteY12" fmla="*/ 0 h 26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95" h="266604">
                  <a:moveTo>
                    <a:pt x="0" y="0"/>
                  </a:moveTo>
                  <a:cubicBezTo>
                    <a:pt x="2377" y="3585"/>
                    <a:pt x="5054" y="6963"/>
                    <a:pt x="8001" y="10097"/>
                  </a:cubicBezTo>
                  <a:lnTo>
                    <a:pt x="30766" y="36957"/>
                  </a:lnTo>
                  <a:cubicBezTo>
                    <a:pt x="49816" y="59722"/>
                    <a:pt x="75438" y="91821"/>
                    <a:pt x="101822" y="128588"/>
                  </a:cubicBezTo>
                  <a:cubicBezTo>
                    <a:pt x="128206" y="165354"/>
                    <a:pt x="150209" y="200120"/>
                    <a:pt x="165640" y="225552"/>
                  </a:cubicBezTo>
                  <a:cubicBezTo>
                    <a:pt x="172974" y="237744"/>
                    <a:pt x="178975" y="247936"/>
                    <a:pt x="183642" y="255746"/>
                  </a:cubicBezTo>
                  <a:cubicBezTo>
                    <a:pt x="185677" y="259539"/>
                    <a:pt x="188002" y="263170"/>
                    <a:pt x="190595" y="266605"/>
                  </a:cubicBezTo>
                  <a:cubicBezTo>
                    <a:pt x="189112" y="262556"/>
                    <a:pt x="187296" y="258638"/>
                    <a:pt x="185166" y="254889"/>
                  </a:cubicBezTo>
                  <a:cubicBezTo>
                    <a:pt x="181356" y="247460"/>
                    <a:pt x="175641" y="236887"/>
                    <a:pt x="168212" y="224028"/>
                  </a:cubicBezTo>
                  <a:cubicBezTo>
                    <a:pt x="153448" y="198120"/>
                    <a:pt x="131731" y="163163"/>
                    <a:pt x="105251" y="126111"/>
                  </a:cubicBezTo>
                  <a:cubicBezTo>
                    <a:pt x="78772" y="89059"/>
                    <a:pt x="52769" y="57341"/>
                    <a:pt x="33052" y="34957"/>
                  </a:cubicBezTo>
                  <a:cubicBezTo>
                    <a:pt x="23527" y="23813"/>
                    <a:pt x="15050" y="14954"/>
                    <a:pt x="9239" y="8954"/>
                  </a:cubicBezTo>
                  <a:cubicBezTo>
                    <a:pt x="6473" y="5662"/>
                    <a:pt x="3377" y="266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30DC4AE6-9FF9-408B-B83E-D9F411D031A6}"/>
                </a:ext>
              </a:extLst>
            </p:cNvPr>
            <p:cNvSpPr/>
            <p:nvPr/>
          </p:nvSpPr>
          <p:spPr>
            <a:xfrm>
              <a:off x="1350330" y="2101826"/>
              <a:ext cx="40204" cy="108619"/>
            </a:xfrm>
            <a:custGeom>
              <a:avLst/>
              <a:gdLst>
                <a:gd name="connsiteX0" fmla="*/ 116872 w 116871"/>
                <a:gd name="connsiteY0" fmla="*/ 0 h 315753"/>
                <a:gd name="connsiteX1" fmla="*/ 110966 w 116871"/>
                <a:gd name="connsiteY1" fmla="*/ 11906 h 315753"/>
                <a:gd name="connsiteX2" fmla="*/ 96488 w 116871"/>
                <a:gd name="connsiteY2" fmla="*/ 44958 h 315753"/>
                <a:gd name="connsiteX3" fmla="*/ 52768 w 116871"/>
                <a:gd name="connsiteY3" fmla="*/ 155734 h 315753"/>
                <a:gd name="connsiteX4" fmla="*/ 13811 w 116871"/>
                <a:gd name="connsiteY4" fmla="*/ 268415 h 315753"/>
                <a:gd name="connsiteX5" fmla="*/ 3238 w 116871"/>
                <a:gd name="connsiteY5" fmla="*/ 302895 h 315753"/>
                <a:gd name="connsiteX6" fmla="*/ 0 w 116871"/>
                <a:gd name="connsiteY6" fmla="*/ 315754 h 315753"/>
                <a:gd name="connsiteX7" fmla="*/ 5144 w 116871"/>
                <a:gd name="connsiteY7" fmla="*/ 303086 h 315753"/>
                <a:gd name="connsiteX8" fmla="*/ 16954 w 116871"/>
                <a:gd name="connsiteY8" fmla="*/ 269081 h 315753"/>
                <a:gd name="connsiteX9" fmla="*/ 57055 w 116871"/>
                <a:gd name="connsiteY9" fmla="*/ 156972 h 315753"/>
                <a:gd name="connsiteX10" fmla="*/ 99346 w 116871"/>
                <a:gd name="connsiteY10" fmla="*/ 45910 h 315753"/>
                <a:gd name="connsiteX11" fmla="*/ 112490 w 116871"/>
                <a:gd name="connsiteY11" fmla="*/ 12287 h 315753"/>
                <a:gd name="connsiteX12" fmla="*/ 116872 w 116871"/>
                <a:gd name="connsiteY12" fmla="*/ 0 h 31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871" h="315753">
                  <a:moveTo>
                    <a:pt x="116872" y="0"/>
                  </a:moveTo>
                  <a:cubicBezTo>
                    <a:pt x="114551" y="3784"/>
                    <a:pt x="112575" y="7769"/>
                    <a:pt x="110966" y="11906"/>
                  </a:cubicBezTo>
                  <a:cubicBezTo>
                    <a:pt x="107442" y="19621"/>
                    <a:pt x="102489" y="30956"/>
                    <a:pt x="96488" y="44958"/>
                  </a:cubicBezTo>
                  <a:cubicBezTo>
                    <a:pt x="84582" y="73057"/>
                    <a:pt x="68866" y="111633"/>
                    <a:pt x="52768" y="155734"/>
                  </a:cubicBezTo>
                  <a:cubicBezTo>
                    <a:pt x="36671" y="199835"/>
                    <a:pt x="23050" y="239363"/>
                    <a:pt x="13811" y="268415"/>
                  </a:cubicBezTo>
                  <a:cubicBezTo>
                    <a:pt x="9239" y="282893"/>
                    <a:pt x="5620" y="294703"/>
                    <a:pt x="3238" y="302895"/>
                  </a:cubicBezTo>
                  <a:cubicBezTo>
                    <a:pt x="1777" y="307076"/>
                    <a:pt x="694" y="311379"/>
                    <a:pt x="0" y="315754"/>
                  </a:cubicBezTo>
                  <a:cubicBezTo>
                    <a:pt x="2091" y="311694"/>
                    <a:pt x="3812" y="307454"/>
                    <a:pt x="5144" y="303086"/>
                  </a:cubicBezTo>
                  <a:cubicBezTo>
                    <a:pt x="8191" y="294323"/>
                    <a:pt x="12192" y="282893"/>
                    <a:pt x="16954" y="269081"/>
                  </a:cubicBezTo>
                  <a:cubicBezTo>
                    <a:pt x="26956" y="240506"/>
                    <a:pt x="40862" y="200596"/>
                    <a:pt x="57055" y="156972"/>
                  </a:cubicBezTo>
                  <a:cubicBezTo>
                    <a:pt x="73247" y="113348"/>
                    <a:pt x="88106" y="74486"/>
                    <a:pt x="99346" y="45910"/>
                  </a:cubicBezTo>
                  <a:cubicBezTo>
                    <a:pt x="104680" y="32290"/>
                    <a:pt x="108871" y="20955"/>
                    <a:pt x="112490" y="12287"/>
                  </a:cubicBezTo>
                  <a:cubicBezTo>
                    <a:pt x="114280" y="8317"/>
                    <a:pt x="115746" y="4207"/>
                    <a:pt x="116872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917A649D-BE01-40B5-A019-EBA16D8BD6B5}"/>
              </a:ext>
            </a:extLst>
          </p:cNvPr>
          <p:cNvGrpSpPr/>
          <p:nvPr/>
        </p:nvGrpSpPr>
        <p:grpSpPr>
          <a:xfrm>
            <a:off x="3012748" y="2058641"/>
            <a:ext cx="467670" cy="669046"/>
            <a:chOff x="2828183" y="2058641"/>
            <a:chExt cx="467670" cy="669046"/>
          </a:xfrm>
        </p:grpSpPr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906C036B-19DF-4A8E-A1C4-B891AA70779F}"/>
                </a:ext>
              </a:extLst>
            </p:cNvPr>
            <p:cNvSpPr/>
            <p:nvPr/>
          </p:nvSpPr>
          <p:spPr>
            <a:xfrm flipH="1">
              <a:off x="3111937" y="2324616"/>
              <a:ext cx="183916" cy="115872"/>
            </a:xfrm>
            <a:custGeom>
              <a:avLst/>
              <a:gdLst>
                <a:gd name="connsiteX0" fmla="*/ 0 w 534638"/>
                <a:gd name="connsiteY0" fmla="*/ 14917 h 336838"/>
                <a:gd name="connsiteX1" fmla="*/ 534638 w 534638"/>
                <a:gd name="connsiteY1" fmla="*/ 323146 h 336838"/>
                <a:gd name="connsiteX2" fmla="*/ 0 w 534638"/>
                <a:gd name="connsiteY2" fmla="*/ 14917 h 3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638" h="336838">
                  <a:moveTo>
                    <a:pt x="0" y="14917"/>
                  </a:moveTo>
                  <a:cubicBezTo>
                    <a:pt x="0" y="14917"/>
                    <a:pt x="97631" y="414967"/>
                    <a:pt x="534638" y="323146"/>
                  </a:cubicBezTo>
                  <a:cubicBezTo>
                    <a:pt x="534638" y="323146"/>
                    <a:pt x="408051" y="-81762"/>
                    <a:pt x="0" y="1491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193A95C3-1C3F-49F0-B839-399A27B27A6C}"/>
                </a:ext>
              </a:extLst>
            </p:cNvPr>
            <p:cNvSpPr/>
            <p:nvPr/>
          </p:nvSpPr>
          <p:spPr>
            <a:xfrm flipH="1">
              <a:off x="3040179" y="2513659"/>
              <a:ext cx="183031" cy="81215"/>
            </a:xfrm>
            <a:custGeom>
              <a:avLst/>
              <a:gdLst>
                <a:gd name="connsiteX0" fmla="*/ 0 w 532066"/>
                <a:gd name="connsiteY0" fmla="*/ 70972 h 236089"/>
                <a:gd name="connsiteX1" fmla="*/ 532067 w 532066"/>
                <a:gd name="connsiteY1" fmla="*/ 163174 h 236089"/>
                <a:gd name="connsiteX2" fmla="*/ 0 w 532066"/>
                <a:gd name="connsiteY2" fmla="*/ 70972 h 23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066" h="236089">
                  <a:moveTo>
                    <a:pt x="0" y="70972"/>
                  </a:moveTo>
                  <a:cubicBezTo>
                    <a:pt x="0" y="70972"/>
                    <a:pt x="200596" y="370057"/>
                    <a:pt x="532067" y="163174"/>
                  </a:cubicBezTo>
                  <a:cubicBezTo>
                    <a:pt x="532067" y="163174"/>
                    <a:pt x="306038" y="-131339"/>
                    <a:pt x="0" y="7097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FB8A0C6F-85C0-446D-A29B-67F093EA6275}"/>
                </a:ext>
              </a:extLst>
            </p:cNvPr>
            <p:cNvSpPr/>
            <p:nvPr/>
          </p:nvSpPr>
          <p:spPr>
            <a:xfrm flipH="1">
              <a:off x="2916127" y="2643743"/>
              <a:ext cx="197121" cy="83944"/>
            </a:xfrm>
            <a:custGeom>
              <a:avLst/>
              <a:gdLst>
                <a:gd name="connsiteX0" fmla="*/ 0 w 573024"/>
                <a:gd name="connsiteY0" fmla="*/ 149163 h 244023"/>
                <a:gd name="connsiteX1" fmla="*/ 573024 w 573024"/>
                <a:gd name="connsiteY1" fmla="*/ 89536 h 244023"/>
                <a:gd name="connsiteX2" fmla="*/ 0 w 573024"/>
                <a:gd name="connsiteY2" fmla="*/ 149163 h 2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3024" h="244023">
                  <a:moveTo>
                    <a:pt x="0" y="149163"/>
                  </a:moveTo>
                  <a:cubicBezTo>
                    <a:pt x="0" y="149163"/>
                    <a:pt x="292703" y="398051"/>
                    <a:pt x="573024" y="89536"/>
                  </a:cubicBezTo>
                  <a:cubicBezTo>
                    <a:pt x="573024" y="89822"/>
                    <a:pt x="255556" y="-147351"/>
                    <a:pt x="0" y="14916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DB7F8478-1012-48E8-AC4A-D2A908E6E832}"/>
                </a:ext>
              </a:extLst>
            </p:cNvPr>
            <p:cNvSpPr/>
            <p:nvPr/>
          </p:nvSpPr>
          <p:spPr>
            <a:xfrm flipH="1">
              <a:off x="2994071" y="2364774"/>
              <a:ext cx="87425" cy="176674"/>
            </a:xfrm>
            <a:custGeom>
              <a:avLst/>
              <a:gdLst>
                <a:gd name="connsiteX0" fmla="*/ 210212 w 254141"/>
                <a:gd name="connsiteY0" fmla="*/ 0 h 513588"/>
                <a:gd name="connsiteX1" fmla="*/ 43143 w 254141"/>
                <a:gd name="connsiteY1" fmla="*/ 513588 h 513588"/>
                <a:gd name="connsiteX2" fmla="*/ 210212 w 254141"/>
                <a:gd name="connsiteY2" fmla="*/ 0 h 51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41" h="513588">
                  <a:moveTo>
                    <a:pt x="210212" y="0"/>
                  </a:moveTo>
                  <a:cubicBezTo>
                    <a:pt x="210212" y="0"/>
                    <a:pt x="-114400" y="156020"/>
                    <a:pt x="43143" y="513588"/>
                  </a:cubicBezTo>
                  <a:cubicBezTo>
                    <a:pt x="66289" y="500729"/>
                    <a:pt x="364041" y="324898"/>
                    <a:pt x="21021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75DE93AE-0776-4EE5-ABB2-499901D0C32D}"/>
                </a:ext>
              </a:extLst>
            </p:cNvPr>
            <p:cNvSpPr/>
            <p:nvPr/>
          </p:nvSpPr>
          <p:spPr>
            <a:xfrm flipH="1">
              <a:off x="2938477" y="2513073"/>
              <a:ext cx="64752" cy="139780"/>
            </a:xfrm>
            <a:custGeom>
              <a:avLst/>
              <a:gdLst>
                <a:gd name="connsiteX0" fmla="*/ 53177 w 188232"/>
                <a:gd name="connsiteY0" fmla="*/ 0 h 406336"/>
                <a:gd name="connsiteX1" fmla="*/ 132520 w 188232"/>
                <a:gd name="connsiteY1" fmla="*/ 406337 h 406336"/>
                <a:gd name="connsiteX2" fmla="*/ 53177 w 188232"/>
                <a:gd name="connsiteY2" fmla="*/ 0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232" h="406336">
                  <a:moveTo>
                    <a:pt x="53177" y="0"/>
                  </a:moveTo>
                  <a:cubicBezTo>
                    <a:pt x="53177" y="0"/>
                    <a:pt x="-108748" y="218599"/>
                    <a:pt x="132520" y="406337"/>
                  </a:cubicBezTo>
                  <a:cubicBezTo>
                    <a:pt x="147570" y="382905"/>
                    <a:pt x="288921" y="174403"/>
                    <a:pt x="53177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72E02463-58FD-49F4-9A18-B80E8E47A1BB}"/>
                </a:ext>
              </a:extLst>
            </p:cNvPr>
            <p:cNvSpPr/>
            <p:nvPr/>
          </p:nvSpPr>
          <p:spPr>
            <a:xfrm flipH="1">
              <a:off x="3135576" y="2171421"/>
              <a:ext cx="108050" cy="129360"/>
            </a:xfrm>
            <a:custGeom>
              <a:avLst/>
              <a:gdLst>
                <a:gd name="connsiteX0" fmla="*/ 1146 w 314097"/>
                <a:gd name="connsiteY0" fmla="*/ 0 h 376046"/>
                <a:gd name="connsiteX1" fmla="*/ 313948 w 314097"/>
                <a:gd name="connsiteY1" fmla="*/ 376047 h 376046"/>
                <a:gd name="connsiteX2" fmla="*/ 1146 w 314097"/>
                <a:gd name="connsiteY2" fmla="*/ 0 h 3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097" h="376046">
                  <a:moveTo>
                    <a:pt x="1146" y="0"/>
                  </a:moveTo>
                  <a:cubicBezTo>
                    <a:pt x="1146" y="0"/>
                    <a:pt x="-36096" y="323850"/>
                    <a:pt x="313948" y="376047"/>
                  </a:cubicBezTo>
                  <a:cubicBezTo>
                    <a:pt x="313948" y="376047"/>
                    <a:pt x="330997" y="40196"/>
                    <a:pt x="114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9B5E48D7-1985-4141-9C6F-8276FE2F9DBB}"/>
                </a:ext>
              </a:extLst>
            </p:cNvPr>
            <p:cNvSpPr/>
            <p:nvPr/>
          </p:nvSpPr>
          <p:spPr>
            <a:xfrm flipH="1">
              <a:off x="3059804" y="2058641"/>
              <a:ext cx="76476" cy="154819"/>
            </a:xfrm>
            <a:custGeom>
              <a:avLst/>
              <a:gdLst>
                <a:gd name="connsiteX0" fmla="*/ 191158 w 222312"/>
                <a:gd name="connsiteY0" fmla="*/ 0 h 450056"/>
                <a:gd name="connsiteX1" fmla="*/ 30948 w 222312"/>
                <a:gd name="connsiteY1" fmla="*/ 450056 h 450056"/>
                <a:gd name="connsiteX2" fmla="*/ 191158 w 222312"/>
                <a:gd name="connsiteY2" fmla="*/ 0 h 4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312" h="450056">
                  <a:moveTo>
                    <a:pt x="191158" y="0"/>
                  </a:moveTo>
                  <a:cubicBezTo>
                    <a:pt x="191158" y="0"/>
                    <a:pt x="-92020" y="118205"/>
                    <a:pt x="30948" y="450056"/>
                  </a:cubicBezTo>
                  <a:cubicBezTo>
                    <a:pt x="30948" y="450056"/>
                    <a:pt x="314697" y="308515"/>
                    <a:pt x="19115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4E9A80FE-FEB6-4966-99B2-8BC0213D938E}"/>
                </a:ext>
              </a:extLst>
            </p:cNvPr>
            <p:cNvSpPr/>
            <p:nvPr/>
          </p:nvSpPr>
          <p:spPr>
            <a:xfrm flipH="1">
              <a:off x="3010684" y="2221521"/>
              <a:ext cx="119391" cy="154950"/>
            </a:xfrm>
            <a:custGeom>
              <a:avLst/>
              <a:gdLst>
                <a:gd name="connsiteX0" fmla="*/ 344000 w 347065"/>
                <a:gd name="connsiteY0" fmla="*/ 0 h 450437"/>
                <a:gd name="connsiteX1" fmla="*/ 2052 w 347065"/>
                <a:gd name="connsiteY1" fmla="*/ 450437 h 450437"/>
                <a:gd name="connsiteX2" fmla="*/ 344000 w 347065"/>
                <a:gd name="connsiteY2" fmla="*/ 0 h 4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065" h="450437">
                  <a:moveTo>
                    <a:pt x="344000" y="0"/>
                  </a:moveTo>
                  <a:cubicBezTo>
                    <a:pt x="344000" y="0"/>
                    <a:pt x="-30904" y="42767"/>
                    <a:pt x="2052" y="450437"/>
                  </a:cubicBezTo>
                  <a:cubicBezTo>
                    <a:pt x="2052" y="450437"/>
                    <a:pt x="384957" y="382238"/>
                    <a:pt x="34400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AD27661F-A1EC-4018-AFE8-E61AE1BF0478}"/>
                </a:ext>
              </a:extLst>
            </p:cNvPr>
            <p:cNvSpPr/>
            <p:nvPr/>
          </p:nvSpPr>
          <p:spPr>
            <a:xfrm flipH="1">
              <a:off x="2828183" y="2195963"/>
              <a:ext cx="307956" cy="515540"/>
            </a:xfrm>
            <a:custGeom>
              <a:avLst/>
              <a:gdLst>
                <a:gd name="connsiteX0" fmla="*/ 895220 w 895219"/>
                <a:gd name="connsiteY0" fmla="*/ 1498664 h 1498663"/>
                <a:gd name="connsiteX1" fmla="*/ 890457 w 895219"/>
                <a:gd name="connsiteY1" fmla="*/ 1497235 h 1498663"/>
                <a:gd name="connsiteX2" fmla="*/ 876360 w 895219"/>
                <a:gd name="connsiteY2" fmla="*/ 1493520 h 1498663"/>
                <a:gd name="connsiteX3" fmla="*/ 822639 w 895219"/>
                <a:gd name="connsiteY3" fmla="*/ 1478375 h 1498663"/>
                <a:gd name="connsiteX4" fmla="*/ 633949 w 895219"/>
                <a:gd name="connsiteY4" fmla="*/ 1398937 h 1498663"/>
                <a:gd name="connsiteX5" fmla="*/ 389537 w 895219"/>
                <a:gd name="connsiteY5" fmla="*/ 1220057 h 1498663"/>
                <a:gd name="connsiteX6" fmla="*/ 268570 w 895219"/>
                <a:gd name="connsiteY6" fmla="*/ 1086707 h 1498663"/>
                <a:gd name="connsiteX7" fmla="*/ 239995 w 895219"/>
                <a:gd name="connsiteY7" fmla="*/ 1048607 h 1498663"/>
                <a:gd name="connsiteX8" fmla="*/ 225803 w 895219"/>
                <a:gd name="connsiteY8" fmla="*/ 1029557 h 1498663"/>
                <a:gd name="connsiteX9" fmla="*/ 212563 w 895219"/>
                <a:gd name="connsiteY9" fmla="*/ 1009555 h 1498663"/>
                <a:gd name="connsiteX10" fmla="*/ 185988 w 895219"/>
                <a:gd name="connsiteY10" fmla="*/ 968788 h 1498663"/>
                <a:gd name="connsiteX11" fmla="*/ 161604 w 895219"/>
                <a:gd name="connsiteY11" fmla="*/ 926116 h 1498663"/>
                <a:gd name="connsiteX12" fmla="*/ 149412 w 895219"/>
                <a:gd name="connsiteY12" fmla="*/ 904589 h 1498663"/>
                <a:gd name="connsiteX13" fmla="*/ 138554 w 895219"/>
                <a:gd name="connsiteY13" fmla="*/ 882587 h 1498663"/>
                <a:gd name="connsiteX14" fmla="*/ 117122 w 895219"/>
                <a:gd name="connsiteY14" fmla="*/ 838962 h 1498663"/>
                <a:gd name="connsiteX15" fmla="*/ 98072 w 895219"/>
                <a:gd name="connsiteY15" fmla="*/ 794956 h 1498663"/>
                <a:gd name="connsiteX16" fmla="*/ 88547 w 895219"/>
                <a:gd name="connsiteY16" fmla="*/ 773049 h 1498663"/>
                <a:gd name="connsiteX17" fmla="*/ 80642 w 895219"/>
                <a:gd name="connsiteY17" fmla="*/ 751046 h 1498663"/>
                <a:gd name="connsiteX18" fmla="*/ 65021 w 895219"/>
                <a:gd name="connsiteY18" fmla="*/ 707422 h 1498663"/>
                <a:gd name="connsiteX19" fmla="*/ 52162 w 895219"/>
                <a:gd name="connsiteY19" fmla="*/ 663893 h 1498663"/>
                <a:gd name="connsiteX20" fmla="*/ 45780 w 895219"/>
                <a:gd name="connsiteY20" fmla="*/ 642461 h 1498663"/>
                <a:gd name="connsiteX21" fmla="*/ 40541 w 895219"/>
                <a:gd name="connsiteY21" fmla="*/ 621030 h 1498663"/>
                <a:gd name="connsiteX22" fmla="*/ 31016 w 895219"/>
                <a:gd name="connsiteY22" fmla="*/ 578644 h 1498663"/>
                <a:gd name="connsiteX23" fmla="*/ 3965 w 895219"/>
                <a:gd name="connsiteY23" fmla="*/ 277082 h 1498663"/>
                <a:gd name="connsiteX24" fmla="*/ 26730 w 895219"/>
                <a:gd name="connsiteY24" fmla="*/ 73438 h 1498663"/>
                <a:gd name="connsiteX25" fmla="*/ 39113 w 895219"/>
                <a:gd name="connsiteY25" fmla="*/ 19050 h 1498663"/>
                <a:gd name="connsiteX26" fmla="*/ 42256 w 895219"/>
                <a:gd name="connsiteY26" fmla="*/ 4858 h 1498663"/>
                <a:gd name="connsiteX27" fmla="*/ 43208 w 895219"/>
                <a:gd name="connsiteY27" fmla="*/ 0 h 1498663"/>
                <a:gd name="connsiteX28" fmla="*/ 41780 w 895219"/>
                <a:gd name="connsiteY28" fmla="*/ 4763 h 1498663"/>
                <a:gd name="connsiteX29" fmla="*/ 38255 w 895219"/>
                <a:gd name="connsiteY29" fmla="*/ 18764 h 1498663"/>
                <a:gd name="connsiteX30" fmla="*/ 25111 w 895219"/>
                <a:gd name="connsiteY30" fmla="*/ 73057 h 1498663"/>
                <a:gd name="connsiteX31" fmla="*/ 27587 w 895219"/>
                <a:gd name="connsiteY31" fmla="*/ 579977 h 1498663"/>
                <a:gd name="connsiteX32" fmla="*/ 37112 w 895219"/>
                <a:gd name="connsiteY32" fmla="*/ 622459 h 1498663"/>
                <a:gd name="connsiteX33" fmla="*/ 42351 w 895219"/>
                <a:gd name="connsiteY33" fmla="*/ 643985 h 1498663"/>
                <a:gd name="connsiteX34" fmla="*/ 48733 w 895219"/>
                <a:gd name="connsiteY34" fmla="*/ 665512 h 1498663"/>
                <a:gd name="connsiteX35" fmla="*/ 61592 w 895219"/>
                <a:gd name="connsiteY35" fmla="*/ 709136 h 1498663"/>
                <a:gd name="connsiteX36" fmla="*/ 77213 w 895219"/>
                <a:gd name="connsiteY36" fmla="*/ 752951 h 1498663"/>
                <a:gd name="connsiteX37" fmla="*/ 85118 w 895219"/>
                <a:gd name="connsiteY37" fmla="*/ 775049 h 1498663"/>
                <a:gd name="connsiteX38" fmla="*/ 94643 w 895219"/>
                <a:gd name="connsiteY38" fmla="*/ 796957 h 1498663"/>
                <a:gd name="connsiteX39" fmla="*/ 113693 w 895219"/>
                <a:gd name="connsiteY39" fmla="*/ 841248 h 1498663"/>
                <a:gd name="connsiteX40" fmla="*/ 135125 w 895219"/>
                <a:gd name="connsiteY40" fmla="*/ 884968 h 1498663"/>
                <a:gd name="connsiteX41" fmla="*/ 146078 w 895219"/>
                <a:gd name="connsiteY41" fmla="*/ 907066 h 1498663"/>
                <a:gd name="connsiteX42" fmla="*/ 158270 w 895219"/>
                <a:gd name="connsiteY42" fmla="*/ 928688 h 1498663"/>
                <a:gd name="connsiteX43" fmla="*/ 182750 w 895219"/>
                <a:gd name="connsiteY43" fmla="*/ 971550 h 1498663"/>
                <a:gd name="connsiteX44" fmla="*/ 209420 w 895219"/>
                <a:gd name="connsiteY44" fmla="*/ 1012412 h 1498663"/>
                <a:gd name="connsiteX45" fmla="*/ 222659 w 895219"/>
                <a:gd name="connsiteY45" fmla="*/ 1032510 h 1498663"/>
                <a:gd name="connsiteX46" fmla="*/ 236947 w 895219"/>
                <a:gd name="connsiteY46" fmla="*/ 1051560 h 1498663"/>
                <a:gd name="connsiteX47" fmla="*/ 265522 w 895219"/>
                <a:gd name="connsiteY47" fmla="*/ 1089660 h 1498663"/>
                <a:gd name="connsiteX48" fmla="*/ 386870 w 895219"/>
                <a:gd name="connsiteY48" fmla="*/ 1223010 h 1498663"/>
                <a:gd name="connsiteX49" fmla="*/ 632711 w 895219"/>
                <a:gd name="connsiteY49" fmla="*/ 1402080 h 1498663"/>
                <a:gd name="connsiteX50" fmla="*/ 822353 w 895219"/>
                <a:gd name="connsiteY50" fmla="*/ 1480471 h 1498663"/>
                <a:gd name="connsiteX51" fmla="*/ 876360 w 895219"/>
                <a:gd name="connsiteY51" fmla="*/ 1494854 h 1498663"/>
                <a:gd name="connsiteX52" fmla="*/ 890553 w 895219"/>
                <a:gd name="connsiteY52" fmla="*/ 1498092 h 149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95219" h="1498663">
                  <a:moveTo>
                    <a:pt x="895220" y="1498664"/>
                  </a:moveTo>
                  <a:lnTo>
                    <a:pt x="890457" y="1497235"/>
                  </a:lnTo>
                  <a:lnTo>
                    <a:pt x="876360" y="1493520"/>
                  </a:lnTo>
                  <a:cubicBezTo>
                    <a:pt x="864073" y="1490281"/>
                    <a:pt x="845690" y="1485900"/>
                    <a:pt x="822639" y="1478375"/>
                  </a:cubicBezTo>
                  <a:cubicBezTo>
                    <a:pt x="757268" y="1458207"/>
                    <a:pt x="694061" y="1431597"/>
                    <a:pt x="633949" y="1398937"/>
                  </a:cubicBezTo>
                  <a:cubicBezTo>
                    <a:pt x="544928" y="1350378"/>
                    <a:pt x="462741" y="1290227"/>
                    <a:pt x="389537" y="1220057"/>
                  </a:cubicBezTo>
                  <a:cubicBezTo>
                    <a:pt x="346111" y="1178525"/>
                    <a:pt x="305687" y="1133963"/>
                    <a:pt x="268570" y="1086707"/>
                  </a:cubicBezTo>
                  <a:lnTo>
                    <a:pt x="239995" y="1048607"/>
                  </a:lnTo>
                  <a:cubicBezTo>
                    <a:pt x="235232" y="1042321"/>
                    <a:pt x="230470" y="1035939"/>
                    <a:pt x="225803" y="1029557"/>
                  </a:cubicBezTo>
                  <a:cubicBezTo>
                    <a:pt x="221135" y="1023176"/>
                    <a:pt x="216944" y="1016222"/>
                    <a:pt x="212563" y="1009555"/>
                  </a:cubicBezTo>
                  <a:lnTo>
                    <a:pt x="185988" y="968788"/>
                  </a:lnTo>
                  <a:lnTo>
                    <a:pt x="161604" y="926116"/>
                  </a:lnTo>
                  <a:lnTo>
                    <a:pt x="149412" y="904589"/>
                  </a:lnTo>
                  <a:lnTo>
                    <a:pt x="138554" y="882587"/>
                  </a:lnTo>
                  <a:cubicBezTo>
                    <a:pt x="131410" y="868013"/>
                    <a:pt x="124076" y="853535"/>
                    <a:pt x="117122" y="838962"/>
                  </a:cubicBezTo>
                  <a:lnTo>
                    <a:pt x="98072" y="794956"/>
                  </a:lnTo>
                  <a:cubicBezTo>
                    <a:pt x="95024" y="787622"/>
                    <a:pt x="91786" y="780383"/>
                    <a:pt x="88547" y="773049"/>
                  </a:cubicBezTo>
                  <a:cubicBezTo>
                    <a:pt x="85309" y="765715"/>
                    <a:pt x="83213" y="758380"/>
                    <a:pt x="80642" y="751046"/>
                  </a:cubicBezTo>
                  <a:lnTo>
                    <a:pt x="65021" y="707422"/>
                  </a:lnTo>
                  <a:cubicBezTo>
                    <a:pt x="60639" y="692753"/>
                    <a:pt x="56353" y="678275"/>
                    <a:pt x="52162" y="663893"/>
                  </a:cubicBezTo>
                  <a:cubicBezTo>
                    <a:pt x="50066" y="656654"/>
                    <a:pt x="47876" y="649510"/>
                    <a:pt x="45780" y="642461"/>
                  </a:cubicBezTo>
                  <a:cubicBezTo>
                    <a:pt x="43685" y="635413"/>
                    <a:pt x="42256" y="628079"/>
                    <a:pt x="40541" y="621030"/>
                  </a:cubicBezTo>
                  <a:cubicBezTo>
                    <a:pt x="37208" y="606743"/>
                    <a:pt x="33874" y="592455"/>
                    <a:pt x="31016" y="578644"/>
                  </a:cubicBezTo>
                  <a:cubicBezTo>
                    <a:pt x="9914" y="479576"/>
                    <a:pt x="832" y="378325"/>
                    <a:pt x="3965" y="277082"/>
                  </a:cubicBezTo>
                  <a:cubicBezTo>
                    <a:pt x="6177" y="208707"/>
                    <a:pt x="13789" y="140614"/>
                    <a:pt x="26730" y="73438"/>
                  </a:cubicBezTo>
                  <a:cubicBezTo>
                    <a:pt x="31778" y="49721"/>
                    <a:pt x="36255" y="31433"/>
                    <a:pt x="39113" y="19050"/>
                  </a:cubicBezTo>
                  <a:cubicBezTo>
                    <a:pt x="40446" y="12859"/>
                    <a:pt x="41494" y="8192"/>
                    <a:pt x="42256" y="4858"/>
                  </a:cubicBezTo>
                  <a:cubicBezTo>
                    <a:pt x="43018" y="1524"/>
                    <a:pt x="43208" y="0"/>
                    <a:pt x="43208" y="0"/>
                  </a:cubicBezTo>
                  <a:cubicBezTo>
                    <a:pt x="43208" y="0"/>
                    <a:pt x="42637" y="1524"/>
                    <a:pt x="41780" y="4763"/>
                  </a:cubicBezTo>
                  <a:cubicBezTo>
                    <a:pt x="40922" y="8001"/>
                    <a:pt x="39779" y="12668"/>
                    <a:pt x="38255" y="18764"/>
                  </a:cubicBezTo>
                  <a:cubicBezTo>
                    <a:pt x="35207" y="31242"/>
                    <a:pt x="30445" y="49435"/>
                    <a:pt x="25111" y="73057"/>
                  </a:cubicBezTo>
                  <a:cubicBezTo>
                    <a:pt x="-9185" y="240378"/>
                    <a:pt x="-8342" y="412999"/>
                    <a:pt x="27587" y="579977"/>
                  </a:cubicBezTo>
                  <a:cubicBezTo>
                    <a:pt x="30826" y="593979"/>
                    <a:pt x="34160" y="608076"/>
                    <a:pt x="37112" y="622459"/>
                  </a:cubicBezTo>
                  <a:cubicBezTo>
                    <a:pt x="38922" y="629602"/>
                    <a:pt x="40256" y="636842"/>
                    <a:pt x="42351" y="643985"/>
                  </a:cubicBezTo>
                  <a:cubicBezTo>
                    <a:pt x="44447" y="651129"/>
                    <a:pt x="46542" y="658273"/>
                    <a:pt x="48733" y="665512"/>
                  </a:cubicBezTo>
                  <a:cubicBezTo>
                    <a:pt x="52924" y="679894"/>
                    <a:pt x="57210" y="694087"/>
                    <a:pt x="61592" y="709136"/>
                  </a:cubicBezTo>
                  <a:lnTo>
                    <a:pt x="77213" y="752951"/>
                  </a:lnTo>
                  <a:cubicBezTo>
                    <a:pt x="79784" y="760285"/>
                    <a:pt x="82451" y="767715"/>
                    <a:pt x="85118" y="775049"/>
                  </a:cubicBezTo>
                  <a:cubicBezTo>
                    <a:pt x="87785" y="782384"/>
                    <a:pt x="91214" y="789622"/>
                    <a:pt x="94643" y="796957"/>
                  </a:cubicBezTo>
                  <a:lnTo>
                    <a:pt x="113693" y="841248"/>
                  </a:lnTo>
                  <a:cubicBezTo>
                    <a:pt x="120551" y="855821"/>
                    <a:pt x="127886" y="870299"/>
                    <a:pt x="135125" y="884968"/>
                  </a:cubicBezTo>
                  <a:cubicBezTo>
                    <a:pt x="138744" y="892397"/>
                    <a:pt x="142364" y="899731"/>
                    <a:pt x="146078" y="907066"/>
                  </a:cubicBezTo>
                  <a:cubicBezTo>
                    <a:pt x="149793" y="914400"/>
                    <a:pt x="154175" y="921448"/>
                    <a:pt x="158270" y="928688"/>
                  </a:cubicBezTo>
                  <a:lnTo>
                    <a:pt x="182750" y="971550"/>
                  </a:lnTo>
                  <a:lnTo>
                    <a:pt x="209420" y="1012412"/>
                  </a:lnTo>
                  <a:cubicBezTo>
                    <a:pt x="213896" y="1019080"/>
                    <a:pt x="218087" y="1025938"/>
                    <a:pt x="222659" y="1032510"/>
                  </a:cubicBezTo>
                  <a:lnTo>
                    <a:pt x="236947" y="1051560"/>
                  </a:lnTo>
                  <a:lnTo>
                    <a:pt x="265522" y="1089660"/>
                  </a:lnTo>
                  <a:cubicBezTo>
                    <a:pt x="302752" y="1136937"/>
                    <a:pt x="343304" y="1181500"/>
                    <a:pt x="386870" y="1223010"/>
                  </a:cubicBezTo>
                  <a:cubicBezTo>
                    <a:pt x="460474" y="1293385"/>
                    <a:pt x="543153" y="1353608"/>
                    <a:pt x="632711" y="1402080"/>
                  </a:cubicBezTo>
                  <a:cubicBezTo>
                    <a:pt x="693104" y="1434572"/>
                    <a:pt x="756645" y="1460837"/>
                    <a:pt x="822353" y="1480471"/>
                  </a:cubicBezTo>
                  <a:cubicBezTo>
                    <a:pt x="845499" y="1487805"/>
                    <a:pt x="863978" y="1491806"/>
                    <a:pt x="876360" y="1494854"/>
                  </a:cubicBezTo>
                  <a:lnTo>
                    <a:pt x="890553" y="1498092"/>
                  </a:lnTo>
                  <a:close/>
                </a:path>
              </a:pathLst>
            </a:custGeom>
            <a:solidFill>
              <a:schemeClr val="accent2">
                <a:lumMod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738E3A64-AA78-4D7A-A897-865611BEBC30}"/>
                </a:ext>
              </a:extLst>
            </p:cNvPr>
            <p:cNvSpPr/>
            <p:nvPr/>
          </p:nvSpPr>
          <p:spPr>
            <a:xfrm flipH="1">
              <a:off x="2957675" y="2573690"/>
              <a:ext cx="15308" cy="78474"/>
            </a:xfrm>
            <a:custGeom>
              <a:avLst/>
              <a:gdLst>
                <a:gd name="connsiteX0" fmla="*/ 306 w 44501"/>
                <a:gd name="connsiteY0" fmla="*/ 0 h 228123"/>
                <a:gd name="connsiteX1" fmla="*/ 306 w 44501"/>
                <a:gd name="connsiteY1" fmla="*/ 9525 h 228123"/>
                <a:gd name="connsiteX2" fmla="*/ 2973 w 44501"/>
                <a:gd name="connsiteY2" fmla="*/ 34290 h 228123"/>
                <a:gd name="connsiteX3" fmla="*/ 15927 w 44501"/>
                <a:gd name="connsiteY3" fmla="*/ 115443 h 228123"/>
                <a:gd name="connsiteX4" fmla="*/ 34405 w 44501"/>
                <a:gd name="connsiteY4" fmla="*/ 195548 h 228123"/>
                <a:gd name="connsiteX5" fmla="*/ 41359 w 44501"/>
                <a:gd name="connsiteY5" fmla="*/ 219551 h 228123"/>
                <a:gd name="connsiteX6" fmla="*/ 44502 w 44501"/>
                <a:gd name="connsiteY6" fmla="*/ 228124 h 228123"/>
                <a:gd name="connsiteX7" fmla="*/ 42978 w 44501"/>
                <a:gd name="connsiteY7" fmla="*/ 218599 h 228123"/>
                <a:gd name="connsiteX8" fmla="*/ 37358 w 44501"/>
                <a:gd name="connsiteY8" fmla="*/ 194405 h 228123"/>
                <a:gd name="connsiteX9" fmla="*/ 20118 w 44501"/>
                <a:gd name="connsiteY9" fmla="*/ 114205 h 228123"/>
                <a:gd name="connsiteX10" fmla="*/ 5926 w 44501"/>
                <a:gd name="connsiteY10" fmla="*/ 33433 h 228123"/>
                <a:gd name="connsiteX11" fmla="*/ 1925 w 44501"/>
                <a:gd name="connsiteY11" fmla="*/ 8858 h 228123"/>
                <a:gd name="connsiteX12" fmla="*/ 306 w 44501"/>
                <a:gd name="connsiteY12" fmla="*/ 0 h 22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01" h="228123">
                  <a:moveTo>
                    <a:pt x="306" y="0"/>
                  </a:moveTo>
                  <a:cubicBezTo>
                    <a:pt x="-102" y="3162"/>
                    <a:pt x="-102" y="6363"/>
                    <a:pt x="306" y="9525"/>
                  </a:cubicBezTo>
                  <a:cubicBezTo>
                    <a:pt x="306" y="15430"/>
                    <a:pt x="1639" y="23908"/>
                    <a:pt x="2973" y="34290"/>
                  </a:cubicBezTo>
                  <a:cubicBezTo>
                    <a:pt x="5449" y="55245"/>
                    <a:pt x="9831" y="84011"/>
                    <a:pt x="15927" y="115443"/>
                  </a:cubicBezTo>
                  <a:cubicBezTo>
                    <a:pt x="22023" y="146875"/>
                    <a:pt x="28976" y="175260"/>
                    <a:pt x="34405" y="195548"/>
                  </a:cubicBezTo>
                  <a:cubicBezTo>
                    <a:pt x="37168" y="205740"/>
                    <a:pt x="39549" y="213931"/>
                    <a:pt x="41359" y="219551"/>
                  </a:cubicBezTo>
                  <a:cubicBezTo>
                    <a:pt x="42019" y="222536"/>
                    <a:pt x="43077" y="225419"/>
                    <a:pt x="44502" y="228124"/>
                  </a:cubicBezTo>
                  <a:cubicBezTo>
                    <a:pt x="44399" y="224897"/>
                    <a:pt x="43887" y="221696"/>
                    <a:pt x="42978" y="218599"/>
                  </a:cubicBezTo>
                  <a:lnTo>
                    <a:pt x="37358" y="194405"/>
                  </a:lnTo>
                  <a:cubicBezTo>
                    <a:pt x="32596" y="173927"/>
                    <a:pt x="26309" y="145637"/>
                    <a:pt x="20118" y="114205"/>
                  </a:cubicBezTo>
                  <a:cubicBezTo>
                    <a:pt x="13927" y="82772"/>
                    <a:pt x="9259" y="54197"/>
                    <a:pt x="5926" y="33433"/>
                  </a:cubicBezTo>
                  <a:cubicBezTo>
                    <a:pt x="4402" y="23908"/>
                    <a:pt x="3068" y="15526"/>
                    <a:pt x="1925" y="8858"/>
                  </a:cubicBezTo>
                  <a:cubicBezTo>
                    <a:pt x="1731" y="5853"/>
                    <a:pt x="1187" y="288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BE52DAE9-FC22-4F91-B74E-69F462A16CC5}"/>
                </a:ext>
              </a:extLst>
            </p:cNvPr>
            <p:cNvSpPr/>
            <p:nvPr/>
          </p:nvSpPr>
          <p:spPr>
            <a:xfrm flipH="1">
              <a:off x="2919928" y="2675891"/>
              <a:ext cx="80375" cy="9476"/>
            </a:xfrm>
            <a:custGeom>
              <a:avLst/>
              <a:gdLst>
                <a:gd name="connsiteX0" fmla="*/ 0 w 233648"/>
                <a:gd name="connsiteY0" fmla="*/ 27514 h 27546"/>
                <a:gd name="connsiteX1" fmla="*/ 9525 w 233648"/>
                <a:gd name="connsiteY1" fmla="*/ 26657 h 27546"/>
                <a:gd name="connsiteX2" fmla="*/ 34480 w 233648"/>
                <a:gd name="connsiteY2" fmla="*/ 23038 h 27546"/>
                <a:gd name="connsiteX3" fmla="*/ 116586 w 233648"/>
                <a:gd name="connsiteY3" fmla="*/ 12084 h 27546"/>
                <a:gd name="connsiteX4" fmla="*/ 199073 w 233648"/>
                <a:gd name="connsiteY4" fmla="*/ 3797 h 27546"/>
                <a:gd name="connsiteX5" fmla="*/ 224123 w 233648"/>
                <a:gd name="connsiteY5" fmla="*/ 1606 h 27546"/>
                <a:gd name="connsiteX6" fmla="*/ 233648 w 233648"/>
                <a:gd name="connsiteY6" fmla="*/ 273 h 27546"/>
                <a:gd name="connsiteX7" fmla="*/ 224123 w 233648"/>
                <a:gd name="connsiteY7" fmla="*/ 273 h 27546"/>
                <a:gd name="connsiteX8" fmla="*/ 198977 w 233648"/>
                <a:gd name="connsiteY8" fmla="*/ 1130 h 27546"/>
                <a:gd name="connsiteX9" fmla="*/ 116205 w 233648"/>
                <a:gd name="connsiteY9" fmla="*/ 8179 h 27546"/>
                <a:gd name="connsiteX10" fmla="*/ 34004 w 233648"/>
                <a:gd name="connsiteY10" fmla="*/ 20466 h 27546"/>
                <a:gd name="connsiteX11" fmla="*/ 9335 w 233648"/>
                <a:gd name="connsiteY11" fmla="*/ 25419 h 27546"/>
                <a:gd name="connsiteX12" fmla="*/ 0 w 233648"/>
                <a:gd name="connsiteY12" fmla="*/ 27514 h 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648" h="27546">
                  <a:moveTo>
                    <a:pt x="0" y="27514"/>
                  </a:moveTo>
                  <a:cubicBezTo>
                    <a:pt x="3199" y="27648"/>
                    <a:pt x="6401" y="27360"/>
                    <a:pt x="9525" y="26657"/>
                  </a:cubicBezTo>
                  <a:lnTo>
                    <a:pt x="34480" y="23038"/>
                  </a:lnTo>
                  <a:cubicBezTo>
                    <a:pt x="55436" y="19894"/>
                    <a:pt x="84487" y="15799"/>
                    <a:pt x="116586" y="12084"/>
                  </a:cubicBezTo>
                  <a:cubicBezTo>
                    <a:pt x="148685" y="8369"/>
                    <a:pt x="177927" y="5607"/>
                    <a:pt x="199073" y="3797"/>
                  </a:cubicBezTo>
                  <a:lnTo>
                    <a:pt x="224123" y="1606"/>
                  </a:lnTo>
                  <a:cubicBezTo>
                    <a:pt x="227341" y="1559"/>
                    <a:pt x="230541" y="1111"/>
                    <a:pt x="233648" y="273"/>
                  </a:cubicBezTo>
                  <a:cubicBezTo>
                    <a:pt x="230484" y="-91"/>
                    <a:pt x="227288" y="-91"/>
                    <a:pt x="224123" y="273"/>
                  </a:cubicBezTo>
                  <a:cubicBezTo>
                    <a:pt x="218123" y="273"/>
                    <a:pt x="209550" y="273"/>
                    <a:pt x="198977" y="1130"/>
                  </a:cubicBezTo>
                  <a:cubicBezTo>
                    <a:pt x="177737" y="2178"/>
                    <a:pt x="148400" y="4464"/>
                    <a:pt x="116205" y="8179"/>
                  </a:cubicBezTo>
                  <a:cubicBezTo>
                    <a:pt x="84011" y="11894"/>
                    <a:pt x="54959" y="16561"/>
                    <a:pt x="34004" y="20466"/>
                  </a:cubicBezTo>
                  <a:cubicBezTo>
                    <a:pt x="23622" y="22371"/>
                    <a:pt x="14954" y="24086"/>
                    <a:pt x="9335" y="25419"/>
                  </a:cubicBezTo>
                  <a:cubicBezTo>
                    <a:pt x="6149" y="25734"/>
                    <a:pt x="3014" y="26438"/>
                    <a:pt x="0" y="2751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5D63CF47-4F3A-4D4B-BD96-499DC547294A}"/>
                </a:ext>
              </a:extLst>
            </p:cNvPr>
            <p:cNvSpPr/>
            <p:nvPr/>
          </p:nvSpPr>
          <p:spPr>
            <a:xfrm flipH="1">
              <a:off x="3041916" y="2548886"/>
              <a:ext cx="94104" cy="22838"/>
            </a:xfrm>
            <a:custGeom>
              <a:avLst/>
              <a:gdLst>
                <a:gd name="connsiteX0" fmla="*/ 0 w 273558"/>
                <a:gd name="connsiteY0" fmla="*/ 0 h 66389"/>
                <a:gd name="connsiteX1" fmla="*/ 10763 w 273558"/>
                <a:gd name="connsiteY1" fmla="*/ 2572 h 66389"/>
                <a:gd name="connsiteX2" fmla="*/ 40386 w 273558"/>
                <a:gd name="connsiteY2" fmla="*/ 8477 h 66389"/>
                <a:gd name="connsiteX3" fmla="*/ 137827 w 273558"/>
                <a:gd name="connsiteY3" fmla="*/ 29718 h 66389"/>
                <a:gd name="connsiteX4" fmla="*/ 234125 w 273558"/>
                <a:gd name="connsiteY4" fmla="*/ 55340 h 66389"/>
                <a:gd name="connsiteX5" fmla="*/ 262700 w 273558"/>
                <a:gd name="connsiteY5" fmla="*/ 63722 h 66389"/>
                <a:gd name="connsiteX6" fmla="*/ 273558 w 273558"/>
                <a:gd name="connsiteY6" fmla="*/ 66389 h 66389"/>
                <a:gd name="connsiteX7" fmla="*/ 263271 w 273558"/>
                <a:gd name="connsiteY7" fmla="*/ 62198 h 66389"/>
                <a:gd name="connsiteX8" fmla="*/ 234696 w 273558"/>
                <a:gd name="connsiteY8" fmla="*/ 52673 h 66389"/>
                <a:gd name="connsiteX9" fmla="*/ 138494 w 273558"/>
                <a:gd name="connsiteY9" fmla="*/ 25813 h 66389"/>
                <a:gd name="connsiteX10" fmla="*/ 40672 w 273558"/>
                <a:gd name="connsiteY10" fmla="*/ 5620 h 66389"/>
                <a:gd name="connsiteX11" fmla="*/ 10763 w 273558"/>
                <a:gd name="connsiteY11" fmla="*/ 1143 h 66389"/>
                <a:gd name="connsiteX12" fmla="*/ 0 w 273558"/>
                <a:gd name="connsiteY12" fmla="*/ 0 h 6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558" h="66389">
                  <a:moveTo>
                    <a:pt x="0" y="0"/>
                  </a:moveTo>
                  <a:cubicBezTo>
                    <a:pt x="3500" y="1189"/>
                    <a:pt x="7104" y="2050"/>
                    <a:pt x="10763" y="2572"/>
                  </a:cubicBezTo>
                  <a:lnTo>
                    <a:pt x="40386" y="8477"/>
                  </a:lnTo>
                  <a:cubicBezTo>
                    <a:pt x="65437" y="13335"/>
                    <a:pt x="100013" y="20574"/>
                    <a:pt x="137827" y="29718"/>
                  </a:cubicBezTo>
                  <a:cubicBezTo>
                    <a:pt x="175641" y="38862"/>
                    <a:pt x="209645" y="48292"/>
                    <a:pt x="234125" y="55340"/>
                  </a:cubicBezTo>
                  <a:lnTo>
                    <a:pt x="262700" y="63722"/>
                  </a:lnTo>
                  <a:cubicBezTo>
                    <a:pt x="266215" y="64990"/>
                    <a:pt x="269855" y="65884"/>
                    <a:pt x="273558" y="66389"/>
                  </a:cubicBezTo>
                  <a:cubicBezTo>
                    <a:pt x="270288" y="64630"/>
                    <a:pt x="266839" y="63225"/>
                    <a:pt x="263271" y="62198"/>
                  </a:cubicBezTo>
                  <a:cubicBezTo>
                    <a:pt x="256508" y="59722"/>
                    <a:pt x="246698" y="56388"/>
                    <a:pt x="234696" y="52673"/>
                  </a:cubicBezTo>
                  <a:cubicBezTo>
                    <a:pt x="210407" y="44863"/>
                    <a:pt x="176498" y="34957"/>
                    <a:pt x="138494" y="25813"/>
                  </a:cubicBezTo>
                  <a:cubicBezTo>
                    <a:pt x="100489" y="16669"/>
                    <a:pt x="65913" y="9811"/>
                    <a:pt x="40672" y="5620"/>
                  </a:cubicBezTo>
                  <a:cubicBezTo>
                    <a:pt x="28099" y="3524"/>
                    <a:pt x="17812" y="2000"/>
                    <a:pt x="10763" y="1143"/>
                  </a:cubicBezTo>
                  <a:cubicBezTo>
                    <a:pt x="7227" y="377"/>
                    <a:pt x="3618" y="-6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D896D133-A616-437B-987C-DC8477433CB3}"/>
                </a:ext>
              </a:extLst>
            </p:cNvPr>
            <p:cNvSpPr/>
            <p:nvPr/>
          </p:nvSpPr>
          <p:spPr>
            <a:xfrm flipH="1">
              <a:off x="3037460" y="2443445"/>
              <a:ext cx="28759" cy="99150"/>
            </a:xfrm>
            <a:custGeom>
              <a:avLst/>
              <a:gdLst>
                <a:gd name="connsiteX0" fmla="*/ 83602 w 83602"/>
                <a:gd name="connsiteY0" fmla="*/ 0 h 288226"/>
                <a:gd name="connsiteX1" fmla="*/ 76935 w 83602"/>
                <a:gd name="connsiteY1" fmla="*/ 9525 h 288226"/>
                <a:gd name="connsiteX2" fmla="*/ 61028 w 83602"/>
                <a:gd name="connsiteY2" fmla="*/ 38100 h 288226"/>
                <a:gd name="connsiteX3" fmla="*/ 1878 w 83602"/>
                <a:gd name="connsiteY3" fmla="*/ 243745 h 288226"/>
                <a:gd name="connsiteX4" fmla="*/ 258 w 83602"/>
                <a:gd name="connsiteY4" fmla="*/ 276225 h 288226"/>
                <a:gd name="connsiteX5" fmla="*/ 258 w 83602"/>
                <a:gd name="connsiteY5" fmla="*/ 288226 h 288226"/>
                <a:gd name="connsiteX6" fmla="*/ 1497 w 83602"/>
                <a:gd name="connsiteY6" fmla="*/ 276320 h 288226"/>
                <a:gd name="connsiteX7" fmla="*/ 4449 w 83602"/>
                <a:gd name="connsiteY7" fmla="*/ 244030 h 288226"/>
                <a:gd name="connsiteX8" fmla="*/ 63314 w 83602"/>
                <a:gd name="connsiteY8" fmla="*/ 39433 h 288226"/>
                <a:gd name="connsiteX9" fmla="*/ 77982 w 83602"/>
                <a:gd name="connsiteY9" fmla="*/ 10858 h 288226"/>
                <a:gd name="connsiteX10" fmla="*/ 83602 w 83602"/>
                <a:gd name="connsiteY10" fmla="*/ 0 h 28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602" h="288226">
                  <a:moveTo>
                    <a:pt x="83602" y="0"/>
                  </a:moveTo>
                  <a:cubicBezTo>
                    <a:pt x="81035" y="2919"/>
                    <a:pt x="78799" y="6114"/>
                    <a:pt x="76935" y="9525"/>
                  </a:cubicBezTo>
                  <a:cubicBezTo>
                    <a:pt x="72839" y="16002"/>
                    <a:pt x="67410" y="25717"/>
                    <a:pt x="61028" y="38100"/>
                  </a:cubicBezTo>
                  <a:cubicBezTo>
                    <a:pt x="28097" y="102138"/>
                    <a:pt x="8004" y="171997"/>
                    <a:pt x="1878" y="243745"/>
                  </a:cubicBezTo>
                  <a:cubicBezTo>
                    <a:pt x="735" y="257461"/>
                    <a:pt x="258" y="268510"/>
                    <a:pt x="258" y="276225"/>
                  </a:cubicBezTo>
                  <a:cubicBezTo>
                    <a:pt x="-86" y="280218"/>
                    <a:pt x="-86" y="284233"/>
                    <a:pt x="258" y="288226"/>
                  </a:cubicBezTo>
                  <a:cubicBezTo>
                    <a:pt x="1055" y="284307"/>
                    <a:pt x="1469" y="280320"/>
                    <a:pt x="1497" y="276320"/>
                  </a:cubicBezTo>
                  <a:cubicBezTo>
                    <a:pt x="1497" y="268700"/>
                    <a:pt x="3021" y="257270"/>
                    <a:pt x="4449" y="244030"/>
                  </a:cubicBezTo>
                  <a:cubicBezTo>
                    <a:pt x="12224" y="172967"/>
                    <a:pt x="32135" y="103764"/>
                    <a:pt x="63314" y="39433"/>
                  </a:cubicBezTo>
                  <a:cubicBezTo>
                    <a:pt x="69219" y="27051"/>
                    <a:pt x="74363" y="17145"/>
                    <a:pt x="77982" y="10858"/>
                  </a:cubicBezTo>
                  <a:cubicBezTo>
                    <a:pt x="80209" y="7433"/>
                    <a:pt x="82092" y="3796"/>
                    <a:pt x="83602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DCB85F1C-87A4-48E2-A982-701D396AF4C6}"/>
                </a:ext>
              </a:extLst>
            </p:cNvPr>
            <p:cNvSpPr/>
            <p:nvPr/>
          </p:nvSpPr>
          <p:spPr>
            <a:xfrm flipH="1">
              <a:off x="3115673" y="2379289"/>
              <a:ext cx="71364" cy="57799"/>
            </a:xfrm>
            <a:custGeom>
              <a:avLst/>
              <a:gdLst>
                <a:gd name="connsiteX0" fmla="*/ 0 w 207454"/>
                <a:gd name="connsiteY0" fmla="*/ 0 h 168020"/>
                <a:gd name="connsiteX1" fmla="*/ 8573 w 207454"/>
                <a:gd name="connsiteY1" fmla="*/ 6096 h 168020"/>
                <a:gd name="connsiteX2" fmla="*/ 32671 w 207454"/>
                <a:gd name="connsiteY2" fmla="*/ 21717 h 168020"/>
                <a:gd name="connsiteX3" fmla="*/ 108871 w 207454"/>
                <a:gd name="connsiteY3" fmla="*/ 77629 h 168020"/>
                <a:gd name="connsiteX4" fmla="*/ 179356 w 207454"/>
                <a:gd name="connsiteY4" fmla="*/ 140589 h 168020"/>
                <a:gd name="connsiteX5" fmla="*/ 199644 w 207454"/>
                <a:gd name="connsiteY5" fmla="*/ 160782 h 168020"/>
                <a:gd name="connsiteX6" fmla="*/ 207454 w 207454"/>
                <a:gd name="connsiteY6" fmla="*/ 168021 h 168020"/>
                <a:gd name="connsiteX7" fmla="*/ 200882 w 207454"/>
                <a:gd name="connsiteY7" fmla="*/ 159734 h 168020"/>
                <a:gd name="connsiteX8" fmla="*/ 181832 w 207454"/>
                <a:gd name="connsiteY8" fmla="*/ 138493 h 168020"/>
                <a:gd name="connsiteX9" fmla="*/ 111919 w 207454"/>
                <a:gd name="connsiteY9" fmla="*/ 74295 h 168020"/>
                <a:gd name="connsiteX10" fmla="*/ 34576 w 207454"/>
                <a:gd name="connsiteY10" fmla="*/ 19240 h 168020"/>
                <a:gd name="connsiteX11" fmla="*/ 9811 w 207454"/>
                <a:gd name="connsiteY11" fmla="*/ 4667 h 168020"/>
                <a:gd name="connsiteX12" fmla="*/ 0 w 207454"/>
                <a:gd name="connsiteY12" fmla="*/ 0 h 16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454" h="168020">
                  <a:moveTo>
                    <a:pt x="0" y="0"/>
                  </a:moveTo>
                  <a:cubicBezTo>
                    <a:pt x="2640" y="2321"/>
                    <a:pt x="5513" y="4364"/>
                    <a:pt x="8573" y="6096"/>
                  </a:cubicBezTo>
                  <a:lnTo>
                    <a:pt x="32671" y="21717"/>
                  </a:lnTo>
                  <a:cubicBezTo>
                    <a:pt x="52864" y="35147"/>
                    <a:pt x="80296" y="54388"/>
                    <a:pt x="108871" y="77629"/>
                  </a:cubicBezTo>
                  <a:cubicBezTo>
                    <a:pt x="137446" y="100870"/>
                    <a:pt x="162115" y="123634"/>
                    <a:pt x="179356" y="140589"/>
                  </a:cubicBezTo>
                  <a:lnTo>
                    <a:pt x="199644" y="160782"/>
                  </a:lnTo>
                  <a:cubicBezTo>
                    <a:pt x="201978" y="163470"/>
                    <a:pt x="204597" y="165897"/>
                    <a:pt x="207454" y="168021"/>
                  </a:cubicBezTo>
                  <a:cubicBezTo>
                    <a:pt x="205565" y="165033"/>
                    <a:pt x="203361" y="162255"/>
                    <a:pt x="200882" y="159734"/>
                  </a:cubicBezTo>
                  <a:cubicBezTo>
                    <a:pt x="196501" y="154496"/>
                    <a:pt x="189929" y="147257"/>
                    <a:pt x="181832" y="138493"/>
                  </a:cubicBezTo>
                  <a:cubicBezTo>
                    <a:pt x="159885" y="115662"/>
                    <a:pt x="136535" y="94221"/>
                    <a:pt x="111919" y="74295"/>
                  </a:cubicBezTo>
                  <a:cubicBezTo>
                    <a:pt x="87294" y="54371"/>
                    <a:pt x="61464" y="35985"/>
                    <a:pt x="34576" y="19240"/>
                  </a:cubicBezTo>
                  <a:cubicBezTo>
                    <a:pt x="24289" y="12763"/>
                    <a:pt x="15526" y="7810"/>
                    <a:pt x="9811" y="4667"/>
                  </a:cubicBezTo>
                  <a:cubicBezTo>
                    <a:pt x="6711" y="2775"/>
                    <a:pt x="3423" y="121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1CF170C7-AB88-4FA8-A07A-5EBC3E3E0445}"/>
                </a:ext>
              </a:extLst>
            </p:cNvPr>
            <p:cNvSpPr/>
            <p:nvPr/>
          </p:nvSpPr>
          <p:spPr>
            <a:xfrm flipH="1">
              <a:off x="3046209" y="2277452"/>
              <a:ext cx="84503" cy="99215"/>
            </a:xfrm>
            <a:custGeom>
              <a:avLst/>
              <a:gdLst>
                <a:gd name="connsiteX0" fmla="*/ 245650 w 245649"/>
                <a:gd name="connsiteY0" fmla="*/ 0 h 288417"/>
                <a:gd name="connsiteX1" fmla="*/ 242507 w 245649"/>
                <a:gd name="connsiteY1" fmla="*/ 2381 h 288417"/>
                <a:gd name="connsiteX2" fmla="*/ 234315 w 245649"/>
                <a:gd name="connsiteY2" fmla="*/ 9716 h 288417"/>
                <a:gd name="connsiteX3" fmla="*/ 204788 w 245649"/>
                <a:gd name="connsiteY3" fmla="*/ 37814 h 288417"/>
                <a:gd name="connsiteX4" fmla="*/ 113443 w 245649"/>
                <a:gd name="connsiteY4" fmla="*/ 136208 h 288417"/>
                <a:gd name="connsiteX5" fmla="*/ 30861 w 245649"/>
                <a:gd name="connsiteY5" fmla="*/ 242030 h 288417"/>
                <a:gd name="connsiteX6" fmla="*/ 7811 w 245649"/>
                <a:gd name="connsiteY6" fmla="*/ 275558 h 288417"/>
                <a:gd name="connsiteX7" fmla="*/ 1810 w 245649"/>
                <a:gd name="connsiteY7" fmla="*/ 285083 h 288417"/>
                <a:gd name="connsiteX8" fmla="*/ 0 w 245649"/>
                <a:gd name="connsiteY8" fmla="*/ 288417 h 288417"/>
                <a:gd name="connsiteX9" fmla="*/ 2572 w 245649"/>
                <a:gd name="connsiteY9" fmla="*/ 285559 h 288417"/>
                <a:gd name="connsiteX10" fmla="*/ 9144 w 245649"/>
                <a:gd name="connsiteY10" fmla="*/ 276701 h 288417"/>
                <a:gd name="connsiteX11" fmla="*/ 33242 w 245649"/>
                <a:gd name="connsiteY11" fmla="*/ 243935 h 288417"/>
                <a:gd name="connsiteX12" fmla="*/ 116681 w 245649"/>
                <a:gd name="connsiteY12" fmla="*/ 139160 h 288417"/>
                <a:gd name="connsiteX13" fmla="*/ 206978 w 245649"/>
                <a:gd name="connsiteY13" fmla="*/ 40100 h 288417"/>
                <a:gd name="connsiteX14" fmla="*/ 235553 w 245649"/>
                <a:gd name="connsiteY14" fmla="*/ 11525 h 288417"/>
                <a:gd name="connsiteX15" fmla="*/ 243173 w 245649"/>
                <a:gd name="connsiteY15" fmla="*/ 3620 h 288417"/>
                <a:gd name="connsiteX16" fmla="*/ 245650 w 245649"/>
                <a:gd name="connsiteY16" fmla="*/ 0 h 28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649" h="288417">
                  <a:moveTo>
                    <a:pt x="245650" y="0"/>
                  </a:moveTo>
                  <a:cubicBezTo>
                    <a:pt x="245650" y="0"/>
                    <a:pt x="244412" y="762"/>
                    <a:pt x="242507" y="2381"/>
                  </a:cubicBezTo>
                  <a:lnTo>
                    <a:pt x="234315" y="9716"/>
                  </a:lnTo>
                  <a:cubicBezTo>
                    <a:pt x="227171" y="16192"/>
                    <a:pt x="217075" y="25813"/>
                    <a:pt x="204788" y="37814"/>
                  </a:cubicBezTo>
                  <a:cubicBezTo>
                    <a:pt x="180308" y="61913"/>
                    <a:pt x="147638" y="96298"/>
                    <a:pt x="113443" y="136208"/>
                  </a:cubicBezTo>
                  <a:cubicBezTo>
                    <a:pt x="79248" y="176117"/>
                    <a:pt x="50673" y="213932"/>
                    <a:pt x="30861" y="242030"/>
                  </a:cubicBezTo>
                  <a:cubicBezTo>
                    <a:pt x="21336" y="256032"/>
                    <a:pt x="13049" y="267462"/>
                    <a:pt x="7811" y="275558"/>
                  </a:cubicBezTo>
                  <a:lnTo>
                    <a:pt x="1810" y="285083"/>
                  </a:lnTo>
                  <a:cubicBezTo>
                    <a:pt x="1038" y="286094"/>
                    <a:pt x="427" y="287219"/>
                    <a:pt x="0" y="288417"/>
                  </a:cubicBezTo>
                  <a:cubicBezTo>
                    <a:pt x="0" y="288417"/>
                    <a:pt x="1048" y="287560"/>
                    <a:pt x="2572" y="285559"/>
                  </a:cubicBezTo>
                  <a:lnTo>
                    <a:pt x="9144" y="276701"/>
                  </a:lnTo>
                  <a:lnTo>
                    <a:pt x="33242" y="243935"/>
                  </a:lnTo>
                  <a:cubicBezTo>
                    <a:pt x="53721" y="216408"/>
                    <a:pt x="82772" y="178975"/>
                    <a:pt x="116681" y="139160"/>
                  </a:cubicBezTo>
                  <a:cubicBezTo>
                    <a:pt x="150590" y="99346"/>
                    <a:pt x="183356" y="64675"/>
                    <a:pt x="206978" y="40100"/>
                  </a:cubicBezTo>
                  <a:lnTo>
                    <a:pt x="235553" y="11525"/>
                  </a:lnTo>
                  <a:lnTo>
                    <a:pt x="243173" y="3620"/>
                  </a:lnTo>
                  <a:cubicBezTo>
                    <a:pt x="244184" y="2551"/>
                    <a:pt x="245020" y="1329"/>
                    <a:pt x="24565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E88A1ED8-DF6F-4D7B-A5C5-9C7A388A000B}"/>
                </a:ext>
              </a:extLst>
            </p:cNvPr>
            <p:cNvSpPr/>
            <p:nvPr/>
          </p:nvSpPr>
          <p:spPr>
            <a:xfrm flipH="1">
              <a:off x="3135987" y="2207693"/>
              <a:ext cx="65565" cy="91712"/>
            </a:xfrm>
            <a:custGeom>
              <a:avLst/>
              <a:gdLst>
                <a:gd name="connsiteX0" fmla="*/ 0 w 190595"/>
                <a:gd name="connsiteY0" fmla="*/ 0 h 266604"/>
                <a:gd name="connsiteX1" fmla="*/ 8001 w 190595"/>
                <a:gd name="connsiteY1" fmla="*/ 10097 h 266604"/>
                <a:gd name="connsiteX2" fmla="*/ 30766 w 190595"/>
                <a:gd name="connsiteY2" fmla="*/ 36957 h 266604"/>
                <a:gd name="connsiteX3" fmla="*/ 101822 w 190595"/>
                <a:gd name="connsiteY3" fmla="*/ 128588 h 266604"/>
                <a:gd name="connsiteX4" fmla="*/ 165640 w 190595"/>
                <a:gd name="connsiteY4" fmla="*/ 225552 h 266604"/>
                <a:gd name="connsiteX5" fmla="*/ 183642 w 190595"/>
                <a:gd name="connsiteY5" fmla="*/ 255746 h 266604"/>
                <a:gd name="connsiteX6" fmla="*/ 190595 w 190595"/>
                <a:gd name="connsiteY6" fmla="*/ 266605 h 266604"/>
                <a:gd name="connsiteX7" fmla="*/ 185166 w 190595"/>
                <a:gd name="connsiteY7" fmla="*/ 254889 h 266604"/>
                <a:gd name="connsiteX8" fmla="*/ 168212 w 190595"/>
                <a:gd name="connsiteY8" fmla="*/ 224028 h 266604"/>
                <a:gd name="connsiteX9" fmla="*/ 105251 w 190595"/>
                <a:gd name="connsiteY9" fmla="*/ 126111 h 266604"/>
                <a:gd name="connsiteX10" fmla="*/ 33052 w 190595"/>
                <a:gd name="connsiteY10" fmla="*/ 34957 h 266604"/>
                <a:gd name="connsiteX11" fmla="*/ 9239 w 190595"/>
                <a:gd name="connsiteY11" fmla="*/ 8954 h 266604"/>
                <a:gd name="connsiteX12" fmla="*/ 0 w 190595"/>
                <a:gd name="connsiteY12" fmla="*/ 0 h 26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95" h="266604">
                  <a:moveTo>
                    <a:pt x="0" y="0"/>
                  </a:moveTo>
                  <a:cubicBezTo>
                    <a:pt x="2377" y="3585"/>
                    <a:pt x="5054" y="6963"/>
                    <a:pt x="8001" y="10097"/>
                  </a:cubicBezTo>
                  <a:lnTo>
                    <a:pt x="30766" y="36957"/>
                  </a:lnTo>
                  <a:cubicBezTo>
                    <a:pt x="49816" y="59722"/>
                    <a:pt x="75438" y="91821"/>
                    <a:pt x="101822" y="128588"/>
                  </a:cubicBezTo>
                  <a:cubicBezTo>
                    <a:pt x="128206" y="165354"/>
                    <a:pt x="150209" y="200120"/>
                    <a:pt x="165640" y="225552"/>
                  </a:cubicBezTo>
                  <a:cubicBezTo>
                    <a:pt x="172974" y="237744"/>
                    <a:pt x="178975" y="247936"/>
                    <a:pt x="183642" y="255746"/>
                  </a:cubicBezTo>
                  <a:cubicBezTo>
                    <a:pt x="185677" y="259539"/>
                    <a:pt x="188002" y="263170"/>
                    <a:pt x="190595" y="266605"/>
                  </a:cubicBezTo>
                  <a:cubicBezTo>
                    <a:pt x="189112" y="262556"/>
                    <a:pt x="187296" y="258638"/>
                    <a:pt x="185166" y="254889"/>
                  </a:cubicBezTo>
                  <a:cubicBezTo>
                    <a:pt x="181356" y="247460"/>
                    <a:pt x="175641" y="236887"/>
                    <a:pt x="168212" y="224028"/>
                  </a:cubicBezTo>
                  <a:cubicBezTo>
                    <a:pt x="153448" y="198120"/>
                    <a:pt x="131731" y="163163"/>
                    <a:pt x="105251" y="126111"/>
                  </a:cubicBezTo>
                  <a:cubicBezTo>
                    <a:pt x="78772" y="89059"/>
                    <a:pt x="52769" y="57341"/>
                    <a:pt x="33052" y="34957"/>
                  </a:cubicBezTo>
                  <a:cubicBezTo>
                    <a:pt x="23527" y="23813"/>
                    <a:pt x="15050" y="14954"/>
                    <a:pt x="9239" y="8954"/>
                  </a:cubicBezTo>
                  <a:cubicBezTo>
                    <a:pt x="6473" y="5662"/>
                    <a:pt x="3377" y="266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BC8F6599-D921-4925-9D04-BE61F83B6EE7}"/>
                </a:ext>
              </a:extLst>
            </p:cNvPr>
            <p:cNvSpPr/>
            <p:nvPr/>
          </p:nvSpPr>
          <p:spPr>
            <a:xfrm flipH="1">
              <a:off x="3084938" y="2101826"/>
              <a:ext cx="40204" cy="108619"/>
            </a:xfrm>
            <a:custGeom>
              <a:avLst/>
              <a:gdLst>
                <a:gd name="connsiteX0" fmla="*/ 116872 w 116871"/>
                <a:gd name="connsiteY0" fmla="*/ 0 h 315753"/>
                <a:gd name="connsiteX1" fmla="*/ 110966 w 116871"/>
                <a:gd name="connsiteY1" fmla="*/ 11906 h 315753"/>
                <a:gd name="connsiteX2" fmla="*/ 96488 w 116871"/>
                <a:gd name="connsiteY2" fmla="*/ 44958 h 315753"/>
                <a:gd name="connsiteX3" fmla="*/ 52768 w 116871"/>
                <a:gd name="connsiteY3" fmla="*/ 155734 h 315753"/>
                <a:gd name="connsiteX4" fmla="*/ 13811 w 116871"/>
                <a:gd name="connsiteY4" fmla="*/ 268415 h 315753"/>
                <a:gd name="connsiteX5" fmla="*/ 3238 w 116871"/>
                <a:gd name="connsiteY5" fmla="*/ 302895 h 315753"/>
                <a:gd name="connsiteX6" fmla="*/ 0 w 116871"/>
                <a:gd name="connsiteY6" fmla="*/ 315754 h 315753"/>
                <a:gd name="connsiteX7" fmla="*/ 5144 w 116871"/>
                <a:gd name="connsiteY7" fmla="*/ 303086 h 315753"/>
                <a:gd name="connsiteX8" fmla="*/ 16954 w 116871"/>
                <a:gd name="connsiteY8" fmla="*/ 269081 h 315753"/>
                <a:gd name="connsiteX9" fmla="*/ 57055 w 116871"/>
                <a:gd name="connsiteY9" fmla="*/ 156972 h 315753"/>
                <a:gd name="connsiteX10" fmla="*/ 99346 w 116871"/>
                <a:gd name="connsiteY10" fmla="*/ 45910 h 315753"/>
                <a:gd name="connsiteX11" fmla="*/ 112490 w 116871"/>
                <a:gd name="connsiteY11" fmla="*/ 12287 h 315753"/>
                <a:gd name="connsiteX12" fmla="*/ 116872 w 116871"/>
                <a:gd name="connsiteY12" fmla="*/ 0 h 31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871" h="315753">
                  <a:moveTo>
                    <a:pt x="116872" y="0"/>
                  </a:moveTo>
                  <a:cubicBezTo>
                    <a:pt x="114551" y="3784"/>
                    <a:pt x="112575" y="7769"/>
                    <a:pt x="110966" y="11906"/>
                  </a:cubicBezTo>
                  <a:cubicBezTo>
                    <a:pt x="107442" y="19621"/>
                    <a:pt x="102489" y="30956"/>
                    <a:pt x="96488" y="44958"/>
                  </a:cubicBezTo>
                  <a:cubicBezTo>
                    <a:pt x="84582" y="73057"/>
                    <a:pt x="68866" y="111633"/>
                    <a:pt x="52768" y="155734"/>
                  </a:cubicBezTo>
                  <a:cubicBezTo>
                    <a:pt x="36671" y="199835"/>
                    <a:pt x="23050" y="239363"/>
                    <a:pt x="13811" y="268415"/>
                  </a:cubicBezTo>
                  <a:cubicBezTo>
                    <a:pt x="9239" y="282893"/>
                    <a:pt x="5620" y="294703"/>
                    <a:pt x="3238" y="302895"/>
                  </a:cubicBezTo>
                  <a:cubicBezTo>
                    <a:pt x="1777" y="307076"/>
                    <a:pt x="694" y="311379"/>
                    <a:pt x="0" y="315754"/>
                  </a:cubicBezTo>
                  <a:cubicBezTo>
                    <a:pt x="2091" y="311694"/>
                    <a:pt x="3812" y="307454"/>
                    <a:pt x="5144" y="303086"/>
                  </a:cubicBezTo>
                  <a:cubicBezTo>
                    <a:pt x="8191" y="294323"/>
                    <a:pt x="12192" y="282893"/>
                    <a:pt x="16954" y="269081"/>
                  </a:cubicBezTo>
                  <a:cubicBezTo>
                    <a:pt x="26956" y="240506"/>
                    <a:pt x="40862" y="200596"/>
                    <a:pt x="57055" y="156972"/>
                  </a:cubicBezTo>
                  <a:cubicBezTo>
                    <a:pt x="73247" y="113348"/>
                    <a:pt x="88106" y="74486"/>
                    <a:pt x="99346" y="45910"/>
                  </a:cubicBezTo>
                  <a:cubicBezTo>
                    <a:pt x="104680" y="32290"/>
                    <a:pt x="108871" y="20955"/>
                    <a:pt x="112490" y="12287"/>
                  </a:cubicBezTo>
                  <a:cubicBezTo>
                    <a:pt x="114280" y="8317"/>
                    <a:pt x="115746" y="4207"/>
                    <a:pt x="116872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37" name="椭圆 36">
            <a:extLst>
              <a:ext uri="{FF2B5EF4-FFF2-40B4-BE49-F238E27FC236}">
                <a16:creationId xmlns:a16="http://schemas.microsoft.com/office/drawing/2014/main" id="{FE318345-B4AC-4B64-9962-8AE4CEBA6B7B}"/>
              </a:ext>
            </a:extLst>
          </p:cNvPr>
          <p:cNvSpPr/>
          <p:nvPr/>
        </p:nvSpPr>
        <p:spPr>
          <a:xfrm>
            <a:off x="1634763" y="1521743"/>
            <a:ext cx="1205947" cy="120594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3" name="弧形 192">
            <a:extLst>
              <a:ext uri="{FF2B5EF4-FFF2-40B4-BE49-F238E27FC236}">
                <a16:creationId xmlns:a16="http://schemas.microsoft.com/office/drawing/2014/main" id="{87655C8F-92E6-47B5-B76C-07F42FA086CD}"/>
              </a:ext>
            </a:extLst>
          </p:cNvPr>
          <p:cNvSpPr/>
          <p:nvPr/>
        </p:nvSpPr>
        <p:spPr>
          <a:xfrm>
            <a:off x="1488911" y="1375891"/>
            <a:ext cx="1497652" cy="1497652"/>
          </a:xfrm>
          <a:prstGeom prst="arc">
            <a:avLst>
              <a:gd name="adj1" fmla="val 16200000"/>
              <a:gd name="adj2" fmla="val 2574876"/>
            </a:avLst>
          </a:prstGeom>
          <a:noFill/>
          <a:ln w="3175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4" name="Arc 192+">
            <a:extLst>
              <a:ext uri="{FF2B5EF4-FFF2-40B4-BE49-F238E27FC236}">
                <a16:creationId xmlns:a16="http://schemas.microsoft.com/office/drawing/2014/main" id="{3D533C7F-62E4-4940-86E3-2C397CFB75F2}"/>
              </a:ext>
            </a:extLst>
          </p:cNvPr>
          <p:cNvSpPr/>
          <p:nvPr/>
        </p:nvSpPr>
        <p:spPr>
          <a:xfrm>
            <a:off x="1488911" y="1375891"/>
            <a:ext cx="1497652" cy="1497652"/>
          </a:xfrm>
          <a:prstGeom prst="arc">
            <a:avLst>
              <a:gd name="adj1" fmla="val 3289502"/>
              <a:gd name="adj2" fmla="val 14895522"/>
            </a:avLst>
          </a:prstGeom>
          <a:noFill/>
          <a:ln w="3175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  <a:prstDash val="solid"/>
            <a:miter lim="800000"/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D907E980-8836-42E0-8C1B-B1AEA75E1845}"/>
              </a:ext>
            </a:extLst>
          </p:cNvPr>
          <p:cNvGrpSpPr/>
          <p:nvPr/>
        </p:nvGrpSpPr>
        <p:grpSpPr>
          <a:xfrm>
            <a:off x="4838737" y="1680002"/>
            <a:ext cx="467670" cy="669046"/>
            <a:chOff x="1179619" y="2058641"/>
            <a:chExt cx="467670" cy="669046"/>
          </a:xfrm>
        </p:grpSpPr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DEC76C5B-7514-417D-AE42-662BC1F994BC}"/>
                </a:ext>
              </a:extLst>
            </p:cNvPr>
            <p:cNvSpPr/>
            <p:nvPr/>
          </p:nvSpPr>
          <p:spPr>
            <a:xfrm>
              <a:off x="1179619" y="2324616"/>
              <a:ext cx="183916" cy="115872"/>
            </a:xfrm>
            <a:custGeom>
              <a:avLst/>
              <a:gdLst>
                <a:gd name="connsiteX0" fmla="*/ 0 w 534638"/>
                <a:gd name="connsiteY0" fmla="*/ 14917 h 336838"/>
                <a:gd name="connsiteX1" fmla="*/ 534638 w 534638"/>
                <a:gd name="connsiteY1" fmla="*/ 323146 h 336838"/>
                <a:gd name="connsiteX2" fmla="*/ 0 w 534638"/>
                <a:gd name="connsiteY2" fmla="*/ 14917 h 3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638" h="336838">
                  <a:moveTo>
                    <a:pt x="0" y="14917"/>
                  </a:moveTo>
                  <a:cubicBezTo>
                    <a:pt x="0" y="14917"/>
                    <a:pt x="97631" y="414967"/>
                    <a:pt x="534638" y="323146"/>
                  </a:cubicBezTo>
                  <a:cubicBezTo>
                    <a:pt x="534638" y="323146"/>
                    <a:pt x="408051" y="-81762"/>
                    <a:pt x="0" y="1491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69D27B0A-BC0F-408C-BF22-757321DF3E25}"/>
                </a:ext>
              </a:extLst>
            </p:cNvPr>
            <p:cNvSpPr/>
            <p:nvPr/>
          </p:nvSpPr>
          <p:spPr>
            <a:xfrm>
              <a:off x="1252261" y="2513659"/>
              <a:ext cx="183031" cy="81215"/>
            </a:xfrm>
            <a:custGeom>
              <a:avLst/>
              <a:gdLst>
                <a:gd name="connsiteX0" fmla="*/ 0 w 532066"/>
                <a:gd name="connsiteY0" fmla="*/ 70972 h 236089"/>
                <a:gd name="connsiteX1" fmla="*/ 532067 w 532066"/>
                <a:gd name="connsiteY1" fmla="*/ 163174 h 236089"/>
                <a:gd name="connsiteX2" fmla="*/ 0 w 532066"/>
                <a:gd name="connsiteY2" fmla="*/ 70972 h 23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066" h="236089">
                  <a:moveTo>
                    <a:pt x="0" y="70972"/>
                  </a:moveTo>
                  <a:cubicBezTo>
                    <a:pt x="0" y="70972"/>
                    <a:pt x="200596" y="370057"/>
                    <a:pt x="532067" y="163174"/>
                  </a:cubicBezTo>
                  <a:cubicBezTo>
                    <a:pt x="532067" y="163174"/>
                    <a:pt x="306038" y="-131339"/>
                    <a:pt x="0" y="7097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DEA4E0FC-3701-41CD-91BB-C7EB63B22783}"/>
                </a:ext>
              </a:extLst>
            </p:cNvPr>
            <p:cNvSpPr/>
            <p:nvPr/>
          </p:nvSpPr>
          <p:spPr>
            <a:xfrm>
              <a:off x="1362224" y="2643743"/>
              <a:ext cx="197121" cy="83944"/>
            </a:xfrm>
            <a:custGeom>
              <a:avLst/>
              <a:gdLst>
                <a:gd name="connsiteX0" fmla="*/ 0 w 573024"/>
                <a:gd name="connsiteY0" fmla="*/ 149163 h 244023"/>
                <a:gd name="connsiteX1" fmla="*/ 573024 w 573024"/>
                <a:gd name="connsiteY1" fmla="*/ 89536 h 244023"/>
                <a:gd name="connsiteX2" fmla="*/ 0 w 573024"/>
                <a:gd name="connsiteY2" fmla="*/ 149163 h 2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3024" h="244023">
                  <a:moveTo>
                    <a:pt x="0" y="149163"/>
                  </a:moveTo>
                  <a:cubicBezTo>
                    <a:pt x="0" y="149163"/>
                    <a:pt x="292703" y="398051"/>
                    <a:pt x="573024" y="89536"/>
                  </a:cubicBezTo>
                  <a:cubicBezTo>
                    <a:pt x="573024" y="89822"/>
                    <a:pt x="255556" y="-147351"/>
                    <a:pt x="0" y="14916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8AC8BE16-F98D-436D-A780-70B662BEBE91}"/>
                </a:ext>
              </a:extLst>
            </p:cNvPr>
            <p:cNvSpPr/>
            <p:nvPr/>
          </p:nvSpPr>
          <p:spPr>
            <a:xfrm>
              <a:off x="1393976" y="2364774"/>
              <a:ext cx="87425" cy="176674"/>
            </a:xfrm>
            <a:custGeom>
              <a:avLst/>
              <a:gdLst>
                <a:gd name="connsiteX0" fmla="*/ 210212 w 254141"/>
                <a:gd name="connsiteY0" fmla="*/ 0 h 513588"/>
                <a:gd name="connsiteX1" fmla="*/ 43143 w 254141"/>
                <a:gd name="connsiteY1" fmla="*/ 513588 h 513588"/>
                <a:gd name="connsiteX2" fmla="*/ 210212 w 254141"/>
                <a:gd name="connsiteY2" fmla="*/ 0 h 51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41" h="513588">
                  <a:moveTo>
                    <a:pt x="210212" y="0"/>
                  </a:moveTo>
                  <a:cubicBezTo>
                    <a:pt x="210212" y="0"/>
                    <a:pt x="-114400" y="156020"/>
                    <a:pt x="43143" y="513588"/>
                  </a:cubicBezTo>
                  <a:cubicBezTo>
                    <a:pt x="66289" y="500729"/>
                    <a:pt x="364041" y="324898"/>
                    <a:pt x="21021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59E8E0E2-131B-464A-9DEB-2D5994AAA258}"/>
                </a:ext>
              </a:extLst>
            </p:cNvPr>
            <p:cNvSpPr/>
            <p:nvPr/>
          </p:nvSpPr>
          <p:spPr>
            <a:xfrm>
              <a:off x="1472243" y="2513073"/>
              <a:ext cx="64752" cy="139780"/>
            </a:xfrm>
            <a:custGeom>
              <a:avLst/>
              <a:gdLst>
                <a:gd name="connsiteX0" fmla="*/ 53177 w 188232"/>
                <a:gd name="connsiteY0" fmla="*/ 0 h 406336"/>
                <a:gd name="connsiteX1" fmla="*/ 132520 w 188232"/>
                <a:gd name="connsiteY1" fmla="*/ 406337 h 406336"/>
                <a:gd name="connsiteX2" fmla="*/ 53177 w 188232"/>
                <a:gd name="connsiteY2" fmla="*/ 0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232" h="406336">
                  <a:moveTo>
                    <a:pt x="53177" y="0"/>
                  </a:moveTo>
                  <a:cubicBezTo>
                    <a:pt x="53177" y="0"/>
                    <a:pt x="-108748" y="218599"/>
                    <a:pt x="132520" y="406337"/>
                  </a:cubicBezTo>
                  <a:cubicBezTo>
                    <a:pt x="147570" y="382905"/>
                    <a:pt x="288921" y="174403"/>
                    <a:pt x="53177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50F4E898-5958-4026-8AC6-B43AE57ECC41}"/>
                </a:ext>
              </a:extLst>
            </p:cNvPr>
            <p:cNvSpPr/>
            <p:nvPr/>
          </p:nvSpPr>
          <p:spPr>
            <a:xfrm>
              <a:off x="1231847" y="2171421"/>
              <a:ext cx="108050" cy="129360"/>
            </a:xfrm>
            <a:custGeom>
              <a:avLst/>
              <a:gdLst>
                <a:gd name="connsiteX0" fmla="*/ 1146 w 314097"/>
                <a:gd name="connsiteY0" fmla="*/ 0 h 376046"/>
                <a:gd name="connsiteX1" fmla="*/ 313948 w 314097"/>
                <a:gd name="connsiteY1" fmla="*/ 376047 h 376046"/>
                <a:gd name="connsiteX2" fmla="*/ 1146 w 314097"/>
                <a:gd name="connsiteY2" fmla="*/ 0 h 3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097" h="376046">
                  <a:moveTo>
                    <a:pt x="1146" y="0"/>
                  </a:moveTo>
                  <a:cubicBezTo>
                    <a:pt x="1146" y="0"/>
                    <a:pt x="-36096" y="323850"/>
                    <a:pt x="313948" y="376047"/>
                  </a:cubicBezTo>
                  <a:cubicBezTo>
                    <a:pt x="313948" y="376047"/>
                    <a:pt x="330997" y="40196"/>
                    <a:pt x="114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E6C777ED-FF51-4DC7-BFF5-DB1FCF5C2FE9}"/>
                </a:ext>
              </a:extLst>
            </p:cNvPr>
            <p:cNvSpPr/>
            <p:nvPr/>
          </p:nvSpPr>
          <p:spPr>
            <a:xfrm>
              <a:off x="1339193" y="2058641"/>
              <a:ext cx="76476" cy="154819"/>
            </a:xfrm>
            <a:custGeom>
              <a:avLst/>
              <a:gdLst>
                <a:gd name="connsiteX0" fmla="*/ 191158 w 222312"/>
                <a:gd name="connsiteY0" fmla="*/ 0 h 450056"/>
                <a:gd name="connsiteX1" fmla="*/ 30948 w 222312"/>
                <a:gd name="connsiteY1" fmla="*/ 450056 h 450056"/>
                <a:gd name="connsiteX2" fmla="*/ 191158 w 222312"/>
                <a:gd name="connsiteY2" fmla="*/ 0 h 4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312" h="450056">
                  <a:moveTo>
                    <a:pt x="191158" y="0"/>
                  </a:moveTo>
                  <a:cubicBezTo>
                    <a:pt x="191158" y="0"/>
                    <a:pt x="-92020" y="118205"/>
                    <a:pt x="30948" y="450056"/>
                  </a:cubicBezTo>
                  <a:cubicBezTo>
                    <a:pt x="30948" y="450056"/>
                    <a:pt x="314697" y="308515"/>
                    <a:pt x="19115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B519DD65-969E-4B47-A9F6-BEC73A3817A1}"/>
                </a:ext>
              </a:extLst>
            </p:cNvPr>
            <p:cNvSpPr/>
            <p:nvPr/>
          </p:nvSpPr>
          <p:spPr>
            <a:xfrm>
              <a:off x="1345398" y="2221521"/>
              <a:ext cx="119391" cy="154950"/>
            </a:xfrm>
            <a:custGeom>
              <a:avLst/>
              <a:gdLst>
                <a:gd name="connsiteX0" fmla="*/ 344000 w 347065"/>
                <a:gd name="connsiteY0" fmla="*/ 0 h 450437"/>
                <a:gd name="connsiteX1" fmla="*/ 2052 w 347065"/>
                <a:gd name="connsiteY1" fmla="*/ 450437 h 450437"/>
                <a:gd name="connsiteX2" fmla="*/ 344000 w 347065"/>
                <a:gd name="connsiteY2" fmla="*/ 0 h 4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065" h="450437">
                  <a:moveTo>
                    <a:pt x="344000" y="0"/>
                  </a:moveTo>
                  <a:cubicBezTo>
                    <a:pt x="344000" y="0"/>
                    <a:pt x="-30904" y="42767"/>
                    <a:pt x="2052" y="450437"/>
                  </a:cubicBezTo>
                  <a:cubicBezTo>
                    <a:pt x="2052" y="450437"/>
                    <a:pt x="384957" y="382238"/>
                    <a:pt x="34400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5E1D34AA-94A3-48CF-B681-A64F99C442FD}"/>
                </a:ext>
              </a:extLst>
            </p:cNvPr>
            <p:cNvSpPr/>
            <p:nvPr/>
          </p:nvSpPr>
          <p:spPr>
            <a:xfrm>
              <a:off x="1339333" y="2195963"/>
              <a:ext cx="307956" cy="515540"/>
            </a:xfrm>
            <a:custGeom>
              <a:avLst/>
              <a:gdLst>
                <a:gd name="connsiteX0" fmla="*/ 895220 w 895219"/>
                <a:gd name="connsiteY0" fmla="*/ 1498664 h 1498663"/>
                <a:gd name="connsiteX1" fmla="*/ 890457 w 895219"/>
                <a:gd name="connsiteY1" fmla="*/ 1497235 h 1498663"/>
                <a:gd name="connsiteX2" fmla="*/ 876360 w 895219"/>
                <a:gd name="connsiteY2" fmla="*/ 1493520 h 1498663"/>
                <a:gd name="connsiteX3" fmla="*/ 822639 w 895219"/>
                <a:gd name="connsiteY3" fmla="*/ 1478375 h 1498663"/>
                <a:gd name="connsiteX4" fmla="*/ 633949 w 895219"/>
                <a:gd name="connsiteY4" fmla="*/ 1398937 h 1498663"/>
                <a:gd name="connsiteX5" fmla="*/ 389537 w 895219"/>
                <a:gd name="connsiteY5" fmla="*/ 1220057 h 1498663"/>
                <a:gd name="connsiteX6" fmla="*/ 268570 w 895219"/>
                <a:gd name="connsiteY6" fmla="*/ 1086707 h 1498663"/>
                <a:gd name="connsiteX7" fmla="*/ 239995 w 895219"/>
                <a:gd name="connsiteY7" fmla="*/ 1048607 h 1498663"/>
                <a:gd name="connsiteX8" fmla="*/ 225803 w 895219"/>
                <a:gd name="connsiteY8" fmla="*/ 1029557 h 1498663"/>
                <a:gd name="connsiteX9" fmla="*/ 212563 w 895219"/>
                <a:gd name="connsiteY9" fmla="*/ 1009555 h 1498663"/>
                <a:gd name="connsiteX10" fmla="*/ 185988 w 895219"/>
                <a:gd name="connsiteY10" fmla="*/ 968788 h 1498663"/>
                <a:gd name="connsiteX11" fmla="*/ 161604 w 895219"/>
                <a:gd name="connsiteY11" fmla="*/ 926116 h 1498663"/>
                <a:gd name="connsiteX12" fmla="*/ 149412 w 895219"/>
                <a:gd name="connsiteY12" fmla="*/ 904589 h 1498663"/>
                <a:gd name="connsiteX13" fmla="*/ 138554 w 895219"/>
                <a:gd name="connsiteY13" fmla="*/ 882587 h 1498663"/>
                <a:gd name="connsiteX14" fmla="*/ 117122 w 895219"/>
                <a:gd name="connsiteY14" fmla="*/ 838962 h 1498663"/>
                <a:gd name="connsiteX15" fmla="*/ 98072 w 895219"/>
                <a:gd name="connsiteY15" fmla="*/ 794956 h 1498663"/>
                <a:gd name="connsiteX16" fmla="*/ 88547 w 895219"/>
                <a:gd name="connsiteY16" fmla="*/ 773049 h 1498663"/>
                <a:gd name="connsiteX17" fmla="*/ 80642 w 895219"/>
                <a:gd name="connsiteY17" fmla="*/ 751046 h 1498663"/>
                <a:gd name="connsiteX18" fmla="*/ 65021 w 895219"/>
                <a:gd name="connsiteY18" fmla="*/ 707422 h 1498663"/>
                <a:gd name="connsiteX19" fmla="*/ 52162 w 895219"/>
                <a:gd name="connsiteY19" fmla="*/ 663893 h 1498663"/>
                <a:gd name="connsiteX20" fmla="*/ 45780 w 895219"/>
                <a:gd name="connsiteY20" fmla="*/ 642461 h 1498663"/>
                <a:gd name="connsiteX21" fmla="*/ 40541 w 895219"/>
                <a:gd name="connsiteY21" fmla="*/ 621030 h 1498663"/>
                <a:gd name="connsiteX22" fmla="*/ 31016 w 895219"/>
                <a:gd name="connsiteY22" fmla="*/ 578644 h 1498663"/>
                <a:gd name="connsiteX23" fmla="*/ 3965 w 895219"/>
                <a:gd name="connsiteY23" fmla="*/ 277082 h 1498663"/>
                <a:gd name="connsiteX24" fmla="*/ 26730 w 895219"/>
                <a:gd name="connsiteY24" fmla="*/ 73438 h 1498663"/>
                <a:gd name="connsiteX25" fmla="*/ 39113 w 895219"/>
                <a:gd name="connsiteY25" fmla="*/ 19050 h 1498663"/>
                <a:gd name="connsiteX26" fmla="*/ 42256 w 895219"/>
                <a:gd name="connsiteY26" fmla="*/ 4858 h 1498663"/>
                <a:gd name="connsiteX27" fmla="*/ 43208 w 895219"/>
                <a:gd name="connsiteY27" fmla="*/ 0 h 1498663"/>
                <a:gd name="connsiteX28" fmla="*/ 41780 w 895219"/>
                <a:gd name="connsiteY28" fmla="*/ 4763 h 1498663"/>
                <a:gd name="connsiteX29" fmla="*/ 38255 w 895219"/>
                <a:gd name="connsiteY29" fmla="*/ 18764 h 1498663"/>
                <a:gd name="connsiteX30" fmla="*/ 25111 w 895219"/>
                <a:gd name="connsiteY30" fmla="*/ 73057 h 1498663"/>
                <a:gd name="connsiteX31" fmla="*/ 27587 w 895219"/>
                <a:gd name="connsiteY31" fmla="*/ 579977 h 1498663"/>
                <a:gd name="connsiteX32" fmla="*/ 37112 w 895219"/>
                <a:gd name="connsiteY32" fmla="*/ 622459 h 1498663"/>
                <a:gd name="connsiteX33" fmla="*/ 42351 w 895219"/>
                <a:gd name="connsiteY33" fmla="*/ 643985 h 1498663"/>
                <a:gd name="connsiteX34" fmla="*/ 48733 w 895219"/>
                <a:gd name="connsiteY34" fmla="*/ 665512 h 1498663"/>
                <a:gd name="connsiteX35" fmla="*/ 61592 w 895219"/>
                <a:gd name="connsiteY35" fmla="*/ 709136 h 1498663"/>
                <a:gd name="connsiteX36" fmla="*/ 77213 w 895219"/>
                <a:gd name="connsiteY36" fmla="*/ 752951 h 1498663"/>
                <a:gd name="connsiteX37" fmla="*/ 85118 w 895219"/>
                <a:gd name="connsiteY37" fmla="*/ 775049 h 1498663"/>
                <a:gd name="connsiteX38" fmla="*/ 94643 w 895219"/>
                <a:gd name="connsiteY38" fmla="*/ 796957 h 1498663"/>
                <a:gd name="connsiteX39" fmla="*/ 113693 w 895219"/>
                <a:gd name="connsiteY39" fmla="*/ 841248 h 1498663"/>
                <a:gd name="connsiteX40" fmla="*/ 135125 w 895219"/>
                <a:gd name="connsiteY40" fmla="*/ 884968 h 1498663"/>
                <a:gd name="connsiteX41" fmla="*/ 146078 w 895219"/>
                <a:gd name="connsiteY41" fmla="*/ 907066 h 1498663"/>
                <a:gd name="connsiteX42" fmla="*/ 158270 w 895219"/>
                <a:gd name="connsiteY42" fmla="*/ 928688 h 1498663"/>
                <a:gd name="connsiteX43" fmla="*/ 182750 w 895219"/>
                <a:gd name="connsiteY43" fmla="*/ 971550 h 1498663"/>
                <a:gd name="connsiteX44" fmla="*/ 209420 w 895219"/>
                <a:gd name="connsiteY44" fmla="*/ 1012412 h 1498663"/>
                <a:gd name="connsiteX45" fmla="*/ 222659 w 895219"/>
                <a:gd name="connsiteY45" fmla="*/ 1032510 h 1498663"/>
                <a:gd name="connsiteX46" fmla="*/ 236947 w 895219"/>
                <a:gd name="connsiteY46" fmla="*/ 1051560 h 1498663"/>
                <a:gd name="connsiteX47" fmla="*/ 265522 w 895219"/>
                <a:gd name="connsiteY47" fmla="*/ 1089660 h 1498663"/>
                <a:gd name="connsiteX48" fmla="*/ 386870 w 895219"/>
                <a:gd name="connsiteY48" fmla="*/ 1223010 h 1498663"/>
                <a:gd name="connsiteX49" fmla="*/ 632711 w 895219"/>
                <a:gd name="connsiteY49" fmla="*/ 1402080 h 1498663"/>
                <a:gd name="connsiteX50" fmla="*/ 822353 w 895219"/>
                <a:gd name="connsiteY50" fmla="*/ 1480471 h 1498663"/>
                <a:gd name="connsiteX51" fmla="*/ 876360 w 895219"/>
                <a:gd name="connsiteY51" fmla="*/ 1494854 h 1498663"/>
                <a:gd name="connsiteX52" fmla="*/ 890553 w 895219"/>
                <a:gd name="connsiteY52" fmla="*/ 1498092 h 149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95219" h="1498663">
                  <a:moveTo>
                    <a:pt x="895220" y="1498664"/>
                  </a:moveTo>
                  <a:lnTo>
                    <a:pt x="890457" y="1497235"/>
                  </a:lnTo>
                  <a:lnTo>
                    <a:pt x="876360" y="1493520"/>
                  </a:lnTo>
                  <a:cubicBezTo>
                    <a:pt x="864073" y="1490281"/>
                    <a:pt x="845690" y="1485900"/>
                    <a:pt x="822639" y="1478375"/>
                  </a:cubicBezTo>
                  <a:cubicBezTo>
                    <a:pt x="757268" y="1458207"/>
                    <a:pt x="694061" y="1431597"/>
                    <a:pt x="633949" y="1398937"/>
                  </a:cubicBezTo>
                  <a:cubicBezTo>
                    <a:pt x="544928" y="1350378"/>
                    <a:pt x="462741" y="1290227"/>
                    <a:pt x="389537" y="1220057"/>
                  </a:cubicBezTo>
                  <a:cubicBezTo>
                    <a:pt x="346111" y="1178525"/>
                    <a:pt x="305687" y="1133963"/>
                    <a:pt x="268570" y="1086707"/>
                  </a:cubicBezTo>
                  <a:lnTo>
                    <a:pt x="239995" y="1048607"/>
                  </a:lnTo>
                  <a:cubicBezTo>
                    <a:pt x="235232" y="1042321"/>
                    <a:pt x="230470" y="1035939"/>
                    <a:pt x="225803" y="1029557"/>
                  </a:cubicBezTo>
                  <a:cubicBezTo>
                    <a:pt x="221135" y="1023176"/>
                    <a:pt x="216944" y="1016222"/>
                    <a:pt x="212563" y="1009555"/>
                  </a:cubicBezTo>
                  <a:lnTo>
                    <a:pt x="185988" y="968788"/>
                  </a:lnTo>
                  <a:lnTo>
                    <a:pt x="161604" y="926116"/>
                  </a:lnTo>
                  <a:lnTo>
                    <a:pt x="149412" y="904589"/>
                  </a:lnTo>
                  <a:lnTo>
                    <a:pt x="138554" y="882587"/>
                  </a:lnTo>
                  <a:cubicBezTo>
                    <a:pt x="131410" y="868013"/>
                    <a:pt x="124076" y="853535"/>
                    <a:pt x="117122" y="838962"/>
                  </a:cubicBezTo>
                  <a:lnTo>
                    <a:pt x="98072" y="794956"/>
                  </a:lnTo>
                  <a:cubicBezTo>
                    <a:pt x="95024" y="787622"/>
                    <a:pt x="91786" y="780383"/>
                    <a:pt x="88547" y="773049"/>
                  </a:cubicBezTo>
                  <a:cubicBezTo>
                    <a:pt x="85309" y="765715"/>
                    <a:pt x="83213" y="758380"/>
                    <a:pt x="80642" y="751046"/>
                  </a:cubicBezTo>
                  <a:lnTo>
                    <a:pt x="65021" y="707422"/>
                  </a:lnTo>
                  <a:cubicBezTo>
                    <a:pt x="60639" y="692753"/>
                    <a:pt x="56353" y="678275"/>
                    <a:pt x="52162" y="663893"/>
                  </a:cubicBezTo>
                  <a:cubicBezTo>
                    <a:pt x="50066" y="656654"/>
                    <a:pt x="47876" y="649510"/>
                    <a:pt x="45780" y="642461"/>
                  </a:cubicBezTo>
                  <a:cubicBezTo>
                    <a:pt x="43685" y="635413"/>
                    <a:pt x="42256" y="628079"/>
                    <a:pt x="40541" y="621030"/>
                  </a:cubicBezTo>
                  <a:cubicBezTo>
                    <a:pt x="37208" y="606743"/>
                    <a:pt x="33874" y="592455"/>
                    <a:pt x="31016" y="578644"/>
                  </a:cubicBezTo>
                  <a:cubicBezTo>
                    <a:pt x="9914" y="479576"/>
                    <a:pt x="832" y="378325"/>
                    <a:pt x="3965" y="277082"/>
                  </a:cubicBezTo>
                  <a:cubicBezTo>
                    <a:pt x="6177" y="208707"/>
                    <a:pt x="13789" y="140614"/>
                    <a:pt x="26730" y="73438"/>
                  </a:cubicBezTo>
                  <a:cubicBezTo>
                    <a:pt x="31778" y="49721"/>
                    <a:pt x="36255" y="31433"/>
                    <a:pt x="39113" y="19050"/>
                  </a:cubicBezTo>
                  <a:cubicBezTo>
                    <a:pt x="40446" y="12859"/>
                    <a:pt x="41494" y="8192"/>
                    <a:pt x="42256" y="4858"/>
                  </a:cubicBezTo>
                  <a:cubicBezTo>
                    <a:pt x="43018" y="1524"/>
                    <a:pt x="43208" y="0"/>
                    <a:pt x="43208" y="0"/>
                  </a:cubicBezTo>
                  <a:cubicBezTo>
                    <a:pt x="43208" y="0"/>
                    <a:pt x="42637" y="1524"/>
                    <a:pt x="41780" y="4763"/>
                  </a:cubicBezTo>
                  <a:cubicBezTo>
                    <a:pt x="40922" y="8001"/>
                    <a:pt x="39779" y="12668"/>
                    <a:pt x="38255" y="18764"/>
                  </a:cubicBezTo>
                  <a:cubicBezTo>
                    <a:pt x="35207" y="31242"/>
                    <a:pt x="30445" y="49435"/>
                    <a:pt x="25111" y="73057"/>
                  </a:cubicBezTo>
                  <a:cubicBezTo>
                    <a:pt x="-9185" y="240378"/>
                    <a:pt x="-8342" y="412999"/>
                    <a:pt x="27587" y="579977"/>
                  </a:cubicBezTo>
                  <a:cubicBezTo>
                    <a:pt x="30826" y="593979"/>
                    <a:pt x="34160" y="608076"/>
                    <a:pt x="37112" y="622459"/>
                  </a:cubicBezTo>
                  <a:cubicBezTo>
                    <a:pt x="38922" y="629602"/>
                    <a:pt x="40256" y="636842"/>
                    <a:pt x="42351" y="643985"/>
                  </a:cubicBezTo>
                  <a:cubicBezTo>
                    <a:pt x="44447" y="651129"/>
                    <a:pt x="46542" y="658273"/>
                    <a:pt x="48733" y="665512"/>
                  </a:cubicBezTo>
                  <a:cubicBezTo>
                    <a:pt x="52924" y="679894"/>
                    <a:pt x="57210" y="694087"/>
                    <a:pt x="61592" y="709136"/>
                  </a:cubicBezTo>
                  <a:lnTo>
                    <a:pt x="77213" y="752951"/>
                  </a:lnTo>
                  <a:cubicBezTo>
                    <a:pt x="79784" y="760285"/>
                    <a:pt x="82451" y="767715"/>
                    <a:pt x="85118" y="775049"/>
                  </a:cubicBezTo>
                  <a:cubicBezTo>
                    <a:pt x="87785" y="782384"/>
                    <a:pt x="91214" y="789622"/>
                    <a:pt x="94643" y="796957"/>
                  </a:cubicBezTo>
                  <a:lnTo>
                    <a:pt x="113693" y="841248"/>
                  </a:lnTo>
                  <a:cubicBezTo>
                    <a:pt x="120551" y="855821"/>
                    <a:pt x="127886" y="870299"/>
                    <a:pt x="135125" y="884968"/>
                  </a:cubicBezTo>
                  <a:cubicBezTo>
                    <a:pt x="138744" y="892397"/>
                    <a:pt x="142364" y="899731"/>
                    <a:pt x="146078" y="907066"/>
                  </a:cubicBezTo>
                  <a:cubicBezTo>
                    <a:pt x="149793" y="914400"/>
                    <a:pt x="154175" y="921448"/>
                    <a:pt x="158270" y="928688"/>
                  </a:cubicBezTo>
                  <a:lnTo>
                    <a:pt x="182750" y="971550"/>
                  </a:lnTo>
                  <a:lnTo>
                    <a:pt x="209420" y="1012412"/>
                  </a:lnTo>
                  <a:cubicBezTo>
                    <a:pt x="213896" y="1019080"/>
                    <a:pt x="218087" y="1025938"/>
                    <a:pt x="222659" y="1032510"/>
                  </a:cubicBezTo>
                  <a:lnTo>
                    <a:pt x="236947" y="1051560"/>
                  </a:lnTo>
                  <a:lnTo>
                    <a:pt x="265522" y="1089660"/>
                  </a:lnTo>
                  <a:cubicBezTo>
                    <a:pt x="302752" y="1136937"/>
                    <a:pt x="343304" y="1181500"/>
                    <a:pt x="386870" y="1223010"/>
                  </a:cubicBezTo>
                  <a:cubicBezTo>
                    <a:pt x="460474" y="1293385"/>
                    <a:pt x="543153" y="1353608"/>
                    <a:pt x="632711" y="1402080"/>
                  </a:cubicBezTo>
                  <a:cubicBezTo>
                    <a:pt x="693104" y="1434572"/>
                    <a:pt x="756645" y="1460837"/>
                    <a:pt x="822353" y="1480471"/>
                  </a:cubicBezTo>
                  <a:cubicBezTo>
                    <a:pt x="845499" y="1487805"/>
                    <a:pt x="863978" y="1491806"/>
                    <a:pt x="876360" y="1494854"/>
                  </a:cubicBezTo>
                  <a:lnTo>
                    <a:pt x="890553" y="1498092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992AABDD-8B80-498A-9080-7E029B64CC4D}"/>
                </a:ext>
              </a:extLst>
            </p:cNvPr>
            <p:cNvSpPr/>
            <p:nvPr/>
          </p:nvSpPr>
          <p:spPr>
            <a:xfrm>
              <a:off x="1502489" y="2573690"/>
              <a:ext cx="15308" cy="78474"/>
            </a:xfrm>
            <a:custGeom>
              <a:avLst/>
              <a:gdLst>
                <a:gd name="connsiteX0" fmla="*/ 306 w 44501"/>
                <a:gd name="connsiteY0" fmla="*/ 0 h 228123"/>
                <a:gd name="connsiteX1" fmla="*/ 306 w 44501"/>
                <a:gd name="connsiteY1" fmla="*/ 9525 h 228123"/>
                <a:gd name="connsiteX2" fmla="*/ 2973 w 44501"/>
                <a:gd name="connsiteY2" fmla="*/ 34290 h 228123"/>
                <a:gd name="connsiteX3" fmla="*/ 15927 w 44501"/>
                <a:gd name="connsiteY3" fmla="*/ 115443 h 228123"/>
                <a:gd name="connsiteX4" fmla="*/ 34405 w 44501"/>
                <a:gd name="connsiteY4" fmla="*/ 195548 h 228123"/>
                <a:gd name="connsiteX5" fmla="*/ 41359 w 44501"/>
                <a:gd name="connsiteY5" fmla="*/ 219551 h 228123"/>
                <a:gd name="connsiteX6" fmla="*/ 44502 w 44501"/>
                <a:gd name="connsiteY6" fmla="*/ 228124 h 228123"/>
                <a:gd name="connsiteX7" fmla="*/ 42978 w 44501"/>
                <a:gd name="connsiteY7" fmla="*/ 218599 h 228123"/>
                <a:gd name="connsiteX8" fmla="*/ 37358 w 44501"/>
                <a:gd name="connsiteY8" fmla="*/ 194405 h 228123"/>
                <a:gd name="connsiteX9" fmla="*/ 20118 w 44501"/>
                <a:gd name="connsiteY9" fmla="*/ 114205 h 228123"/>
                <a:gd name="connsiteX10" fmla="*/ 5926 w 44501"/>
                <a:gd name="connsiteY10" fmla="*/ 33433 h 228123"/>
                <a:gd name="connsiteX11" fmla="*/ 1925 w 44501"/>
                <a:gd name="connsiteY11" fmla="*/ 8858 h 228123"/>
                <a:gd name="connsiteX12" fmla="*/ 306 w 44501"/>
                <a:gd name="connsiteY12" fmla="*/ 0 h 22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01" h="228123">
                  <a:moveTo>
                    <a:pt x="306" y="0"/>
                  </a:moveTo>
                  <a:cubicBezTo>
                    <a:pt x="-102" y="3162"/>
                    <a:pt x="-102" y="6363"/>
                    <a:pt x="306" y="9525"/>
                  </a:cubicBezTo>
                  <a:cubicBezTo>
                    <a:pt x="306" y="15430"/>
                    <a:pt x="1639" y="23908"/>
                    <a:pt x="2973" y="34290"/>
                  </a:cubicBezTo>
                  <a:cubicBezTo>
                    <a:pt x="5449" y="55245"/>
                    <a:pt x="9831" y="84011"/>
                    <a:pt x="15927" y="115443"/>
                  </a:cubicBezTo>
                  <a:cubicBezTo>
                    <a:pt x="22023" y="146875"/>
                    <a:pt x="28976" y="175260"/>
                    <a:pt x="34405" y="195548"/>
                  </a:cubicBezTo>
                  <a:cubicBezTo>
                    <a:pt x="37168" y="205740"/>
                    <a:pt x="39549" y="213931"/>
                    <a:pt x="41359" y="219551"/>
                  </a:cubicBezTo>
                  <a:cubicBezTo>
                    <a:pt x="42019" y="222536"/>
                    <a:pt x="43077" y="225419"/>
                    <a:pt x="44502" y="228124"/>
                  </a:cubicBezTo>
                  <a:cubicBezTo>
                    <a:pt x="44399" y="224897"/>
                    <a:pt x="43887" y="221696"/>
                    <a:pt x="42978" y="218599"/>
                  </a:cubicBezTo>
                  <a:lnTo>
                    <a:pt x="37358" y="194405"/>
                  </a:lnTo>
                  <a:cubicBezTo>
                    <a:pt x="32596" y="173927"/>
                    <a:pt x="26309" y="145637"/>
                    <a:pt x="20118" y="114205"/>
                  </a:cubicBezTo>
                  <a:cubicBezTo>
                    <a:pt x="13927" y="82772"/>
                    <a:pt x="9259" y="54197"/>
                    <a:pt x="5926" y="33433"/>
                  </a:cubicBezTo>
                  <a:cubicBezTo>
                    <a:pt x="4402" y="23908"/>
                    <a:pt x="3068" y="15526"/>
                    <a:pt x="1925" y="8858"/>
                  </a:cubicBezTo>
                  <a:cubicBezTo>
                    <a:pt x="1731" y="5853"/>
                    <a:pt x="1187" y="288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44D21EEF-A6A2-4834-8EF0-E1F88E844E94}"/>
                </a:ext>
              </a:extLst>
            </p:cNvPr>
            <p:cNvSpPr/>
            <p:nvPr/>
          </p:nvSpPr>
          <p:spPr>
            <a:xfrm>
              <a:off x="1475169" y="2675891"/>
              <a:ext cx="80375" cy="9476"/>
            </a:xfrm>
            <a:custGeom>
              <a:avLst/>
              <a:gdLst>
                <a:gd name="connsiteX0" fmla="*/ 0 w 233648"/>
                <a:gd name="connsiteY0" fmla="*/ 27514 h 27546"/>
                <a:gd name="connsiteX1" fmla="*/ 9525 w 233648"/>
                <a:gd name="connsiteY1" fmla="*/ 26657 h 27546"/>
                <a:gd name="connsiteX2" fmla="*/ 34480 w 233648"/>
                <a:gd name="connsiteY2" fmla="*/ 23038 h 27546"/>
                <a:gd name="connsiteX3" fmla="*/ 116586 w 233648"/>
                <a:gd name="connsiteY3" fmla="*/ 12084 h 27546"/>
                <a:gd name="connsiteX4" fmla="*/ 199073 w 233648"/>
                <a:gd name="connsiteY4" fmla="*/ 3797 h 27546"/>
                <a:gd name="connsiteX5" fmla="*/ 224123 w 233648"/>
                <a:gd name="connsiteY5" fmla="*/ 1606 h 27546"/>
                <a:gd name="connsiteX6" fmla="*/ 233648 w 233648"/>
                <a:gd name="connsiteY6" fmla="*/ 273 h 27546"/>
                <a:gd name="connsiteX7" fmla="*/ 224123 w 233648"/>
                <a:gd name="connsiteY7" fmla="*/ 273 h 27546"/>
                <a:gd name="connsiteX8" fmla="*/ 198977 w 233648"/>
                <a:gd name="connsiteY8" fmla="*/ 1130 h 27546"/>
                <a:gd name="connsiteX9" fmla="*/ 116205 w 233648"/>
                <a:gd name="connsiteY9" fmla="*/ 8179 h 27546"/>
                <a:gd name="connsiteX10" fmla="*/ 34004 w 233648"/>
                <a:gd name="connsiteY10" fmla="*/ 20466 h 27546"/>
                <a:gd name="connsiteX11" fmla="*/ 9335 w 233648"/>
                <a:gd name="connsiteY11" fmla="*/ 25419 h 27546"/>
                <a:gd name="connsiteX12" fmla="*/ 0 w 233648"/>
                <a:gd name="connsiteY12" fmla="*/ 27514 h 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648" h="27546">
                  <a:moveTo>
                    <a:pt x="0" y="27514"/>
                  </a:moveTo>
                  <a:cubicBezTo>
                    <a:pt x="3199" y="27648"/>
                    <a:pt x="6401" y="27360"/>
                    <a:pt x="9525" y="26657"/>
                  </a:cubicBezTo>
                  <a:lnTo>
                    <a:pt x="34480" y="23038"/>
                  </a:lnTo>
                  <a:cubicBezTo>
                    <a:pt x="55436" y="19894"/>
                    <a:pt x="84487" y="15799"/>
                    <a:pt x="116586" y="12084"/>
                  </a:cubicBezTo>
                  <a:cubicBezTo>
                    <a:pt x="148685" y="8369"/>
                    <a:pt x="177927" y="5607"/>
                    <a:pt x="199073" y="3797"/>
                  </a:cubicBezTo>
                  <a:lnTo>
                    <a:pt x="224123" y="1606"/>
                  </a:lnTo>
                  <a:cubicBezTo>
                    <a:pt x="227341" y="1559"/>
                    <a:pt x="230541" y="1111"/>
                    <a:pt x="233648" y="273"/>
                  </a:cubicBezTo>
                  <a:cubicBezTo>
                    <a:pt x="230484" y="-91"/>
                    <a:pt x="227288" y="-91"/>
                    <a:pt x="224123" y="273"/>
                  </a:cubicBezTo>
                  <a:cubicBezTo>
                    <a:pt x="218123" y="273"/>
                    <a:pt x="209550" y="273"/>
                    <a:pt x="198977" y="1130"/>
                  </a:cubicBezTo>
                  <a:cubicBezTo>
                    <a:pt x="177737" y="2178"/>
                    <a:pt x="148400" y="4464"/>
                    <a:pt x="116205" y="8179"/>
                  </a:cubicBezTo>
                  <a:cubicBezTo>
                    <a:pt x="84011" y="11894"/>
                    <a:pt x="54959" y="16561"/>
                    <a:pt x="34004" y="20466"/>
                  </a:cubicBezTo>
                  <a:cubicBezTo>
                    <a:pt x="23622" y="22371"/>
                    <a:pt x="14954" y="24086"/>
                    <a:pt x="9335" y="25419"/>
                  </a:cubicBezTo>
                  <a:cubicBezTo>
                    <a:pt x="6149" y="25734"/>
                    <a:pt x="3014" y="26438"/>
                    <a:pt x="0" y="2751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C392E4EE-1C49-476D-87D5-E6127DE9A49D}"/>
                </a:ext>
              </a:extLst>
            </p:cNvPr>
            <p:cNvSpPr/>
            <p:nvPr/>
          </p:nvSpPr>
          <p:spPr>
            <a:xfrm>
              <a:off x="1339452" y="2548886"/>
              <a:ext cx="94104" cy="22838"/>
            </a:xfrm>
            <a:custGeom>
              <a:avLst/>
              <a:gdLst>
                <a:gd name="connsiteX0" fmla="*/ 0 w 273558"/>
                <a:gd name="connsiteY0" fmla="*/ 0 h 66389"/>
                <a:gd name="connsiteX1" fmla="*/ 10763 w 273558"/>
                <a:gd name="connsiteY1" fmla="*/ 2572 h 66389"/>
                <a:gd name="connsiteX2" fmla="*/ 40386 w 273558"/>
                <a:gd name="connsiteY2" fmla="*/ 8477 h 66389"/>
                <a:gd name="connsiteX3" fmla="*/ 137827 w 273558"/>
                <a:gd name="connsiteY3" fmla="*/ 29718 h 66389"/>
                <a:gd name="connsiteX4" fmla="*/ 234125 w 273558"/>
                <a:gd name="connsiteY4" fmla="*/ 55340 h 66389"/>
                <a:gd name="connsiteX5" fmla="*/ 262700 w 273558"/>
                <a:gd name="connsiteY5" fmla="*/ 63722 h 66389"/>
                <a:gd name="connsiteX6" fmla="*/ 273558 w 273558"/>
                <a:gd name="connsiteY6" fmla="*/ 66389 h 66389"/>
                <a:gd name="connsiteX7" fmla="*/ 263271 w 273558"/>
                <a:gd name="connsiteY7" fmla="*/ 62198 h 66389"/>
                <a:gd name="connsiteX8" fmla="*/ 234696 w 273558"/>
                <a:gd name="connsiteY8" fmla="*/ 52673 h 66389"/>
                <a:gd name="connsiteX9" fmla="*/ 138494 w 273558"/>
                <a:gd name="connsiteY9" fmla="*/ 25813 h 66389"/>
                <a:gd name="connsiteX10" fmla="*/ 40672 w 273558"/>
                <a:gd name="connsiteY10" fmla="*/ 5620 h 66389"/>
                <a:gd name="connsiteX11" fmla="*/ 10763 w 273558"/>
                <a:gd name="connsiteY11" fmla="*/ 1143 h 66389"/>
                <a:gd name="connsiteX12" fmla="*/ 0 w 273558"/>
                <a:gd name="connsiteY12" fmla="*/ 0 h 6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558" h="66389">
                  <a:moveTo>
                    <a:pt x="0" y="0"/>
                  </a:moveTo>
                  <a:cubicBezTo>
                    <a:pt x="3500" y="1189"/>
                    <a:pt x="7104" y="2050"/>
                    <a:pt x="10763" y="2572"/>
                  </a:cubicBezTo>
                  <a:lnTo>
                    <a:pt x="40386" y="8477"/>
                  </a:lnTo>
                  <a:cubicBezTo>
                    <a:pt x="65437" y="13335"/>
                    <a:pt x="100013" y="20574"/>
                    <a:pt x="137827" y="29718"/>
                  </a:cubicBezTo>
                  <a:cubicBezTo>
                    <a:pt x="175641" y="38862"/>
                    <a:pt x="209645" y="48292"/>
                    <a:pt x="234125" y="55340"/>
                  </a:cubicBezTo>
                  <a:lnTo>
                    <a:pt x="262700" y="63722"/>
                  </a:lnTo>
                  <a:cubicBezTo>
                    <a:pt x="266215" y="64990"/>
                    <a:pt x="269855" y="65884"/>
                    <a:pt x="273558" y="66389"/>
                  </a:cubicBezTo>
                  <a:cubicBezTo>
                    <a:pt x="270288" y="64630"/>
                    <a:pt x="266839" y="63225"/>
                    <a:pt x="263271" y="62198"/>
                  </a:cubicBezTo>
                  <a:cubicBezTo>
                    <a:pt x="256508" y="59722"/>
                    <a:pt x="246698" y="56388"/>
                    <a:pt x="234696" y="52673"/>
                  </a:cubicBezTo>
                  <a:cubicBezTo>
                    <a:pt x="210407" y="44863"/>
                    <a:pt x="176498" y="34957"/>
                    <a:pt x="138494" y="25813"/>
                  </a:cubicBezTo>
                  <a:cubicBezTo>
                    <a:pt x="100489" y="16669"/>
                    <a:pt x="65913" y="9811"/>
                    <a:pt x="40672" y="5620"/>
                  </a:cubicBezTo>
                  <a:cubicBezTo>
                    <a:pt x="28099" y="3524"/>
                    <a:pt x="17812" y="2000"/>
                    <a:pt x="10763" y="1143"/>
                  </a:cubicBezTo>
                  <a:cubicBezTo>
                    <a:pt x="7227" y="377"/>
                    <a:pt x="3618" y="-6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4AAA7A38-ADB0-47E8-B7F7-BD970035A70E}"/>
                </a:ext>
              </a:extLst>
            </p:cNvPr>
            <p:cNvSpPr/>
            <p:nvPr/>
          </p:nvSpPr>
          <p:spPr>
            <a:xfrm>
              <a:off x="1409253" y="2443445"/>
              <a:ext cx="28759" cy="99150"/>
            </a:xfrm>
            <a:custGeom>
              <a:avLst/>
              <a:gdLst>
                <a:gd name="connsiteX0" fmla="*/ 83602 w 83602"/>
                <a:gd name="connsiteY0" fmla="*/ 0 h 288226"/>
                <a:gd name="connsiteX1" fmla="*/ 76935 w 83602"/>
                <a:gd name="connsiteY1" fmla="*/ 9525 h 288226"/>
                <a:gd name="connsiteX2" fmla="*/ 61028 w 83602"/>
                <a:gd name="connsiteY2" fmla="*/ 38100 h 288226"/>
                <a:gd name="connsiteX3" fmla="*/ 1878 w 83602"/>
                <a:gd name="connsiteY3" fmla="*/ 243745 h 288226"/>
                <a:gd name="connsiteX4" fmla="*/ 258 w 83602"/>
                <a:gd name="connsiteY4" fmla="*/ 276225 h 288226"/>
                <a:gd name="connsiteX5" fmla="*/ 258 w 83602"/>
                <a:gd name="connsiteY5" fmla="*/ 288226 h 288226"/>
                <a:gd name="connsiteX6" fmla="*/ 1497 w 83602"/>
                <a:gd name="connsiteY6" fmla="*/ 276320 h 288226"/>
                <a:gd name="connsiteX7" fmla="*/ 4449 w 83602"/>
                <a:gd name="connsiteY7" fmla="*/ 244030 h 288226"/>
                <a:gd name="connsiteX8" fmla="*/ 63314 w 83602"/>
                <a:gd name="connsiteY8" fmla="*/ 39433 h 288226"/>
                <a:gd name="connsiteX9" fmla="*/ 77982 w 83602"/>
                <a:gd name="connsiteY9" fmla="*/ 10858 h 288226"/>
                <a:gd name="connsiteX10" fmla="*/ 83602 w 83602"/>
                <a:gd name="connsiteY10" fmla="*/ 0 h 28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602" h="288226">
                  <a:moveTo>
                    <a:pt x="83602" y="0"/>
                  </a:moveTo>
                  <a:cubicBezTo>
                    <a:pt x="81035" y="2919"/>
                    <a:pt x="78799" y="6114"/>
                    <a:pt x="76935" y="9525"/>
                  </a:cubicBezTo>
                  <a:cubicBezTo>
                    <a:pt x="72839" y="16002"/>
                    <a:pt x="67410" y="25717"/>
                    <a:pt x="61028" y="38100"/>
                  </a:cubicBezTo>
                  <a:cubicBezTo>
                    <a:pt x="28097" y="102138"/>
                    <a:pt x="8004" y="171997"/>
                    <a:pt x="1878" y="243745"/>
                  </a:cubicBezTo>
                  <a:cubicBezTo>
                    <a:pt x="735" y="257461"/>
                    <a:pt x="258" y="268510"/>
                    <a:pt x="258" y="276225"/>
                  </a:cubicBezTo>
                  <a:cubicBezTo>
                    <a:pt x="-86" y="280218"/>
                    <a:pt x="-86" y="284233"/>
                    <a:pt x="258" y="288226"/>
                  </a:cubicBezTo>
                  <a:cubicBezTo>
                    <a:pt x="1055" y="284307"/>
                    <a:pt x="1469" y="280320"/>
                    <a:pt x="1497" y="276320"/>
                  </a:cubicBezTo>
                  <a:cubicBezTo>
                    <a:pt x="1497" y="268700"/>
                    <a:pt x="3021" y="257270"/>
                    <a:pt x="4449" y="244030"/>
                  </a:cubicBezTo>
                  <a:cubicBezTo>
                    <a:pt x="12224" y="172967"/>
                    <a:pt x="32135" y="103764"/>
                    <a:pt x="63314" y="39433"/>
                  </a:cubicBezTo>
                  <a:cubicBezTo>
                    <a:pt x="69219" y="27051"/>
                    <a:pt x="74363" y="17145"/>
                    <a:pt x="77982" y="10858"/>
                  </a:cubicBezTo>
                  <a:cubicBezTo>
                    <a:pt x="80209" y="7433"/>
                    <a:pt x="82092" y="3796"/>
                    <a:pt x="83602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926B23C1-F6EA-4A95-A636-1F359BA7A9A2}"/>
                </a:ext>
              </a:extLst>
            </p:cNvPr>
            <p:cNvSpPr/>
            <p:nvPr/>
          </p:nvSpPr>
          <p:spPr>
            <a:xfrm>
              <a:off x="1288435" y="2379289"/>
              <a:ext cx="71364" cy="57799"/>
            </a:xfrm>
            <a:custGeom>
              <a:avLst/>
              <a:gdLst>
                <a:gd name="connsiteX0" fmla="*/ 0 w 207454"/>
                <a:gd name="connsiteY0" fmla="*/ 0 h 168020"/>
                <a:gd name="connsiteX1" fmla="*/ 8573 w 207454"/>
                <a:gd name="connsiteY1" fmla="*/ 6096 h 168020"/>
                <a:gd name="connsiteX2" fmla="*/ 32671 w 207454"/>
                <a:gd name="connsiteY2" fmla="*/ 21717 h 168020"/>
                <a:gd name="connsiteX3" fmla="*/ 108871 w 207454"/>
                <a:gd name="connsiteY3" fmla="*/ 77629 h 168020"/>
                <a:gd name="connsiteX4" fmla="*/ 179356 w 207454"/>
                <a:gd name="connsiteY4" fmla="*/ 140589 h 168020"/>
                <a:gd name="connsiteX5" fmla="*/ 199644 w 207454"/>
                <a:gd name="connsiteY5" fmla="*/ 160782 h 168020"/>
                <a:gd name="connsiteX6" fmla="*/ 207454 w 207454"/>
                <a:gd name="connsiteY6" fmla="*/ 168021 h 168020"/>
                <a:gd name="connsiteX7" fmla="*/ 200882 w 207454"/>
                <a:gd name="connsiteY7" fmla="*/ 159734 h 168020"/>
                <a:gd name="connsiteX8" fmla="*/ 181832 w 207454"/>
                <a:gd name="connsiteY8" fmla="*/ 138493 h 168020"/>
                <a:gd name="connsiteX9" fmla="*/ 111919 w 207454"/>
                <a:gd name="connsiteY9" fmla="*/ 74295 h 168020"/>
                <a:gd name="connsiteX10" fmla="*/ 34576 w 207454"/>
                <a:gd name="connsiteY10" fmla="*/ 19240 h 168020"/>
                <a:gd name="connsiteX11" fmla="*/ 9811 w 207454"/>
                <a:gd name="connsiteY11" fmla="*/ 4667 h 168020"/>
                <a:gd name="connsiteX12" fmla="*/ 0 w 207454"/>
                <a:gd name="connsiteY12" fmla="*/ 0 h 16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454" h="168020">
                  <a:moveTo>
                    <a:pt x="0" y="0"/>
                  </a:moveTo>
                  <a:cubicBezTo>
                    <a:pt x="2640" y="2321"/>
                    <a:pt x="5513" y="4364"/>
                    <a:pt x="8573" y="6096"/>
                  </a:cubicBezTo>
                  <a:lnTo>
                    <a:pt x="32671" y="21717"/>
                  </a:lnTo>
                  <a:cubicBezTo>
                    <a:pt x="52864" y="35147"/>
                    <a:pt x="80296" y="54388"/>
                    <a:pt x="108871" y="77629"/>
                  </a:cubicBezTo>
                  <a:cubicBezTo>
                    <a:pt x="137446" y="100870"/>
                    <a:pt x="162115" y="123634"/>
                    <a:pt x="179356" y="140589"/>
                  </a:cubicBezTo>
                  <a:lnTo>
                    <a:pt x="199644" y="160782"/>
                  </a:lnTo>
                  <a:cubicBezTo>
                    <a:pt x="201978" y="163470"/>
                    <a:pt x="204597" y="165897"/>
                    <a:pt x="207454" y="168021"/>
                  </a:cubicBezTo>
                  <a:cubicBezTo>
                    <a:pt x="205565" y="165033"/>
                    <a:pt x="203361" y="162255"/>
                    <a:pt x="200882" y="159734"/>
                  </a:cubicBezTo>
                  <a:cubicBezTo>
                    <a:pt x="196501" y="154496"/>
                    <a:pt x="189929" y="147257"/>
                    <a:pt x="181832" y="138493"/>
                  </a:cubicBezTo>
                  <a:cubicBezTo>
                    <a:pt x="159885" y="115662"/>
                    <a:pt x="136535" y="94221"/>
                    <a:pt x="111919" y="74295"/>
                  </a:cubicBezTo>
                  <a:cubicBezTo>
                    <a:pt x="87294" y="54371"/>
                    <a:pt x="61464" y="35985"/>
                    <a:pt x="34576" y="19240"/>
                  </a:cubicBezTo>
                  <a:cubicBezTo>
                    <a:pt x="24289" y="12763"/>
                    <a:pt x="15526" y="7810"/>
                    <a:pt x="9811" y="4667"/>
                  </a:cubicBezTo>
                  <a:cubicBezTo>
                    <a:pt x="6711" y="2775"/>
                    <a:pt x="3423" y="121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4CF63594-2946-4D07-89C7-BDB1A4A8B332}"/>
                </a:ext>
              </a:extLst>
            </p:cNvPr>
            <p:cNvSpPr/>
            <p:nvPr/>
          </p:nvSpPr>
          <p:spPr>
            <a:xfrm>
              <a:off x="1344760" y="2277452"/>
              <a:ext cx="84503" cy="99215"/>
            </a:xfrm>
            <a:custGeom>
              <a:avLst/>
              <a:gdLst>
                <a:gd name="connsiteX0" fmla="*/ 245650 w 245649"/>
                <a:gd name="connsiteY0" fmla="*/ 0 h 288417"/>
                <a:gd name="connsiteX1" fmla="*/ 242507 w 245649"/>
                <a:gd name="connsiteY1" fmla="*/ 2381 h 288417"/>
                <a:gd name="connsiteX2" fmla="*/ 234315 w 245649"/>
                <a:gd name="connsiteY2" fmla="*/ 9716 h 288417"/>
                <a:gd name="connsiteX3" fmla="*/ 204788 w 245649"/>
                <a:gd name="connsiteY3" fmla="*/ 37814 h 288417"/>
                <a:gd name="connsiteX4" fmla="*/ 113443 w 245649"/>
                <a:gd name="connsiteY4" fmla="*/ 136208 h 288417"/>
                <a:gd name="connsiteX5" fmla="*/ 30861 w 245649"/>
                <a:gd name="connsiteY5" fmla="*/ 242030 h 288417"/>
                <a:gd name="connsiteX6" fmla="*/ 7811 w 245649"/>
                <a:gd name="connsiteY6" fmla="*/ 275558 h 288417"/>
                <a:gd name="connsiteX7" fmla="*/ 1810 w 245649"/>
                <a:gd name="connsiteY7" fmla="*/ 285083 h 288417"/>
                <a:gd name="connsiteX8" fmla="*/ 0 w 245649"/>
                <a:gd name="connsiteY8" fmla="*/ 288417 h 288417"/>
                <a:gd name="connsiteX9" fmla="*/ 2572 w 245649"/>
                <a:gd name="connsiteY9" fmla="*/ 285559 h 288417"/>
                <a:gd name="connsiteX10" fmla="*/ 9144 w 245649"/>
                <a:gd name="connsiteY10" fmla="*/ 276701 h 288417"/>
                <a:gd name="connsiteX11" fmla="*/ 33242 w 245649"/>
                <a:gd name="connsiteY11" fmla="*/ 243935 h 288417"/>
                <a:gd name="connsiteX12" fmla="*/ 116681 w 245649"/>
                <a:gd name="connsiteY12" fmla="*/ 139160 h 288417"/>
                <a:gd name="connsiteX13" fmla="*/ 206978 w 245649"/>
                <a:gd name="connsiteY13" fmla="*/ 40100 h 288417"/>
                <a:gd name="connsiteX14" fmla="*/ 235553 w 245649"/>
                <a:gd name="connsiteY14" fmla="*/ 11525 h 288417"/>
                <a:gd name="connsiteX15" fmla="*/ 243173 w 245649"/>
                <a:gd name="connsiteY15" fmla="*/ 3620 h 288417"/>
                <a:gd name="connsiteX16" fmla="*/ 245650 w 245649"/>
                <a:gd name="connsiteY16" fmla="*/ 0 h 28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649" h="288417">
                  <a:moveTo>
                    <a:pt x="245650" y="0"/>
                  </a:moveTo>
                  <a:cubicBezTo>
                    <a:pt x="245650" y="0"/>
                    <a:pt x="244412" y="762"/>
                    <a:pt x="242507" y="2381"/>
                  </a:cubicBezTo>
                  <a:lnTo>
                    <a:pt x="234315" y="9716"/>
                  </a:lnTo>
                  <a:cubicBezTo>
                    <a:pt x="227171" y="16192"/>
                    <a:pt x="217075" y="25813"/>
                    <a:pt x="204788" y="37814"/>
                  </a:cubicBezTo>
                  <a:cubicBezTo>
                    <a:pt x="180308" y="61913"/>
                    <a:pt x="147638" y="96298"/>
                    <a:pt x="113443" y="136208"/>
                  </a:cubicBezTo>
                  <a:cubicBezTo>
                    <a:pt x="79248" y="176117"/>
                    <a:pt x="50673" y="213932"/>
                    <a:pt x="30861" y="242030"/>
                  </a:cubicBezTo>
                  <a:cubicBezTo>
                    <a:pt x="21336" y="256032"/>
                    <a:pt x="13049" y="267462"/>
                    <a:pt x="7811" y="275558"/>
                  </a:cubicBezTo>
                  <a:lnTo>
                    <a:pt x="1810" y="285083"/>
                  </a:lnTo>
                  <a:cubicBezTo>
                    <a:pt x="1038" y="286094"/>
                    <a:pt x="427" y="287219"/>
                    <a:pt x="0" y="288417"/>
                  </a:cubicBezTo>
                  <a:cubicBezTo>
                    <a:pt x="0" y="288417"/>
                    <a:pt x="1048" y="287560"/>
                    <a:pt x="2572" y="285559"/>
                  </a:cubicBezTo>
                  <a:lnTo>
                    <a:pt x="9144" y="276701"/>
                  </a:lnTo>
                  <a:lnTo>
                    <a:pt x="33242" y="243935"/>
                  </a:lnTo>
                  <a:cubicBezTo>
                    <a:pt x="53721" y="216408"/>
                    <a:pt x="82772" y="178975"/>
                    <a:pt x="116681" y="139160"/>
                  </a:cubicBezTo>
                  <a:cubicBezTo>
                    <a:pt x="150590" y="99346"/>
                    <a:pt x="183356" y="64675"/>
                    <a:pt x="206978" y="40100"/>
                  </a:cubicBezTo>
                  <a:lnTo>
                    <a:pt x="235553" y="11525"/>
                  </a:lnTo>
                  <a:lnTo>
                    <a:pt x="243173" y="3620"/>
                  </a:lnTo>
                  <a:cubicBezTo>
                    <a:pt x="244184" y="2551"/>
                    <a:pt x="245020" y="1329"/>
                    <a:pt x="24565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B8009AF2-AE35-463D-A297-F2D56259C221}"/>
                </a:ext>
              </a:extLst>
            </p:cNvPr>
            <p:cNvSpPr/>
            <p:nvPr/>
          </p:nvSpPr>
          <p:spPr>
            <a:xfrm>
              <a:off x="1273920" y="2207693"/>
              <a:ext cx="65565" cy="91712"/>
            </a:xfrm>
            <a:custGeom>
              <a:avLst/>
              <a:gdLst>
                <a:gd name="connsiteX0" fmla="*/ 0 w 190595"/>
                <a:gd name="connsiteY0" fmla="*/ 0 h 266604"/>
                <a:gd name="connsiteX1" fmla="*/ 8001 w 190595"/>
                <a:gd name="connsiteY1" fmla="*/ 10097 h 266604"/>
                <a:gd name="connsiteX2" fmla="*/ 30766 w 190595"/>
                <a:gd name="connsiteY2" fmla="*/ 36957 h 266604"/>
                <a:gd name="connsiteX3" fmla="*/ 101822 w 190595"/>
                <a:gd name="connsiteY3" fmla="*/ 128588 h 266604"/>
                <a:gd name="connsiteX4" fmla="*/ 165640 w 190595"/>
                <a:gd name="connsiteY4" fmla="*/ 225552 h 266604"/>
                <a:gd name="connsiteX5" fmla="*/ 183642 w 190595"/>
                <a:gd name="connsiteY5" fmla="*/ 255746 h 266604"/>
                <a:gd name="connsiteX6" fmla="*/ 190595 w 190595"/>
                <a:gd name="connsiteY6" fmla="*/ 266605 h 266604"/>
                <a:gd name="connsiteX7" fmla="*/ 185166 w 190595"/>
                <a:gd name="connsiteY7" fmla="*/ 254889 h 266604"/>
                <a:gd name="connsiteX8" fmla="*/ 168212 w 190595"/>
                <a:gd name="connsiteY8" fmla="*/ 224028 h 266604"/>
                <a:gd name="connsiteX9" fmla="*/ 105251 w 190595"/>
                <a:gd name="connsiteY9" fmla="*/ 126111 h 266604"/>
                <a:gd name="connsiteX10" fmla="*/ 33052 w 190595"/>
                <a:gd name="connsiteY10" fmla="*/ 34957 h 266604"/>
                <a:gd name="connsiteX11" fmla="*/ 9239 w 190595"/>
                <a:gd name="connsiteY11" fmla="*/ 8954 h 266604"/>
                <a:gd name="connsiteX12" fmla="*/ 0 w 190595"/>
                <a:gd name="connsiteY12" fmla="*/ 0 h 26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95" h="266604">
                  <a:moveTo>
                    <a:pt x="0" y="0"/>
                  </a:moveTo>
                  <a:cubicBezTo>
                    <a:pt x="2377" y="3585"/>
                    <a:pt x="5054" y="6963"/>
                    <a:pt x="8001" y="10097"/>
                  </a:cubicBezTo>
                  <a:lnTo>
                    <a:pt x="30766" y="36957"/>
                  </a:lnTo>
                  <a:cubicBezTo>
                    <a:pt x="49816" y="59722"/>
                    <a:pt x="75438" y="91821"/>
                    <a:pt x="101822" y="128588"/>
                  </a:cubicBezTo>
                  <a:cubicBezTo>
                    <a:pt x="128206" y="165354"/>
                    <a:pt x="150209" y="200120"/>
                    <a:pt x="165640" y="225552"/>
                  </a:cubicBezTo>
                  <a:cubicBezTo>
                    <a:pt x="172974" y="237744"/>
                    <a:pt x="178975" y="247936"/>
                    <a:pt x="183642" y="255746"/>
                  </a:cubicBezTo>
                  <a:cubicBezTo>
                    <a:pt x="185677" y="259539"/>
                    <a:pt x="188002" y="263170"/>
                    <a:pt x="190595" y="266605"/>
                  </a:cubicBezTo>
                  <a:cubicBezTo>
                    <a:pt x="189112" y="262556"/>
                    <a:pt x="187296" y="258638"/>
                    <a:pt x="185166" y="254889"/>
                  </a:cubicBezTo>
                  <a:cubicBezTo>
                    <a:pt x="181356" y="247460"/>
                    <a:pt x="175641" y="236887"/>
                    <a:pt x="168212" y="224028"/>
                  </a:cubicBezTo>
                  <a:cubicBezTo>
                    <a:pt x="153448" y="198120"/>
                    <a:pt x="131731" y="163163"/>
                    <a:pt x="105251" y="126111"/>
                  </a:cubicBezTo>
                  <a:cubicBezTo>
                    <a:pt x="78772" y="89059"/>
                    <a:pt x="52769" y="57341"/>
                    <a:pt x="33052" y="34957"/>
                  </a:cubicBezTo>
                  <a:cubicBezTo>
                    <a:pt x="23527" y="23813"/>
                    <a:pt x="15050" y="14954"/>
                    <a:pt x="9239" y="8954"/>
                  </a:cubicBezTo>
                  <a:cubicBezTo>
                    <a:pt x="6473" y="5662"/>
                    <a:pt x="3377" y="266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86319472-D55B-4B2A-A710-CB06B2501484}"/>
                </a:ext>
              </a:extLst>
            </p:cNvPr>
            <p:cNvSpPr/>
            <p:nvPr/>
          </p:nvSpPr>
          <p:spPr>
            <a:xfrm>
              <a:off x="1350330" y="2101826"/>
              <a:ext cx="40204" cy="108619"/>
            </a:xfrm>
            <a:custGeom>
              <a:avLst/>
              <a:gdLst>
                <a:gd name="connsiteX0" fmla="*/ 116872 w 116871"/>
                <a:gd name="connsiteY0" fmla="*/ 0 h 315753"/>
                <a:gd name="connsiteX1" fmla="*/ 110966 w 116871"/>
                <a:gd name="connsiteY1" fmla="*/ 11906 h 315753"/>
                <a:gd name="connsiteX2" fmla="*/ 96488 w 116871"/>
                <a:gd name="connsiteY2" fmla="*/ 44958 h 315753"/>
                <a:gd name="connsiteX3" fmla="*/ 52768 w 116871"/>
                <a:gd name="connsiteY3" fmla="*/ 155734 h 315753"/>
                <a:gd name="connsiteX4" fmla="*/ 13811 w 116871"/>
                <a:gd name="connsiteY4" fmla="*/ 268415 h 315753"/>
                <a:gd name="connsiteX5" fmla="*/ 3238 w 116871"/>
                <a:gd name="connsiteY5" fmla="*/ 302895 h 315753"/>
                <a:gd name="connsiteX6" fmla="*/ 0 w 116871"/>
                <a:gd name="connsiteY6" fmla="*/ 315754 h 315753"/>
                <a:gd name="connsiteX7" fmla="*/ 5144 w 116871"/>
                <a:gd name="connsiteY7" fmla="*/ 303086 h 315753"/>
                <a:gd name="connsiteX8" fmla="*/ 16954 w 116871"/>
                <a:gd name="connsiteY8" fmla="*/ 269081 h 315753"/>
                <a:gd name="connsiteX9" fmla="*/ 57055 w 116871"/>
                <a:gd name="connsiteY9" fmla="*/ 156972 h 315753"/>
                <a:gd name="connsiteX10" fmla="*/ 99346 w 116871"/>
                <a:gd name="connsiteY10" fmla="*/ 45910 h 315753"/>
                <a:gd name="connsiteX11" fmla="*/ 112490 w 116871"/>
                <a:gd name="connsiteY11" fmla="*/ 12287 h 315753"/>
                <a:gd name="connsiteX12" fmla="*/ 116872 w 116871"/>
                <a:gd name="connsiteY12" fmla="*/ 0 h 31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871" h="315753">
                  <a:moveTo>
                    <a:pt x="116872" y="0"/>
                  </a:moveTo>
                  <a:cubicBezTo>
                    <a:pt x="114551" y="3784"/>
                    <a:pt x="112575" y="7769"/>
                    <a:pt x="110966" y="11906"/>
                  </a:cubicBezTo>
                  <a:cubicBezTo>
                    <a:pt x="107442" y="19621"/>
                    <a:pt x="102489" y="30956"/>
                    <a:pt x="96488" y="44958"/>
                  </a:cubicBezTo>
                  <a:cubicBezTo>
                    <a:pt x="84582" y="73057"/>
                    <a:pt x="68866" y="111633"/>
                    <a:pt x="52768" y="155734"/>
                  </a:cubicBezTo>
                  <a:cubicBezTo>
                    <a:pt x="36671" y="199835"/>
                    <a:pt x="23050" y="239363"/>
                    <a:pt x="13811" y="268415"/>
                  </a:cubicBezTo>
                  <a:cubicBezTo>
                    <a:pt x="9239" y="282893"/>
                    <a:pt x="5620" y="294703"/>
                    <a:pt x="3238" y="302895"/>
                  </a:cubicBezTo>
                  <a:cubicBezTo>
                    <a:pt x="1777" y="307076"/>
                    <a:pt x="694" y="311379"/>
                    <a:pt x="0" y="315754"/>
                  </a:cubicBezTo>
                  <a:cubicBezTo>
                    <a:pt x="2091" y="311694"/>
                    <a:pt x="3812" y="307454"/>
                    <a:pt x="5144" y="303086"/>
                  </a:cubicBezTo>
                  <a:cubicBezTo>
                    <a:pt x="8191" y="294323"/>
                    <a:pt x="12192" y="282893"/>
                    <a:pt x="16954" y="269081"/>
                  </a:cubicBezTo>
                  <a:cubicBezTo>
                    <a:pt x="26956" y="240506"/>
                    <a:pt x="40862" y="200596"/>
                    <a:pt x="57055" y="156972"/>
                  </a:cubicBezTo>
                  <a:cubicBezTo>
                    <a:pt x="73247" y="113348"/>
                    <a:pt x="88106" y="74486"/>
                    <a:pt x="99346" y="45910"/>
                  </a:cubicBezTo>
                  <a:cubicBezTo>
                    <a:pt x="104680" y="32290"/>
                    <a:pt x="108871" y="20955"/>
                    <a:pt x="112490" y="12287"/>
                  </a:cubicBezTo>
                  <a:cubicBezTo>
                    <a:pt x="114280" y="8317"/>
                    <a:pt x="115746" y="4207"/>
                    <a:pt x="116872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213" name="组合 212">
            <a:extLst>
              <a:ext uri="{FF2B5EF4-FFF2-40B4-BE49-F238E27FC236}">
                <a16:creationId xmlns:a16="http://schemas.microsoft.com/office/drawing/2014/main" id="{2405064E-2815-48CB-92C2-982E4CF2D039}"/>
              </a:ext>
            </a:extLst>
          </p:cNvPr>
          <p:cNvGrpSpPr/>
          <p:nvPr/>
        </p:nvGrpSpPr>
        <p:grpSpPr>
          <a:xfrm>
            <a:off x="6871011" y="1680002"/>
            <a:ext cx="467670" cy="669046"/>
            <a:chOff x="2828183" y="2058641"/>
            <a:chExt cx="467670" cy="669046"/>
          </a:xfrm>
        </p:grpSpPr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6D225E39-E221-43DF-B629-B8F5DB471B95}"/>
                </a:ext>
              </a:extLst>
            </p:cNvPr>
            <p:cNvSpPr/>
            <p:nvPr/>
          </p:nvSpPr>
          <p:spPr>
            <a:xfrm flipH="1">
              <a:off x="3111937" y="2324616"/>
              <a:ext cx="183916" cy="115872"/>
            </a:xfrm>
            <a:custGeom>
              <a:avLst/>
              <a:gdLst>
                <a:gd name="connsiteX0" fmla="*/ 0 w 534638"/>
                <a:gd name="connsiteY0" fmla="*/ 14917 h 336838"/>
                <a:gd name="connsiteX1" fmla="*/ 534638 w 534638"/>
                <a:gd name="connsiteY1" fmla="*/ 323146 h 336838"/>
                <a:gd name="connsiteX2" fmla="*/ 0 w 534638"/>
                <a:gd name="connsiteY2" fmla="*/ 14917 h 3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638" h="336838">
                  <a:moveTo>
                    <a:pt x="0" y="14917"/>
                  </a:moveTo>
                  <a:cubicBezTo>
                    <a:pt x="0" y="14917"/>
                    <a:pt x="97631" y="414967"/>
                    <a:pt x="534638" y="323146"/>
                  </a:cubicBezTo>
                  <a:cubicBezTo>
                    <a:pt x="534638" y="323146"/>
                    <a:pt x="408051" y="-81762"/>
                    <a:pt x="0" y="1491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88D27C4C-3178-4F29-BC1C-B8F8E14ED9A5}"/>
                </a:ext>
              </a:extLst>
            </p:cNvPr>
            <p:cNvSpPr/>
            <p:nvPr/>
          </p:nvSpPr>
          <p:spPr>
            <a:xfrm flipH="1">
              <a:off x="3040179" y="2513659"/>
              <a:ext cx="183031" cy="81215"/>
            </a:xfrm>
            <a:custGeom>
              <a:avLst/>
              <a:gdLst>
                <a:gd name="connsiteX0" fmla="*/ 0 w 532066"/>
                <a:gd name="connsiteY0" fmla="*/ 70972 h 236089"/>
                <a:gd name="connsiteX1" fmla="*/ 532067 w 532066"/>
                <a:gd name="connsiteY1" fmla="*/ 163174 h 236089"/>
                <a:gd name="connsiteX2" fmla="*/ 0 w 532066"/>
                <a:gd name="connsiteY2" fmla="*/ 70972 h 23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066" h="236089">
                  <a:moveTo>
                    <a:pt x="0" y="70972"/>
                  </a:moveTo>
                  <a:cubicBezTo>
                    <a:pt x="0" y="70972"/>
                    <a:pt x="200596" y="370057"/>
                    <a:pt x="532067" y="163174"/>
                  </a:cubicBezTo>
                  <a:cubicBezTo>
                    <a:pt x="532067" y="163174"/>
                    <a:pt x="306038" y="-131339"/>
                    <a:pt x="0" y="7097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573A9839-0AAE-4A47-8A41-288C14299ED8}"/>
                </a:ext>
              </a:extLst>
            </p:cNvPr>
            <p:cNvSpPr/>
            <p:nvPr/>
          </p:nvSpPr>
          <p:spPr>
            <a:xfrm flipH="1">
              <a:off x="2916127" y="2643743"/>
              <a:ext cx="197121" cy="83944"/>
            </a:xfrm>
            <a:custGeom>
              <a:avLst/>
              <a:gdLst>
                <a:gd name="connsiteX0" fmla="*/ 0 w 573024"/>
                <a:gd name="connsiteY0" fmla="*/ 149163 h 244023"/>
                <a:gd name="connsiteX1" fmla="*/ 573024 w 573024"/>
                <a:gd name="connsiteY1" fmla="*/ 89536 h 244023"/>
                <a:gd name="connsiteX2" fmla="*/ 0 w 573024"/>
                <a:gd name="connsiteY2" fmla="*/ 149163 h 2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3024" h="244023">
                  <a:moveTo>
                    <a:pt x="0" y="149163"/>
                  </a:moveTo>
                  <a:cubicBezTo>
                    <a:pt x="0" y="149163"/>
                    <a:pt x="292703" y="398051"/>
                    <a:pt x="573024" y="89536"/>
                  </a:cubicBezTo>
                  <a:cubicBezTo>
                    <a:pt x="573024" y="89822"/>
                    <a:pt x="255556" y="-147351"/>
                    <a:pt x="0" y="14916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8C485993-C442-42A8-B974-EE364077EF4A}"/>
                </a:ext>
              </a:extLst>
            </p:cNvPr>
            <p:cNvSpPr/>
            <p:nvPr/>
          </p:nvSpPr>
          <p:spPr>
            <a:xfrm flipH="1">
              <a:off x="2994071" y="2364774"/>
              <a:ext cx="87425" cy="176674"/>
            </a:xfrm>
            <a:custGeom>
              <a:avLst/>
              <a:gdLst>
                <a:gd name="connsiteX0" fmla="*/ 210212 w 254141"/>
                <a:gd name="connsiteY0" fmla="*/ 0 h 513588"/>
                <a:gd name="connsiteX1" fmla="*/ 43143 w 254141"/>
                <a:gd name="connsiteY1" fmla="*/ 513588 h 513588"/>
                <a:gd name="connsiteX2" fmla="*/ 210212 w 254141"/>
                <a:gd name="connsiteY2" fmla="*/ 0 h 51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41" h="513588">
                  <a:moveTo>
                    <a:pt x="210212" y="0"/>
                  </a:moveTo>
                  <a:cubicBezTo>
                    <a:pt x="210212" y="0"/>
                    <a:pt x="-114400" y="156020"/>
                    <a:pt x="43143" y="513588"/>
                  </a:cubicBezTo>
                  <a:cubicBezTo>
                    <a:pt x="66289" y="500729"/>
                    <a:pt x="364041" y="324898"/>
                    <a:pt x="21021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A62A27FC-6A7E-488F-991C-2E740954EACF}"/>
                </a:ext>
              </a:extLst>
            </p:cNvPr>
            <p:cNvSpPr/>
            <p:nvPr/>
          </p:nvSpPr>
          <p:spPr>
            <a:xfrm flipH="1">
              <a:off x="2938477" y="2513073"/>
              <a:ext cx="64752" cy="139780"/>
            </a:xfrm>
            <a:custGeom>
              <a:avLst/>
              <a:gdLst>
                <a:gd name="connsiteX0" fmla="*/ 53177 w 188232"/>
                <a:gd name="connsiteY0" fmla="*/ 0 h 406336"/>
                <a:gd name="connsiteX1" fmla="*/ 132520 w 188232"/>
                <a:gd name="connsiteY1" fmla="*/ 406337 h 406336"/>
                <a:gd name="connsiteX2" fmla="*/ 53177 w 188232"/>
                <a:gd name="connsiteY2" fmla="*/ 0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232" h="406336">
                  <a:moveTo>
                    <a:pt x="53177" y="0"/>
                  </a:moveTo>
                  <a:cubicBezTo>
                    <a:pt x="53177" y="0"/>
                    <a:pt x="-108748" y="218599"/>
                    <a:pt x="132520" y="406337"/>
                  </a:cubicBezTo>
                  <a:cubicBezTo>
                    <a:pt x="147570" y="382905"/>
                    <a:pt x="288921" y="174403"/>
                    <a:pt x="53177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7409DACD-31C8-47DC-8DEE-372C70C596E9}"/>
                </a:ext>
              </a:extLst>
            </p:cNvPr>
            <p:cNvSpPr/>
            <p:nvPr/>
          </p:nvSpPr>
          <p:spPr>
            <a:xfrm flipH="1">
              <a:off x="3135576" y="2171421"/>
              <a:ext cx="108050" cy="129360"/>
            </a:xfrm>
            <a:custGeom>
              <a:avLst/>
              <a:gdLst>
                <a:gd name="connsiteX0" fmla="*/ 1146 w 314097"/>
                <a:gd name="connsiteY0" fmla="*/ 0 h 376046"/>
                <a:gd name="connsiteX1" fmla="*/ 313948 w 314097"/>
                <a:gd name="connsiteY1" fmla="*/ 376047 h 376046"/>
                <a:gd name="connsiteX2" fmla="*/ 1146 w 314097"/>
                <a:gd name="connsiteY2" fmla="*/ 0 h 3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097" h="376046">
                  <a:moveTo>
                    <a:pt x="1146" y="0"/>
                  </a:moveTo>
                  <a:cubicBezTo>
                    <a:pt x="1146" y="0"/>
                    <a:pt x="-36096" y="323850"/>
                    <a:pt x="313948" y="376047"/>
                  </a:cubicBezTo>
                  <a:cubicBezTo>
                    <a:pt x="313948" y="376047"/>
                    <a:pt x="330997" y="40196"/>
                    <a:pt x="114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4D126A25-5546-4272-AAB0-EB99226B8846}"/>
                </a:ext>
              </a:extLst>
            </p:cNvPr>
            <p:cNvSpPr/>
            <p:nvPr/>
          </p:nvSpPr>
          <p:spPr>
            <a:xfrm flipH="1">
              <a:off x="3059804" y="2058641"/>
              <a:ext cx="76476" cy="154819"/>
            </a:xfrm>
            <a:custGeom>
              <a:avLst/>
              <a:gdLst>
                <a:gd name="connsiteX0" fmla="*/ 191158 w 222312"/>
                <a:gd name="connsiteY0" fmla="*/ 0 h 450056"/>
                <a:gd name="connsiteX1" fmla="*/ 30948 w 222312"/>
                <a:gd name="connsiteY1" fmla="*/ 450056 h 450056"/>
                <a:gd name="connsiteX2" fmla="*/ 191158 w 222312"/>
                <a:gd name="connsiteY2" fmla="*/ 0 h 4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312" h="450056">
                  <a:moveTo>
                    <a:pt x="191158" y="0"/>
                  </a:moveTo>
                  <a:cubicBezTo>
                    <a:pt x="191158" y="0"/>
                    <a:pt x="-92020" y="118205"/>
                    <a:pt x="30948" y="450056"/>
                  </a:cubicBezTo>
                  <a:cubicBezTo>
                    <a:pt x="30948" y="450056"/>
                    <a:pt x="314697" y="308515"/>
                    <a:pt x="19115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82B29E34-5FA8-4443-8BFC-0449BF345325}"/>
                </a:ext>
              </a:extLst>
            </p:cNvPr>
            <p:cNvSpPr/>
            <p:nvPr/>
          </p:nvSpPr>
          <p:spPr>
            <a:xfrm flipH="1">
              <a:off x="3010684" y="2221521"/>
              <a:ext cx="119391" cy="154950"/>
            </a:xfrm>
            <a:custGeom>
              <a:avLst/>
              <a:gdLst>
                <a:gd name="connsiteX0" fmla="*/ 344000 w 347065"/>
                <a:gd name="connsiteY0" fmla="*/ 0 h 450437"/>
                <a:gd name="connsiteX1" fmla="*/ 2052 w 347065"/>
                <a:gd name="connsiteY1" fmla="*/ 450437 h 450437"/>
                <a:gd name="connsiteX2" fmla="*/ 344000 w 347065"/>
                <a:gd name="connsiteY2" fmla="*/ 0 h 4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065" h="450437">
                  <a:moveTo>
                    <a:pt x="344000" y="0"/>
                  </a:moveTo>
                  <a:cubicBezTo>
                    <a:pt x="344000" y="0"/>
                    <a:pt x="-30904" y="42767"/>
                    <a:pt x="2052" y="450437"/>
                  </a:cubicBezTo>
                  <a:cubicBezTo>
                    <a:pt x="2052" y="450437"/>
                    <a:pt x="384957" y="382238"/>
                    <a:pt x="34400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6D448E4A-BEB6-4F76-A3AC-C04E3D3F0CB9}"/>
                </a:ext>
              </a:extLst>
            </p:cNvPr>
            <p:cNvSpPr/>
            <p:nvPr/>
          </p:nvSpPr>
          <p:spPr>
            <a:xfrm flipH="1">
              <a:off x="2828183" y="2195963"/>
              <a:ext cx="307956" cy="515540"/>
            </a:xfrm>
            <a:custGeom>
              <a:avLst/>
              <a:gdLst>
                <a:gd name="connsiteX0" fmla="*/ 895220 w 895219"/>
                <a:gd name="connsiteY0" fmla="*/ 1498664 h 1498663"/>
                <a:gd name="connsiteX1" fmla="*/ 890457 w 895219"/>
                <a:gd name="connsiteY1" fmla="*/ 1497235 h 1498663"/>
                <a:gd name="connsiteX2" fmla="*/ 876360 w 895219"/>
                <a:gd name="connsiteY2" fmla="*/ 1493520 h 1498663"/>
                <a:gd name="connsiteX3" fmla="*/ 822639 w 895219"/>
                <a:gd name="connsiteY3" fmla="*/ 1478375 h 1498663"/>
                <a:gd name="connsiteX4" fmla="*/ 633949 w 895219"/>
                <a:gd name="connsiteY4" fmla="*/ 1398937 h 1498663"/>
                <a:gd name="connsiteX5" fmla="*/ 389537 w 895219"/>
                <a:gd name="connsiteY5" fmla="*/ 1220057 h 1498663"/>
                <a:gd name="connsiteX6" fmla="*/ 268570 w 895219"/>
                <a:gd name="connsiteY6" fmla="*/ 1086707 h 1498663"/>
                <a:gd name="connsiteX7" fmla="*/ 239995 w 895219"/>
                <a:gd name="connsiteY7" fmla="*/ 1048607 h 1498663"/>
                <a:gd name="connsiteX8" fmla="*/ 225803 w 895219"/>
                <a:gd name="connsiteY8" fmla="*/ 1029557 h 1498663"/>
                <a:gd name="connsiteX9" fmla="*/ 212563 w 895219"/>
                <a:gd name="connsiteY9" fmla="*/ 1009555 h 1498663"/>
                <a:gd name="connsiteX10" fmla="*/ 185988 w 895219"/>
                <a:gd name="connsiteY10" fmla="*/ 968788 h 1498663"/>
                <a:gd name="connsiteX11" fmla="*/ 161604 w 895219"/>
                <a:gd name="connsiteY11" fmla="*/ 926116 h 1498663"/>
                <a:gd name="connsiteX12" fmla="*/ 149412 w 895219"/>
                <a:gd name="connsiteY12" fmla="*/ 904589 h 1498663"/>
                <a:gd name="connsiteX13" fmla="*/ 138554 w 895219"/>
                <a:gd name="connsiteY13" fmla="*/ 882587 h 1498663"/>
                <a:gd name="connsiteX14" fmla="*/ 117122 w 895219"/>
                <a:gd name="connsiteY14" fmla="*/ 838962 h 1498663"/>
                <a:gd name="connsiteX15" fmla="*/ 98072 w 895219"/>
                <a:gd name="connsiteY15" fmla="*/ 794956 h 1498663"/>
                <a:gd name="connsiteX16" fmla="*/ 88547 w 895219"/>
                <a:gd name="connsiteY16" fmla="*/ 773049 h 1498663"/>
                <a:gd name="connsiteX17" fmla="*/ 80642 w 895219"/>
                <a:gd name="connsiteY17" fmla="*/ 751046 h 1498663"/>
                <a:gd name="connsiteX18" fmla="*/ 65021 w 895219"/>
                <a:gd name="connsiteY18" fmla="*/ 707422 h 1498663"/>
                <a:gd name="connsiteX19" fmla="*/ 52162 w 895219"/>
                <a:gd name="connsiteY19" fmla="*/ 663893 h 1498663"/>
                <a:gd name="connsiteX20" fmla="*/ 45780 w 895219"/>
                <a:gd name="connsiteY20" fmla="*/ 642461 h 1498663"/>
                <a:gd name="connsiteX21" fmla="*/ 40541 w 895219"/>
                <a:gd name="connsiteY21" fmla="*/ 621030 h 1498663"/>
                <a:gd name="connsiteX22" fmla="*/ 31016 w 895219"/>
                <a:gd name="connsiteY22" fmla="*/ 578644 h 1498663"/>
                <a:gd name="connsiteX23" fmla="*/ 3965 w 895219"/>
                <a:gd name="connsiteY23" fmla="*/ 277082 h 1498663"/>
                <a:gd name="connsiteX24" fmla="*/ 26730 w 895219"/>
                <a:gd name="connsiteY24" fmla="*/ 73438 h 1498663"/>
                <a:gd name="connsiteX25" fmla="*/ 39113 w 895219"/>
                <a:gd name="connsiteY25" fmla="*/ 19050 h 1498663"/>
                <a:gd name="connsiteX26" fmla="*/ 42256 w 895219"/>
                <a:gd name="connsiteY26" fmla="*/ 4858 h 1498663"/>
                <a:gd name="connsiteX27" fmla="*/ 43208 w 895219"/>
                <a:gd name="connsiteY27" fmla="*/ 0 h 1498663"/>
                <a:gd name="connsiteX28" fmla="*/ 41780 w 895219"/>
                <a:gd name="connsiteY28" fmla="*/ 4763 h 1498663"/>
                <a:gd name="connsiteX29" fmla="*/ 38255 w 895219"/>
                <a:gd name="connsiteY29" fmla="*/ 18764 h 1498663"/>
                <a:gd name="connsiteX30" fmla="*/ 25111 w 895219"/>
                <a:gd name="connsiteY30" fmla="*/ 73057 h 1498663"/>
                <a:gd name="connsiteX31" fmla="*/ 27587 w 895219"/>
                <a:gd name="connsiteY31" fmla="*/ 579977 h 1498663"/>
                <a:gd name="connsiteX32" fmla="*/ 37112 w 895219"/>
                <a:gd name="connsiteY32" fmla="*/ 622459 h 1498663"/>
                <a:gd name="connsiteX33" fmla="*/ 42351 w 895219"/>
                <a:gd name="connsiteY33" fmla="*/ 643985 h 1498663"/>
                <a:gd name="connsiteX34" fmla="*/ 48733 w 895219"/>
                <a:gd name="connsiteY34" fmla="*/ 665512 h 1498663"/>
                <a:gd name="connsiteX35" fmla="*/ 61592 w 895219"/>
                <a:gd name="connsiteY35" fmla="*/ 709136 h 1498663"/>
                <a:gd name="connsiteX36" fmla="*/ 77213 w 895219"/>
                <a:gd name="connsiteY36" fmla="*/ 752951 h 1498663"/>
                <a:gd name="connsiteX37" fmla="*/ 85118 w 895219"/>
                <a:gd name="connsiteY37" fmla="*/ 775049 h 1498663"/>
                <a:gd name="connsiteX38" fmla="*/ 94643 w 895219"/>
                <a:gd name="connsiteY38" fmla="*/ 796957 h 1498663"/>
                <a:gd name="connsiteX39" fmla="*/ 113693 w 895219"/>
                <a:gd name="connsiteY39" fmla="*/ 841248 h 1498663"/>
                <a:gd name="connsiteX40" fmla="*/ 135125 w 895219"/>
                <a:gd name="connsiteY40" fmla="*/ 884968 h 1498663"/>
                <a:gd name="connsiteX41" fmla="*/ 146078 w 895219"/>
                <a:gd name="connsiteY41" fmla="*/ 907066 h 1498663"/>
                <a:gd name="connsiteX42" fmla="*/ 158270 w 895219"/>
                <a:gd name="connsiteY42" fmla="*/ 928688 h 1498663"/>
                <a:gd name="connsiteX43" fmla="*/ 182750 w 895219"/>
                <a:gd name="connsiteY43" fmla="*/ 971550 h 1498663"/>
                <a:gd name="connsiteX44" fmla="*/ 209420 w 895219"/>
                <a:gd name="connsiteY44" fmla="*/ 1012412 h 1498663"/>
                <a:gd name="connsiteX45" fmla="*/ 222659 w 895219"/>
                <a:gd name="connsiteY45" fmla="*/ 1032510 h 1498663"/>
                <a:gd name="connsiteX46" fmla="*/ 236947 w 895219"/>
                <a:gd name="connsiteY46" fmla="*/ 1051560 h 1498663"/>
                <a:gd name="connsiteX47" fmla="*/ 265522 w 895219"/>
                <a:gd name="connsiteY47" fmla="*/ 1089660 h 1498663"/>
                <a:gd name="connsiteX48" fmla="*/ 386870 w 895219"/>
                <a:gd name="connsiteY48" fmla="*/ 1223010 h 1498663"/>
                <a:gd name="connsiteX49" fmla="*/ 632711 w 895219"/>
                <a:gd name="connsiteY49" fmla="*/ 1402080 h 1498663"/>
                <a:gd name="connsiteX50" fmla="*/ 822353 w 895219"/>
                <a:gd name="connsiteY50" fmla="*/ 1480471 h 1498663"/>
                <a:gd name="connsiteX51" fmla="*/ 876360 w 895219"/>
                <a:gd name="connsiteY51" fmla="*/ 1494854 h 1498663"/>
                <a:gd name="connsiteX52" fmla="*/ 890553 w 895219"/>
                <a:gd name="connsiteY52" fmla="*/ 1498092 h 149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95219" h="1498663">
                  <a:moveTo>
                    <a:pt x="895220" y="1498664"/>
                  </a:moveTo>
                  <a:lnTo>
                    <a:pt x="890457" y="1497235"/>
                  </a:lnTo>
                  <a:lnTo>
                    <a:pt x="876360" y="1493520"/>
                  </a:lnTo>
                  <a:cubicBezTo>
                    <a:pt x="864073" y="1490281"/>
                    <a:pt x="845690" y="1485900"/>
                    <a:pt x="822639" y="1478375"/>
                  </a:cubicBezTo>
                  <a:cubicBezTo>
                    <a:pt x="757268" y="1458207"/>
                    <a:pt x="694061" y="1431597"/>
                    <a:pt x="633949" y="1398937"/>
                  </a:cubicBezTo>
                  <a:cubicBezTo>
                    <a:pt x="544928" y="1350378"/>
                    <a:pt x="462741" y="1290227"/>
                    <a:pt x="389537" y="1220057"/>
                  </a:cubicBezTo>
                  <a:cubicBezTo>
                    <a:pt x="346111" y="1178525"/>
                    <a:pt x="305687" y="1133963"/>
                    <a:pt x="268570" y="1086707"/>
                  </a:cubicBezTo>
                  <a:lnTo>
                    <a:pt x="239995" y="1048607"/>
                  </a:lnTo>
                  <a:cubicBezTo>
                    <a:pt x="235232" y="1042321"/>
                    <a:pt x="230470" y="1035939"/>
                    <a:pt x="225803" y="1029557"/>
                  </a:cubicBezTo>
                  <a:cubicBezTo>
                    <a:pt x="221135" y="1023176"/>
                    <a:pt x="216944" y="1016222"/>
                    <a:pt x="212563" y="1009555"/>
                  </a:cubicBezTo>
                  <a:lnTo>
                    <a:pt x="185988" y="968788"/>
                  </a:lnTo>
                  <a:lnTo>
                    <a:pt x="161604" y="926116"/>
                  </a:lnTo>
                  <a:lnTo>
                    <a:pt x="149412" y="904589"/>
                  </a:lnTo>
                  <a:lnTo>
                    <a:pt x="138554" y="882587"/>
                  </a:lnTo>
                  <a:cubicBezTo>
                    <a:pt x="131410" y="868013"/>
                    <a:pt x="124076" y="853535"/>
                    <a:pt x="117122" y="838962"/>
                  </a:cubicBezTo>
                  <a:lnTo>
                    <a:pt x="98072" y="794956"/>
                  </a:lnTo>
                  <a:cubicBezTo>
                    <a:pt x="95024" y="787622"/>
                    <a:pt x="91786" y="780383"/>
                    <a:pt x="88547" y="773049"/>
                  </a:cubicBezTo>
                  <a:cubicBezTo>
                    <a:pt x="85309" y="765715"/>
                    <a:pt x="83213" y="758380"/>
                    <a:pt x="80642" y="751046"/>
                  </a:cubicBezTo>
                  <a:lnTo>
                    <a:pt x="65021" y="707422"/>
                  </a:lnTo>
                  <a:cubicBezTo>
                    <a:pt x="60639" y="692753"/>
                    <a:pt x="56353" y="678275"/>
                    <a:pt x="52162" y="663893"/>
                  </a:cubicBezTo>
                  <a:cubicBezTo>
                    <a:pt x="50066" y="656654"/>
                    <a:pt x="47876" y="649510"/>
                    <a:pt x="45780" y="642461"/>
                  </a:cubicBezTo>
                  <a:cubicBezTo>
                    <a:pt x="43685" y="635413"/>
                    <a:pt x="42256" y="628079"/>
                    <a:pt x="40541" y="621030"/>
                  </a:cubicBezTo>
                  <a:cubicBezTo>
                    <a:pt x="37208" y="606743"/>
                    <a:pt x="33874" y="592455"/>
                    <a:pt x="31016" y="578644"/>
                  </a:cubicBezTo>
                  <a:cubicBezTo>
                    <a:pt x="9914" y="479576"/>
                    <a:pt x="832" y="378325"/>
                    <a:pt x="3965" y="277082"/>
                  </a:cubicBezTo>
                  <a:cubicBezTo>
                    <a:pt x="6177" y="208707"/>
                    <a:pt x="13789" y="140614"/>
                    <a:pt x="26730" y="73438"/>
                  </a:cubicBezTo>
                  <a:cubicBezTo>
                    <a:pt x="31778" y="49721"/>
                    <a:pt x="36255" y="31433"/>
                    <a:pt x="39113" y="19050"/>
                  </a:cubicBezTo>
                  <a:cubicBezTo>
                    <a:pt x="40446" y="12859"/>
                    <a:pt x="41494" y="8192"/>
                    <a:pt x="42256" y="4858"/>
                  </a:cubicBezTo>
                  <a:cubicBezTo>
                    <a:pt x="43018" y="1524"/>
                    <a:pt x="43208" y="0"/>
                    <a:pt x="43208" y="0"/>
                  </a:cubicBezTo>
                  <a:cubicBezTo>
                    <a:pt x="43208" y="0"/>
                    <a:pt x="42637" y="1524"/>
                    <a:pt x="41780" y="4763"/>
                  </a:cubicBezTo>
                  <a:cubicBezTo>
                    <a:pt x="40922" y="8001"/>
                    <a:pt x="39779" y="12668"/>
                    <a:pt x="38255" y="18764"/>
                  </a:cubicBezTo>
                  <a:cubicBezTo>
                    <a:pt x="35207" y="31242"/>
                    <a:pt x="30445" y="49435"/>
                    <a:pt x="25111" y="73057"/>
                  </a:cubicBezTo>
                  <a:cubicBezTo>
                    <a:pt x="-9185" y="240378"/>
                    <a:pt x="-8342" y="412999"/>
                    <a:pt x="27587" y="579977"/>
                  </a:cubicBezTo>
                  <a:cubicBezTo>
                    <a:pt x="30826" y="593979"/>
                    <a:pt x="34160" y="608076"/>
                    <a:pt x="37112" y="622459"/>
                  </a:cubicBezTo>
                  <a:cubicBezTo>
                    <a:pt x="38922" y="629602"/>
                    <a:pt x="40256" y="636842"/>
                    <a:pt x="42351" y="643985"/>
                  </a:cubicBezTo>
                  <a:cubicBezTo>
                    <a:pt x="44447" y="651129"/>
                    <a:pt x="46542" y="658273"/>
                    <a:pt x="48733" y="665512"/>
                  </a:cubicBezTo>
                  <a:cubicBezTo>
                    <a:pt x="52924" y="679894"/>
                    <a:pt x="57210" y="694087"/>
                    <a:pt x="61592" y="709136"/>
                  </a:cubicBezTo>
                  <a:lnTo>
                    <a:pt x="77213" y="752951"/>
                  </a:lnTo>
                  <a:cubicBezTo>
                    <a:pt x="79784" y="760285"/>
                    <a:pt x="82451" y="767715"/>
                    <a:pt x="85118" y="775049"/>
                  </a:cubicBezTo>
                  <a:cubicBezTo>
                    <a:pt x="87785" y="782384"/>
                    <a:pt x="91214" y="789622"/>
                    <a:pt x="94643" y="796957"/>
                  </a:cubicBezTo>
                  <a:lnTo>
                    <a:pt x="113693" y="841248"/>
                  </a:lnTo>
                  <a:cubicBezTo>
                    <a:pt x="120551" y="855821"/>
                    <a:pt x="127886" y="870299"/>
                    <a:pt x="135125" y="884968"/>
                  </a:cubicBezTo>
                  <a:cubicBezTo>
                    <a:pt x="138744" y="892397"/>
                    <a:pt x="142364" y="899731"/>
                    <a:pt x="146078" y="907066"/>
                  </a:cubicBezTo>
                  <a:cubicBezTo>
                    <a:pt x="149793" y="914400"/>
                    <a:pt x="154175" y="921448"/>
                    <a:pt x="158270" y="928688"/>
                  </a:cubicBezTo>
                  <a:lnTo>
                    <a:pt x="182750" y="971550"/>
                  </a:lnTo>
                  <a:lnTo>
                    <a:pt x="209420" y="1012412"/>
                  </a:lnTo>
                  <a:cubicBezTo>
                    <a:pt x="213896" y="1019080"/>
                    <a:pt x="218087" y="1025938"/>
                    <a:pt x="222659" y="1032510"/>
                  </a:cubicBezTo>
                  <a:lnTo>
                    <a:pt x="236947" y="1051560"/>
                  </a:lnTo>
                  <a:lnTo>
                    <a:pt x="265522" y="1089660"/>
                  </a:lnTo>
                  <a:cubicBezTo>
                    <a:pt x="302752" y="1136937"/>
                    <a:pt x="343304" y="1181500"/>
                    <a:pt x="386870" y="1223010"/>
                  </a:cubicBezTo>
                  <a:cubicBezTo>
                    <a:pt x="460474" y="1293385"/>
                    <a:pt x="543153" y="1353608"/>
                    <a:pt x="632711" y="1402080"/>
                  </a:cubicBezTo>
                  <a:cubicBezTo>
                    <a:pt x="693104" y="1434572"/>
                    <a:pt x="756645" y="1460837"/>
                    <a:pt x="822353" y="1480471"/>
                  </a:cubicBezTo>
                  <a:cubicBezTo>
                    <a:pt x="845499" y="1487805"/>
                    <a:pt x="863978" y="1491806"/>
                    <a:pt x="876360" y="1494854"/>
                  </a:cubicBezTo>
                  <a:lnTo>
                    <a:pt x="890553" y="1498092"/>
                  </a:lnTo>
                  <a:close/>
                </a:path>
              </a:pathLst>
            </a:custGeom>
            <a:solidFill>
              <a:schemeClr val="accent2">
                <a:lumMod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52A31E61-2AE1-48BE-A976-88E40DF8B752}"/>
                </a:ext>
              </a:extLst>
            </p:cNvPr>
            <p:cNvSpPr/>
            <p:nvPr/>
          </p:nvSpPr>
          <p:spPr>
            <a:xfrm flipH="1">
              <a:off x="2957675" y="2573690"/>
              <a:ext cx="15308" cy="78474"/>
            </a:xfrm>
            <a:custGeom>
              <a:avLst/>
              <a:gdLst>
                <a:gd name="connsiteX0" fmla="*/ 306 w 44501"/>
                <a:gd name="connsiteY0" fmla="*/ 0 h 228123"/>
                <a:gd name="connsiteX1" fmla="*/ 306 w 44501"/>
                <a:gd name="connsiteY1" fmla="*/ 9525 h 228123"/>
                <a:gd name="connsiteX2" fmla="*/ 2973 w 44501"/>
                <a:gd name="connsiteY2" fmla="*/ 34290 h 228123"/>
                <a:gd name="connsiteX3" fmla="*/ 15927 w 44501"/>
                <a:gd name="connsiteY3" fmla="*/ 115443 h 228123"/>
                <a:gd name="connsiteX4" fmla="*/ 34405 w 44501"/>
                <a:gd name="connsiteY4" fmla="*/ 195548 h 228123"/>
                <a:gd name="connsiteX5" fmla="*/ 41359 w 44501"/>
                <a:gd name="connsiteY5" fmla="*/ 219551 h 228123"/>
                <a:gd name="connsiteX6" fmla="*/ 44502 w 44501"/>
                <a:gd name="connsiteY6" fmla="*/ 228124 h 228123"/>
                <a:gd name="connsiteX7" fmla="*/ 42978 w 44501"/>
                <a:gd name="connsiteY7" fmla="*/ 218599 h 228123"/>
                <a:gd name="connsiteX8" fmla="*/ 37358 w 44501"/>
                <a:gd name="connsiteY8" fmla="*/ 194405 h 228123"/>
                <a:gd name="connsiteX9" fmla="*/ 20118 w 44501"/>
                <a:gd name="connsiteY9" fmla="*/ 114205 h 228123"/>
                <a:gd name="connsiteX10" fmla="*/ 5926 w 44501"/>
                <a:gd name="connsiteY10" fmla="*/ 33433 h 228123"/>
                <a:gd name="connsiteX11" fmla="*/ 1925 w 44501"/>
                <a:gd name="connsiteY11" fmla="*/ 8858 h 228123"/>
                <a:gd name="connsiteX12" fmla="*/ 306 w 44501"/>
                <a:gd name="connsiteY12" fmla="*/ 0 h 22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01" h="228123">
                  <a:moveTo>
                    <a:pt x="306" y="0"/>
                  </a:moveTo>
                  <a:cubicBezTo>
                    <a:pt x="-102" y="3162"/>
                    <a:pt x="-102" y="6363"/>
                    <a:pt x="306" y="9525"/>
                  </a:cubicBezTo>
                  <a:cubicBezTo>
                    <a:pt x="306" y="15430"/>
                    <a:pt x="1639" y="23908"/>
                    <a:pt x="2973" y="34290"/>
                  </a:cubicBezTo>
                  <a:cubicBezTo>
                    <a:pt x="5449" y="55245"/>
                    <a:pt x="9831" y="84011"/>
                    <a:pt x="15927" y="115443"/>
                  </a:cubicBezTo>
                  <a:cubicBezTo>
                    <a:pt x="22023" y="146875"/>
                    <a:pt x="28976" y="175260"/>
                    <a:pt x="34405" y="195548"/>
                  </a:cubicBezTo>
                  <a:cubicBezTo>
                    <a:pt x="37168" y="205740"/>
                    <a:pt x="39549" y="213931"/>
                    <a:pt x="41359" y="219551"/>
                  </a:cubicBezTo>
                  <a:cubicBezTo>
                    <a:pt x="42019" y="222536"/>
                    <a:pt x="43077" y="225419"/>
                    <a:pt x="44502" y="228124"/>
                  </a:cubicBezTo>
                  <a:cubicBezTo>
                    <a:pt x="44399" y="224897"/>
                    <a:pt x="43887" y="221696"/>
                    <a:pt x="42978" y="218599"/>
                  </a:cubicBezTo>
                  <a:lnTo>
                    <a:pt x="37358" y="194405"/>
                  </a:lnTo>
                  <a:cubicBezTo>
                    <a:pt x="32596" y="173927"/>
                    <a:pt x="26309" y="145637"/>
                    <a:pt x="20118" y="114205"/>
                  </a:cubicBezTo>
                  <a:cubicBezTo>
                    <a:pt x="13927" y="82772"/>
                    <a:pt x="9259" y="54197"/>
                    <a:pt x="5926" y="33433"/>
                  </a:cubicBezTo>
                  <a:cubicBezTo>
                    <a:pt x="4402" y="23908"/>
                    <a:pt x="3068" y="15526"/>
                    <a:pt x="1925" y="8858"/>
                  </a:cubicBezTo>
                  <a:cubicBezTo>
                    <a:pt x="1731" y="5853"/>
                    <a:pt x="1187" y="288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CDEF84A4-9D8D-4AF3-B7C1-A0FFD3B7F849}"/>
                </a:ext>
              </a:extLst>
            </p:cNvPr>
            <p:cNvSpPr/>
            <p:nvPr/>
          </p:nvSpPr>
          <p:spPr>
            <a:xfrm flipH="1">
              <a:off x="2919928" y="2675891"/>
              <a:ext cx="80375" cy="9476"/>
            </a:xfrm>
            <a:custGeom>
              <a:avLst/>
              <a:gdLst>
                <a:gd name="connsiteX0" fmla="*/ 0 w 233648"/>
                <a:gd name="connsiteY0" fmla="*/ 27514 h 27546"/>
                <a:gd name="connsiteX1" fmla="*/ 9525 w 233648"/>
                <a:gd name="connsiteY1" fmla="*/ 26657 h 27546"/>
                <a:gd name="connsiteX2" fmla="*/ 34480 w 233648"/>
                <a:gd name="connsiteY2" fmla="*/ 23038 h 27546"/>
                <a:gd name="connsiteX3" fmla="*/ 116586 w 233648"/>
                <a:gd name="connsiteY3" fmla="*/ 12084 h 27546"/>
                <a:gd name="connsiteX4" fmla="*/ 199073 w 233648"/>
                <a:gd name="connsiteY4" fmla="*/ 3797 h 27546"/>
                <a:gd name="connsiteX5" fmla="*/ 224123 w 233648"/>
                <a:gd name="connsiteY5" fmla="*/ 1606 h 27546"/>
                <a:gd name="connsiteX6" fmla="*/ 233648 w 233648"/>
                <a:gd name="connsiteY6" fmla="*/ 273 h 27546"/>
                <a:gd name="connsiteX7" fmla="*/ 224123 w 233648"/>
                <a:gd name="connsiteY7" fmla="*/ 273 h 27546"/>
                <a:gd name="connsiteX8" fmla="*/ 198977 w 233648"/>
                <a:gd name="connsiteY8" fmla="*/ 1130 h 27546"/>
                <a:gd name="connsiteX9" fmla="*/ 116205 w 233648"/>
                <a:gd name="connsiteY9" fmla="*/ 8179 h 27546"/>
                <a:gd name="connsiteX10" fmla="*/ 34004 w 233648"/>
                <a:gd name="connsiteY10" fmla="*/ 20466 h 27546"/>
                <a:gd name="connsiteX11" fmla="*/ 9335 w 233648"/>
                <a:gd name="connsiteY11" fmla="*/ 25419 h 27546"/>
                <a:gd name="connsiteX12" fmla="*/ 0 w 233648"/>
                <a:gd name="connsiteY12" fmla="*/ 27514 h 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648" h="27546">
                  <a:moveTo>
                    <a:pt x="0" y="27514"/>
                  </a:moveTo>
                  <a:cubicBezTo>
                    <a:pt x="3199" y="27648"/>
                    <a:pt x="6401" y="27360"/>
                    <a:pt x="9525" y="26657"/>
                  </a:cubicBezTo>
                  <a:lnTo>
                    <a:pt x="34480" y="23038"/>
                  </a:lnTo>
                  <a:cubicBezTo>
                    <a:pt x="55436" y="19894"/>
                    <a:pt x="84487" y="15799"/>
                    <a:pt x="116586" y="12084"/>
                  </a:cubicBezTo>
                  <a:cubicBezTo>
                    <a:pt x="148685" y="8369"/>
                    <a:pt x="177927" y="5607"/>
                    <a:pt x="199073" y="3797"/>
                  </a:cubicBezTo>
                  <a:lnTo>
                    <a:pt x="224123" y="1606"/>
                  </a:lnTo>
                  <a:cubicBezTo>
                    <a:pt x="227341" y="1559"/>
                    <a:pt x="230541" y="1111"/>
                    <a:pt x="233648" y="273"/>
                  </a:cubicBezTo>
                  <a:cubicBezTo>
                    <a:pt x="230484" y="-91"/>
                    <a:pt x="227288" y="-91"/>
                    <a:pt x="224123" y="273"/>
                  </a:cubicBezTo>
                  <a:cubicBezTo>
                    <a:pt x="218123" y="273"/>
                    <a:pt x="209550" y="273"/>
                    <a:pt x="198977" y="1130"/>
                  </a:cubicBezTo>
                  <a:cubicBezTo>
                    <a:pt x="177737" y="2178"/>
                    <a:pt x="148400" y="4464"/>
                    <a:pt x="116205" y="8179"/>
                  </a:cubicBezTo>
                  <a:cubicBezTo>
                    <a:pt x="84011" y="11894"/>
                    <a:pt x="54959" y="16561"/>
                    <a:pt x="34004" y="20466"/>
                  </a:cubicBezTo>
                  <a:cubicBezTo>
                    <a:pt x="23622" y="22371"/>
                    <a:pt x="14954" y="24086"/>
                    <a:pt x="9335" y="25419"/>
                  </a:cubicBezTo>
                  <a:cubicBezTo>
                    <a:pt x="6149" y="25734"/>
                    <a:pt x="3014" y="26438"/>
                    <a:pt x="0" y="2751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18D4F30F-E1A5-4570-A708-44ED46974DA3}"/>
                </a:ext>
              </a:extLst>
            </p:cNvPr>
            <p:cNvSpPr/>
            <p:nvPr/>
          </p:nvSpPr>
          <p:spPr>
            <a:xfrm flipH="1">
              <a:off x="3041916" y="2548886"/>
              <a:ext cx="94104" cy="22838"/>
            </a:xfrm>
            <a:custGeom>
              <a:avLst/>
              <a:gdLst>
                <a:gd name="connsiteX0" fmla="*/ 0 w 273558"/>
                <a:gd name="connsiteY0" fmla="*/ 0 h 66389"/>
                <a:gd name="connsiteX1" fmla="*/ 10763 w 273558"/>
                <a:gd name="connsiteY1" fmla="*/ 2572 h 66389"/>
                <a:gd name="connsiteX2" fmla="*/ 40386 w 273558"/>
                <a:gd name="connsiteY2" fmla="*/ 8477 h 66389"/>
                <a:gd name="connsiteX3" fmla="*/ 137827 w 273558"/>
                <a:gd name="connsiteY3" fmla="*/ 29718 h 66389"/>
                <a:gd name="connsiteX4" fmla="*/ 234125 w 273558"/>
                <a:gd name="connsiteY4" fmla="*/ 55340 h 66389"/>
                <a:gd name="connsiteX5" fmla="*/ 262700 w 273558"/>
                <a:gd name="connsiteY5" fmla="*/ 63722 h 66389"/>
                <a:gd name="connsiteX6" fmla="*/ 273558 w 273558"/>
                <a:gd name="connsiteY6" fmla="*/ 66389 h 66389"/>
                <a:gd name="connsiteX7" fmla="*/ 263271 w 273558"/>
                <a:gd name="connsiteY7" fmla="*/ 62198 h 66389"/>
                <a:gd name="connsiteX8" fmla="*/ 234696 w 273558"/>
                <a:gd name="connsiteY8" fmla="*/ 52673 h 66389"/>
                <a:gd name="connsiteX9" fmla="*/ 138494 w 273558"/>
                <a:gd name="connsiteY9" fmla="*/ 25813 h 66389"/>
                <a:gd name="connsiteX10" fmla="*/ 40672 w 273558"/>
                <a:gd name="connsiteY10" fmla="*/ 5620 h 66389"/>
                <a:gd name="connsiteX11" fmla="*/ 10763 w 273558"/>
                <a:gd name="connsiteY11" fmla="*/ 1143 h 66389"/>
                <a:gd name="connsiteX12" fmla="*/ 0 w 273558"/>
                <a:gd name="connsiteY12" fmla="*/ 0 h 6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558" h="66389">
                  <a:moveTo>
                    <a:pt x="0" y="0"/>
                  </a:moveTo>
                  <a:cubicBezTo>
                    <a:pt x="3500" y="1189"/>
                    <a:pt x="7104" y="2050"/>
                    <a:pt x="10763" y="2572"/>
                  </a:cubicBezTo>
                  <a:lnTo>
                    <a:pt x="40386" y="8477"/>
                  </a:lnTo>
                  <a:cubicBezTo>
                    <a:pt x="65437" y="13335"/>
                    <a:pt x="100013" y="20574"/>
                    <a:pt x="137827" y="29718"/>
                  </a:cubicBezTo>
                  <a:cubicBezTo>
                    <a:pt x="175641" y="38862"/>
                    <a:pt x="209645" y="48292"/>
                    <a:pt x="234125" y="55340"/>
                  </a:cubicBezTo>
                  <a:lnTo>
                    <a:pt x="262700" y="63722"/>
                  </a:lnTo>
                  <a:cubicBezTo>
                    <a:pt x="266215" y="64990"/>
                    <a:pt x="269855" y="65884"/>
                    <a:pt x="273558" y="66389"/>
                  </a:cubicBezTo>
                  <a:cubicBezTo>
                    <a:pt x="270288" y="64630"/>
                    <a:pt x="266839" y="63225"/>
                    <a:pt x="263271" y="62198"/>
                  </a:cubicBezTo>
                  <a:cubicBezTo>
                    <a:pt x="256508" y="59722"/>
                    <a:pt x="246698" y="56388"/>
                    <a:pt x="234696" y="52673"/>
                  </a:cubicBezTo>
                  <a:cubicBezTo>
                    <a:pt x="210407" y="44863"/>
                    <a:pt x="176498" y="34957"/>
                    <a:pt x="138494" y="25813"/>
                  </a:cubicBezTo>
                  <a:cubicBezTo>
                    <a:pt x="100489" y="16669"/>
                    <a:pt x="65913" y="9811"/>
                    <a:pt x="40672" y="5620"/>
                  </a:cubicBezTo>
                  <a:cubicBezTo>
                    <a:pt x="28099" y="3524"/>
                    <a:pt x="17812" y="2000"/>
                    <a:pt x="10763" y="1143"/>
                  </a:cubicBezTo>
                  <a:cubicBezTo>
                    <a:pt x="7227" y="377"/>
                    <a:pt x="3618" y="-6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4940A3C6-F621-488F-A26F-BEA31510685E}"/>
                </a:ext>
              </a:extLst>
            </p:cNvPr>
            <p:cNvSpPr/>
            <p:nvPr/>
          </p:nvSpPr>
          <p:spPr>
            <a:xfrm flipH="1">
              <a:off x="3037460" y="2443445"/>
              <a:ext cx="28759" cy="99150"/>
            </a:xfrm>
            <a:custGeom>
              <a:avLst/>
              <a:gdLst>
                <a:gd name="connsiteX0" fmla="*/ 83602 w 83602"/>
                <a:gd name="connsiteY0" fmla="*/ 0 h 288226"/>
                <a:gd name="connsiteX1" fmla="*/ 76935 w 83602"/>
                <a:gd name="connsiteY1" fmla="*/ 9525 h 288226"/>
                <a:gd name="connsiteX2" fmla="*/ 61028 w 83602"/>
                <a:gd name="connsiteY2" fmla="*/ 38100 h 288226"/>
                <a:gd name="connsiteX3" fmla="*/ 1878 w 83602"/>
                <a:gd name="connsiteY3" fmla="*/ 243745 h 288226"/>
                <a:gd name="connsiteX4" fmla="*/ 258 w 83602"/>
                <a:gd name="connsiteY4" fmla="*/ 276225 h 288226"/>
                <a:gd name="connsiteX5" fmla="*/ 258 w 83602"/>
                <a:gd name="connsiteY5" fmla="*/ 288226 h 288226"/>
                <a:gd name="connsiteX6" fmla="*/ 1497 w 83602"/>
                <a:gd name="connsiteY6" fmla="*/ 276320 h 288226"/>
                <a:gd name="connsiteX7" fmla="*/ 4449 w 83602"/>
                <a:gd name="connsiteY7" fmla="*/ 244030 h 288226"/>
                <a:gd name="connsiteX8" fmla="*/ 63314 w 83602"/>
                <a:gd name="connsiteY8" fmla="*/ 39433 h 288226"/>
                <a:gd name="connsiteX9" fmla="*/ 77982 w 83602"/>
                <a:gd name="connsiteY9" fmla="*/ 10858 h 288226"/>
                <a:gd name="connsiteX10" fmla="*/ 83602 w 83602"/>
                <a:gd name="connsiteY10" fmla="*/ 0 h 28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602" h="288226">
                  <a:moveTo>
                    <a:pt x="83602" y="0"/>
                  </a:moveTo>
                  <a:cubicBezTo>
                    <a:pt x="81035" y="2919"/>
                    <a:pt x="78799" y="6114"/>
                    <a:pt x="76935" y="9525"/>
                  </a:cubicBezTo>
                  <a:cubicBezTo>
                    <a:pt x="72839" y="16002"/>
                    <a:pt x="67410" y="25717"/>
                    <a:pt x="61028" y="38100"/>
                  </a:cubicBezTo>
                  <a:cubicBezTo>
                    <a:pt x="28097" y="102138"/>
                    <a:pt x="8004" y="171997"/>
                    <a:pt x="1878" y="243745"/>
                  </a:cubicBezTo>
                  <a:cubicBezTo>
                    <a:pt x="735" y="257461"/>
                    <a:pt x="258" y="268510"/>
                    <a:pt x="258" y="276225"/>
                  </a:cubicBezTo>
                  <a:cubicBezTo>
                    <a:pt x="-86" y="280218"/>
                    <a:pt x="-86" y="284233"/>
                    <a:pt x="258" y="288226"/>
                  </a:cubicBezTo>
                  <a:cubicBezTo>
                    <a:pt x="1055" y="284307"/>
                    <a:pt x="1469" y="280320"/>
                    <a:pt x="1497" y="276320"/>
                  </a:cubicBezTo>
                  <a:cubicBezTo>
                    <a:pt x="1497" y="268700"/>
                    <a:pt x="3021" y="257270"/>
                    <a:pt x="4449" y="244030"/>
                  </a:cubicBezTo>
                  <a:cubicBezTo>
                    <a:pt x="12224" y="172967"/>
                    <a:pt x="32135" y="103764"/>
                    <a:pt x="63314" y="39433"/>
                  </a:cubicBezTo>
                  <a:cubicBezTo>
                    <a:pt x="69219" y="27051"/>
                    <a:pt x="74363" y="17145"/>
                    <a:pt x="77982" y="10858"/>
                  </a:cubicBezTo>
                  <a:cubicBezTo>
                    <a:pt x="80209" y="7433"/>
                    <a:pt x="82092" y="3796"/>
                    <a:pt x="83602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FDB9394B-3FD8-47F2-8BE7-30DD410F8209}"/>
                </a:ext>
              </a:extLst>
            </p:cNvPr>
            <p:cNvSpPr/>
            <p:nvPr/>
          </p:nvSpPr>
          <p:spPr>
            <a:xfrm flipH="1">
              <a:off x="3115673" y="2379289"/>
              <a:ext cx="71364" cy="57799"/>
            </a:xfrm>
            <a:custGeom>
              <a:avLst/>
              <a:gdLst>
                <a:gd name="connsiteX0" fmla="*/ 0 w 207454"/>
                <a:gd name="connsiteY0" fmla="*/ 0 h 168020"/>
                <a:gd name="connsiteX1" fmla="*/ 8573 w 207454"/>
                <a:gd name="connsiteY1" fmla="*/ 6096 h 168020"/>
                <a:gd name="connsiteX2" fmla="*/ 32671 w 207454"/>
                <a:gd name="connsiteY2" fmla="*/ 21717 h 168020"/>
                <a:gd name="connsiteX3" fmla="*/ 108871 w 207454"/>
                <a:gd name="connsiteY3" fmla="*/ 77629 h 168020"/>
                <a:gd name="connsiteX4" fmla="*/ 179356 w 207454"/>
                <a:gd name="connsiteY4" fmla="*/ 140589 h 168020"/>
                <a:gd name="connsiteX5" fmla="*/ 199644 w 207454"/>
                <a:gd name="connsiteY5" fmla="*/ 160782 h 168020"/>
                <a:gd name="connsiteX6" fmla="*/ 207454 w 207454"/>
                <a:gd name="connsiteY6" fmla="*/ 168021 h 168020"/>
                <a:gd name="connsiteX7" fmla="*/ 200882 w 207454"/>
                <a:gd name="connsiteY7" fmla="*/ 159734 h 168020"/>
                <a:gd name="connsiteX8" fmla="*/ 181832 w 207454"/>
                <a:gd name="connsiteY8" fmla="*/ 138493 h 168020"/>
                <a:gd name="connsiteX9" fmla="*/ 111919 w 207454"/>
                <a:gd name="connsiteY9" fmla="*/ 74295 h 168020"/>
                <a:gd name="connsiteX10" fmla="*/ 34576 w 207454"/>
                <a:gd name="connsiteY10" fmla="*/ 19240 h 168020"/>
                <a:gd name="connsiteX11" fmla="*/ 9811 w 207454"/>
                <a:gd name="connsiteY11" fmla="*/ 4667 h 168020"/>
                <a:gd name="connsiteX12" fmla="*/ 0 w 207454"/>
                <a:gd name="connsiteY12" fmla="*/ 0 h 16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454" h="168020">
                  <a:moveTo>
                    <a:pt x="0" y="0"/>
                  </a:moveTo>
                  <a:cubicBezTo>
                    <a:pt x="2640" y="2321"/>
                    <a:pt x="5513" y="4364"/>
                    <a:pt x="8573" y="6096"/>
                  </a:cubicBezTo>
                  <a:lnTo>
                    <a:pt x="32671" y="21717"/>
                  </a:lnTo>
                  <a:cubicBezTo>
                    <a:pt x="52864" y="35147"/>
                    <a:pt x="80296" y="54388"/>
                    <a:pt x="108871" y="77629"/>
                  </a:cubicBezTo>
                  <a:cubicBezTo>
                    <a:pt x="137446" y="100870"/>
                    <a:pt x="162115" y="123634"/>
                    <a:pt x="179356" y="140589"/>
                  </a:cubicBezTo>
                  <a:lnTo>
                    <a:pt x="199644" y="160782"/>
                  </a:lnTo>
                  <a:cubicBezTo>
                    <a:pt x="201978" y="163470"/>
                    <a:pt x="204597" y="165897"/>
                    <a:pt x="207454" y="168021"/>
                  </a:cubicBezTo>
                  <a:cubicBezTo>
                    <a:pt x="205565" y="165033"/>
                    <a:pt x="203361" y="162255"/>
                    <a:pt x="200882" y="159734"/>
                  </a:cubicBezTo>
                  <a:cubicBezTo>
                    <a:pt x="196501" y="154496"/>
                    <a:pt x="189929" y="147257"/>
                    <a:pt x="181832" y="138493"/>
                  </a:cubicBezTo>
                  <a:cubicBezTo>
                    <a:pt x="159885" y="115662"/>
                    <a:pt x="136535" y="94221"/>
                    <a:pt x="111919" y="74295"/>
                  </a:cubicBezTo>
                  <a:cubicBezTo>
                    <a:pt x="87294" y="54371"/>
                    <a:pt x="61464" y="35985"/>
                    <a:pt x="34576" y="19240"/>
                  </a:cubicBezTo>
                  <a:cubicBezTo>
                    <a:pt x="24289" y="12763"/>
                    <a:pt x="15526" y="7810"/>
                    <a:pt x="9811" y="4667"/>
                  </a:cubicBezTo>
                  <a:cubicBezTo>
                    <a:pt x="6711" y="2775"/>
                    <a:pt x="3423" y="121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B4998287-AD0F-4F79-8419-4E2212D511FD}"/>
                </a:ext>
              </a:extLst>
            </p:cNvPr>
            <p:cNvSpPr/>
            <p:nvPr/>
          </p:nvSpPr>
          <p:spPr>
            <a:xfrm flipH="1">
              <a:off x="3046209" y="2277452"/>
              <a:ext cx="84503" cy="99215"/>
            </a:xfrm>
            <a:custGeom>
              <a:avLst/>
              <a:gdLst>
                <a:gd name="connsiteX0" fmla="*/ 245650 w 245649"/>
                <a:gd name="connsiteY0" fmla="*/ 0 h 288417"/>
                <a:gd name="connsiteX1" fmla="*/ 242507 w 245649"/>
                <a:gd name="connsiteY1" fmla="*/ 2381 h 288417"/>
                <a:gd name="connsiteX2" fmla="*/ 234315 w 245649"/>
                <a:gd name="connsiteY2" fmla="*/ 9716 h 288417"/>
                <a:gd name="connsiteX3" fmla="*/ 204788 w 245649"/>
                <a:gd name="connsiteY3" fmla="*/ 37814 h 288417"/>
                <a:gd name="connsiteX4" fmla="*/ 113443 w 245649"/>
                <a:gd name="connsiteY4" fmla="*/ 136208 h 288417"/>
                <a:gd name="connsiteX5" fmla="*/ 30861 w 245649"/>
                <a:gd name="connsiteY5" fmla="*/ 242030 h 288417"/>
                <a:gd name="connsiteX6" fmla="*/ 7811 w 245649"/>
                <a:gd name="connsiteY6" fmla="*/ 275558 h 288417"/>
                <a:gd name="connsiteX7" fmla="*/ 1810 w 245649"/>
                <a:gd name="connsiteY7" fmla="*/ 285083 h 288417"/>
                <a:gd name="connsiteX8" fmla="*/ 0 w 245649"/>
                <a:gd name="connsiteY8" fmla="*/ 288417 h 288417"/>
                <a:gd name="connsiteX9" fmla="*/ 2572 w 245649"/>
                <a:gd name="connsiteY9" fmla="*/ 285559 h 288417"/>
                <a:gd name="connsiteX10" fmla="*/ 9144 w 245649"/>
                <a:gd name="connsiteY10" fmla="*/ 276701 h 288417"/>
                <a:gd name="connsiteX11" fmla="*/ 33242 w 245649"/>
                <a:gd name="connsiteY11" fmla="*/ 243935 h 288417"/>
                <a:gd name="connsiteX12" fmla="*/ 116681 w 245649"/>
                <a:gd name="connsiteY12" fmla="*/ 139160 h 288417"/>
                <a:gd name="connsiteX13" fmla="*/ 206978 w 245649"/>
                <a:gd name="connsiteY13" fmla="*/ 40100 h 288417"/>
                <a:gd name="connsiteX14" fmla="*/ 235553 w 245649"/>
                <a:gd name="connsiteY14" fmla="*/ 11525 h 288417"/>
                <a:gd name="connsiteX15" fmla="*/ 243173 w 245649"/>
                <a:gd name="connsiteY15" fmla="*/ 3620 h 288417"/>
                <a:gd name="connsiteX16" fmla="*/ 245650 w 245649"/>
                <a:gd name="connsiteY16" fmla="*/ 0 h 28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649" h="288417">
                  <a:moveTo>
                    <a:pt x="245650" y="0"/>
                  </a:moveTo>
                  <a:cubicBezTo>
                    <a:pt x="245650" y="0"/>
                    <a:pt x="244412" y="762"/>
                    <a:pt x="242507" y="2381"/>
                  </a:cubicBezTo>
                  <a:lnTo>
                    <a:pt x="234315" y="9716"/>
                  </a:lnTo>
                  <a:cubicBezTo>
                    <a:pt x="227171" y="16192"/>
                    <a:pt x="217075" y="25813"/>
                    <a:pt x="204788" y="37814"/>
                  </a:cubicBezTo>
                  <a:cubicBezTo>
                    <a:pt x="180308" y="61913"/>
                    <a:pt x="147638" y="96298"/>
                    <a:pt x="113443" y="136208"/>
                  </a:cubicBezTo>
                  <a:cubicBezTo>
                    <a:pt x="79248" y="176117"/>
                    <a:pt x="50673" y="213932"/>
                    <a:pt x="30861" y="242030"/>
                  </a:cubicBezTo>
                  <a:cubicBezTo>
                    <a:pt x="21336" y="256032"/>
                    <a:pt x="13049" y="267462"/>
                    <a:pt x="7811" y="275558"/>
                  </a:cubicBezTo>
                  <a:lnTo>
                    <a:pt x="1810" y="285083"/>
                  </a:lnTo>
                  <a:cubicBezTo>
                    <a:pt x="1038" y="286094"/>
                    <a:pt x="427" y="287219"/>
                    <a:pt x="0" y="288417"/>
                  </a:cubicBezTo>
                  <a:cubicBezTo>
                    <a:pt x="0" y="288417"/>
                    <a:pt x="1048" y="287560"/>
                    <a:pt x="2572" y="285559"/>
                  </a:cubicBezTo>
                  <a:lnTo>
                    <a:pt x="9144" y="276701"/>
                  </a:lnTo>
                  <a:lnTo>
                    <a:pt x="33242" y="243935"/>
                  </a:lnTo>
                  <a:cubicBezTo>
                    <a:pt x="53721" y="216408"/>
                    <a:pt x="82772" y="178975"/>
                    <a:pt x="116681" y="139160"/>
                  </a:cubicBezTo>
                  <a:cubicBezTo>
                    <a:pt x="150590" y="99346"/>
                    <a:pt x="183356" y="64675"/>
                    <a:pt x="206978" y="40100"/>
                  </a:cubicBezTo>
                  <a:lnTo>
                    <a:pt x="235553" y="11525"/>
                  </a:lnTo>
                  <a:lnTo>
                    <a:pt x="243173" y="3620"/>
                  </a:lnTo>
                  <a:cubicBezTo>
                    <a:pt x="244184" y="2551"/>
                    <a:pt x="245020" y="1329"/>
                    <a:pt x="24565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54B77E22-A7B8-4846-989A-1AF4D8129CB5}"/>
                </a:ext>
              </a:extLst>
            </p:cNvPr>
            <p:cNvSpPr/>
            <p:nvPr/>
          </p:nvSpPr>
          <p:spPr>
            <a:xfrm flipH="1">
              <a:off x="3135987" y="2207693"/>
              <a:ext cx="65565" cy="91712"/>
            </a:xfrm>
            <a:custGeom>
              <a:avLst/>
              <a:gdLst>
                <a:gd name="connsiteX0" fmla="*/ 0 w 190595"/>
                <a:gd name="connsiteY0" fmla="*/ 0 h 266604"/>
                <a:gd name="connsiteX1" fmla="*/ 8001 w 190595"/>
                <a:gd name="connsiteY1" fmla="*/ 10097 h 266604"/>
                <a:gd name="connsiteX2" fmla="*/ 30766 w 190595"/>
                <a:gd name="connsiteY2" fmla="*/ 36957 h 266604"/>
                <a:gd name="connsiteX3" fmla="*/ 101822 w 190595"/>
                <a:gd name="connsiteY3" fmla="*/ 128588 h 266604"/>
                <a:gd name="connsiteX4" fmla="*/ 165640 w 190595"/>
                <a:gd name="connsiteY4" fmla="*/ 225552 h 266604"/>
                <a:gd name="connsiteX5" fmla="*/ 183642 w 190595"/>
                <a:gd name="connsiteY5" fmla="*/ 255746 h 266604"/>
                <a:gd name="connsiteX6" fmla="*/ 190595 w 190595"/>
                <a:gd name="connsiteY6" fmla="*/ 266605 h 266604"/>
                <a:gd name="connsiteX7" fmla="*/ 185166 w 190595"/>
                <a:gd name="connsiteY7" fmla="*/ 254889 h 266604"/>
                <a:gd name="connsiteX8" fmla="*/ 168212 w 190595"/>
                <a:gd name="connsiteY8" fmla="*/ 224028 h 266604"/>
                <a:gd name="connsiteX9" fmla="*/ 105251 w 190595"/>
                <a:gd name="connsiteY9" fmla="*/ 126111 h 266604"/>
                <a:gd name="connsiteX10" fmla="*/ 33052 w 190595"/>
                <a:gd name="connsiteY10" fmla="*/ 34957 h 266604"/>
                <a:gd name="connsiteX11" fmla="*/ 9239 w 190595"/>
                <a:gd name="connsiteY11" fmla="*/ 8954 h 266604"/>
                <a:gd name="connsiteX12" fmla="*/ 0 w 190595"/>
                <a:gd name="connsiteY12" fmla="*/ 0 h 26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95" h="266604">
                  <a:moveTo>
                    <a:pt x="0" y="0"/>
                  </a:moveTo>
                  <a:cubicBezTo>
                    <a:pt x="2377" y="3585"/>
                    <a:pt x="5054" y="6963"/>
                    <a:pt x="8001" y="10097"/>
                  </a:cubicBezTo>
                  <a:lnTo>
                    <a:pt x="30766" y="36957"/>
                  </a:lnTo>
                  <a:cubicBezTo>
                    <a:pt x="49816" y="59722"/>
                    <a:pt x="75438" y="91821"/>
                    <a:pt x="101822" y="128588"/>
                  </a:cubicBezTo>
                  <a:cubicBezTo>
                    <a:pt x="128206" y="165354"/>
                    <a:pt x="150209" y="200120"/>
                    <a:pt x="165640" y="225552"/>
                  </a:cubicBezTo>
                  <a:cubicBezTo>
                    <a:pt x="172974" y="237744"/>
                    <a:pt x="178975" y="247936"/>
                    <a:pt x="183642" y="255746"/>
                  </a:cubicBezTo>
                  <a:cubicBezTo>
                    <a:pt x="185677" y="259539"/>
                    <a:pt x="188002" y="263170"/>
                    <a:pt x="190595" y="266605"/>
                  </a:cubicBezTo>
                  <a:cubicBezTo>
                    <a:pt x="189112" y="262556"/>
                    <a:pt x="187296" y="258638"/>
                    <a:pt x="185166" y="254889"/>
                  </a:cubicBezTo>
                  <a:cubicBezTo>
                    <a:pt x="181356" y="247460"/>
                    <a:pt x="175641" y="236887"/>
                    <a:pt x="168212" y="224028"/>
                  </a:cubicBezTo>
                  <a:cubicBezTo>
                    <a:pt x="153448" y="198120"/>
                    <a:pt x="131731" y="163163"/>
                    <a:pt x="105251" y="126111"/>
                  </a:cubicBezTo>
                  <a:cubicBezTo>
                    <a:pt x="78772" y="89059"/>
                    <a:pt x="52769" y="57341"/>
                    <a:pt x="33052" y="34957"/>
                  </a:cubicBezTo>
                  <a:cubicBezTo>
                    <a:pt x="23527" y="23813"/>
                    <a:pt x="15050" y="14954"/>
                    <a:pt x="9239" y="8954"/>
                  </a:cubicBezTo>
                  <a:cubicBezTo>
                    <a:pt x="6473" y="5662"/>
                    <a:pt x="3377" y="266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2B54CB96-06FF-4142-B69C-2530CC26B8F9}"/>
                </a:ext>
              </a:extLst>
            </p:cNvPr>
            <p:cNvSpPr/>
            <p:nvPr/>
          </p:nvSpPr>
          <p:spPr>
            <a:xfrm flipH="1">
              <a:off x="3084938" y="2101826"/>
              <a:ext cx="40204" cy="108619"/>
            </a:xfrm>
            <a:custGeom>
              <a:avLst/>
              <a:gdLst>
                <a:gd name="connsiteX0" fmla="*/ 116872 w 116871"/>
                <a:gd name="connsiteY0" fmla="*/ 0 h 315753"/>
                <a:gd name="connsiteX1" fmla="*/ 110966 w 116871"/>
                <a:gd name="connsiteY1" fmla="*/ 11906 h 315753"/>
                <a:gd name="connsiteX2" fmla="*/ 96488 w 116871"/>
                <a:gd name="connsiteY2" fmla="*/ 44958 h 315753"/>
                <a:gd name="connsiteX3" fmla="*/ 52768 w 116871"/>
                <a:gd name="connsiteY3" fmla="*/ 155734 h 315753"/>
                <a:gd name="connsiteX4" fmla="*/ 13811 w 116871"/>
                <a:gd name="connsiteY4" fmla="*/ 268415 h 315753"/>
                <a:gd name="connsiteX5" fmla="*/ 3238 w 116871"/>
                <a:gd name="connsiteY5" fmla="*/ 302895 h 315753"/>
                <a:gd name="connsiteX6" fmla="*/ 0 w 116871"/>
                <a:gd name="connsiteY6" fmla="*/ 315754 h 315753"/>
                <a:gd name="connsiteX7" fmla="*/ 5144 w 116871"/>
                <a:gd name="connsiteY7" fmla="*/ 303086 h 315753"/>
                <a:gd name="connsiteX8" fmla="*/ 16954 w 116871"/>
                <a:gd name="connsiteY8" fmla="*/ 269081 h 315753"/>
                <a:gd name="connsiteX9" fmla="*/ 57055 w 116871"/>
                <a:gd name="connsiteY9" fmla="*/ 156972 h 315753"/>
                <a:gd name="connsiteX10" fmla="*/ 99346 w 116871"/>
                <a:gd name="connsiteY10" fmla="*/ 45910 h 315753"/>
                <a:gd name="connsiteX11" fmla="*/ 112490 w 116871"/>
                <a:gd name="connsiteY11" fmla="*/ 12287 h 315753"/>
                <a:gd name="connsiteX12" fmla="*/ 116872 w 116871"/>
                <a:gd name="connsiteY12" fmla="*/ 0 h 31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871" h="315753">
                  <a:moveTo>
                    <a:pt x="116872" y="0"/>
                  </a:moveTo>
                  <a:cubicBezTo>
                    <a:pt x="114551" y="3784"/>
                    <a:pt x="112575" y="7769"/>
                    <a:pt x="110966" y="11906"/>
                  </a:cubicBezTo>
                  <a:cubicBezTo>
                    <a:pt x="107442" y="19621"/>
                    <a:pt x="102489" y="30956"/>
                    <a:pt x="96488" y="44958"/>
                  </a:cubicBezTo>
                  <a:cubicBezTo>
                    <a:pt x="84582" y="73057"/>
                    <a:pt x="68866" y="111633"/>
                    <a:pt x="52768" y="155734"/>
                  </a:cubicBezTo>
                  <a:cubicBezTo>
                    <a:pt x="36671" y="199835"/>
                    <a:pt x="23050" y="239363"/>
                    <a:pt x="13811" y="268415"/>
                  </a:cubicBezTo>
                  <a:cubicBezTo>
                    <a:pt x="9239" y="282893"/>
                    <a:pt x="5620" y="294703"/>
                    <a:pt x="3238" y="302895"/>
                  </a:cubicBezTo>
                  <a:cubicBezTo>
                    <a:pt x="1777" y="307076"/>
                    <a:pt x="694" y="311379"/>
                    <a:pt x="0" y="315754"/>
                  </a:cubicBezTo>
                  <a:cubicBezTo>
                    <a:pt x="2091" y="311694"/>
                    <a:pt x="3812" y="307454"/>
                    <a:pt x="5144" y="303086"/>
                  </a:cubicBezTo>
                  <a:cubicBezTo>
                    <a:pt x="8191" y="294323"/>
                    <a:pt x="12192" y="282893"/>
                    <a:pt x="16954" y="269081"/>
                  </a:cubicBezTo>
                  <a:cubicBezTo>
                    <a:pt x="26956" y="240506"/>
                    <a:pt x="40862" y="200596"/>
                    <a:pt x="57055" y="156972"/>
                  </a:cubicBezTo>
                  <a:cubicBezTo>
                    <a:pt x="73247" y="113348"/>
                    <a:pt x="88106" y="74486"/>
                    <a:pt x="99346" y="45910"/>
                  </a:cubicBezTo>
                  <a:cubicBezTo>
                    <a:pt x="104680" y="32290"/>
                    <a:pt x="108871" y="20955"/>
                    <a:pt x="112490" y="12287"/>
                  </a:cubicBezTo>
                  <a:cubicBezTo>
                    <a:pt x="114280" y="8317"/>
                    <a:pt x="115746" y="4207"/>
                    <a:pt x="116872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31" name="弧形 230">
            <a:extLst>
              <a:ext uri="{FF2B5EF4-FFF2-40B4-BE49-F238E27FC236}">
                <a16:creationId xmlns:a16="http://schemas.microsoft.com/office/drawing/2014/main" id="{D93CF46C-16B5-4AD8-8FBD-297F6FBC6FE9}"/>
              </a:ext>
            </a:extLst>
          </p:cNvPr>
          <p:cNvSpPr/>
          <p:nvPr/>
        </p:nvSpPr>
        <p:spPr>
          <a:xfrm>
            <a:off x="5347174" y="997252"/>
            <a:ext cx="1497652" cy="1497652"/>
          </a:xfrm>
          <a:prstGeom prst="arc">
            <a:avLst>
              <a:gd name="adj1" fmla="val 16200000"/>
              <a:gd name="adj2" fmla="val 2574876"/>
            </a:avLst>
          </a:prstGeom>
          <a:noFill/>
          <a:ln w="3175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Arc 192+">
            <a:extLst>
              <a:ext uri="{FF2B5EF4-FFF2-40B4-BE49-F238E27FC236}">
                <a16:creationId xmlns:a16="http://schemas.microsoft.com/office/drawing/2014/main" id="{F8C46BA3-06C0-4AC7-930A-104EF2E9B1B8}"/>
              </a:ext>
            </a:extLst>
          </p:cNvPr>
          <p:cNvSpPr/>
          <p:nvPr/>
        </p:nvSpPr>
        <p:spPr>
          <a:xfrm>
            <a:off x="5347174" y="997252"/>
            <a:ext cx="1497652" cy="1497652"/>
          </a:xfrm>
          <a:prstGeom prst="arc">
            <a:avLst>
              <a:gd name="adj1" fmla="val 3289502"/>
              <a:gd name="adj2" fmla="val 14895522"/>
            </a:avLst>
          </a:prstGeom>
          <a:noFill/>
          <a:ln w="3175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  <a:prstDash val="solid"/>
            <a:miter lim="800000"/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3" name="组合 232">
            <a:extLst>
              <a:ext uri="{FF2B5EF4-FFF2-40B4-BE49-F238E27FC236}">
                <a16:creationId xmlns:a16="http://schemas.microsoft.com/office/drawing/2014/main" id="{E05C21E0-7B83-4EC3-AF6E-D63B6100DC75}"/>
              </a:ext>
            </a:extLst>
          </p:cNvPr>
          <p:cNvGrpSpPr/>
          <p:nvPr/>
        </p:nvGrpSpPr>
        <p:grpSpPr>
          <a:xfrm>
            <a:off x="8676680" y="2058641"/>
            <a:ext cx="467670" cy="669046"/>
            <a:chOff x="1179619" y="2058641"/>
            <a:chExt cx="467670" cy="669046"/>
          </a:xfrm>
        </p:grpSpPr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A2215269-A1EA-401F-A122-85D480D86458}"/>
                </a:ext>
              </a:extLst>
            </p:cNvPr>
            <p:cNvSpPr/>
            <p:nvPr/>
          </p:nvSpPr>
          <p:spPr>
            <a:xfrm>
              <a:off x="1179619" y="2324616"/>
              <a:ext cx="183916" cy="115872"/>
            </a:xfrm>
            <a:custGeom>
              <a:avLst/>
              <a:gdLst>
                <a:gd name="connsiteX0" fmla="*/ 0 w 534638"/>
                <a:gd name="connsiteY0" fmla="*/ 14917 h 336838"/>
                <a:gd name="connsiteX1" fmla="*/ 534638 w 534638"/>
                <a:gd name="connsiteY1" fmla="*/ 323146 h 336838"/>
                <a:gd name="connsiteX2" fmla="*/ 0 w 534638"/>
                <a:gd name="connsiteY2" fmla="*/ 14917 h 3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638" h="336838">
                  <a:moveTo>
                    <a:pt x="0" y="14917"/>
                  </a:moveTo>
                  <a:cubicBezTo>
                    <a:pt x="0" y="14917"/>
                    <a:pt x="97631" y="414967"/>
                    <a:pt x="534638" y="323146"/>
                  </a:cubicBezTo>
                  <a:cubicBezTo>
                    <a:pt x="534638" y="323146"/>
                    <a:pt x="408051" y="-81762"/>
                    <a:pt x="0" y="1491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F58BDAA3-1244-4214-A9CE-562F3F9EF42C}"/>
                </a:ext>
              </a:extLst>
            </p:cNvPr>
            <p:cNvSpPr/>
            <p:nvPr/>
          </p:nvSpPr>
          <p:spPr>
            <a:xfrm>
              <a:off x="1252261" y="2513659"/>
              <a:ext cx="183031" cy="81215"/>
            </a:xfrm>
            <a:custGeom>
              <a:avLst/>
              <a:gdLst>
                <a:gd name="connsiteX0" fmla="*/ 0 w 532066"/>
                <a:gd name="connsiteY0" fmla="*/ 70972 h 236089"/>
                <a:gd name="connsiteX1" fmla="*/ 532067 w 532066"/>
                <a:gd name="connsiteY1" fmla="*/ 163174 h 236089"/>
                <a:gd name="connsiteX2" fmla="*/ 0 w 532066"/>
                <a:gd name="connsiteY2" fmla="*/ 70972 h 23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066" h="236089">
                  <a:moveTo>
                    <a:pt x="0" y="70972"/>
                  </a:moveTo>
                  <a:cubicBezTo>
                    <a:pt x="0" y="70972"/>
                    <a:pt x="200596" y="370057"/>
                    <a:pt x="532067" y="163174"/>
                  </a:cubicBezTo>
                  <a:cubicBezTo>
                    <a:pt x="532067" y="163174"/>
                    <a:pt x="306038" y="-131339"/>
                    <a:pt x="0" y="7097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FD1B6798-412A-4B6E-80AD-534F710D71E9}"/>
                </a:ext>
              </a:extLst>
            </p:cNvPr>
            <p:cNvSpPr/>
            <p:nvPr/>
          </p:nvSpPr>
          <p:spPr>
            <a:xfrm>
              <a:off x="1362224" y="2643743"/>
              <a:ext cx="197121" cy="83944"/>
            </a:xfrm>
            <a:custGeom>
              <a:avLst/>
              <a:gdLst>
                <a:gd name="connsiteX0" fmla="*/ 0 w 573024"/>
                <a:gd name="connsiteY0" fmla="*/ 149163 h 244023"/>
                <a:gd name="connsiteX1" fmla="*/ 573024 w 573024"/>
                <a:gd name="connsiteY1" fmla="*/ 89536 h 244023"/>
                <a:gd name="connsiteX2" fmla="*/ 0 w 573024"/>
                <a:gd name="connsiteY2" fmla="*/ 149163 h 2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3024" h="244023">
                  <a:moveTo>
                    <a:pt x="0" y="149163"/>
                  </a:moveTo>
                  <a:cubicBezTo>
                    <a:pt x="0" y="149163"/>
                    <a:pt x="292703" y="398051"/>
                    <a:pt x="573024" y="89536"/>
                  </a:cubicBezTo>
                  <a:cubicBezTo>
                    <a:pt x="573024" y="89822"/>
                    <a:pt x="255556" y="-147351"/>
                    <a:pt x="0" y="14916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71515BF6-4806-43E4-B65F-D40C61765A90}"/>
                </a:ext>
              </a:extLst>
            </p:cNvPr>
            <p:cNvSpPr/>
            <p:nvPr/>
          </p:nvSpPr>
          <p:spPr>
            <a:xfrm>
              <a:off x="1393976" y="2364774"/>
              <a:ext cx="87425" cy="176674"/>
            </a:xfrm>
            <a:custGeom>
              <a:avLst/>
              <a:gdLst>
                <a:gd name="connsiteX0" fmla="*/ 210212 w 254141"/>
                <a:gd name="connsiteY0" fmla="*/ 0 h 513588"/>
                <a:gd name="connsiteX1" fmla="*/ 43143 w 254141"/>
                <a:gd name="connsiteY1" fmla="*/ 513588 h 513588"/>
                <a:gd name="connsiteX2" fmla="*/ 210212 w 254141"/>
                <a:gd name="connsiteY2" fmla="*/ 0 h 51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41" h="513588">
                  <a:moveTo>
                    <a:pt x="210212" y="0"/>
                  </a:moveTo>
                  <a:cubicBezTo>
                    <a:pt x="210212" y="0"/>
                    <a:pt x="-114400" y="156020"/>
                    <a:pt x="43143" y="513588"/>
                  </a:cubicBezTo>
                  <a:cubicBezTo>
                    <a:pt x="66289" y="500729"/>
                    <a:pt x="364041" y="324898"/>
                    <a:pt x="21021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E4B1E6FF-CC74-45A9-83CC-75BE9C22C6F5}"/>
                </a:ext>
              </a:extLst>
            </p:cNvPr>
            <p:cNvSpPr/>
            <p:nvPr/>
          </p:nvSpPr>
          <p:spPr>
            <a:xfrm>
              <a:off x="1472243" y="2513073"/>
              <a:ext cx="64752" cy="139780"/>
            </a:xfrm>
            <a:custGeom>
              <a:avLst/>
              <a:gdLst>
                <a:gd name="connsiteX0" fmla="*/ 53177 w 188232"/>
                <a:gd name="connsiteY0" fmla="*/ 0 h 406336"/>
                <a:gd name="connsiteX1" fmla="*/ 132520 w 188232"/>
                <a:gd name="connsiteY1" fmla="*/ 406337 h 406336"/>
                <a:gd name="connsiteX2" fmla="*/ 53177 w 188232"/>
                <a:gd name="connsiteY2" fmla="*/ 0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232" h="406336">
                  <a:moveTo>
                    <a:pt x="53177" y="0"/>
                  </a:moveTo>
                  <a:cubicBezTo>
                    <a:pt x="53177" y="0"/>
                    <a:pt x="-108748" y="218599"/>
                    <a:pt x="132520" y="406337"/>
                  </a:cubicBezTo>
                  <a:cubicBezTo>
                    <a:pt x="147570" y="382905"/>
                    <a:pt x="288921" y="174403"/>
                    <a:pt x="53177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83A8704B-8BA5-4F88-9779-DCFB85371A9D}"/>
                </a:ext>
              </a:extLst>
            </p:cNvPr>
            <p:cNvSpPr/>
            <p:nvPr/>
          </p:nvSpPr>
          <p:spPr>
            <a:xfrm>
              <a:off x="1231847" y="2171421"/>
              <a:ext cx="108050" cy="129360"/>
            </a:xfrm>
            <a:custGeom>
              <a:avLst/>
              <a:gdLst>
                <a:gd name="connsiteX0" fmla="*/ 1146 w 314097"/>
                <a:gd name="connsiteY0" fmla="*/ 0 h 376046"/>
                <a:gd name="connsiteX1" fmla="*/ 313948 w 314097"/>
                <a:gd name="connsiteY1" fmla="*/ 376047 h 376046"/>
                <a:gd name="connsiteX2" fmla="*/ 1146 w 314097"/>
                <a:gd name="connsiteY2" fmla="*/ 0 h 3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097" h="376046">
                  <a:moveTo>
                    <a:pt x="1146" y="0"/>
                  </a:moveTo>
                  <a:cubicBezTo>
                    <a:pt x="1146" y="0"/>
                    <a:pt x="-36096" y="323850"/>
                    <a:pt x="313948" y="376047"/>
                  </a:cubicBezTo>
                  <a:cubicBezTo>
                    <a:pt x="313948" y="376047"/>
                    <a:pt x="330997" y="40196"/>
                    <a:pt x="114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955910C0-9739-49C3-9CD9-1A8E4A11B5E4}"/>
                </a:ext>
              </a:extLst>
            </p:cNvPr>
            <p:cNvSpPr/>
            <p:nvPr/>
          </p:nvSpPr>
          <p:spPr>
            <a:xfrm>
              <a:off x="1339193" y="2058641"/>
              <a:ext cx="76476" cy="154819"/>
            </a:xfrm>
            <a:custGeom>
              <a:avLst/>
              <a:gdLst>
                <a:gd name="connsiteX0" fmla="*/ 191158 w 222312"/>
                <a:gd name="connsiteY0" fmla="*/ 0 h 450056"/>
                <a:gd name="connsiteX1" fmla="*/ 30948 w 222312"/>
                <a:gd name="connsiteY1" fmla="*/ 450056 h 450056"/>
                <a:gd name="connsiteX2" fmla="*/ 191158 w 222312"/>
                <a:gd name="connsiteY2" fmla="*/ 0 h 4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312" h="450056">
                  <a:moveTo>
                    <a:pt x="191158" y="0"/>
                  </a:moveTo>
                  <a:cubicBezTo>
                    <a:pt x="191158" y="0"/>
                    <a:pt x="-92020" y="118205"/>
                    <a:pt x="30948" y="450056"/>
                  </a:cubicBezTo>
                  <a:cubicBezTo>
                    <a:pt x="30948" y="450056"/>
                    <a:pt x="314697" y="308515"/>
                    <a:pt x="19115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34B4BDB6-9281-45FA-B7ED-56796B7C0943}"/>
                </a:ext>
              </a:extLst>
            </p:cNvPr>
            <p:cNvSpPr/>
            <p:nvPr/>
          </p:nvSpPr>
          <p:spPr>
            <a:xfrm>
              <a:off x="1345398" y="2221521"/>
              <a:ext cx="119391" cy="154950"/>
            </a:xfrm>
            <a:custGeom>
              <a:avLst/>
              <a:gdLst>
                <a:gd name="connsiteX0" fmla="*/ 344000 w 347065"/>
                <a:gd name="connsiteY0" fmla="*/ 0 h 450437"/>
                <a:gd name="connsiteX1" fmla="*/ 2052 w 347065"/>
                <a:gd name="connsiteY1" fmla="*/ 450437 h 450437"/>
                <a:gd name="connsiteX2" fmla="*/ 344000 w 347065"/>
                <a:gd name="connsiteY2" fmla="*/ 0 h 4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065" h="450437">
                  <a:moveTo>
                    <a:pt x="344000" y="0"/>
                  </a:moveTo>
                  <a:cubicBezTo>
                    <a:pt x="344000" y="0"/>
                    <a:pt x="-30904" y="42767"/>
                    <a:pt x="2052" y="450437"/>
                  </a:cubicBezTo>
                  <a:cubicBezTo>
                    <a:pt x="2052" y="450437"/>
                    <a:pt x="384957" y="382238"/>
                    <a:pt x="34400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97680123-EA22-453C-BB7C-04F7CA0EA083}"/>
                </a:ext>
              </a:extLst>
            </p:cNvPr>
            <p:cNvSpPr/>
            <p:nvPr/>
          </p:nvSpPr>
          <p:spPr>
            <a:xfrm>
              <a:off x="1339333" y="2195963"/>
              <a:ext cx="307956" cy="515540"/>
            </a:xfrm>
            <a:custGeom>
              <a:avLst/>
              <a:gdLst>
                <a:gd name="connsiteX0" fmla="*/ 895220 w 895219"/>
                <a:gd name="connsiteY0" fmla="*/ 1498664 h 1498663"/>
                <a:gd name="connsiteX1" fmla="*/ 890457 w 895219"/>
                <a:gd name="connsiteY1" fmla="*/ 1497235 h 1498663"/>
                <a:gd name="connsiteX2" fmla="*/ 876360 w 895219"/>
                <a:gd name="connsiteY2" fmla="*/ 1493520 h 1498663"/>
                <a:gd name="connsiteX3" fmla="*/ 822639 w 895219"/>
                <a:gd name="connsiteY3" fmla="*/ 1478375 h 1498663"/>
                <a:gd name="connsiteX4" fmla="*/ 633949 w 895219"/>
                <a:gd name="connsiteY4" fmla="*/ 1398937 h 1498663"/>
                <a:gd name="connsiteX5" fmla="*/ 389537 w 895219"/>
                <a:gd name="connsiteY5" fmla="*/ 1220057 h 1498663"/>
                <a:gd name="connsiteX6" fmla="*/ 268570 w 895219"/>
                <a:gd name="connsiteY6" fmla="*/ 1086707 h 1498663"/>
                <a:gd name="connsiteX7" fmla="*/ 239995 w 895219"/>
                <a:gd name="connsiteY7" fmla="*/ 1048607 h 1498663"/>
                <a:gd name="connsiteX8" fmla="*/ 225803 w 895219"/>
                <a:gd name="connsiteY8" fmla="*/ 1029557 h 1498663"/>
                <a:gd name="connsiteX9" fmla="*/ 212563 w 895219"/>
                <a:gd name="connsiteY9" fmla="*/ 1009555 h 1498663"/>
                <a:gd name="connsiteX10" fmla="*/ 185988 w 895219"/>
                <a:gd name="connsiteY10" fmla="*/ 968788 h 1498663"/>
                <a:gd name="connsiteX11" fmla="*/ 161604 w 895219"/>
                <a:gd name="connsiteY11" fmla="*/ 926116 h 1498663"/>
                <a:gd name="connsiteX12" fmla="*/ 149412 w 895219"/>
                <a:gd name="connsiteY12" fmla="*/ 904589 h 1498663"/>
                <a:gd name="connsiteX13" fmla="*/ 138554 w 895219"/>
                <a:gd name="connsiteY13" fmla="*/ 882587 h 1498663"/>
                <a:gd name="connsiteX14" fmla="*/ 117122 w 895219"/>
                <a:gd name="connsiteY14" fmla="*/ 838962 h 1498663"/>
                <a:gd name="connsiteX15" fmla="*/ 98072 w 895219"/>
                <a:gd name="connsiteY15" fmla="*/ 794956 h 1498663"/>
                <a:gd name="connsiteX16" fmla="*/ 88547 w 895219"/>
                <a:gd name="connsiteY16" fmla="*/ 773049 h 1498663"/>
                <a:gd name="connsiteX17" fmla="*/ 80642 w 895219"/>
                <a:gd name="connsiteY17" fmla="*/ 751046 h 1498663"/>
                <a:gd name="connsiteX18" fmla="*/ 65021 w 895219"/>
                <a:gd name="connsiteY18" fmla="*/ 707422 h 1498663"/>
                <a:gd name="connsiteX19" fmla="*/ 52162 w 895219"/>
                <a:gd name="connsiteY19" fmla="*/ 663893 h 1498663"/>
                <a:gd name="connsiteX20" fmla="*/ 45780 w 895219"/>
                <a:gd name="connsiteY20" fmla="*/ 642461 h 1498663"/>
                <a:gd name="connsiteX21" fmla="*/ 40541 w 895219"/>
                <a:gd name="connsiteY21" fmla="*/ 621030 h 1498663"/>
                <a:gd name="connsiteX22" fmla="*/ 31016 w 895219"/>
                <a:gd name="connsiteY22" fmla="*/ 578644 h 1498663"/>
                <a:gd name="connsiteX23" fmla="*/ 3965 w 895219"/>
                <a:gd name="connsiteY23" fmla="*/ 277082 h 1498663"/>
                <a:gd name="connsiteX24" fmla="*/ 26730 w 895219"/>
                <a:gd name="connsiteY24" fmla="*/ 73438 h 1498663"/>
                <a:gd name="connsiteX25" fmla="*/ 39113 w 895219"/>
                <a:gd name="connsiteY25" fmla="*/ 19050 h 1498663"/>
                <a:gd name="connsiteX26" fmla="*/ 42256 w 895219"/>
                <a:gd name="connsiteY26" fmla="*/ 4858 h 1498663"/>
                <a:gd name="connsiteX27" fmla="*/ 43208 w 895219"/>
                <a:gd name="connsiteY27" fmla="*/ 0 h 1498663"/>
                <a:gd name="connsiteX28" fmla="*/ 41780 w 895219"/>
                <a:gd name="connsiteY28" fmla="*/ 4763 h 1498663"/>
                <a:gd name="connsiteX29" fmla="*/ 38255 w 895219"/>
                <a:gd name="connsiteY29" fmla="*/ 18764 h 1498663"/>
                <a:gd name="connsiteX30" fmla="*/ 25111 w 895219"/>
                <a:gd name="connsiteY30" fmla="*/ 73057 h 1498663"/>
                <a:gd name="connsiteX31" fmla="*/ 27587 w 895219"/>
                <a:gd name="connsiteY31" fmla="*/ 579977 h 1498663"/>
                <a:gd name="connsiteX32" fmla="*/ 37112 w 895219"/>
                <a:gd name="connsiteY32" fmla="*/ 622459 h 1498663"/>
                <a:gd name="connsiteX33" fmla="*/ 42351 w 895219"/>
                <a:gd name="connsiteY33" fmla="*/ 643985 h 1498663"/>
                <a:gd name="connsiteX34" fmla="*/ 48733 w 895219"/>
                <a:gd name="connsiteY34" fmla="*/ 665512 h 1498663"/>
                <a:gd name="connsiteX35" fmla="*/ 61592 w 895219"/>
                <a:gd name="connsiteY35" fmla="*/ 709136 h 1498663"/>
                <a:gd name="connsiteX36" fmla="*/ 77213 w 895219"/>
                <a:gd name="connsiteY36" fmla="*/ 752951 h 1498663"/>
                <a:gd name="connsiteX37" fmla="*/ 85118 w 895219"/>
                <a:gd name="connsiteY37" fmla="*/ 775049 h 1498663"/>
                <a:gd name="connsiteX38" fmla="*/ 94643 w 895219"/>
                <a:gd name="connsiteY38" fmla="*/ 796957 h 1498663"/>
                <a:gd name="connsiteX39" fmla="*/ 113693 w 895219"/>
                <a:gd name="connsiteY39" fmla="*/ 841248 h 1498663"/>
                <a:gd name="connsiteX40" fmla="*/ 135125 w 895219"/>
                <a:gd name="connsiteY40" fmla="*/ 884968 h 1498663"/>
                <a:gd name="connsiteX41" fmla="*/ 146078 w 895219"/>
                <a:gd name="connsiteY41" fmla="*/ 907066 h 1498663"/>
                <a:gd name="connsiteX42" fmla="*/ 158270 w 895219"/>
                <a:gd name="connsiteY42" fmla="*/ 928688 h 1498663"/>
                <a:gd name="connsiteX43" fmla="*/ 182750 w 895219"/>
                <a:gd name="connsiteY43" fmla="*/ 971550 h 1498663"/>
                <a:gd name="connsiteX44" fmla="*/ 209420 w 895219"/>
                <a:gd name="connsiteY44" fmla="*/ 1012412 h 1498663"/>
                <a:gd name="connsiteX45" fmla="*/ 222659 w 895219"/>
                <a:gd name="connsiteY45" fmla="*/ 1032510 h 1498663"/>
                <a:gd name="connsiteX46" fmla="*/ 236947 w 895219"/>
                <a:gd name="connsiteY46" fmla="*/ 1051560 h 1498663"/>
                <a:gd name="connsiteX47" fmla="*/ 265522 w 895219"/>
                <a:gd name="connsiteY47" fmla="*/ 1089660 h 1498663"/>
                <a:gd name="connsiteX48" fmla="*/ 386870 w 895219"/>
                <a:gd name="connsiteY48" fmla="*/ 1223010 h 1498663"/>
                <a:gd name="connsiteX49" fmla="*/ 632711 w 895219"/>
                <a:gd name="connsiteY49" fmla="*/ 1402080 h 1498663"/>
                <a:gd name="connsiteX50" fmla="*/ 822353 w 895219"/>
                <a:gd name="connsiteY50" fmla="*/ 1480471 h 1498663"/>
                <a:gd name="connsiteX51" fmla="*/ 876360 w 895219"/>
                <a:gd name="connsiteY51" fmla="*/ 1494854 h 1498663"/>
                <a:gd name="connsiteX52" fmla="*/ 890553 w 895219"/>
                <a:gd name="connsiteY52" fmla="*/ 1498092 h 149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95219" h="1498663">
                  <a:moveTo>
                    <a:pt x="895220" y="1498664"/>
                  </a:moveTo>
                  <a:lnTo>
                    <a:pt x="890457" y="1497235"/>
                  </a:lnTo>
                  <a:lnTo>
                    <a:pt x="876360" y="1493520"/>
                  </a:lnTo>
                  <a:cubicBezTo>
                    <a:pt x="864073" y="1490281"/>
                    <a:pt x="845690" y="1485900"/>
                    <a:pt x="822639" y="1478375"/>
                  </a:cubicBezTo>
                  <a:cubicBezTo>
                    <a:pt x="757268" y="1458207"/>
                    <a:pt x="694061" y="1431597"/>
                    <a:pt x="633949" y="1398937"/>
                  </a:cubicBezTo>
                  <a:cubicBezTo>
                    <a:pt x="544928" y="1350378"/>
                    <a:pt x="462741" y="1290227"/>
                    <a:pt x="389537" y="1220057"/>
                  </a:cubicBezTo>
                  <a:cubicBezTo>
                    <a:pt x="346111" y="1178525"/>
                    <a:pt x="305687" y="1133963"/>
                    <a:pt x="268570" y="1086707"/>
                  </a:cubicBezTo>
                  <a:lnTo>
                    <a:pt x="239995" y="1048607"/>
                  </a:lnTo>
                  <a:cubicBezTo>
                    <a:pt x="235232" y="1042321"/>
                    <a:pt x="230470" y="1035939"/>
                    <a:pt x="225803" y="1029557"/>
                  </a:cubicBezTo>
                  <a:cubicBezTo>
                    <a:pt x="221135" y="1023176"/>
                    <a:pt x="216944" y="1016222"/>
                    <a:pt x="212563" y="1009555"/>
                  </a:cubicBezTo>
                  <a:lnTo>
                    <a:pt x="185988" y="968788"/>
                  </a:lnTo>
                  <a:lnTo>
                    <a:pt x="161604" y="926116"/>
                  </a:lnTo>
                  <a:lnTo>
                    <a:pt x="149412" y="904589"/>
                  </a:lnTo>
                  <a:lnTo>
                    <a:pt x="138554" y="882587"/>
                  </a:lnTo>
                  <a:cubicBezTo>
                    <a:pt x="131410" y="868013"/>
                    <a:pt x="124076" y="853535"/>
                    <a:pt x="117122" y="838962"/>
                  </a:cubicBezTo>
                  <a:lnTo>
                    <a:pt x="98072" y="794956"/>
                  </a:lnTo>
                  <a:cubicBezTo>
                    <a:pt x="95024" y="787622"/>
                    <a:pt x="91786" y="780383"/>
                    <a:pt x="88547" y="773049"/>
                  </a:cubicBezTo>
                  <a:cubicBezTo>
                    <a:pt x="85309" y="765715"/>
                    <a:pt x="83213" y="758380"/>
                    <a:pt x="80642" y="751046"/>
                  </a:cubicBezTo>
                  <a:lnTo>
                    <a:pt x="65021" y="707422"/>
                  </a:lnTo>
                  <a:cubicBezTo>
                    <a:pt x="60639" y="692753"/>
                    <a:pt x="56353" y="678275"/>
                    <a:pt x="52162" y="663893"/>
                  </a:cubicBezTo>
                  <a:cubicBezTo>
                    <a:pt x="50066" y="656654"/>
                    <a:pt x="47876" y="649510"/>
                    <a:pt x="45780" y="642461"/>
                  </a:cubicBezTo>
                  <a:cubicBezTo>
                    <a:pt x="43685" y="635413"/>
                    <a:pt x="42256" y="628079"/>
                    <a:pt x="40541" y="621030"/>
                  </a:cubicBezTo>
                  <a:cubicBezTo>
                    <a:pt x="37208" y="606743"/>
                    <a:pt x="33874" y="592455"/>
                    <a:pt x="31016" y="578644"/>
                  </a:cubicBezTo>
                  <a:cubicBezTo>
                    <a:pt x="9914" y="479576"/>
                    <a:pt x="832" y="378325"/>
                    <a:pt x="3965" y="277082"/>
                  </a:cubicBezTo>
                  <a:cubicBezTo>
                    <a:pt x="6177" y="208707"/>
                    <a:pt x="13789" y="140614"/>
                    <a:pt x="26730" y="73438"/>
                  </a:cubicBezTo>
                  <a:cubicBezTo>
                    <a:pt x="31778" y="49721"/>
                    <a:pt x="36255" y="31433"/>
                    <a:pt x="39113" y="19050"/>
                  </a:cubicBezTo>
                  <a:cubicBezTo>
                    <a:pt x="40446" y="12859"/>
                    <a:pt x="41494" y="8192"/>
                    <a:pt x="42256" y="4858"/>
                  </a:cubicBezTo>
                  <a:cubicBezTo>
                    <a:pt x="43018" y="1524"/>
                    <a:pt x="43208" y="0"/>
                    <a:pt x="43208" y="0"/>
                  </a:cubicBezTo>
                  <a:cubicBezTo>
                    <a:pt x="43208" y="0"/>
                    <a:pt x="42637" y="1524"/>
                    <a:pt x="41780" y="4763"/>
                  </a:cubicBezTo>
                  <a:cubicBezTo>
                    <a:pt x="40922" y="8001"/>
                    <a:pt x="39779" y="12668"/>
                    <a:pt x="38255" y="18764"/>
                  </a:cubicBezTo>
                  <a:cubicBezTo>
                    <a:pt x="35207" y="31242"/>
                    <a:pt x="30445" y="49435"/>
                    <a:pt x="25111" y="73057"/>
                  </a:cubicBezTo>
                  <a:cubicBezTo>
                    <a:pt x="-9185" y="240378"/>
                    <a:pt x="-8342" y="412999"/>
                    <a:pt x="27587" y="579977"/>
                  </a:cubicBezTo>
                  <a:cubicBezTo>
                    <a:pt x="30826" y="593979"/>
                    <a:pt x="34160" y="608076"/>
                    <a:pt x="37112" y="622459"/>
                  </a:cubicBezTo>
                  <a:cubicBezTo>
                    <a:pt x="38922" y="629602"/>
                    <a:pt x="40256" y="636842"/>
                    <a:pt x="42351" y="643985"/>
                  </a:cubicBezTo>
                  <a:cubicBezTo>
                    <a:pt x="44447" y="651129"/>
                    <a:pt x="46542" y="658273"/>
                    <a:pt x="48733" y="665512"/>
                  </a:cubicBezTo>
                  <a:cubicBezTo>
                    <a:pt x="52924" y="679894"/>
                    <a:pt x="57210" y="694087"/>
                    <a:pt x="61592" y="709136"/>
                  </a:cubicBezTo>
                  <a:lnTo>
                    <a:pt x="77213" y="752951"/>
                  </a:lnTo>
                  <a:cubicBezTo>
                    <a:pt x="79784" y="760285"/>
                    <a:pt x="82451" y="767715"/>
                    <a:pt x="85118" y="775049"/>
                  </a:cubicBezTo>
                  <a:cubicBezTo>
                    <a:pt x="87785" y="782384"/>
                    <a:pt x="91214" y="789622"/>
                    <a:pt x="94643" y="796957"/>
                  </a:cubicBezTo>
                  <a:lnTo>
                    <a:pt x="113693" y="841248"/>
                  </a:lnTo>
                  <a:cubicBezTo>
                    <a:pt x="120551" y="855821"/>
                    <a:pt x="127886" y="870299"/>
                    <a:pt x="135125" y="884968"/>
                  </a:cubicBezTo>
                  <a:cubicBezTo>
                    <a:pt x="138744" y="892397"/>
                    <a:pt x="142364" y="899731"/>
                    <a:pt x="146078" y="907066"/>
                  </a:cubicBezTo>
                  <a:cubicBezTo>
                    <a:pt x="149793" y="914400"/>
                    <a:pt x="154175" y="921448"/>
                    <a:pt x="158270" y="928688"/>
                  </a:cubicBezTo>
                  <a:lnTo>
                    <a:pt x="182750" y="971550"/>
                  </a:lnTo>
                  <a:lnTo>
                    <a:pt x="209420" y="1012412"/>
                  </a:lnTo>
                  <a:cubicBezTo>
                    <a:pt x="213896" y="1019080"/>
                    <a:pt x="218087" y="1025938"/>
                    <a:pt x="222659" y="1032510"/>
                  </a:cubicBezTo>
                  <a:lnTo>
                    <a:pt x="236947" y="1051560"/>
                  </a:lnTo>
                  <a:lnTo>
                    <a:pt x="265522" y="1089660"/>
                  </a:lnTo>
                  <a:cubicBezTo>
                    <a:pt x="302752" y="1136937"/>
                    <a:pt x="343304" y="1181500"/>
                    <a:pt x="386870" y="1223010"/>
                  </a:cubicBezTo>
                  <a:cubicBezTo>
                    <a:pt x="460474" y="1293385"/>
                    <a:pt x="543153" y="1353608"/>
                    <a:pt x="632711" y="1402080"/>
                  </a:cubicBezTo>
                  <a:cubicBezTo>
                    <a:pt x="693104" y="1434572"/>
                    <a:pt x="756645" y="1460837"/>
                    <a:pt x="822353" y="1480471"/>
                  </a:cubicBezTo>
                  <a:cubicBezTo>
                    <a:pt x="845499" y="1487805"/>
                    <a:pt x="863978" y="1491806"/>
                    <a:pt x="876360" y="1494854"/>
                  </a:cubicBezTo>
                  <a:lnTo>
                    <a:pt x="890553" y="1498092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A4699DC1-C43C-4F92-B459-71F26EA79D0D}"/>
                </a:ext>
              </a:extLst>
            </p:cNvPr>
            <p:cNvSpPr/>
            <p:nvPr/>
          </p:nvSpPr>
          <p:spPr>
            <a:xfrm>
              <a:off x="1502489" y="2573690"/>
              <a:ext cx="15308" cy="78474"/>
            </a:xfrm>
            <a:custGeom>
              <a:avLst/>
              <a:gdLst>
                <a:gd name="connsiteX0" fmla="*/ 306 w 44501"/>
                <a:gd name="connsiteY0" fmla="*/ 0 h 228123"/>
                <a:gd name="connsiteX1" fmla="*/ 306 w 44501"/>
                <a:gd name="connsiteY1" fmla="*/ 9525 h 228123"/>
                <a:gd name="connsiteX2" fmla="*/ 2973 w 44501"/>
                <a:gd name="connsiteY2" fmla="*/ 34290 h 228123"/>
                <a:gd name="connsiteX3" fmla="*/ 15927 w 44501"/>
                <a:gd name="connsiteY3" fmla="*/ 115443 h 228123"/>
                <a:gd name="connsiteX4" fmla="*/ 34405 w 44501"/>
                <a:gd name="connsiteY4" fmla="*/ 195548 h 228123"/>
                <a:gd name="connsiteX5" fmla="*/ 41359 w 44501"/>
                <a:gd name="connsiteY5" fmla="*/ 219551 h 228123"/>
                <a:gd name="connsiteX6" fmla="*/ 44502 w 44501"/>
                <a:gd name="connsiteY6" fmla="*/ 228124 h 228123"/>
                <a:gd name="connsiteX7" fmla="*/ 42978 w 44501"/>
                <a:gd name="connsiteY7" fmla="*/ 218599 h 228123"/>
                <a:gd name="connsiteX8" fmla="*/ 37358 w 44501"/>
                <a:gd name="connsiteY8" fmla="*/ 194405 h 228123"/>
                <a:gd name="connsiteX9" fmla="*/ 20118 w 44501"/>
                <a:gd name="connsiteY9" fmla="*/ 114205 h 228123"/>
                <a:gd name="connsiteX10" fmla="*/ 5926 w 44501"/>
                <a:gd name="connsiteY10" fmla="*/ 33433 h 228123"/>
                <a:gd name="connsiteX11" fmla="*/ 1925 w 44501"/>
                <a:gd name="connsiteY11" fmla="*/ 8858 h 228123"/>
                <a:gd name="connsiteX12" fmla="*/ 306 w 44501"/>
                <a:gd name="connsiteY12" fmla="*/ 0 h 22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01" h="228123">
                  <a:moveTo>
                    <a:pt x="306" y="0"/>
                  </a:moveTo>
                  <a:cubicBezTo>
                    <a:pt x="-102" y="3162"/>
                    <a:pt x="-102" y="6363"/>
                    <a:pt x="306" y="9525"/>
                  </a:cubicBezTo>
                  <a:cubicBezTo>
                    <a:pt x="306" y="15430"/>
                    <a:pt x="1639" y="23908"/>
                    <a:pt x="2973" y="34290"/>
                  </a:cubicBezTo>
                  <a:cubicBezTo>
                    <a:pt x="5449" y="55245"/>
                    <a:pt x="9831" y="84011"/>
                    <a:pt x="15927" y="115443"/>
                  </a:cubicBezTo>
                  <a:cubicBezTo>
                    <a:pt x="22023" y="146875"/>
                    <a:pt x="28976" y="175260"/>
                    <a:pt x="34405" y="195548"/>
                  </a:cubicBezTo>
                  <a:cubicBezTo>
                    <a:pt x="37168" y="205740"/>
                    <a:pt x="39549" y="213931"/>
                    <a:pt x="41359" y="219551"/>
                  </a:cubicBezTo>
                  <a:cubicBezTo>
                    <a:pt x="42019" y="222536"/>
                    <a:pt x="43077" y="225419"/>
                    <a:pt x="44502" y="228124"/>
                  </a:cubicBezTo>
                  <a:cubicBezTo>
                    <a:pt x="44399" y="224897"/>
                    <a:pt x="43887" y="221696"/>
                    <a:pt x="42978" y="218599"/>
                  </a:cubicBezTo>
                  <a:lnTo>
                    <a:pt x="37358" y="194405"/>
                  </a:lnTo>
                  <a:cubicBezTo>
                    <a:pt x="32596" y="173927"/>
                    <a:pt x="26309" y="145637"/>
                    <a:pt x="20118" y="114205"/>
                  </a:cubicBezTo>
                  <a:cubicBezTo>
                    <a:pt x="13927" y="82772"/>
                    <a:pt x="9259" y="54197"/>
                    <a:pt x="5926" y="33433"/>
                  </a:cubicBezTo>
                  <a:cubicBezTo>
                    <a:pt x="4402" y="23908"/>
                    <a:pt x="3068" y="15526"/>
                    <a:pt x="1925" y="8858"/>
                  </a:cubicBezTo>
                  <a:cubicBezTo>
                    <a:pt x="1731" y="5853"/>
                    <a:pt x="1187" y="288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EA27E443-3FB4-4EF9-A197-22B02A038B40}"/>
                </a:ext>
              </a:extLst>
            </p:cNvPr>
            <p:cNvSpPr/>
            <p:nvPr/>
          </p:nvSpPr>
          <p:spPr>
            <a:xfrm>
              <a:off x="1475169" y="2675891"/>
              <a:ext cx="80375" cy="9476"/>
            </a:xfrm>
            <a:custGeom>
              <a:avLst/>
              <a:gdLst>
                <a:gd name="connsiteX0" fmla="*/ 0 w 233648"/>
                <a:gd name="connsiteY0" fmla="*/ 27514 h 27546"/>
                <a:gd name="connsiteX1" fmla="*/ 9525 w 233648"/>
                <a:gd name="connsiteY1" fmla="*/ 26657 h 27546"/>
                <a:gd name="connsiteX2" fmla="*/ 34480 w 233648"/>
                <a:gd name="connsiteY2" fmla="*/ 23038 h 27546"/>
                <a:gd name="connsiteX3" fmla="*/ 116586 w 233648"/>
                <a:gd name="connsiteY3" fmla="*/ 12084 h 27546"/>
                <a:gd name="connsiteX4" fmla="*/ 199073 w 233648"/>
                <a:gd name="connsiteY4" fmla="*/ 3797 h 27546"/>
                <a:gd name="connsiteX5" fmla="*/ 224123 w 233648"/>
                <a:gd name="connsiteY5" fmla="*/ 1606 h 27546"/>
                <a:gd name="connsiteX6" fmla="*/ 233648 w 233648"/>
                <a:gd name="connsiteY6" fmla="*/ 273 h 27546"/>
                <a:gd name="connsiteX7" fmla="*/ 224123 w 233648"/>
                <a:gd name="connsiteY7" fmla="*/ 273 h 27546"/>
                <a:gd name="connsiteX8" fmla="*/ 198977 w 233648"/>
                <a:gd name="connsiteY8" fmla="*/ 1130 h 27546"/>
                <a:gd name="connsiteX9" fmla="*/ 116205 w 233648"/>
                <a:gd name="connsiteY9" fmla="*/ 8179 h 27546"/>
                <a:gd name="connsiteX10" fmla="*/ 34004 w 233648"/>
                <a:gd name="connsiteY10" fmla="*/ 20466 h 27546"/>
                <a:gd name="connsiteX11" fmla="*/ 9335 w 233648"/>
                <a:gd name="connsiteY11" fmla="*/ 25419 h 27546"/>
                <a:gd name="connsiteX12" fmla="*/ 0 w 233648"/>
                <a:gd name="connsiteY12" fmla="*/ 27514 h 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648" h="27546">
                  <a:moveTo>
                    <a:pt x="0" y="27514"/>
                  </a:moveTo>
                  <a:cubicBezTo>
                    <a:pt x="3199" y="27648"/>
                    <a:pt x="6401" y="27360"/>
                    <a:pt x="9525" y="26657"/>
                  </a:cubicBezTo>
                  <a:lnTo>
                    <a:pt x="34480" y="23038"/>
                  </a:lnTo>
                  <a:cubicBezTo>
                    <a:pt x="55436" y="19894"/>
                    <a:pt x="84487" y="15799"/>
                    <a:pt x="116586" y="12084"/>
                  </a:cubicBezTo>
                  <a:cubicBezTo>
                    <a:pt x="148685" y="8369"/>
                    <a:pt x="177927" y="5607"/>
                    <a:pt x="199073" y="3797"/>
                  </a:cubicBezTo>
                  <a:lnTo>
                    <a:pt x="224123" y="1606"/>
                  </a:lnTo>
                  <a:cubicBezTo>
                    <a:pt x="227341" y="1559"/>
                    <a:pt x="230541" y="1111"/>
                    <a:pt x="233648" y="273"/>
                  </a:cubicBezTo>
                  <a:cubicBezTo>
                    <a:pt x="230484" y="-91"/>
                    <a:pt x="227288" y="-91"/>
                    <a:pt x="224123" y="273"/>
                  </a:cubicBezTo>
                  <a:cubicBezTo>
                    <a:pt x="218123" y="273"/>
                    <a:pt x="209550" y="273"/>
                    <a:pt x="198977" y="1130"/>
                  </a:cubicBezTo>
                  <a:cubicBezTo>
                    <a:pt x="177737" y="2178"/>
                    <a:pt x="148400" y="4464"/>
                    <a:pt x="116205" y="8179"/>
                  </a:cubicBezTo>
                  <a:cubicBezTo>
                    <a:pt x="84011" y="11894"/>
                    <a:pt x="54959" y="16561"/>
                    <a:pt x="34004" y="20466"/>
                  </a:cubicBezTo>
                  <a:cubicBezTo>
                    <a:pt x="23622" y="22371"/>
                    <a:pt x="14954" y="24086"/>
                    <a:pt x="9335" y="25419"/>
                  </a:cubicBezTo>
                  <a:cubicBezTo>
                    <a:pt x="6149" y="25734"/>
                    <a:pt x="3014" y="26438"/>
                    <a:pt x="0" y="2751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AE9B5FBB-492F-4DCE-A095-150CDB48F872}"/>
                </a:ext>
              </a:extLst>
            </p:cNvPr>
            <p:cNvSpPr/>
            <p:nvPr/>
          </p:nvSpPr>
          <p:spPr>
            <a:xfrm>
              <a:off x="1339452" y="2548886"/>
              <a:ext cx="94104" cy="22838"/>
            </a:xfrm>
            <a:custGeom>
              <a:avLst/>
              <a:gdLst>
                <a:gd name="connsiteX0" fmla="*/ 0 w 273558"/>
                <a:gd name="connsiteY0" fmla="*/ 0 h 66389"/>
                <a:gd name="connsiteX1" fmla="*/ 10763 w 273558"/>
                <a:gd name="connsiteY1" fmla="*/ 2572 h 66389"/>
                <a:gd name="connsiteX2" fmla="*/ 40386 w 273558"/>
                <a:gd name="connsiteY2" fmla="*/ 8477 h 66389"/>
                <a:gd name="connsiteX3" fmla="*/ 137827 w 273558"/>
                <a:gd name="connsiteY3" fmla="*/ 29718 h 66389"/>
                <a:gd name="connsiteX4" fmla="*/ 234125 w 273558"/>
                <a:gd name="connsiteY4" fmla="*/ 55340 h 66389"/>
                <a:gd name="connsiteX5" fmla="*/ 262700 w 273558"/>
                <a:gd name="connsiteY5" fmla="*/ 63722 h 66389"/>
                <a:gd name="connsiteX6" fmla="*/ 273558 w 273558"/>
                <a:gd name="connsiteY6" fmla="*/ 66389 h 66389"/>
                <a:gd name="connsiteX7" fmla="*/ 263271 w 273558"/>
                <a:gd name="connsiteY7" fmla="*/ 62198 h 66389"/>
                <a:gd name="connsiteX8" fmla="*/ 234696 w 273558"/>
                <a:gd name="connsiteY8" fmla="*/ 52673 h 66389"/>
                <a:gd name="connsiteX9" fmla="*/ 138494 w 273558"/>
                <a:gd name="connsiteY9" fmla="*/ 25813 h 66389"/>
                <a:gd name="connsiteX10" fmla="*/ 40672 w 273558"/>
                <a:gd name="connsiteY10" fmla="*/ 5620 h 66389"/>
                <a:gd name="connsiteX11" fmla="*/ 10763 w 273558"/>
                <a:gd name="connsiteY11" fmla="*/ 1143 h 66389"/>
                <a:gd name="connsiteX12" fmla="*/ 0 w 273558"/>
                <a:gd name="connsiteY12" fmla="*/ 0 h 6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558" h="66389">
                  <a:moveTo>
                    <a:pt x="0" y="0"/>
                  </a:moveTo>
                  <a:cubicBezTo>
                    <a:pt x="3500" y="1189"/>
                    <a:pt x="7104" y="2050"/>
                    <a:pt x="10763" y="2572"/>
                  </a:cubicBezTo>
                  <a:lnTo>
                    <a:pt x="40386" y="8477"/>
                  </a:lnTo>
                  <a:cubicBezTo>
                    <a:pt x="65437" y="13335"/>
                    <a:pt x="100013" y="20574"/>
                    <a:pt x="137827" y="29718"/>
                  </a:cubicBezTo>
                  <a:cubicBezTo>
                    <a:pt x="175641" y="38862"/>
                    <a:pt x="209645" y="48292"/>
                    <a:pt x="234125" y="55340"/>
                  </a:cubicBezTo>
                  <a:lnTo>
                    <a:pt x="262700" y="63722"/>
                  </a:lnTo>
                  <a:cubicBezTo>
                    <a:pt x="266215" y="64990"/>
                    <a:pt x="269855" y="65884"/>
                    <a:pt x="273558" y="66389"/>
                  </a:cubicBezTo>
                  <a:cubicBezTo>
                    <a:pt x="270288" y="64630"/>
                    <a:pt x="266839" y="63225"/>
                    <a:pt x="263271" y="62198"/>
                  </a:cubicBezTo>
                  <a:cubicBezTo>
                    <a:pt x="256508" y="59722"/>
                    <a:pt x="246698" y="56388"/>
                    <a:pt x="234696" y="52673"/>
                  </a:cubicBezTo>
                  <a:cubicBezTo>
                    <a:pt x="210407" y="44863"/>
                    <a:pt x="176498" y="34957"/>
                    <a:pt x="138494" y="25813"/>
                  </a:cubicBezTo>
                  <a:cubicBezTo>
                    <a:pt x="100489" y="16669"/>
                    <a:pt x="65913" y="9811"/>
                    <a:pt x="40672" y="5620"/>
                  </a:cubicBezTo>
                  <a:cubicBezTo>
                    <a:pt x="28099" y="3524"/>
                    <a:pt x="17812" y="2000"/>
                    <a:pt x="10763" y="1143"/>
                  </a:cubicBezTo>
                  <a:cubicBezTo>
                    <a:pt x="7227" y="377"/>
                    <a:pt x="3618" y="-6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0610D301-A12B-4FD2-943B-11300C8C8DC2}"/>
                </a:ext>
              </a:extLst>
            </p:cNvPr>
            <p:cNvSpPr/>
            <p:nvPr/>
          </p:nvSpPr>
          <p:spPr>
            <a:xfrm>
              <a:off x="1409253" y="2443445"/>
              <a:ext cx="28759" cy="99150"/>
            </a:xfrm>
            <a:custGeom>
              <a:avLst/>
              <a:gdLst>
                <a:gd name="connsiteX0" fmla="*/ 83602 w 83602"/>
                <a:gd name="connsiteY0" fmla="*/ 0 h 288226"/>
                <a:gd name="connsiteX1" fmla="*/ 76935 w 83602"/>
                <a:gd name="connsiteY1" fmla="*/ 9525 h 288226"/>
                <a:gd name="connsiteX2" fmla="*/ 61028 w 83602"/>
                <a:gd name="connsiteY2" fmla="*/ 38100 h 288226"/>
                <a:gd name="connsiteX3" fmla="*/ 1878 w 83602"/>
                <a:gd name="connsiteY3" fmla="*/ 243745 h 288226"/>
                <a:gd name="connsiteX4" fmla="*/ 258 w 83602"/>
                <a:gd name="connsiteY4" fmla="*/ 276225 h 288226"/>
                <a:gd name="connsiteX5" fmla="*/ 258 w 83602"/>
                <a:gd name="connsiteY5" fmla="*/ 288226 h 288226"/>
                <a:gd name="connsiteX6" fmla="*/ 1497 w 83602"/>
                <a:gd name="connsiteY6" fmla="*/ 276320 h 288226"/>
                <a:gd name="connsiteX7" fmla="*/ 4449 w 83602"/>
                <a:gd name="connsiteY7" fmla="*/ 244030 h 288226"/>
                <a:gd name="connsiteX8" fmla="*/ 63314 w 83602"/>
                <a:gd name="connsiteY8" fmla="*/ 39433 h 288226"/>
                <a:gd name="connsiteX9" fmla="*/ 77982 w 83602"/>
                <a:gd name="connsiteY9" fmla="*/ 10858 h 288226"/>
                <a:gd name="connsiteX10" fmla="*/ 83602 w 83602"/>
                <a:gd name="connsiteY10" fmla="*/ 0 h 28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602" h="288226">
                  <a:moveTo>
                    <a:pt x="83602" y="0"/>
                  </a:moveTo>
                  <a:cubicBezTo>
                    <a:pt x="81035" y="2919"/>
                    <a:pt x="78799" y="6114"/>
                    <a:pt x="76935" y="9525"/>
                  </a:cubicBezTo>
                  <a:cubicBezTo>
                    <a:pt x="72839" y="16002"/>
                    <a:pt x="67410" y="25717"/>
                    <a:pt x="61028" y="38100"/>
                  </a:cubicBezTo>
                  <a:cubicBezTo>
                    <a:pt x="28097" y="102138"/>
                    <a:pt x="8004" y="171997"/>
                    <a:pt x="1878" y="243745"/>
                  </a:cubicBezTo>
                  <a:cubicBezTo>
                    <a:pt x="735" y="257461"/>
                    <a:pt x="258" y="268510"/>
                    <a:pt x="258" y="276225"/>
                  </a:cubicBezTo>
                  <a:cubicBezTo>
                    <a:pt x="-86" y="280218"/>
                    <a:pt x="-86" y="284233"/>
                    <a:pt x="258" y="288226"/>
                  </a:cubicBezTo>
                  <a:cubicBezTo>
                    <a:pt x="1055" y="284307"/>
                    <a:pt x="1469" y="280320"/>
                    <a:pt x="1497" y="276320"/>
                  </a:cubicBezTo>
                  <a:cubicBezTo>
                    <a:pt x="1497" y="268700"/>
                    <a:pt x="3021" y="257270"/>
                    <a:pt x="4449" y="244030"/>
                  </a:cubicBezTo>
                  <a:cubicBezTo>
                    <a:pt x="12224" y="172967"/>
                    <a:pt x="32135" y="103764"/>
                    <a:pt x="63314" y="39433"/>
                  </a:cubicBezTo>
                  <a:cubicBezTo>
                    <a:pt x="69219" y="27051"/>
                    <a:pt x="74363" y="17145"/>
                    <a:pt x="77982" y="10858"/>
                  </a:cubicBezTo>
                  <a:cubicBezTo>
                    <a:pt x="80209" y="7433"/>
                    <a:pt x="82092" y="3796"/>
                    <a:pt x="83602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9EA0B782-40B6-43AC-8FBD-E058C373D569}"/>
                </a:ext>
              </a:extLst>
            </p:cNvPr>
            <p:cNvSpPr/>
            <p:nvPr/>
          </p:nvSpPr>
          <p:spPr>
            <a:xfrm>
              <a:off x="1288435" y="2379289"/>
              <a:ext cx="71364" cy="57799"/>
            </a:xfrm>
            <a:custGeom>
              <a:avLst/>
              <a:gdLst>
                <a:gd name="connsiteX0" fmla="*/ 0 w 207454"/>
                <a:gd name="connsiteY0" fmla="*/ 0 h 168020"/>
                <a:gd name="connsiteX1" fmla="*/ 8573 w 207454"/>
                <a:gd name="connsiteY1" fmla="*/ 6096 h 168020"/>
                <a:gd name="connsiteX2" fmla="*/ 32671 w 207454"/>
                <a:gd name="connsiteY2" fmla="*/ 21717 h 168020"/>
                <a:gd name="connsiteX3" fmla="*/ 108871 w 207454"/>
                <a:gd name="connsiteY3" fmla="*/ 77629 h 168020"/>
                <a:gd name="connsiteX4" fmla="*/ 179356 w 207454"/>
                <a:gd name="connsiteY4" fmla="*/ 140589 h 168020"/>
                <a:gd name="connsiteX5" fmla="*/ 199644 w 207454"/>
                <a:gd name="connsiteY5" fmla="*/ 160782 h 168020"/>
                <a:gd name="connsiteX6" fmla="*/ 207454 w 207454"/>
                <a:gd name="connsiteY6" fmla="*/ 168021 h 168020"/>
                <a:gd name="connsiteX7" fmla="*/ 200882 w 207454"/>
                <a:gd name="connsiteY7" fmla="*/ 159734 h 168020"/>
                <a:gd name="connsiteX8" fmla="*/ 181832 w 207454"/>
                <a:gd name="connsiteY8" fmla="*/ 138493 h 168020"/>
                <a:gd name="connsiteX9" fmla="*/ 111919 w 207454"/>
                <a:gd name="connsiteY9" fmla="*/ 74295 h 168020"/>
                <a:gd name="connsiteX10" fmla="*/ 34576 w 207454"/>
                <a:gd name="connsiteY10" fmla="*/ 19240 h 168020"/>
                <a:gd name="connsiteX11" fmla="*/ 9811 w 207454"/>
                <a:gd name="connsiteY11" fmla="*/ 4667 h 168020"/>
                <a:gd name="connsiteX12" fmla="*/ 0 w 207454"/>
                <a:gd name="connsiteY12" fmla="*/ 0 h 16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454" h="168020">
                  <a:moveTo>
                    <a:pt x="0" y="0"/>
                  </a:moveTo>
                  <a:cubicBezTo>
                    <a:pt x="2640" y="2321"/>
                    <a:pt x="5513" y="4364"/>
                    <a:pt x="8573" y="6096"/>
                  </a:cubicBezTo>
                  <a:lnTo>
                    <a:pt x="32671" y="21717"/>
                  </a:lnTo>
                  <a:cubicBezTo>
                    <a:pt x="52864" y="35147"/>
                    <a:pt x="80296" y="54388"/>
                    <a:pt x="108871" y="77629"/>
                  </a:cubicBezTo>
                  <a:cubicBezTo>
                    <a:pt x="137446" y="100870"/>
                    <a:pt x="162115" y="123634"/>
                    <a:pt x="179356" y="140589"/>
                  </a:cubicBezTo>
                  <a:lnTo>
                    <a:pt x="199644" y="160782"/>
                  </a:lnTo>
                  <a:cubicBezTo>
                    <a:pt x="201978" y="163470"/>
                    <a:pt x="204597" y="165897"/>
                    <a:pt x="207454" y="168021"/>
                  </a:cubicBezTo>
                  <a:cubicBezTo>
                    <a:pt x="205565" y="165033"/>
                    <a:pt x="203361" y="162255"/>
                    <a:pt x="200882" y="159734"/>
                  </a:cubicBezTo>
                  <a:cubicBezTo>
                    <a:pt x="196501" y="154496"/>
                    <a:pt x="189929" y="147257"/>
                    <a:pt x="181832" y="138493"/>
                  </a:cubicBezTo>
                  <a:cubicBezTo>
                    <a:pt x="159885" y="115662"/>
                    <a:pt x="136535" y="94221"/>
                    <a:pt x="111919" y="74295"/>
                  </a:cubicBezTo>
                  <a:cubicBezTo>
                    <a:pt x="87294" y="54371"/>
                    <a:pt x="61464" y="35985"/>
                    <a:pt x="34576" y="19240"/>
                  </a:cubicBezTo>
                  <a:cubicBezTo>
                    <a:pt x="24289" y="12763"/>
                    <a:pt x="15526" y="7810"/>
                    <a:pt x="9811" y="4667"/>
                  </a:cubicBezTo>
                  <a:cubicBezTo>
                    <a:pt x="6711" y="2775"/>
                    <a:pt x="3423" y="121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A45768DC-C8F6-43E6-BB9D-D724A35AE921}"/>
                </a:ext>
              </a:extLst>
            </p:cNvPr>
            <p:cNvSpPr/>
            <p:nvPr/>
          </p:nvSpPr>
          <p:spPr>
            <a:xfrm>
              <a:off x="1344760" y="2277452"/>
              <a:ext cx="84503" cy="99215"/>
            </a:xfrm>
            <a:custGeom>
              <a:avLst/>
              <a:gdLst>
                <a:gd name="connsiteX0" fmla="*/ 245650 w 245649"/>
                <a:gd name="connsiteY0" fmla="*/ 0 h 288417"/>
                <a:gd name="connsiteX1" fmla="*/ 242507 w 245649"/>
                <a:gd name="connsiteY1" fmla="*/ 2381 h 288417"/>
                <a:gd name="connsiteX2" fmla="*/ 234315 w 245649"/>
                <a:gd name="connsiteY2" fmla="*/ 9716 h 288417"/>
                <a:gd name="connsiteX3" fmla="*/ 204788 w 245649"/>
                <a:gd name="connsiteY3" fmla="*/ 37814 h 288417"/>
                <a:gd name="connsiteX4" fmla="*/ 113443 w 245649"/>
                <a:gd name="connsiteY4" fmla="*/ 136208 h 288417"/>
                <a:gd name="connsiteX5" fmla="*/ 30861 w 245649"/>
                <a:gd name="connsiteY5" fmla="*/ 242030 h 288417"/>
                <a:gd name="connsiteX6" fmla="*/ 7811 w 245649"/>
                <a:gd name="connsiteY6" fmla="*/ 275558 h 288417"/>
                <a:gd name="connsiteX7" fmla="*/ 1810 w 245649"/>
                <a:gd name="connsiteY7" fmla="*/ 285083 h 288417"/>
                <a:gd name="connsiteX8" fmla="*/ 0 w 245649"/>
                <a:gd name="connsiteY8" fmla="*/ 288417 h 288417"/>
                <a:gd name="connsiteX9" fmla="*/ 2572 w 245649"/>
                <a:gd name="connsiteY9" fmla="*/ 285559 h 288417"/>
                <a:gd name="connsiteX10" fmla="*/ 9144 w 245649"/>
                <a:gd name="connsiteY10" fmla="*/ 276701 h 288417"/>
                <a:gd name="connsiteX11" fmla="*/ 33242 w 245649"/>
                <a:gd name="connsiteY11" fmla="*/ 243935 h 288417"/>
                <a:gd name="connsiteX12" fmla="*/ 116681 w 245649"/>
                <a:gd name="connsiteY12" fmla="*/ 139160 h 288417"/>
                <a:gd name="connsiteX13" fmla="*/ 206978 w 245649"/>
                <a:gd name="connsiteY13" fmla="*/ 40100 h 288417"/>
                <a:gd name="connsiteX14" fmla="*/ 235553 w 245649"/>
                <a:gd name="connsiteY14" fmla="*/ 11525 h 288417"/>
                <a:gd name="connsiteX15" fmla="*/ 243173 w 245649"/>
                <a:gd name="connsiteY15" fmla="*/ 3620 h 288417"/>
                <a:gd name="connsiteX16" fmla="*/ 245650 w 245649"/>
                <a:gd name="connsiteY16" fmla="*/ 0 h 28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649" h="288417">
                  <a:moveTo>
                    <a:pt x="245650" y="0"/>
                  </a:moveTo>
                  <a:cubicBezTo>
                    <a:pt x="245650" y="0"/>
                    <a:pt x="244412" y="762"/>
                    <a:pt x="242507" y="2381"/>
                  </a:cubicBezTo>
                  <a:lnTo>
                    <a:pt x="234315" y="9716"/>
                  </a:lnTo>
                  <a:cubicBezTo>
                    <a:pt x="227171" y="16192"/>
                    <a:pt x="217075" y="25813"/>
                    <a:pt x="204788" y="37814"/>
                  </a:cubicBezTo>
                  <a:cubicBezTo>
                    <a:pt x="180308" y="61913"/>
                    <a:pt x="147638" y="96298"/>
                    <a:pt x="113443" y="136208"/>
                  </a:cubicBezTo>
                  <a:cubicBezTo>
                    <a:pt x="79248" y="176117"/>
                    <a:pt x="50673" y="213932"/>
                    <a:pt x="30861" y="242030"/>
                  </a:cubicBezTo>
                  <a:cubicBezTo>
                    <a:pt x="21336" y="256032"/>
                    <a:pt x="13049" y="267462"/>
                    <a:pt x="7811" y="275558"/>
                  </a:cubicBezTo>
                  <a:lnTo>
                    <a:pt x="1810" y="285083"/>
                  </a:lnTo>
                  <a:cubicBezTo>
                    <a:pt x="1038" y="286094"/>
                    <a:pt x="427" y="287219"/>
                    <a:pt x="0" y="288417"/>
                  </a:cubicBezTo>
                  <a:cubicBezTo>
                    <a:pt x="0" y="288417"/>
                    <a:pt x="1048" y="287560"/>
                    <a:pt x="2572" y="285559"/>
                  </a:cubicBezTo>
                  <a:lnTo>
                    <a:pt x="9144" y="276701"/>
                  </a:lnTo>
                  <a:lnTo>
                    <a:pt x="33242" y="243935"/>
                  </a:lnTo>
                  <a:cubicBezTo>
                    <a:pt x="53721" y="216408"/>
                    <a:pt x="82772" y="178975"/>
                    <a:pt x="116681" y="139160"/>
                  </a:cubicBezTo>
                  <a:cubicBezTo>
                    <a:pt x="150590" y="99346"/>
                    <a:pt x="183356" y="64675"/>
                    <a:pt x="206978" y="40100"/>
                  </a:cubicBezTo>
                  <a:lnTo>
                    <a:pt x="235553" y="11525"/>
                  </a:lnTo>
                  <a:lnTo>
                    <a:pt x="243173" y="3620"/>
                  </a:lnTo>
                  <a:cubicBezTo>
                    <a:pt x="244184" y="2551"/>
                    <a:pt x="245020" y="1329"/>
                    <a:pt x="24565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E16AEF01-567C-4607-B265-642BA4A33DA7}"/>
                </a:ext>
              </a:extLst>
            </p:cNvPr>
            <p:cNvSpPr/>
            <p:nvPr/>
          </p:nvSpPr>
          <p:spPr>
            <a:xfrm>
              <a:off x="1273920" y="2207693"/>
              <a:ext cx="65565" cy="91712"/>
            </a:xfrm>
            <a:custGeom>
              <a:avLst/>
              <a:gdLst>
                <a:gd name="connsiteX0" fmla="*/ 0 w 190595"/>
                <a:gd name="connsiteY0" fmla="*/ 0 h 266604"/>
                <a:gd name="connsiteX1" fmla="*/ 8001 w 190595"/>
                <a:gd name="connsiteY1" fmla="*/ 10097 h 266604"/>
                <a:gd name="connsiteX2" fmla="*/ 30766 w 190595"/>
                <a:gd name="connsiteY2" fmla="*/ 36957 h 266604"/>
                <a:gd name="connsiteX3" fmla="*/ 101822 w 190595"/>
                <a:gd name="connsiteY3" fmla="*/ 128588 h 266604"/>
                <a:gd name="connsiteX4" fmla="*/ 165640 w 190595"/>
                <a:gd name="connsiteY4" fmla="*/ 225552 h 266604"/>
                <a:gd name="connsiteX5" fmla="*/ 183642 w 190595"/>
                <a:gd name="connsiteY5" fmla="*/ 255746 h 266604"/>
                <a:gd name="connsiteX6" fmla="*/ 190595 w 190595"/>
                <a:gd name="connsiteY6" fmla="*/ 266605 h 266604"/>
                <a:gd name="connsiteX7" fmla="*/ 185166 w 190595"/>
                <a:gd name="connsiteY7" fmla="*/ 254889 h 266604"/>
                <a:gd name="connsiteX8" fmla="*/ 168212 w 190595"/>
                <a:gd name="connsiteY8" fmla="*/ 224028 h 266604"/>
                <a:gd name="connsiteX9" fmla="*/ 105251 w 190595"/>
                <a:gd name="connsiteY9" fmla="*/ 126111 h 266604"/>
                <a:gd name="connsiteX10" fmla="*/ 33052 w 190595"/>
                <a:gd name="connsiteY10" fmla="*/ 34957 h 266604"/>
                <a:gd name="connsiteX11" fmla="*/ 9239 w 190595"/>
                <a:gd name="connsiteY11" fmla="*/ 8954 h 266604"/>
                <a:gd name="connsiteX12" fmla="*/ 0 w 190595"/>
                <a:gd name="connsiteY12" fmla="*/ 0 h 26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95" h="266604">
                  <a:moveTo>
                    <a:pt x="0" y="0"/>
                  </a:moveTo>
                  <a:cubicBezTo>
                    <a:pt x="2377" y="3585"/>
                    <a:pt x="5054" y="6963"/>
                    <a:pt x="8001" y="10097"/>
                  </a:cubicBezTo>
                  <a:lnTo>
                    <a:pt x="30766" y="36957"/>
                  </a:lnTo>
                  <a:cubicBezTo>
                    <a:pt x="49816" y="59722"/>
                    <a:pt x="75438" y="91821"/>
                    <a:pt x="101822" y="128588"/>
                  </a:cubicBezTo>
                  <a:cubicBezTo>
                    <a:pt x="128206" y="165354"/>
                    <a:pt x="150209" y="200120"/>
                    <a:pt x="165640" y="225552"/>
                  </a:cubicBezTo>
                  <a:cubicBezTo>
                    <a:pt x="172974" y="237744"/>
                    <a:pt x="178975" y="247936"/>
                    <a:pt x="183642" y="255746"/>
                  </a:cubicBezTo>
                  <a:cubicBezTo>
                    <a:pt x="185677" y="259539"/>
                    <a:pt x="188002" y="263170"/>
                    <a:pt x="190595" y="266605"/>
                  </a:cubicBezTo>
                  <a:cubicBezTo>
                    <a:pt x="189112" y="262556"/>
                    <a:pt x="187296" y="258638"/>
                    <a:pt x="185166" y="254889"/>
                  </a:cubicBezTo>
                  <a:cubicBezTo>
                    <a:pt x="181356" y="247460"/>
                    <a:pt x="175641" y="236887"/>
                    <a:pt x="168212" y="224028"/>
                  </a:cubicBezTo>
                  <a:cubicBezTo>
                    <a:pt x="153448" y="198120"/>
                    <a:pt x="131731" y="163163"/>
                    <a:pt x="105251" y="126111"/>
                  </a:cubicBezTo>
                  <a:cubicBezTo>
                    <a:pt x="78772" y="89059"/>
                    <a:pt x="52769" y="57341"/>
                    <a:pt x="33052" y="34957"/>
                  </a:cubicBezTo>
                  <a:cubicBezTo>
                    <a:pt x="23527" y="23813"/>
                    <a:pt x="15050" y="14954"/>
                    <a:pt x="9239" y="8954"/>
                  </a:cubicBezTo>
                  <a:cubicBezTo>
                    <a:pt x="6473" y="5662"/>
                    <a:pt x="3377" y="266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984BE423-34C8-4884-9027-EF58362E7A6A}"/>
                </a:ext>
              </a:extLst>
            </p:cNvPr>
            <p:cNvSpPr/>
            <p:nvPr/>
          </p:nvSpPr>
          <p:spPr>
            <a:xfrm>
              <a:off x="1350330" y="2101826"/>
              <a:ext cx="40204" cy="108619"/>
            </a:xfrm>
            <a:custGeom>
              <a:avLst/>
              <a:gdLst>
                <a:gd name="connsiteX0" fmla="*/ 116872 w 116871"/>
                <a:gd name="connsiteY0" fmla="*/ 0 h 315753"/>
                <a:gd name="connsiteX1" fmla="*/ 110966 w 116871"/>
                <a:gd name="connsiteY1" fmla="*/ 11906 h 315753"/>
                <a:gd name="connsiteX2" fmla="*/ 96488 w 116871"/>
                <a:gd name="connsiteY2" fmla="*/ 44958 h 315753"/>
                <a:gd name="connsiteX3" fmla="*/ 52768 w 116871"/>
                <a:gd name="connsiteY3" fmla="*/ 155734 h 315753"/>
                <a:gd name="connsiteX4" fmla="*/ 13811 w 116871"/>
                <a:gd name="connsiteY4" fmla="*/ 268415 h 315753"/>
                <a:gd name="connsiteX5" fmla="*/ 3238 w 116871"/>
                <a:gd name="connsiteY5" fmla="*/ 302895 h 315753"/>
                <a:gd name="connsiteX6" fmla="*/ 0 w 116871"/>
                <a:gd name="connsiteY6" fmla="*/ 315754 h 315753"/>
                <a:gd name="connsiteX7" fmla="*/ 5144 w 116871"/>
                <a:gd name="connsiteY7" fmla="*/ 303086 h 315753"/>
                <a:gd name="connsiteX8" fmla="*/ 16954 w 116871"/>
                <a:gd name="connsiteY8" fmla="*/ 269081 h 315753"/>
                <a:gd name="connsiteX9" fmla="*/ 57055 w 116871"/>
                <a:gd name="connsiteY9" fmla="*/ 156972 h 315753"/>
                <a:gd name="connsiteX10" fmla="*/ 99346 w 116871"/>
                <a:gd name="connsiteY10" fmla="*/ 45910 h 315753"/>
                <a:gd name="connsiteX11" fmla="*/ 112490 w 116871"/>
                <a:gd name="connsiteY11" fmla="*/ 12287 h 315753"/>
                <a:gd name="connsiteX12" fmla="*/ 116872 w 116871"/>
                <a:gd name="connsiteY12" fmla="*/ 0 h 31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871" h="315753">
                  <a:moveTo>
                    <a:pt x="116872" y="0"/>
                  </a:moveTo>
                  <a:cubicBezTo>
                    <a:pt x="114551" y="3784"/>
                    <a:pt x="112575" y="7769"/>
                    <a:pt x="110966" y="11906"/>
                  </a:cubicBezTo>
                  <a:cubicBezTo>
                    <a:pt x="107442" y="19621"/>
                    <a:pt x="102489" y="30956"/>
                    <a:pt x="96488" y="44958"/>
                  </a:cubicBezTo>
                  <a:cubicBezTo>
                    <a:pt x="84582" y="73057"/>
                    <a:pt x="68866" y="111633"/>
                    <a:pt x="52768" y="155734"/>
                  </a:cubicBezTo>
                  <a:cubicBezTo>
                    <a:pt x="36671" y="199835"/>
                    <a:pt x="23050" y="239363"/>
                    <a:pt x="13811" y="268415"/>
                  </a:cubicBezTo>
                  <a:cubicBezTo>
                    <a:pt x="9239" y="282893"/>
                    <a:pt x="5620" y="294703"/>
                    <a:pt x="3238" y="302895"/>
                  </a:cubicBezTo>
                  <a:cubicBezTo>
                    <a:pt x="1777" y="307076"/>
                    <a:pt x="694" y="311379"/>
                    <a:pt x="0" y="315754"/>
                  </a:cubicBezTo>
                  <a:cubicBezTo>
                    <a:pt x="2091" y="311694"/>
                    <a:pt x="3812" y="307454"/>
                    <a:pt x="5144" y="303086"/>
                  </a:cubicBezTo>
                  <a:cubicBezTo>
                    <a:pt x="8191" y="294323"/>
                    <a:pt x="12192" y="282893"/>
                    <a:pt x="16954" y="269081"/>
                  </a:cubicBezTo>
                  <a:cubicBezTo>
                    <a:pt x="26956" y="240506"/>
                    <a:pt x="40862" y="200596"/>
                    <a:pt x="57055" y="156972"/>
                  </a:cubicBezTo>
                  <a:cubicBezTo>
                    <a:pt x="73247" y="113348"/>
                    <a:pt x="88106" y="74486"/>
                    <a:pt x="99346" y="45910"/>
                  </a:cubicBezTo>
                  <a:cubicBezTo>
                    <a:pt x="104680" y="32290"/>
                    <a:pt x="108871" y="20955"/>
                    <a:pt x="112490" y="12287"/>
                  </a:cubicBezTo>
                  <a:cubicBezTo>
                    <a:pt x="114280" y="8317"/>
                    <a:pt x="115746" y="4207"/>
                    <a:pt x="116872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251" name="组合 250">
            <a:extLst>
              <a:ext uri="{FF2B5EF4-FFF2-40B4-BE49-F238E27FC236}">
                <a16:creationId xmlns:a16="http://schemas.microsoft.com/office/drawing/2014/main" id="{DC9196FC-E3E5-479A-834C-BA8D1C862624}"/>
              </a:ext>
            </a:extLst>
          </p:cNvPr>
          <p:cNvGrpSpPr/>
          <p:nvPr/>
        </p:nvGrpSpPr>
        <p:grpSpPr>
          <a:xfrm>
            <a:off x="10708954" y="2058641"/>
            <a:ext cx="467670" cy="669046"/>
            <a:chOff x="2828183" y="2058641"/>
            <a:chExt cx="467670" cy="669046"/>
          </a:xfrm>
        </p:grpSpPr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262F4194-B18F-4872-81B5-B757B67C2480}"/>
                </a:ext>
              </a:extLst>
            </p:cNvPr>
            <p:cNvSpPr/>
            <p:nvPr/>
          </p:nvSpPr>
          <p:spPr>
            <a:xfrm flipH="1">
              <a:off x="3111937" y="2324616"/>
              <a:ext cx="183916" cy="115872"/>
            </a:xfrm>
            <a:custGeom>
              <a:avLst/>
              <a:gdLst>
                <a:gd name="connsiteX0" fmla="*/ 0 w 534638"/>
                <a:gd name="connsiteY0" fmla="*/ 14917 h 336838"/>
                <a:gd name="connsiteX1" fmla="*/ 534638 w 534638"/>
                <a:gd name="connsiteY1" fmla="*/ 323146 h 336838"/>
                <a:gd name="connsiteX2" fmla="*/ 0 w 534638"/>
                <a:gd name="connsiteY2" fmla="*/ 14917 h 3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638" h="336838">
                  <a:moveTo>
                    <a:pt x="0" y="14917"/>
                  </a:moveTo>
                  <a:cubicBezTo>
                    <a:pt x="0" y="14917"/>
                    <a:pt x="97631" y="414967"/>
                    <a:pt x="534638" y="323146"/>
                  </a:cubicBezTo>
                  <a:cubicBezTo>
                    <a:pt x="534638" y="323146"/>
                    <a:pt x="408051" y="-81762"/>
                    <a:pt x="0" y="1491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980E0775-716D-4153-9A94-A52E20F7E4EE}"/>
                </a:ext>
              </a:extLst>
            </p:cNvPr>
            <p:cNvSpPr/>
            <p:nvPr/>
          </p:nvSpPr>
          <p:spPr>
            <a:xfrm flipH="1">
              <a:off x="3040179" y="2513659"/>
              <a:ext cx="183031" cy="81215"/>
            </a:xfrm>
            <a:custGeom>
              <a:avLst/>
              <a:gdLst>
                <a:gd name="connsiteX0" fmla="*/ 0 w 532066"/>
                <a:gd name="connsiteY0" fmla="*/ 70972 h 236089"/>
                <a:gd name="connsiteX1" fmla="*/ 532067 w 532066"/>
                <a:gd name="connsiteY1" fmla="*/ 163174 h 236089"/>
                <a:gd name="connsiteX2" fmla="*/ 0 w 532066"/>
                <a:gd name="connsiteY2" fmla="*/ 70972 h 23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066" h="236089">
                  <a:moveTo>
                    <a:pt x="0" y="70972"/>
                  </a:moveTo>
                  <a:cubicBezTo>
                    <a:pt x="0" y="70972"/>
                    <a:pt x="200596" y="370057"/>
                    <a:pt x="532067" y="163174"/>
                  </a:cubicBezTo>
                  <a:cubicBezTo>
                    <a:pt x="532067" y="163174"/>
                    <a:pt x="306038" y="-131339"/>
                    <a:pt x="0" y="7097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FE920E29-CB6E-44DF-86AE-BC8104517CEA}"/>
                </a:ext>
              </a:extLst>
            </p:cNvPr>
            <p:cNvSpPr/>
            <p:nvPr/>
          </p:nvSpPr>
          <p:spPr>
            <a:xfrm flipH="1">
              <a:off x="2916127" y="2643743"/>
              <a:ext cx="197121" cy="83944"/>
            </a:xfrm>
            <a:custGeom>
              <a:avLst/>
              <a:gdLst>
                <a:gd name="connsiteX0" fmla="*/ 0 w 573024"/>
                <a:gd name="connsiteY0" fmla="*/ 149163 h 244023"/>
                <a:gd name="connsiteX1" fmla="*/ 573024 w 573024"/>
                <a:gd name="connsiteY1" fmla="*/ 89536 h 244023"/>
                <a:gd name="connsiteX2" fmla="*/ 0 w 573024"/>
                <a:gd name="connsiteY2" fmla="*/ 149163 h 24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3024" h="244023">
                  <a:moveTo>
                    <a:pt x="0" y="149163"/>
                  </a:moveTo>
                  <a:cubicBezTo>
                    <a:pt x="0" y="149163"/>
                    <a:pt x="292703" y="398051"/>
                    <a:pt x="573024" y="89536"/>
                  </a:cubicBezTo>
                  <a:cubicBezTo>
                    <a:pt x="573024" y="89822"/>
                    <a:pt x="255556" y="-147351"/>
                    <a:pt x="0" y="14916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E54FDA2D-E50A-4E22-91A5-6EAB53BD8373}"/>
                </a:ext>
              </a:extLst>
            </p:cNvPr>
            <p:cNvSpPr/>
            <p:nvPr/>
          </p:nvSpPr>
          <p:spPr>
            <a:xfrm flipH="1">
              <a:off x="2994071" y="2364774"/>
              <a:ext cx="87425" cy="176674"/>
            </a:xfrm>
            <a:custGeom>
              <a:avLst/>
              <a:gdLst>
                <a:gd name="connsiteX0" fmla="*/ 210212 w 254141"/>
                <a:gd name="connsiteY0" fmla="*/ 0 h 513588"/>
                <a:gd name="connsiteX1" fmla="*/ 43143 w 254141"/>
                <a:gd name="connsiteY1" fmla="*/ 513588 h 513588"/>
                <a:gd name="connsiteX2" fmla="*/ 210212 w 254141"/>
                <a:gd name="connsiteY2" fmla="*/ 0 h 51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41" h="513588">
                  <a:moveTo>
                    <a:pt x="210212" y="0"/>
                  </a:moveTo>
                  <a:cubicBezTo>
                    <a:pt x="210212" y="0"/>
                    <a:pt x="-114400" y="156020"/>
                    <a:pt x="43143" y="513588"/>
                  </a:cubicBezTo>
                  <a:cubicBezTo>
                    <a:pt x="66289" y="500729"/>
                    <a:pt x="364041" y="324898"/>
                    <a:pt x="210212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18938D2F-D785-40EA-B34F-70DE4C5F9046}"/>
                </a:ext>
              </a:extLst>
            </p:cNvPr>
            <p:cNvSpPr/>
            <p:nvPr/>
          </p:nvSpPr>
          <p:spPr>
            <a:xfrm flipH="1">
              <a:off x="2938477" y="2513073"/>
              <a:ext cx="64752" cy="139780"/>
            </a:xfrm>
            <a:custGeom>
              <a:avLst/>
              <a:gdLst>
                <a:gd name="connsiteX0" fmla="*/ 53177 w 188232"/>
                <a:gd name="connsiteY0" fmla="*/ 0 h 406336"/>
                <a:gd name="connsiteX1" fmla="*/ 132520 w 188232"/>
                <a:gd name="connsiteY1" fmla="*/ 406337 h 406336"/>
                <a:gd name="connsiteX2" fmla="*/ 53177 w 188232"/>
                <a:gd name="connsiteY2" fmla="*/ 0 h 40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232" h="406336">
                  <a:moveTo>
                    <a:pt x="53177" y="0"/>
                  </a:moveTo>
                  <a:cubicBezTo>
                    <a:pt x="53177" y="0"/>
                    <a:pt x="-108748" y="218599"/>
                    <a:pt x="132520" y="406337"/>
                  </a:cubicBezTo>
                  <a:cubicBezTo>
                    <a:pt x="147570" y="382905"/>
                    <a:pt x="288921" y="174403"/>
                    <a:pt x="53177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22535E7F-950C-4AFA-A6E8-D40DED96ACAD}"/>
                </a:ext>
              </a:extLst>
            </p:cNvPr>
            <p:cNvSpPr/>
            <p:nvPr/>
          </p:nvSpPr>
          <p:spPr>
            <a:xfrm flipH="1">
              <a:off x="3135576" y="2171421"/>
              <a:ext cx="108050" cy="129360"/>
            </a:xfrm>
            <a:custGeom>
              <a:avLst/>
              <a:gdLst>
                <a:gd name="connsiteX0" fmla="*/ 1146 w 314097"/>
                <a:gd name="connsiteY0" fmla="*/ 0 h 376046"/>
                <a:gd name="connsiteX1" fmla="*/ 313948 w 314097"/>
                <a:gd name="connsiteY1" fmla="*/ 376047 h 376046"/>
                <a:gd name="connsiteX2" fmla="*/ 1146 w 314097"/>
                <a:gd name="connsiteY2" fmla="*/ 0 h 3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097" h="376046">
                  <a:moveTo>
                    <a:pt x="1146" y="0"/>
                  </a:moveTo>
                  <a:cubicBezTo>
                    <a:pt x="1146" y="0"/>
                    <a:pt x="-36096" y="323850"/>
                    <a:pt x="313948" y="376047"/>
                  </a:cubicBezTo>
                  <a:cubicBezTo>
                    <a:pt x="313948" y="376047"/>
                    <a:pt x="330997" y="40196"/>
                    <a:pt x="114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FC9BD6EB-E34E-4BFD-B529-EAA62154EDD2}"/>
                </a:ext>
              </a:extLst>
            </p:cNvPr>
            <p:cNvSpPr/>
            <p:nvPr/>
          </p:nvSpPr>
          <p:spPr>
            <a:xfrm flipH="1">
              <a:off x="3059804" y="2058641"/>
              <a:ext cx="76476" cy="154819"/>
            </a:xfrm>
            <a:custGeom>
              <a:avLst/>
              <a:gdLst>
                <a:gd name="connsiteX0" fmla="*/ 191158 w 222312"/>
                <a:gd name="connsiteY0" fmla="*/ 0 h 450056"/>
                <a:gd name="connsiteX1" fmla="*/ 30948 w 222312"/>
                <a:gd name="connsiteY1" fmla="*/ 450056 h 450056"/>
                <a:gd name="connsiteX2" fmla="*/ 191158 w 222312"/>
                <a:gd name="connsiteY2" fmla="*/ 0 h 4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312" h="450056">
                  <a:moveTo>
                    <a:pt x="191158" y="0"/>
                  </a:moveTo>
                  <a:cubicBezTo>
                    <a:pt x="191158" y="0"/>
                    <a:pt x="-92020" y="118205"/>
                    <a:pt x="30948" y="450056"/>
                  </a:cubicBezTo>
                  <a:cubicBezTo>
                    <a:pt x="30948" y="450056"/>
                    <a:pt x="314697" y="308515"/>
                    <a:pt x="19115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EB9F5894-5CB1-44C3-9EAF-AF55C44EFF01}"/>
                </a:ext>
              </a:extLst>
            </p:cNvPr>
            <p:cNvSpPr/>
            <p:nvPr/>
          </p:nvSpPr>
          <p:spPr>
            <a:xfrm flipH="1">
              <a:off x="3010684" y="2221521"/>
              <a:ext cx="119391" cy="154950"/>
            </a:xfrm>
            <a:custGeom>
              <a:avLst/>
              <a:gdLst>
                <a:gd name="connsiteX0" fmla="*/ 344000 w 347065"/>
                <a:gd name="connsiteY0" fmla="*/ 0 h 450437"/>
                <a:gd name="connsiteX1" fmla="*/ 2052 w 347065"/>
                <a:gd name="connsiteY1" fmla="*/ 450437 h 450437"/>
                <a:gd name="connsiteX2" fmla="*/ 344000 w 347065"/>
                <a:gd name="connsiteY2" fmla="*/ 0 h 4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065" h="450437">
                  <a:moveTo>
                    <a:pt x="344000" y="0"/>
                  </a:moveTo>
                  <a:cubicBezTo>
                    <a:pt x="344000" y="0"/>
                    <a:pt x="-30904" y="42767"/>
                    <a:pt x="2052" y="450437"/>
                  </a:cubicBezTo>
                  <a:cubicBezTo>
                    <a:pt x="2052" y="450437"/>
                    <a:pt x="384957" y="382238"/>
                    <a:pt x="34400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BC84FC8F-8AB4-4F07-90DD-B70C1DE62624}"/>
                </a:ext>
              </a:extLst>
            </p:cNvPr>
            <p:cNvSpPr/>
            <p:nvPr/>
          </p:nvSpPr>
          <p:spPr>
            <a:xfrm flipH="1">
              <a:off x="2828183" y="2195963"/>
              <a:ext cx="307956" cy="515540"/>
            </a:xfrm>
            <a:custGeom>
              <a:avLst/>
              <a:gdLst>
                <a:gd name="connsiteX0" fmla="*/ 895220 w 895219"/>
                <a:gd name="connsiteY0" fmla="*/ 1498664 h 1498663"/>
                <a:gd name="connsiteX1" fmla="*/ 890457 w 895219"/>
                <a:gd name="connsiteY1" fmla="*/ 1497235 h 1498663"/>
                <a:gd name="connsiteX2" fmla="*/ 876360 w 895219"/>
                <a:gd name="connsiteY2" fmla="*/ 1493520 h 1498663"/>
                <a:gd name="connsiteX3" fmla="*/ 822639 w 895219"/>
                <a:gd name="connsiteY3" fmla="*/ 1478375 h 1498663"/>
                <a:gd name="connsiteX4" fmla="*/ 633949 w 895219"/>
                <a:gd name="connsiteY4" fmla="*/ 1398937 h 1498663"/>
                <a:gd name="connsiteX5" fmla="*/ 389537 w 895219"/>
                <a:gd name="connsiteY5" fmla="*/ 1220057 h 1498663"/>
                <a:gd name="connsiteX6" fmla="*/ 268570 w 895219"/>
                <a:gd name="connsiteY6" fmla="*/ 1086707 h 1498663"/>
                <a:gd name="connsiteX7" fmla="*/ 239995 w 895219"/>
                <a:gd name="connsiteY7" fmla="*/ 1048607 h 1498663"/>
                <a:gd name="connsiteX8" fmla="*/ 225803 w 895219"/>
                <a:gd name="connsiteY8" fmla="*/ 1029557 h 1498663"/>
                <a:gd name="connsiteX9" fmla="*/ 212563 w 895219"/>
                <a:gd name="connsiteY9" fmla="*/ 1009555 h 1498663"/>
                <a:gd name="connsiteX10" fmla="*/ 185988 w 895219"/>
                <a:gd name="connsiteY10" fmla="*/ 968788 h 1498663"/>
                <a:gd name="connsiteX11" fmla="*/ 161604 w 895219"/>
                <a:gd name="connsiteY11" fmla="*/ 926116 h 1498663"/>
                <a:gd name="connsiteX12" fmla="*/ 149412 w 895219"/>
                <a:gd name="connsiteY12" fmla="*/ 904589 h 1498663"/>
                <a:gd name="connsiteX13" fmla="*/ 138554 w 895219"/>
                <a:gd name="connsiteY13" fmla="*/ 882587 h 1498663"/>
                <a:gd name="connsiteX14" fmla="*/ 117122 w 895219"/>
                <a:gd name="connsiteY14" fmla="*/ 838962 h 1498663"/>
                <a:gd name="connsiteX15" fmla="*/ 98072 w 895219"/>
                <a:gd name="connsiteY15" fmla="*/ 794956 h 1498663"/>
                <a:gd name="connsiteX16" fmla="*/ 88547 w 895219"/>
                <a:gd name="connsiteY16" fmla="*/ 773049 h 1498663"/>
                <a:gd name="connsiteX17" fmla="*/ 80642 w 895219"/>
                <a:gd name="connsiteY17" fmla="*/ 751046 h 1498663"/>
                <a:gd name="connsiteX18" fmla="*/ 65021 w 895219"/>
                <a:gd name="connsiteY18" fmla="*/ 707422 h 1498663"/>
                <a:gd name="connsiteX19" fmla="*/ 52162 w 895219"/>
                <a:gd name="connsiteY19" fmla="*/ 663893 h 1498663"/>
                <a:gd name="connsiteX20" fmla="*/ 45780 w 895219"/>
                <a:gd name="connsiteY20" fmla="*/ 642461 h 1498663"/>
                <a:gd name="connsiteX21" fmla="*/ 40541 w 895219"/>
                <a:gd name="connsiteY21" fmla="*/ 621030 h 1498663"/>
                <a:gd name="connsiteX22" fmla="*/ 31016 w 895219"/>
                <a:gd name="connsiteY22" fmla="*/ 578644 h 1498663"/>
                <a:gd name="connsiteX23" fmla="*/ 3965 w 895219"/>
                <a:gd name="connsiteY23" fmla="*/ 277082 h 1498663"/>
                <a:gd name="connsiteX24" fmla="*/ 26730 w 895219"/>
                <a:gd name="connsiteY24" fmla="*/ 73438 h 1498663"/>
                <a:gd name="connsiteX25" fmla="*/ 39113 w 895219"/>
                <a:gd name="connsiteY25" fmla="*/ 19050 h 1498663"/>
                <a:gd name="connsiteX26" fmla="*/ 42256 w 895219"/>
                <a:gd name="connsiteY26" fmla="*/ 4858 h 1498663"/>
                <a:gd name="connsiteX27" fmla="*/ 43208 w 895219"/>
                <a:gd name="connsiteY27" fmla="*/ 0 h 1498663"/>
                <a:gd name="connsiteX28" fmla="*/ 41780 w 895219"/>
                <a:gd name="connsiteY28" fmla="*/ 4763 h 1498663"/>
                <a:gd name="connsiteX29" fmla="*/ 38255 w 895219"/>
                <a:gd name="connsiteY29" fmla="*/ 18764 h 1498663"/>
                <a:gd name="connsiteX30" fmla="*/ 25111 w 895219"/>
                <a:gd name="connsiteY30" fmla="*/ 73057 h 1498663"/>
                <a:gd name="connsiteX31" fmla="*/ 27587 w 895219"/>
                <a:gd name="connsiteY31" fmla="*/ 579977 h 1498663"/>
                <a:gd name="connsiteX32" fmla="*/ 37112 w 895219"/>
                <a:gd name="connsiteY32" fmla="*/ 622459 h 1498663"/>
                <a:gd name="connsiteX33" fmla="*/ 42351 w 895219"/>
                <a:gd name="connsiteY33" fmla="*/ 643985 h 1498663"/>
                <a:gd name="connsiteX34" fmla="*/ 48733 w 895219"/>
                <a:gd name="connsiteY34" fmla="*/ 665512 h 1498663"/>
                <a:gd name="connsiteX35" fmla="*/ 61592 w 895219"/>
                <a:gd name="connsiteY35" fmla="*/ 709136 h 1498663"/>
                <a:gd name="connsiteX36" fmla="*/ 77213 w 895219"/>
                <a:gd name="connsiteY36" fmla="*/ 752951 h 1498663"/>
                <a:gd name="connsiteX37" fmla="*/ 85118 w 895219"/>
                <a:gd name="connsiteY37" fmla="*/ 775049 h 1498663"/>
                <a:gd name="connsiteX38" fmla="*/ 94643 w 895219"/>
                <a:gd name="connsiteY38" fmla="*/ 796957 h 1498663"/>
                <a:gd name="connsiteX39" fmla="*/ 113693 w 895219"/>
                <a:gd name="connsiteY39" fmla="*/ 841248 h 1498663"/>
                <a:gd name="connsiteX40" fmla="*/ 135125 w 895219"/>
                <a:gd name="connsiteY40" fmla="*/ 884968 h 1498663"/>
                <a:gd name="connsiteX41" fmla="*/ 146078 w 895219"/>
                <a:gd name="connsiteY41" fmla="*/ 907066 h 1498663"/>
                <a:gd name="connsiteX42" fmla="*/ 158270 w 895219"/>
                <a:gd name="connsiteY42" fmla="*/ 928688 h 1498663"/>
                <a:gd name="connsiteX43" fmla="*/ 182750 w 895219"/>
                <a:gd name="connsiteY43" fmla="*/ 971550 h 1498663"/>
                <a:gd name="connsiteX44" fmla="*/ 209420 w 895219"/>
                <a:gd name="connsiteY44" fmla="*/ 1012412 h 1498663"/>
                <a:gd name="connsiteX45" fmla="*/ 222659 w 895219"/>
                <a:gd name="connsiteY45" fmla="*/ 1032510 h 1498663"/>
                <a:gd name="connsiteX46" fmla="*/ 236947 w 895219"/>
                <a:gd name="connsiteY46" fmla="*/ 1051560 h 1498663"/>
                <a:gd name="connsiteX47" fmla="*/ 265522 w 895219"/>
                <a:gd name="connsiteY47" fmla="*/ 1089660 h 1498663"/>
                <a:gd name="connsiteX48" fmla="*/ 386870 w 895219"/>
                <a:gd name="connsiteY48" fmla="*/ 1223010 h 1498663"/>
                <a:gd name="connsiteX49" fmla="*/ 632711 w 895219"/>
                <a:gd name="connsiteY49" fmla="*/ 1402080 h 1498663"/>
                <a:gd name="connsiteX50" fmla="*/ 822353 w 895219"/>
                <a:gd name="connsiteY50" fmla="*/ 1480471 h 1498663"/>
                <a:gd name="connsiteX51" fmla="*/ 876360 w 895219"/>
                <a:gd name="connsiteY51" fmla="*/ 1494854 h 1498663"/>
                <a:gd name="connsiteX52" fmla="*/ 890553 w 895219"/>
                <a:gd name="connsiteY52" fmla="*/ 1498092 h 149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95219" h="1498663">
                  <a:moveTo>
                    <a:pt x="895220" y="1498664"/>
                  </a:moveTo>
                  <a:lnTo>
                    <a:pt x="890457" y="1497235"/>
                  </a:lnTo>
                  <a:lnTo>
                    <a:pt x="876360" y="1493520"/>
                  </a:lnTo>
                  <a:cubicBezTo>
                    <a:pt x="864073" y="1490281"/>
                    <a:pt x="845690" y="1485900"/>
                    <a:pt x="822639" y="1478375"/>
                  </a:cubicBezTo>
                  <a:cubicBezTo>
                    <a:pt x="757268" y="1458207"/>
                    <a:pt x="694061" y="1431597"/>
                    <a:pt x="633949" y="1398937"/>
                  </a:cubicBezTo>
                  <a:cubicBezTo>
                    <a:pt x="544928" y="1350378"/>
                    <a:pt x="462741" y="1290227"/>
                    <a:pt x="389537" y="1220057"/>
                  </a:cubicBezTo>
                  <a:cubicBezTo>
                    <a:pt x="346111" y="1178525"/>
                    <a:pt x="305687" y="1133963"/>
                    <a:pt x="268570" y="1086707"/>
                  </a:cubicBezTo>
                  <a:lnTo>
                    <a:pt x="239995" y="1048607"/>
                  </a:lnTo>
                  <a:cubicBezTo>
                    <a:pt x="235232" y="1042321"/>
                    <a:pt x="230470" y="1035939"/>
                    <a:pt x="225803" y="1029557"/>
                  </a:cubicBezTo>
                  <a:cubicBezTo>
                    <a:pt x="221135" y="1023176"/>
                    <a:pt x="216944" y="1016222"/>
                    <a:pt x="212563" y="1009555"/>
                  </a:cubicBezTo>
                  <a:lnTo>
                    <a:pt x="185988" y="968788"/>
                  </a:lnTo>
                  <a:lnTo>
                    <a:pt x="161604" y="926116"/>
                  </a:lnTo>
                  <a:lnTo>
                    <a:pt x="149412" y="904589"/>
                  </a:lnTo>
                  <a:lnTo>
                    <a:pt x="138554" y="882587"/>
                  </a:lnTo>
                  <a:cubicBezTo>
                    <a:pt x="131410" y="868013"/>
                    <a:pt x="124076" y="853535"/>
                    <a:pt x="117122" y="838962"/>
                  </a:cubicBezTo>
                  <a:lnTo>
                    <a:pt x="98072" y="794956"/>
                  </a:lnTo>
                  <a:cubicBezTo>
                    <a:pt x="95024" y="787622"/>
                    <a:pt x="91786" y="780383"/>
                    <a:pt x="88547" y="773049"/>
                  </a:cubicBezTo>
                  <a:cubicBezTo>
                    <a:pt x="85309" y="765715"/>
                    <a:pt x="83213" y="758380"/>
                    <a:pt x="80642" y="751046"/>
                  </a:cubicBezTo>
                  <a:lnTo>
                    <a:pt x="65021" y="707422"/>
                  </a:lnTo>
                  <a:cubicBezTo>
                    <a:pt x="60639" y="692753"/>
                    <a:pt x="56353" y="678275"/>
                    <a:pt x="52162" y="663893"/>
                  </a:cubicBezTo>
                  <a:cubicBezTo>
                    <a:pt x="50066" y="656654"/>
                    <a:pt x="47876" y="649510"/>
                    <a:pt x="45780" y="642461"/>
                  </a:cubicBezTo>
                  <a:cubicBezTo>
                    <a:pt x="43685" y="635413"/>
                    <a:pt x="42256" y="628079"/>
                    <a:pt x="40541" y="621030"/>
                  </a:cubicBezTo>
                  <a:cubicBezTo>
                    <a:pt x="37208" y="606743"/>
                    <a:pt x="33874" y="592455"/>
                    <a:pt x="31016" y="578644"/>
                  </a:cubicBezTo>
                  <a:cubicBezTo>
                    <a:pt x="9914" y="479576"/>
                    <a:pt x="832" y="378325"/>
                    <a:pt x="3965" y="277082"/>
                  </a:cubicBezTo>
                  <a:cubicBezTo>
                    <a:pt x="6177" y="208707"/>
                    <a:pt x="13789" y="140614"/>
                    <a:pt x="26730" y="73438"/>
                  </a:cubicBezTo>
                  <a:cubicBezTo>
                    <a:pt x="31778" y="49721"/>
                    <a:pt x="36255" y="31433"/>
                    <a:pt x="39113" y="19050"/>
                  </a:cubicBezTo>
                  <a:cubicBezTo>
                    <a:pt x="40446" y="12859"/>
                    <a:pt x="41494" y="8192"/>
                    <a:pt x="42256" y="4858"/>
                  </a:cubicBezTo>
                  <a:cubicBezTo>
                    <a:pt x="43018" y="1524"/>
                    <a:pt x="43208" y="0"/>
                    <a:pt x="43208" y="0"/>
                  </a:cubicBezTo>
                  <a:cubicBezTo>
                    <a:pt x="43208" y="0"/>
                    <a:pt x="42637" y="1524"/>
                    <a:pt x="41780" y="4763"/>
                  </a:cubicBezTo>
                  <a:cubicBezTo>
                    <a:pt x="40922" y="8001"/>
                    <a:pt x="39779" y="12668"/>
                    <a:pt x="38255" y="18764"/>
                  </a:cubicBezTo>
                  <a:cubicBezTo>
                    <a:pt x="35207" y="31242"/>
                    <a:pt x="30445" y="49435"/>
                    <a:pt x="25111" y="73057"/>
                  </a:cubicBezTo>
                  <a:cubicBezTo>
                    <a:pt x="-9185" y="240378"/>
                    <a:pt x="-8342" y="412999"/>
                    <a:pt x="27587" y="579977"/>
                  </a:cubicBezTo>
                  <a:cubicBezTo>
                    <a:pt x="30826" y="593979"/>
                    <a:pt x="34160" y="608076"/>
                    <a:pt x="37112" y="622459"/>
                  </a:cubicBezTo>
                  <a:cubicBezTo>
                    <a:pt x="38922" y="629602"/>
                    <a:pt x="40256" y="636842"/>
                    <a:pt x="42351" y="643985"/>
                  </a:cubicBezTo>
                  <a:cubicBezTo>
                    <a:pt x="44447" y="651129"/>
                    <a:pt x="46542" y="658273"/>
                    <a:pt x="48733" y="665512"/>
                  </a:cubicBezTo>
                  <a:cubicBezTo>
                    <a:pt x="52924" y="679894"/>
                    <a:pt x="57210" y="694087"/>
                    <a:pt x="61592" y="709136"/>
                  </a:cubicBezTo>
                  <a:lnTo>
                    <a:pt x="77213" y="752951"/>
                  </a:lnTo>
                  <a:cubicBezTo>
                    <a:pt x="79784" y="760285"/>
                    <a:pt x="82451" y="767715"/>
                    <a:pt x="85118" y="775049"/>
                  </a:cubicBezTo>
                  <a:cubicBezTo>
                    <a:pt x="87785" y="782384"/>
                    <a:pt x="91214" y="789622"/>
                    <a:pt x="94643" y="796957"/>
                  </a:cubicBezTo>
                  <a:lnTo>
                    <a:pt x="113693" y="841248"/>
                  </a:lnTo>
                  <a:cubicBezTo>
                    <a:pt x="120551" y="855821"/>
                    <a:pt x="127886" y="870299"/>
                    <a:pt x="135125" y="884968"/>
                  </a:cubicBezTo>
                  <a:cubicBezTo>
                    <a:pt x="138744" y="892397"/>
                    <a:pt x="142364" y="899731"/>
                    <a:pt x="146078" y="907066"/>
                  </a:cubicBezTo>
                  <a:cubicBezTo>
                    <a:pt x="149793" y="914400"/>
                    <a:pt x="154175" y="921448"/>
                    <a:pt x="158270" y="928688"/>
                  </a:cubicBezTo>
                  <a:lnTo>
                    <a:pt x="182750" y="971550"/>
                  </a:lnTo>
                  <a:lnTo>
                    <a:pt x="209420" y="1012412"/>
                  </a:lnTo>
                  <a:cubicBezTo>
                    <a:pt x="213896" y="1019080"/>
                    <a:pt x="218087" y="1025938"/>
                    <a:pt x="222659" y="1032510"/>
                  </a:cubicBezTo>
                  <a:lnTo>
                    <a:pt x="236947" y="1051560"/>
                  </a:lnTo>
                  <a:lnTo>
                    <a:pt x="265522" y="1089660"/>
                  </a:lnTo>
                  <a:cubicBezTo>
                    <a:pt x="302752" y="1136937"/>
                    <a:pt x="343304" y="1181500"/>
                    <a:pt x="386870" y="1223010"/>
                  </a:cubicBezTo>
                  <a:cubicBezTo>
                    <a:pt x="460474" y="1293385"/>
                    <a:pt x="543153" y="1353608"/>
                    <a:pt x="632711" y="1402080"/>
                  </a:cubicBezTo>
                  <a:cubicBezTo>
                    <a:pt x="693104" y="1434572"/>
                    <a:pt x="756645" y="1460837"/>
                    <a:pt x="822353" y="1480471"/>
                  </a:cubicBezTo>
                  <a:cubicBezTo>
                    <a:pt x="845499" y="1487805"/>
                    <a:pt x="863978" y="1491806"/>
                    <a:pt x="876360" y="1494854"/>
                  </a:cubicBezTo>
                  <a:lnTo>
                    <a:pt x="890553" y="1498092"/>
                  </a:lnTo>
                  <a:close/>
                </a:path>
              </a:pathLst>
            </a:custGeom>
            <a:solidFill>
              <a:schemeClr val="accent2">
                <a:lumMod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1953539A-CD61-4022-A7FB-9062B454CBCD}"/>
                </a:ext>
              </a:extLst>
            </p:cNvPr>
            <p:cNvSpPr/>
            <p:nvPr/>
          </p:nvSpPr>
          <p:spPr>
            <a:xfrm flipH="1">
              <a:off x="2957675" y="2573690"/>
              <a:ext cx="15308" cy="78474"/>
            </a:xfrm>
            <a:custGeom>
              <a:avLst/>
              <a:gdLst>
                <a:gd name="connsiteX0" fmla="*/ 306 w 44501"/>
                <a:gd name="connsiteY0" fmla="*/ 0 h 228123"/>
                <a:gd name="connsiteX1" fmla="*/ 306 w 44501"/>
                <a:gd name="connsiteY1" fmla="*/ 9525 h 228123"/>
                <a:gd name="connsiteX2" fmla="*/ 2973 w 44501"/>
                <a:gd name="connsiteY2" fmla="*/ 34290 h 228123"/>
                <a:gd name="connsiteX3" fmla="*/ 15927 w 44501"/>
                <a:gd name="connsiteY3" fmla="*/ 115443 h 228123"/>
                <a:gd name="connsiteX4" fmla="*/ 34405 w 44501"/>
                <a:gd name="connsiteY4" fmla="*/ 195548 h 228123"/>
                <a:gd name="connsiteX5" fmla="*/ 41359 w 44501"/>
                <a:gd name="connsiteY5" fmla="*/ 219551 h 228123"/>
                <a:gd name="connsiteX6" fmla="*/ 44502 w 44501"/>
                <a:gd name="connsiteY6" fmla="*/ 228124 h 228123"/>
                <a:gd name="connsiteX7" fmla="*/ 42978 w 44501"/>
                <a:gd name="connsiteY7" fmla="*/ 218599 h 228123"/>
                <a:gd name="connsiteX8" fmla="*/ 37358 w 44501"/>
                <a:gd name="connsiteY8" fmla="*/ 194405 h 228123"/>
                <a:gd name="connsiteX9" fmla="*/ 20118 w 44501"/>
                <a:gd name="connsiteY9" fmla="*/ 114205 h 228123"/>
                <a:gd name="connsiteX10" fmla="*/ 5926 w 44501"/>
                <a:gd name="connsiteY10" fmla="*/ 33433 h 228123"/>
                <a:gd name="connsiteX11" fmla="*/ 1925 w 44501"/>
                <a:gd name="connsiteY11" fmla="*/ 8858 h 228123"/>
                <a:gd name="connsiteX12" fmla="*/ 306 w 44501"/>
                <a:gd name="connsiteY12" fmla="*/ 0 h 22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01" h="228123">
                  <a:moveTo>
                    <a:pt x="306" y="0"/>
                  </a:moveTo>
                  <a:cubicBezTo>
                    <a:pt x="-102" y="3162"/>
                    <a:pt x="-102" y="6363"/>
                    <a:pt x="306" y="9525"/>
                  </a:cubicBezTo>
                  <a:cubicBezTo>
                    <a:pt x="306" y="15430"/>
                    <a:pt x="1639" y="23908"/>
                    <a:pt x="2973" y="34290"/>
                  </a:cubicBezTo>
                  <a:cubicBezTo>
                    <a:pt x="5449" y="55245"/>
                    <a:pt x="9831" y="84011"/>
                    <a:pt x="15927" y="115443"/>
                  </a:cubicBezTo>
                  <a:cubicBezTo>
                    <a:pt x="22023" y="146875"/>
                    <a:pt x="28976" y="175260"/>
                    <a:pt x="34405" y="195548"/>
                  </a:cubicBezTo>
                  <a:cubicBezTo>
                    <a:pt x="37168" y="205740"/>
                    <a:pt x="39549" y="213931"/>
                    <a:pt x="41359" y="219551"/>
                  </a:cubicBezTo>
                  <a:cubicBezTo>
                    <a:pt x="42019" y="222536"/>
                    <a:pt x="43077" y="225419"/>
                    <a:pt x="44502" y="228124"/>
                  </a:cubicBezTo>
                  <a:cubicBezTo>
                    <a:pt x="44399" y="224897"/>
                    <a:pt x="43887" y="221696"/>
                    <a:pt x="42978" y="218599"/>
                  </a:cubicBezTo>
                  <a:lnTo>
                    <a:pt x="37358" y="194405"/>
                  </a:lnTo>
                  <a:cubicBezTo>
                    <a:pt x="32596" y="173927"/>
                    <a:pt x="26309" y="145637"/>
                    <a:pt x="20118" y="114205"/>
                  </a:cubicBezTo>
                  <a:cubicBezTo>
                    <a:pt x="13927" y="82772"/>
                    <a:pt x="9259" y="54197"/>
                    <a:pt x="5926" y="33433"/>
                  </a:cubicBezTo>
                  <a:cubicBezTo>
                    <a:pt x="4402" y="23908"/>
                    <a:pt x="3068" y="15526"/>
                    <a:pt x="1925" y="8858"/>
                  </a:cubicBezTo>
                  <a:cubicBezTo>
                    <a:pt x="1731" y="5853"/>
                    <a:pt x="1187" y="288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1B204262-D1D7-4E67-8564-7992D20ADDEC}"/>
                </a:ext>
              </a:extLst>
            </p:cNvPr>
            <p:cNvSpPr/>
            <p:nvPr/>
          </p:nvSpPr>
          <p:spPr>
            <a:xfrm flipH="1">
              <a:off x="2919928" y="2675891"/>
              <a:ext cx="80375" cy="9476"/>
            </a:xfrm>
            <a:custGeom>
              <a:avLst/>
              <a:gdLst>
                <a:gd name="connsiteX0" fmla="*/ 0 w 233648"/>
                <a:gd name="connsiteY0" fmla="*/ 27514 h 27546"/>
                <a:gd name="connsiteX1" fmla="*/ 9525 w 233648"/>
                <a:gd name="connsiteY1" fmla="*/ 26657 h 27546"/>
                <a:gd name="connsiteX2" fmla="*/ 34480 w 233648"/>
                <a:gd name="connsiteY2" fmla="*/ 23038 h 27546"/>
                <a:gd name="connsiteX3" fmla="*/ 116586 w 233648"/>
                <a:gd name="connsiteY3" fmla="*/ 12084 h 27546"/>
                <a:gd name="connsiteX4" fmla="*/ 199073 w 233648"/>
                <a:gd name="connsiteY4" fmla="*/ 3797 h 27546"/>
                <a:gd name="connsiteX5" fmla="*/ 224123 w 233648"/>
                <a:gd name="connsiteY5" fmla="*/ 1606 h 27546"/>
                <a:gd name="connsiteX6" fmla="*/ 233648 w 233648"/>
                <a:gd name="connsiteY6" fmla="*/ 273 h 27546"/>
                <a:gd name="connsiteX7" fmla="*/ 224123 w 233648"/>
                <a:gd name="connsiteY7" fmla="*/ 273 h 27546"/>
                <a:gd name="connsiteX8" fmla="*/ 198977 w 233648"/>
                <a:gd name="connsiteY8" fmla="*/ 1130 h 27546"/>
                <a:gd name="connsiteX9" fmla="*/ 116205 w 233648"/>
                <a:gd name="connsiteY9" fmla="*/ 8179 h 27546"/>
                <a:gd name="connsiteX10" fmla="*/ 34004 w 233648"/>
                <a:gd name="connsiteY10" fmla="*/ 20466 h 27546"/>
                <a:gd name="connsiteX11" fmla="*/ 9335 w 233648"/>
                <a:gd name="connsiteY11" fmla="*/ 25419 h 27546"/>
                <a:gd name="connsiteX12" fmla="*/ 0 w 233648"/>
                <a:gd name="connsiteY12" fmla="*/ 27514 h 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648" h="27546">
                  <a:moveTo>
                    <a:pt x="0" y="27514"/>
                  </a:moveTo>
                  <a:cubicBezTo>
                    <a:pt x="3199" y="27648"/>
                    <a:pt x="6401" y="27360"/>
                    <a:pt x="9525" y="26657"/>
                  </a:cubicBezTo>
                  <a:lnTo>
                    <a:pt x="34480" y="23038"/>
                  </a:lnTo>
                  <a:cubicBezTo>
                    <a:pt x="55436" y="19894"/>
                    <a:pt x="84487" y="15799"/>
                    <a:pt x="116586" y="12084"/>
                  </a:cubicBezTo>
                  <a:cubicBezTo>
                    <a:pt x="148685" y="8369"/>
                    <a:pt x="177927" y="5607"/>
                    <a:pt x="199073" y="3797"/>
                  </a:cubicBezTo>
                  <a:lnTo>
                    <a:pt x="224123" y="1606"/>
                  </a:lnTo>
                  <a:cubicBezTo>
                    <a:pt x="227341" y="1559"/>
                    <a:pt x="230541" y="1111"/>
                    <a:pt x="233648" y="273"/>
                  </a:cubicBezTo>
                  <a:cubicBezTo>
                    <a:pt x="230484" y="-91"/>
                    <a:pt x="227288" y="-91"/>
                    <a:pt x="224123" y="273"/>
                  </a:cubicBezTo>
                  <a:cubicBezTo>
                    <a:pt x="218123" y="273"/>
                    <a:pt x="209550" y="273"/>
                    <a:pt x="198977" y="1130"/>
                  </a:cubicBezTo>
                  <a:cubicBezTo>
                    <a:pt x="177737" y="2178"/>
                    <a:pt x="148400" y="4464"/>
                    <a:pt x="116205" y="8179"/>
                  </a:cubicBezTo>
                  <a:cubicBezTo>
                    <a:pt x="84011" y="11894"/>
                    <a:pt x="54959" y="16561"/>
                    <a:pt x="34004" y="20466"/>
                  </a:cubicBezTo>
                  <a:cubicBezTo>
                    <a:pt x="23622" y="22371"/>
                    <a:pt x="14954" y="24086"/>
                    <a:pt x="9335" y="25419"/>
                  </a:cubicBezTo>
                  <a:cubicBezTo>
                    <a:pt x="6149" y="25734"/>
                    <a:pt x="3014" y="26438"/>
                    <a:pt x="0" y="2751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F33BD8E6-0D71-42F3-A0AC-BB43F67416C0}"/>
                </a:ext>
              </a:extLst>
            </p:cNvPr>
            <p:cNvSpPr/>
            <p:nvPr/>
          </p:nvSpPr>
          <p:spPr>
            <a:xfrm flipH="1">
              <a:off x="3041916" y="2548886"/>
              <a:ext cx="94104" cy="22838"/>
            </a:xfrm>
            <a:custGeom>
              <a:avLst/>
              <a:gdLst>
                <a:gd name="connsiteX0" fmla="*/ 0 w 273558"/>
                <a:gd name="connsiteY0" fmla="*/ 0 h 66389"/>
                <a:gd name="connsiteX1" fmla="*/ 10763 w 273558"/>
                <a:gd name="connsiteY1" fmla="*/ 2572 h 66389"/>
                <a:gd name="connsiteX2" fmla="*/ 40386 w 273558"/>
                <a:gd name="connsiteY2" fmla="*/ 8477 h 66389"/>
                <a:gd name="connsiteX3" fmla="*/ 137827 w 273558"/>
                <a:gd name="connsiteY3" fmla="*/ 29718 h 66389"/>
                <a:gd name="connsiteX4" fmla="*/ 234125 w 273558"/>
                <a:gd name="connsiteY4" fmla="*/ 55340 h 66389"/>
                <a:gd name="connsiteX5" fmla="*/ 262700 w 273558"/>
                <a:gd name="connsiteY5" fmla="*/ 63722 h 66389"/>
                <a:gd name="connsiteX6" fmla="*/ 273558 w 273558"/>
                <a:gd name="connsiteY6" fmla="*/ 66389 h 66389"/>
                <a:gd name="connsiteX7" fmla="*/ 263271 w 273558"/>
                <a:gd name="connsiteY7" fmla="*/ 62198 h 66389"/>
                <a:gd name="connsiteX8" fmla="*/ 234696 w 273558"/>
                <a:gd name="connsiteY8" fmla="*/ 52673 h 66389"/>
                <a:gd name="connsiteX9" fmla="*/ 138494 w 273558"/>
                <a:gd name="connsiteY9" fmla="*/ 25813 h 66389"/>
                <a:gd name="connsiteX10" fmla="*/ 40672 w 273558"/>
                <a:gd name="connsiteY10" fmla="*/ 5620 h 66389"/>
                <a:gd name="connsiteX11" fmla="*/ 10763 w 273558"/>
                <a:gd name="connsiteY11" fmla="*/ 1143 h 66389"/>
                <a:gd name="connsiteX12" fmla="*/ 0 w 273558"/>
                <a:gd name="connsiteY12" fmla="*/ 0 h 6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558" h="66389">
                  <a:moveTo>
                    <a:pt x="0" y="0"/>
                  </a:moveTo>
                  <a:cubicBezTo>
                    <a:pt x="3500" y="1189"/>
                    <a:pt x="7104" y="2050"/>
                    <a:pt x="10763" y="2572"/>
                  </a:cubicBezTo>
                  <a:lnTo>
                    <a:pt x="40386" y="8477"/>
                  </a:lnTo>
                  <a:cubicBezTo>
                    <a:pt x="65437" y="13335"/>
                    <a:pt x="100013" y="20574"/>
                    <a:pt x="137827" y="29718"/>
                  </a:cubicBezTo>
                  <a:cubicBezTo>
                    <a:pt x="175641" y="38862"/>
                    <a:pt x="209645" y="48292"/>
                    <a:pt x="234125" y="55340"/>
                  </a:cubicBezTo>
                  <a:lnTo>
                    <a:pt x="262700" y="63722"/>
                  </a:lnTo>
                  <a:cubicBezTo>
                    <a:pt x="266215" y="64990"/>
                    <a:pt x="269855" y="65884"/>
                    <a:pt x="273558" y="66389"/>
                  </a:cubicBezTo>
                  <a:cubicBezTo>
                    <a:pt x="270288" y="64630"/>
                    <a:pt x="266839" y="63225"/>
                    <a:pt x="263271" y="62198"/>
                  </a:cubicBezTo>
                  <a:cubicBezTo>
                    <a:pt x="256508" y="59722"/>
                    <a:pt x="246698" y="56388"/>
                    <a:pt x="234696" y="52673"/>
                  </a:cubicBezTo>
                  <a:cubicBezTo>
                    <a:pt x="210407" y="44863"/>
                    <a:pt x="176498" y="34957"/>
                    <a:pt x="138494" y="25813"/>
                  </a:cubicBezTo>
                  <a:cubicBezTo>
                    <a:pt x="100489" y="16669"/>
                    <a:pt x="65913" y="9811"/>
                    <a:pt x="40672" y="5620"/>
                  </a:cubicBezTo>
                  <a:cubicBezTo>
                    <a:pt x="28099" y="3524"/>
                    <a:pt x="17812" y="2000"/>
                    <a:pt x="10763" y="1143"/>
                  </a:cubicBezTo>
                  <a:cubicBezTo>
                    <a:pt x="7227" y="377"/>
                    <a:pt x="3618" y="-6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644854E9-3532-4EF5-8974-60F2D5FA9416}"/>
                </a:ext>
              </a:extLst>
            </p:cNvPr>
            <p:cNvSpPr/>
            <p:nvPr/>
          </p:nvSpPr>
          <p:spPr>
            <a:xfrm flipH="1">
              <a:off x="3037460" y="2443445"/>
              <a:ext cx="28759" cy="99150"/>
            </a:xfrm>
            <a:custGeom>
              <a:avLst/>
              <a:gdLst>
                <a:gd name="connsiteX0" fmla="*/ 83602 w 83602"/>
                <a:gd name="connsiteY0" fmla="*/ 0 h 288226"/>
                <a:gd name="connsiteX1" fmla="*/ 76935 w 83602"/>
                <a:gd name="connsiteY1" fmla="*/ 9525 h 288226"/>
                <a:gd name="connsiteX2" fmla="*/ 61028 w 83602"/>
                <a:gd name="connsiteY2" fmla="*/ 38100 h 288226"/>
                <a:gd name="connsiteX3" fmla="*/ 1878 w 83602"/>
                <a:gd name="connsiteY3" fmla="*/ 243745 h 288226"/>
                <a:gd name="connsiteX4" fmla="*/ 258 w 83602"/>
                <a:gd name="connsiteY4" fmla="*/ 276225 h 288226"/>
                <a:gd name="connsiteX5" fmla="*/ 258 w 83602"/>
                <a:gd name="connsiteY5" fmla="*/ 288226 h 288226"/>
                <a:gd name="connsiteX6" fmla="*/ 1497 w 83602"/>
                <a:gd name="connsiteY6" fmla="*/ 276320 h 288226"/>
                <a:gd name="connsiteX7" fmla="*/ 4449 w 83602"/>
                <a:gd name="connsiteY7" fmla="*/ 244030 h 288226"/>
                <a:gd name="connsiteX8" fmla="*/ 63314 w 83602"/>
                <a:gd name="connsiteY8" fmla="*/ 39433 h 288226"/>
                <a:gd name="connsiteX9" fmla="*/ 77982 w 83602"/>
                <a:gd name="connsiteY9" fmla="*/ 10858 h 288226"/>
                <a:gd name="connsiteX10" fmla="*/ 83602 w 83602"/>
                <a:gd name="connsiteY10" fmla="*/ 0 h 28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602" h="288226">
                  <a:moveTo>
                    <a:pt x="83602" y="0"/>
                  </a:moveTo>
                  <a:cubicBezTo>
                    <a:pt x="81035" y="2919"/>
                    <a:pt x="78799" y="6114"/>
                    <a:pt x="76935" y="9525"/>
                  </a:cubicBezTo>
                  <a:cubicBezTo>
                    <a:pt x="72839" y="16002"/>
                    <a:pt x="67410" y="25717"/>
                    <a:pt x="61028" y="38100"/>
                  </a:cubicBezTo>
                  <a:cubicBezTo>
                    <a:pt x="28097" y="102138"/>
                    <a:pt x="8004" y="171997"/>
                    <a:pt x="1878" y="243745"/>
                  </a:cubicBezTo>
                  <a:cubicBezTo>
                    <a:pt x="735" y="257461"/>
                    <a:pt x="258" y="268510"/>
                    <a:pt x="258" y="276225"/>
                  </a:cubicBezTo>
                  <a:cubicBezTo>
                    <a:pt x="-86" y="280218"/>
                    <a:pt x="-86" y="284233"/>
                    <a:pt x="258" y="288226"/>
                  </a:cubicBezTo>
                  <a:cubicBezTo>
                    <a:pt x="1055" y="284307"/>
                    <a:pt x="1469" y="280320"/>
                    <a:pt x="1497" y="276320"/>
                  </a:cubicBezTo>
                  <a:cubicBezTo>
                    <a:pt x="1497" y="268700"/>
                    <a:pt x="3021" y="257270"/>
                    <a:pt x="4449" y="244030"/>
                  </a:cubicBezTo>
                  <a:cubicBezTo>
                    <a:pt x="12224" y="172967"/>
                    <a:pt x="32135" y="103764"/>
                    <a:pt x="63314" y="39433"/>
                  </a:cubicBezTo>
                  <a:cubicBezTo>
                    <a:pt x="69219" y="27051"/>
                    <a:pt x="74363" y="17145"/>
                    <a:pt x="77982" y="10858"/>
                  </a:cubicBezTo>
                  <a:cubicBezTo>
                    <a:pt x="80209" y="7433"/>
                    <a:pt x="82092" y="3796"/>
                    <a:pt x="83602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A3FA45E5-E69A-4D48-8F39-F4C7FEFD2A85}"/>
                </a:ext>
              </a:extLst>
            </p:cNvPr>
            <p:cNvSpPr/>
            <p:nvPr/>
          </p:nvSpPr>
          <p:spPr>
            <a:xfrm flipH="1">
              <a:off x="3115673" y="2379289"/>
              <a:ext cx="71364" cy="57799"/>
            </a:xfrm>
            <a:custGeom>
              <a:avLst/>
              <a:gdLst>
                <a:gd name="connsiteX0" fmla="*/ 0 w 207454"/>
                <a:gd name="connsiteY0" fmla="*/ 0 h 168020"/>
                <a:gd name="connsiteX1" fmla="*/ 8573 w 207454"/>
                <a:gd name="connsiteY1" fmla="*/ 6096 h 168020"/>
                <a:gd name="connsiteX2" fmla="*/ 32671 w 207454"/>
                <a:gd name="connsiteY2" fmla="*/ 21717 h 168020"/>
                <a:gd name="connsiteX3" fmla="*/ 108871 w 207454"/>
                <a:gd name="connsiteY3" fmla="*/ 77629 h 168020"/>
                <a:gd name="connsiteX4" fmla="*/ 179356 w 207454"/>
                <a:gd name="connsiteY4" fmla="*/ 140589 h 168020"/>
                <a:gd name="connsiteX5" fmla="*/ 199644 w 207454"/>
                <a:gd name="connsiteY5" fmla="*/ 160782 h 168020"/>
                <a:gd name="connsiteX6" fmla="*/ 207454 w 207454"/>
                <a:gd name="connsiteY6" fmla="*/ 168021 h 168020"/>
                <a:gd name="connsiteX7" fmla="*/ 200882 w 207454"/>
                <a:gd name="connsiteY7" fmla="*/ 159734 h 168020"/>
                <a:gd name="connsiteX8" fmla="*/ 181832 w 207454"/>
                <a:gd name="connsiteY8" fmla="*/ 138493 h 168020"/>
                <a:gd name="connsiteX9" fmla="*/ 111919 w 207454"/>
                <a:gd name="connsiteY9" fmla="*/ 74295 h 168020"/>
                <a:gd name="connsiteX10" fmla="*/ 34576 w 207454"/>
                <a:gd name="connsiteY10" fmla="*/ 19240 h 168020"/>
                <a:gd name="connsiteX11" fmla="*/ 9811 w 207454"/>
                <a:gd name="connsiteY11" fmla="*/ 4667 h 168020"/>
                <a:gd name="connsiteX12" fmla="*/ 0 w 207454"/>
                <a:gd name="connsiteY12" fmla="*/ 0 h 16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454" h="168020">
                  <a:moveTo>
                    <a:pt x="0" y="0"/>
                  </a:moveTo>
                  <a:cubicBezTo>
                    <a:pt x="2640" y="2321"/>
                    <a:pt x="5513" y="4364"/>
                    <a:pt x="8573" y="6096"/>
                  </a:cubicBezTo>
                  <a:lnTo>
                    <a:pt x="32671" y="21717"/>
                  </a:lnTo>
                  <a:cubicBezTo>
                    <a:pt x="52864" y="35147"/>
                    <a:pt x="80296" y="54388"/>
                    <a:pt x="108871" y="77629"/>
                  </a:cubicBezTo>
                  <a:cubicBezTo>
                    <a:pt x="137446" y="100870"/>
                    <a:pt x="162115" y="123634"/>
                    <a:pt x="179356" y="140589"/>
                  </a:cubicBezTo>
                  <a:lnTo>
                    <a:pt x="199644" y="160782"/>
                  </a:lnTo>
                  <a:cubicBezTo>
                    <a:pt x="201978" y="163470"/>
                    <a:pt x="204597" y="165897"/>
                    <a:pt x="207454" y="168021"/>
                  </a:cubicBezTo>
                  <a:cubicBezTo>
                    <a:pt x="205565" y="165033"/>
                    <a:pt x="203361" y="162255"/>
                    <a:pt x="200882" y="159734"/>
                  </a:cubicBezTo>
                  <a:cubicBezTo>
                    <a:pt x="196501" y="154496"/>
                    <a:pt x="189929" y="147257"/>
                    <a:pt x="181832" y="138493"/>
                  </a:cubicBezTo>
                  <a:cubicBezTo>
                    <a:pt x="159885" y="115662"/>
                    <a:pt x="136535" y="94221"/>
                    <a:pt x="111919" y="74295"/>
                  </a:cubicBezTo>
                  <a:cubicBezTo>
                    <a:pt x="87294" y="54371"/>
                    <a:pt x="61464" y="35985"/>
                    <a:pt x="34576" y="19240"/>
                  </a:cubicBezTo>
                  <a:cubicBezTo>
                    <a:pt x="24289" y="12763"/>
                    <a:pt x="15526" y="7810"/>
                    <a:pt x="9811" y="4667"/>
                  </a:cubicBezTo>
                  <a:cubicBezTo>
                    <a:pt x="6711" y="2775"/>
                    <a:pt x="3423" y="121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26986E00-7013-4C9D-A76E-1530DE2A6775}"/>
                </a:ext>
              </a:extLst>
            </p:cNvPr>
            <p:cNvSpPr/>
            <p:nvPr/>
          </p:nvSpPr>
          <p:spPr>
            <a:xfrm flipH="1">
              <a:off x="3046209" y="2277452"/>
              <a:ext cx="84503" cy="99215"/>
            </a:xfrm>
            <a:custGeom>
              <a:avLst/>
              <a:gdLst>
                <a:gd name="connsiteX0" fmla="*/ 245650 w 245649"/>
                <a:gd name="connsiteY0" fmla="*/ 0 h 288417"/>
                <a:gd name="connsiteX1" fmla="*/ 242507 w 245649"/>
                <a:gd name="connsiteY1" fmla="*/ 2381 h 288417"/>
                <a:gd name="connsiteX2" fmla="*/ 234315 w 245649"/>
                <a:gd name="connsiteY2" fmla="*/ 9716 h 288417"/>
                <a:gd name="connsiteX3" fmla="*/ 204788 w 245649"/>
                <a:gd name="connsiteY3" fmla="*/ 37814 h 288417"/>
                <a:gd name="connsiteX4" fmla="*/ 113443 w 245649"/>
                <a:gd name="connsiteY4" fmla="*/ 136208 h 288417"/>
                <a:gd name="connsiteX5" fmla="*/ 30861 w 245649"/>
                <a:gd name="connsiteY5" fmla="*/ 242030 h 288417"/>
                <a:gd name="connsiteX6" fmla="*/ 7811 w 245649"/>
                <a:gd name="connsiteY6" fmla="*/ 275558 h 288417"/>
                <a:gd name="connsiteX7" fmla="*/ 1810 w 245649"/>
                <a:gd name="connsiteY7" fmla="*/ 285083 h 288417"/>
                <a:gd name="connsiteX8" fmla="*/ 0 w 245649"/>
                <a:gd name="connsiteY8" fmla="*/ 288417 h 288417"/>
                <a:gd name="connsiteX9" fmla="*/ 2572 w 245649"/>
                <a:gd name="connsiteY9" fmla="*/ 285559 h 288417"/>
                <a:gd name="connsiteX10" fmla="*/ 9144 w 245649"/>
                <a:gd name="connsiteY10" fmla="*/ 276701 h 288417"/>
                <a:gd name="connsiteX11" fmla="*/ 33242 w 245649"/>
                <a:gd name="connsiteY11" fmla="*/ 243935 h 288417"/>
                <a:gd name="connsiteX12" fmla="*/ 116681 w 245649"/>
                <a:gd name="connsiteY12" fmla="*/ 139160 h 288417"/>
                <a:gd name="connsiteX13" fmla="*/ 206978 w 245649"/>
                <a:gd name="connsiteY13" fmla="*/ 40100 h 288417"/>
                <a:gd name="connsiteX14" fmla="*/ 235553 w 245649"/>
                <a:gd name="connsiteY14" fmla="*/ 11525 h 288417"/>
                <a:gd name="connsiteX15" fmla="*/ 243173 w 245649"/>
                <a:gd name="connsiteY15" fmla="*/ 3620 h 288417"/>
                <a:gd name="connsiteX16" fmla="*/ 245650 w 245649"/>
                <a:gd name="connsiteY16" fmla="*/ 0 h 28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649" h="288417">
                  <a:moveTo>
                    <a:pt x="245650" y="0"/>
                  </a:moveTo>
                  <a:cubicBezTo>
                    <a:pt x="245650" y="0"/>
                    <a:pt x="244412" y="762"/>
                    <a:pt x="242507" y="2381"/>
                  </a:cubicBezTo>
                  <a:lnTo>
                    <a:pt x="234315" y="9716"/>
                  </a:lnTo>
                  <a:cubicBezTo>
                    <a:pt x="227171" y="16192"/>
                    <a:pt x="217075" y="25813"/>
                    <a:pt x="204788" y="37814"/>
                  </a:cubicBezTo>
                  <a:cubicBezTo>
                    <a:pt x="180308" y="61913"/>
                    <a:pt x="147638" y="96298"/>
                    <a:pt x="113443" y="136208"/>
                  </a:cubicBezTo>
                  <a:cubicBezTo>
                    <a:pt x="79248" y="176117"/>
                    <a:pt x="50673" y="213932"/>
                    <a:pt x="30861" y="242030"/>
                  </a:cubicBezTo>
                  <a:cubicBezTo>
                    <a:pt x="21336" y="256032"/>
                    <a:pt x="13049" y="267462"/>
                    <a:pt x="7811" y="275558"/>
                  </a:cubicBezTo>
                  <a:lnTo>
                    <a:pt x="1810" y="285083"/>
                  </a:lnTo>
                  <a:cubicBezTo>
                    <a:pt x="1038" y="286094"/>
                    <a:pt x="427" y="287219"/>
                    <a:pt x="0" y="288417"/>
                  </a:cubicBezTo>
                  <a:cubicBezTo>
                    <a:pt x="0" y="288417"/>
                    <a:pt x="1048" y="287560"/>
                    <a:pt x="2572" y="285559"/>
                  </a:cubicBezTo>
                  <a:lnTo>
                    <a:pt x="9144" y="276701"/>
                  </a:lnTo>
                  <a:lnTo>
                    <a:pt x="33242" y="243935"/>
                  </a:lnTo>
                  <a:cubicBezTo>
                    <a:pt x="53721" y="216408"/>
                    <a:pt x="82772" y="178975"/>
                    <a:pt x="116681" y="139160"/>
                  </a:cubicBezTo>
                  <a:cubicBezTo>
                    <a:pt x="150590" y="99346"/>
                    <a:pt x="183356" y="64675"/>
                    <a:pt x="206978" y="40100"/>
                  </a:cubicBezTo>
                  <a:lnTo>
                    <a:pt x="235553" y="11525"/>
                  </a:lnTo>
                  <a:lnTo>
                    <a:pt x="243173" y="3620"/>
                  </a:lnTo>
                  <a:cubicBezTo>
                    <a:pt x="244184" y="2551"/>
                    <a:pt x="245020" y="1329"/>
                    <a:pt x="24565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242A09FE-3B07-4D18-BCC5-61E93F8FC32C}"/>
                </a:ext>
              </a:extLst>
            </p:cNvPr>
            <p:cNvSpPr/>
            <p:nvPr/>
          </p:nvSpPr>
          <p:spPr>
            <a:xfrm flipH="1">
              <a:off x="3135987" y="2207693"/>
              <a:ext cx="65565" cy="91712"/>
            </a:xfrm>
            <a:custGeom>
              <a:avLst/>
              <a:gdLst>
                <a:gd name="connsiteX0" fmla="*/ 0 w 190595"/>
                <a:gd name="connsiteY0" fmla="*/ 0 h 266604"/>
                <a:gd name="connsiteX1" fmla="*/ 8001 w 190595"/>
                <a:gd name="connsiteY1" fmla="*/ 10097 h 266604"/>
                <a:gd name="connsiteX2" fmla="*/ 30766 w 190595"/>
                <a:gd name="connsiteY2" fmla="*/ 36957 h 266604"/>
                <a:gd name="connsiteX3" fmla="*/ 101822 w 190595"/>
                <a:gd name="connsiteY3" fmla="*/ 128588 h 266604"/>
                <a:gd name="connsiteX4" fmla="*/ 165640 w 190595"/>
                <a:gd name="connsiteY4" fmla="*/ 225552 h 266604"/>
                <a:gd name="connsiteX5" fmla="*/ 183642 w 190595"/>
                <a:gd name="connsiteY5" fmla="*/ 255746 h 266604"/>
                <a:gd name="connsiteX6" fmla="*/ 190595 w 190595"/>
                <a:gd name="connsiteY6" fmla="*/ 266605 h 266604"/>
                <a:gd name="connsiteX7" fmla="*/ 185166 w 190595"/>
                <a:gd name="connsiteY7" fmla="*/ 254889 h 266604"/>
                <a:gd name="connsiteX8" fmla="*/ 168212 w 190595"/>
                <a:gd name="connsiteY8" fmla="*/ 224028 h 266604"/>
                <a:gd name="connsiteX9" fmla="*/ 105251 w 190595"/>
                <a:gd name="connsiteY9" fmla="*/ 126111 h 266604"/>
                <a:gd name="connsiteX10" fmla="*/ 33052 w 190595"/>
                <a:gd name="connsiteY10" fmla="*/ 34957 h 266604"/>
                <a:gd name="connsiteX11" fmla="*/ 9239 w 190595"/>
                <a:gd name="connsiteY11" fmla="*/ 8954 h 266604"/>
                <a:gd name="connsiteX12" fmla="*/ 0 w 190595"/>
                <a:gd name="connsiteY12" fmla="*/ 0 h 26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95" h="266604">
                  <a:moveTo>
                    <a:pt x="0" y="0"/>
                  </a:moveTo>
                  <a:cubicBezTo>
                    <a:pt x="2377" y="3585"/>
                    <a:pt x="5054" y="6963"/>
                    <a:pt x="8001" y="10097"/>
                  </a:cubicBezTo>
                  <a:lnTo>
                    <a:pt x="30766" y="36957"/>
                  </a:lnTo>
                  <a:cubicBezTo>
                    <a:pt x="49816" y="59722"/>
                    <a:pt x="75438" y="91821"/>
                    <a:pt x="101822" y="128588"/>
                  </a:cubicBezTo>
                  <a:cubicBezTo>
                    <a:pt x="128206" y="165354"/>
                    <a:pt x="150209" y="200120"/>
                    <a:pt x="165640" y="225552"/>
                  </a:cubicBezTo>
                  <a:cubicBezTo>
                    <a:pt x="172974" y="237744"/>
                    <a:pt x="178975" y="247936"/>
                    <a:pt x="183642" y="255746"/>
                  </a:cubicBezTo>
                  <a:cubicBezTo>
                    <a:pt x="185677" y="259539"/>
                    <a:pt x="188002" y="263170"/>
                    <a:pt x="190595" y="266605"/>
                  </a:cubicBezTo>
                  <a:cubicBezTo>
                    <a:pt x="189112" y="262556"/>
                    <a:pt x="187296" y="258638"/>
                    <a:pt x="185166" y="254889"/>
                  </a:cubicBezTo>
                  <a:cubicBezTo>
                    <a:pt x="181356" y="247460"/>
                    <a:pt x="175641" y="236887"/>
                    <a:pt x="168212" y="224028"/>
                  </a:cubicBezTo>
                  <a:cubicBezTo>
                    <a:pt x="153448" y="198120"/>
                    <a:pt x="131731" y="163163"/>
                    <a:pt x="105251" y="126111"/>
                  </a:cubicBezTo>
                  <a:cubicBezTo>
                    <a:pt x="78772" y="89059"/>
                    <a:pt x="52769" y="57341"/>
                    <a:pt x="33052" y="34957"/>
                  </a:cubicBezTo>
                  <a:cubicBezTo>
                    <a:pt x="23527" y="23813"/>
                    <a:pt x="15050" y="14954"/>
                    <a:pt x="9239" y="8954"/>
                  </a:cubicBezTo>
                  <a:cubicBezTo>
                    <a:pt x="6473" y="5662"/>
                    <a:pt x="3377" y="266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DA4E9D8E-5B82-4D93-A644-17BFC2A2EF92}"/>
                </a:ext>
              </a:extLst>
            </p:cNvPr>
            <p:cNvSpPr/>
            <p:nvPr/>
          </p:nvSpPr>
          <p:spPr>
            <a:xfrm flipH="1">
              <a:off x="3084938" y="2101826"/>
              <a:ext cx="40204" cy="108619"/>
            </a:xfrm>
            <a:custGeom>
              <a:avLst/>
              <a:gdLst>
                <a:gd name="connsiteX0" fmla="*/ 116872 w 116871"/>
                <a:gd name="connsiteY0" fmla="*/ 0 h 315753"/>
                <a:gd name="connsiteX1" fmla="*/ 110966 w 116871"/>
                <a:gd name="connsiteY1" fmla="*/ 11906 h 315753"/>
                <a:gd name="connsiteX2" fmla="*/ 96488 w 116871"/>
                <a:gd name="connsiteY2" fmla="*/ 44958 h 315753"/>
                <a:gd name="connsiteX3" fmla="*/ 52768 w 116871"/>
                <a:gd name="connsiteY3" fmla="*/ 155734 h 315753"/>
                <a:gd name="connsiteX4" fmla="*/ 13811 w 116871"/>
                <a:gd name="connsiteY4" fmla="*/ 268415 h 315753"/>
                <a:gd name="connsiteX5" fmla="*/ 3238 w 116871"/>
                <a:gd name="connsiteY5" fmla="*/ 302895 h 315753"/>
                <a:gd name="connsiteX6" fmla="*/ 0 w 116871"/>
                <a:gd name="connsiteY6" fmla="*/ 315754 h 315753"/>
                <a:gd name="connsiteX7" fmla="*/ 5144 w 116871"/>
                <a:gd name="connsiteY7" fmla="*/ 303086 h 315753"/>
                <a:gd name="connsiteX8" fmla="*/ 16954 w 116871"/>
                <a:gd name="connsiteY8" fmla="*/ 269081 h 315753"/>
                <a:gd name="connsiteX9" fmla="*/ 57055 w 116871"/>
                <a:gd name="connsiteY9" fmla="*/ 156972 h 315753"/>
                <a:gd name="connsiteX10" fmla="*/ 99346 w 116871"/>
                <a:gd name="connsiteY10" fmla="*/ 45910 h 315753"/>
                <a:gd name="connsiteX11" fmla="*/ 112490 w 116871"/>
                <a:gd name="connsiteY11" fmla="*/ 12287 h 315753"/>
                <a:gd name="connsiteX12" fmla="*/ 116872 w 116871"/>
                <a:gd name="connsiteY12" fmla="*/ 0 h 31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871" h="315753">
                  <a:moveTo>
                    <a:pt x="116872" y="0"/>
                  </a:moveTo>
                  <a:cubicBezTo>
                    <a:pt x="114551" y="3784"/>
                    <a:pt x="112575" y="7769"/>
                    <a:pt x="110966" y="11906"/>
                  </a:cubicBezTo>
                  <a:cubicBezTo>
                    <a:pt x="107442" y="19621"/>
                    <a:pt x="102489" y="30956"/>
                    <a:pt x="96488" y="44958"/>
                  </a:cubicBezTo>
                  <a:cubicBezTo>
                    <a:pt x="84582" y="73057"/>
                    <a:pt x="68866" y="111633"/>
                    <a:pt x="52768" y="155734"/>
                  </a:cubicBezTo>
                  <a:cubicBezTo>
                    <a:pt x="36671" y="199835"/>
                    <a:pt x="23050" y="239363"/>
                    <a:pt x="13811" y="268415"/>
                  </a:cubicBezTo>
                  <a:cubicBezTo>
                    <a:pt x="9239" y="282893"/>
                    <a:pt x="5620" y="294703"/>
                    <a:pt x="3238" y="302895"/>
                  </a:cubicBezTo>
                  <a:cubicBezTo>
                    <a:pt x="1777" y="307076"/>
                    <a:pt x="694" y="311379"/>
                    <a:pt x="0" y="315754"/>
                  </a:cubicBezTo>
                  <a:cubicBezTo>
                    <a:pt x="2091" y="311694"/>
                    <a:pt x="3812" y="307454"/>
                    <a:pt x="5144" y="303086"/>
                  </a:cubicBezTo>
                  <a:cubicBezTo>
                    <a:pt x="8191" y="294323"/>
                    <a:pt x="12192" y="282893"/>
                    <a:pt x="16954" y="269081"/>
                  </a:cubicBezTo>
                  <a:cubicBezTo>
                    <a:pt x="26956" y="240506"/>
                    <a:pt x="40862" y="200596"/>
                    <a:pt x="57055" y="156972"/>
                  </a:cubicBezTo>
                  <a:cubicBezTo>
                    <a:pt x="73247" y="113348"/>
                    <a:pt x="88106" y="74486"/>
                    <a:pt x="99346" y="45910"/>
                  </a:cubicBezTo>
                  <a:cubicBezTo>
                    <a:pt x="104680" y="32290"/>
                    <a:pt x="108871" y="20955"/>
                    <a:pt x="112490" y="12287"/>
                  </a:cubicBezTo>
                  <a:cubicBezTo>
                    <a:pt x="114280" y="8317"/>
                    <a:pt x="115746" y="4207"/>
                    <a:pt x="116872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69" name="弧形 268">
            <a:extLst>
              <a:ext uri="{FF2B5EF4-FFF2-40B4-BE49-F238E27FC236}">
                <a16:creationId xmlns:a16="http://schemas.microsoft.com/office/drawing/2014/main" id="{7120D203-E68A-444B-8676-AFC14C990468}"/>
              </a:ext>
            </a:extLst>
          </p:cNvPr>
          <p:cNvSpPr/>
          <p:nvPr/>
        </p:nvSpPr>
        <p:spPr>
          <a:xfrm>
            <a:off x="9185117" y="1375891"/>
            <a:ext cx="1497652" cy="1497652"/>
          </a:xfrm>
          <a:prstGeom prst="arc">
            <a:avLst>
              <a:gd name="adj1" fmla="val 16200000"/>
              <a:gd name="adj2" fmla="val 2574876"/>
            </a:avLst>
          </a:prstGeom>
          <a:noFill/>
          <a:ln w="3175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0" name="Arc 192+">
            <a:extLst>
              <a:ext uri="{FF2B5EF4-FFF2-40B4-BE49-F238E27FC236}">
                <a16:creationId xmlns:a16="http://schemas.microsoft.com/office/drawing/2014/main" id="{20BFF96B-D685-4F8B-A596-50C7E934C957}"/>
              </a:ext>
            </a:extLst>
          </p:cNvPr>
          <p:cNvSpPr/>
          <p:nvPr/>
        </p:nvSpPr>
        <p:spPr>
          <a:xfrm>
            <a:off x="9185117" y="1375891"/>
            <a:ext cx="1497652" cy="1497652"/>
          </a:xfrm>
          <a:prstGeom prst="arc">
            <a:avLst>
              <a:gd name="adj1" fmla="val 3289502"/>
              <a:gd name="adj2" fmla="val 14895522"/>
            </a:avLst>
          </a:prstGeom>
          <a:noFill/>
          <a:ln w="3175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  <a:prstDash val="solid"/>
            <a:miter lim="800000"/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1" name="星形: 五角 270">
            <a:extLst>
              <a:ext uri="{FF2B5EF4-FFF2-40B4-BE49-F238E27FC236}">
                <a16:creationId xmlns:a16="http://schemas.microsoft.com/office/drawing/2014/main" id="{27E1BD4A-C21B-4054-9936-9C4E9B06E1A9}"/>
              </a:ext>
            </a:extLst>
          </p:cNvPr>
          <p:cNvSpPr/>
          <p:nvPr/>
        </p:nvSpPr>
        <p:spPr>
          <a:xfrm>
            <a:off x="6013048" y="5544273"/>
            <a:ext cx="189053" cy="189053"/>
          </a:xfrm>
          <a:custGeom>
            <a:avLst/>
            <a:gdLst>
              <a:gd name="connsiteX0" fmla="*/ 0 w 189053"/>
              <a:gd name="connsiteY0" fmla="*/ 72212 h 189053"/>
              <a:gd name="connsiteX1" fmla="*/ 66888 w 189053"/>
              <a:gd name="connsiteY1" fmla="*/ 64507 h 189053"/>
              <a:gd name="connsiteX2" fmla="*/ 94527 w 189053"/>
              <a:gd name="connsiteY2" fmla="*/ 0 h 189053"/>
              <a:gd name="connsiteX3" fmla="*/ 122165 w 189053"/>
              <a:gd name="connsiteY3" fmla="*/ 64507 h 189053"/>
              <a:gd name="connsiteX4" fmla="*/ 189053 w 189053"/>
              <a:gd name="connsiteY4" fmla="*/ 72212 h 189053"/>
              <a:gd name="connsiteX5" fmla="*/ 139247 w 189053"/>
              <a:gd name="connsiteY5" fmla="*/ 119784 h 189053"/>
              <a:gd name="connsiteX6" fmla="*/ 152947 w 189053"/>
              <a:gd name="connsiteY6" fmla="*/ 189053 h 189053"/>
              <a:gd name="connsiteX7" fmla="*/ 94527 w 189053"/>
              <a:gd name="connsiteY7" fmla="*/ 153947 h 189053"/>
              <a:gd name="connsiteX8" fmla="*/ 36106 w 189053"/>
              <a:gd name="connsiteY8" fmla="*/ 189053 h 189053"/>
              <a:gd name="connsiteX9" fmla="*/ 49806 w 189053"/>
              <a:gd name="connsiteY9" fmla="*/ 119784 h 189053"/>
              <a:gd name="connsiteX10" fmla="*/ 0 w 189053"/>
              <a:gd name="connsiteY10" fmla="*/ 72212 h 189053"/>
              <a:gd name="connsiteX0" fmla="*/ 6001473 w 6190526"/>
              <a:gd name="connsiteY0" fmla="*/ 5616485 h 5733326"/>
              <a:gd name="connsiteX1" fmla="*/ 0 w 6190526"/>
              <a:gd name="connsiteY1" fmla="*/ 0 h 5733326"/>
              <a:gd name="connsiteX2" fmla="*/ 6068361 w 6190526"/>
              <a:gd name="connsiteY2" fmla="*/ 5608780 h 5733326"/>
              <a:gd name="connsiteX3" fmla="*/ 6096000 w 6190526"/>
              <a:gd name="connsiteY3" fmla="*/ 5544273 h 5733326"/>
              <a:gd name="connsiteX4" fmla="*/ 6123638 w 6190526"/>
              <a:gd name="connsiteY4" fmla="*/ 5608780 h 5733326"/>
              <a:gd name="connsiteX5" fmla="*/ 6190526 w 6190526"/>
              <a:gd name="connsiteY5" fmla="*/ 5616485 h 5733326"/>
              <a:gd name="connsiteX6" fmla="*/ 6140720 w 6190526"/>
              <a:gd name="connsiteY6" fmla="*/ 5664057 h 5733326"/>
              <a:gd name="connsiteX7" fmla="*/ 6154420 w 6190526"/>
              <a:gd name="connsiteY7" fmla="*/ 5733326 h 5733326"/>
              <a:gd name="connsiteX8" fmla="*/ 6096000 w 6190526"/>
              <a:gd name="connsiteY8" fmla="*/ 5698220 h 5733326"/>
              <a:gd name="connsiteX9" fmla="*/ 6037579 w 6190526"/>
              <a:gd name="connsiteY9" fmla="*/ 5733326 h 5733326"/>
              <a:gd name="connsiteX10" fmla="*/ 6051279 w 6190526"/>
              <a:gd name="connsiteY10" fmla="*/ 5664057 h 5733326"/>
              <a:gd name="connsiteX11" fmla="*/ 6001473 w 6190526"/>
              <a:gd name="connsiteY11" fmla="*/ 5616485 h 5733326"/>
              <a:gd name="connsiteX0" fmla="*/ 0 w 189053"/>
              <a:gd name="connsiteY0" fmla="*/ 72212 h 189053"/>
              <a:gd name="connsiteX1" fmla="*/ 66888 w 189053"/>
              <a:gd name="connsiteY1" fmla="*/ 64507 h 189053"/>
              <a:gd name="connsiteX2" fmla="*/ 94527 w 189053"/>
              <a:gd name="connsiteY2" fmla="*/ 0 h 189053"/>
              <a:gd name="connsiteX3" fmla="*/ 122165 w 189053"/>
              <a:gd name="connsiteY3" fmla="*/ 64507 h 189053"/>
              <a:gd name="connsiteX4" fmla="*/ 189053 w 189053"/>
              <a:gd name="connsiteY4" fmla="*/ 72212 h 189053"/>
              <a:gd name="connsiteX5" fmla="*/ 139247 w 189053"/>
              <a:gd name="connsiteY5" fmla="*/ 119784 h 189053"/>
              <a:gd name="connsiteX6" fmla="*/ 152947 w 189053"/>
              <a:gd name="connsiteY6" fmla="*/ 189053 h 189053"/>
              <a:gd name="connsiteX7" fmla="*/ 94527 w 189053"/>
              <a:gd name="connsiteY7" fmla="*/ 153947 h 189053"/>
              <a:gd name="connsiteX8" fmla="*/ 36106 w 189053"/>
              <a:gd name="connsiteY8" fmla="*/ 189053 h 189053"/>
              <a:gd name="connsiteX9" fmla="*/ 49806 w 189053"/>
              <a:gd name="connsiteY9" fmla="*/ 119784 h 189053"/>
              <a:gd name="connsiteX10" fmla="*/ 0 w 189053"/>
              <a:gd name="connsiteY10" fmla="*/ 72212 h 18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053" h="189053">
                <a:moveTo>
                  <a:pt x="0" y="72212"/>
                </a:moveTo>
                <a:lnTo>
                  <a:pt x="66888" y="64507"/>
                </a:lnTo>
                <a:lnTo>
                  <a:pt x="94527" y="0"/>
                </a:lnTo>
                <a:lnTo>
                  <a:pt x="122165" y="64507"/>
                </a:lnTo>
                <a:lnTo>
                  <a:pt x="189053" y="72212"/>
                </a:lnTo>
                <a:lnTo>
                  <a:pt x="139247" y="119784"/>
                </a:lnTo>
                <a:lnTo>
                  <a:pt x="152947" y="189053"/>
                </a:lnTo>
                <a:lnTo>
                  <a:pt x="94527" y="153947"/>
                </a:lnTo>
                <a:lnTo>
                  <a:pt x="36106" y="189053"/>
                </a:lnTo>
                <a:lnTo>
                  <a:pt x="49806" y="119784"/>
                </a:lnTo>
                <a:lnTo>
                  <a:pt x="0" y="72212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3" name="星形: 五角 270">
            <a:extLst>
              <a:ext uri="{FF2B5EF4-FFF2-40B4-BE49-F238E27FC236}">
                <a16:creationId xmlns:a16="http://schemas.microsoft.com/office/drawing/2014/main" id="{4B6650F6-0C49-44D6-A1E4-75696168792A}"/>
              </a:ext>
            </a:extLst>
          </p:cNvPr>
          <p:cNvSpPr/>
          <p:nvPr/>
        </p:nvSpPr>
        <p:spPr>
          <a:xfrm>
            <a:off x="5660980" y="5568337"/>
            <a:ext cx="140926" cy="140926"/>
          </a:xfrm>
          <a:custGeom>
            <a:avLst/>
            <a:gdLst>
              <a:gd name="connsiteX0" fmla="*/ 0 w 189053"/>
              <a:gd name="connsiteY0" fmla="*/ 72212 h 189053"/>
              <a:gd name="connsiteX1" fmla="*/ 66888 w 189053"/>
              <a:gd name="connsiteY1" fmla="*/ 64507 h 189053"/>
              <a:gd name="connsiteX2" fmla="*/ 94527 w 189053"/>
              <a:gd name="connsiteY2" fmla="*/ 0 h 189053"/>
              <a:gd name="connsiteX3" fmla="*/ 122165 w 189053"/>
              <a:gd name="connsiteY3" fmla="*/ 64507 h 189053"/>
              <a:gd name="connsiteX4" fmla="*/ 189053 w 189053"/>
              <a:gd name="connsiteY4" fmla="*/ 72212 h 189053"/>
              <a:gd name="connsiteX5" fmla="*/ 139247 w 189053"/>
              <a:gd name="connsiteY5" fmla="*/ 119784 h 189053"/>
              <a:gd name="connsiteX6" fmla="*/ 152947 w 189053"/>
              <a:gd name="connsiteY6" fmla="*/ 189053 h 189053"/>
              <a:gd name="connsiteX7" fmla="*/ 94527 w 189053"/>
              <a:gd name="connsiteY7" fmla="*/ 153947 h 189053"/>
              <a:gd name="connsiteX8" fmla="*/ 36106 w 189053"/>
              <a:gd name="connsiteY8" fmla="*/ 189053 h 189053"/>
              <a:gd name="connsiteX9" fmla="*/ 49806 w 189053"/>
              <a:gd name="connsiteY9" fmla="*/ 119784 h 189053"/>
              <a:gd name="connsiteX10" fmla="*/ 0 w 189053"/>
              <a:gd name="connsiteY10" fmla="*/ 72212 h 189053"/>
              <a:gd name="connsiteX0" fmla="*/ 6001473 w 6190526"/>
              <a:gd name="connsiteY0" fmla="*/ 5616485 h 5733326"/>
              <a:gd name="connsiteX1" fmla="*/ 0 w 6190526"/>
              <a:gd name="connsiteY1" fmla="*/ 0 h 5733326"/>
              <a:gd name="connsiteX2" fmla="*/ 6068361 w 6190526"/>
              <a:gd name="connsiteY2" fmla="*/ 5608780 h 5733326"/>
              <a:gd name="connsiteX3" fmla="*/ 6096000 w 6190526"/>
              <a:gd name="connsiteY3" fmla="*/ 5544273 h 5733326"/>
              <a:gd name="connsiteX4" fmla="*/ 6123638 w 6190526"/>
              <a:gd name="connsiteY4" fmla="*/ 5608780 h 5733326"/>
              <a:gd name="connsiteX5" fmla="*/ 6190526 w 6190526"/>
              <a:gd name="connsiteY5" fmla="*/ 5616485 h 5733326"/>
              <a:gd name="connsiteX6" fmla="*/ 6140720 w 6190526"/>
              <a:gd name="connsiteY6" fmla="*/ 5664057 h 5733326"/>
              <a:gd name="connsiteX7" fmla="*/ 6154420 w 6190526"/>
              <a:gd name="connsiteY7" fmla="*/ 5733326 h 5733326"/>
              <a:gd name="connsiteX8" fmla="*/ 6096000 w 6190526"/>
              <a:gd name="connsiteY8" fmla="*/ 5698220 h 5733326"/>
              <a:gd name="connsiteX9" fmla="*/ 6037579 w 6190526"/>
              <a:gd name="connsiteY9" fmla="*/ 5733326 h 5733326"/>
              <a:gd name="connsiteX10" fmla="*/ 6051279 w 6190526"/>
              <a:gd name="connsiteY10" fmla="*/ 5664057 h 5733326"/>
              <a:gd name="connsiteX11" fmla="*/ 6001473 w 6190526"/>
              <a:gd name="connsiteY11" fmla="*/ 5616485 h 5733326"/>
              <a:gd name="connsiteX0" fmla="*/ 0 w 189053"/>
              <a:gd name="connsiteY0" fmla="*/ 72212 h 189053"/>
              <a:gd name="connsiteX1" fmla="*/ 66888 w 189053"/>
              <a:gd name="connsiteY1" fmla="*/ 64507 h 189053"/>
              <a:gd name="connsiteX2" fmla="*/ 94527 w 189053"/>
              <a:gd name="connsiteY2" fmla="*/ 0 h 189053"/>
              <a:gd name="connsiteX3" fmla="*/ 122165 w 189053"/>
              <a:gd name="connsiteY3" fmla="*/ 64507 h 189053"/>
              <a:gd name="connsiteX4" fmla="*/ 189053 w 189053"/>
              <a:gd name="connsiteY4" fmla="*/ 72212 h 189053"/>
              <a:gd name="connsiteX5" fmla="*/ 139247 w 189053"/>
              <a:gd name="connsiteY5" fmla="*/ 119784 h 189053"/>
              <a:gd name="connsiteX6" fmla="*/ 152947 w 189053"/>
              <a:gd name="connsiteY6" fmla="*/ 189053 h 189053"/>
              <a:gd name="connsiteX7" fmla="*/ 94527 w 189053"/>
              <a:gd name="connsiteY7" fmla="*/ 153947 h 189053"/>
              <a:gd name="connsiteX8" fmla="*/ 36106 w 189053"/>
              <a:gd name="connsiteY8" fmla="*/ 189053 h 189053"/>
              <a:gd name="connsiteX9" fmla="*/ 49806 w 189053"/>
              <a:gd name="connsiteY9" fmla="*/ 119784 h 189053"/>
              <a:gd name="connsiteX10" fmla="*/ 0 w 189053"/>
              <a:gd name="connsiteY10" fmla="*/ 72212 h 18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053" h="189053">
                <a:moveTo>
                  <a:pt x="0" y="72212"/>
                </a:moveTo>
                <a:lnTo>
                  <a:pt x="66888" y="64507"/>
                </a:lnTo>
                <a:lnTo>
                  <a:pt x="94527" y="0"/>
                </a:lnTo>
                <a:lnTo>
                  <a:pt x="122165" y="64507"/>
                </a:lnTo>
                <a:lnTo>
                  <a:pt x="189053" y="72212"/>
                </a:lnTo>
                <a:lnTo>
                  <a:pt x="139247" y="119784"/>
                </a:lnTo>
                <a:lnTo>
                  <a:pt x="152947" y="189053"/>
                </a:lnTo>
                <a:lnTo>
                  <a:pt x="94527" y="153947"/>
                </a:lnTo>
                <a:lnTo>
                  <a:pt x="36106" y="189053"/>
                </a:lnTo>
                <a:lnTo>
                  <a:pt x="49806" y="119784"/>
                </a:lnTo>
                <a:lnTo>
                  <a:pt x="0" y="72212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4" name="星形: 五角 270">
            <a:extLst>
              <a:ext uri="{FF2B5EF4-FFF2-40B4-BE49-F238E27FC236}">
                <a16:creationId xmlns:a16="http://schemas.microsoft.com/office/drawing/2014/main" id="{C546F2CE-5E5F-4589-BA73-BDCD7DABDFA8}"/>
              </a:ext>
            </a:extLst>
          </p:cNvPr>
          <p:cNvSpPr/>
          <p:nvPr/>
        </p:nvSpPr>
        <p:spPr>
          <a:xfrm>
            <a:off x="6413244" y="5568337"/>
            <a:ext cx="140926" cy="140926"/>
          </a:xfrm>
          <a:custGeom>
            <a:avLst/>
            <a:gdLst>
              <a:gd name="connsiteX0" fmla="*/ 0 w 189053"/>
              <a:gd name="connsiteY0" fmla="*/ 72212 h 189053"/>
              <a:gd name="connsiteX1" fmla="*/ 66888 w 189053"/>
              <a:gd name="connsiteY1" fmla="*/ 64507 h 189053"/>
              <a:gd name="connsiteX2" fmla="*/ 94527 w 189053"/>
              <a:gd name="connsiteY2" fmla="*/ 0 h 189053"/>
              <a:gd name="connsiteX3" fmla="*/ 122165 w 189053"/>
              <a:gd name="connsiteY3" fmla="*/ 64507 h 189053"/>
              <a:gd name="connsiteX4" fmla="*/ 189053 w 189053"/>
              <a:gd name="connsiteY4" fmla="*/ 72212 h 189053"/>
              <a:gd name="connsiteX5" fmla="*/ 139247 w 189053"/>
              <a:gd name="connsiteY5" fmla="*/ 119784 h 189053"/>
              <a:gd name="connsiteX6" fmla="*/ 152947 w 189053"/>
              <a:gd name="connsiteY6" fmla="*/ 189053 h 189053"/>
              <a:gd name="connsiteX7" fmla="*/ 94527 w 189053"/>
              <a:gd name="connsiteY7" fmla="*/ 153947 h 189053"/>
              <a:gd name="connsiteX8" fmla="*/ 36106 w 189053"/>
              <a:gd name="connsiteY8" fmla="*/ 189053 h 189053"/>
              <a:gd name="connsiteX9" fmla="*/ 49806 w 189053"/>
              <a:gd name="connsiteY9" fmla="*/ 119784 h 189053"/>
              <a:gd name="connsiteX10" fmla="*/ 0 w 189053"/>
              <a:gd name="connsiteY10" fmla="*/ 72212 h 189053"/>
              <a:gd name="connsiteX0" fmla="*/ 6001473 w 6190526"/>
              <a:gd name="connsiteY0" fmla="*/ 5616485 h 5733326"/>
              <a:gd name="connsiteX1" fmla="*/ 0 w 6190526"/>
              <a:gd name="connsiteY1" fmla="*/ 0 h 5733326"/>
              <a:gd name="connsiteX2" fmla="*/ 6068361 w 6190526"/>
              <a:gd name="connsiteY2" fmla="*/ 5608780 h 5733326"/>
              <a:gd name="connsiteX3" fmla="*/ 6096000 w 6190526"/>
              <a:gd name="connsiteY3" fmla="*/ 5544273 h 5733326"/>
              <a:gd name="connsiteX4" fmla="*/ 6123638 w 6190526"/>
              <a:gd name="connsiteY4" fmla="*/ 5608780 h 5733326"/>
              <a:gd name="connsiteX5" fmla="*/ 6190526 w 6190526"/>
              <a:gd name="connsiteY5" fmla="*/ 5616485 h 5733326"/>
              <a:gd name="connsiteX6" fmla="*/ 6140720 w 6190526"/>
              <a:gd name="connsiteY6" fmla="*/ 5664057 h 5733326"/>
              <a:gd name="connsiteX7" fmla="*/ 6154420 w 6190526"/>
              <a:gd name="connsiteY7" fmla="*/ 5733326 h 5733326"/>
              <a:gd name="connsiteX8" fmla="*/ 6096000 w 6190526"/>
              <a:gd name="connsiteY8" fmla="*/ 5698220 h 5733326"/>
              <a:gd name="connsiteX9" fmla="*/ 6037579 w 6190526"/>
              <a:gd name="connsiteY9" fmla="*/ 5733326 h 5733326"/>
              <a:gd name="connsiteX10" fmla="*/ 6051279 w 6190526"/>
              <a:gd name="connsiteY10" fmla="*/ 5664057 h 5733326"/>
              <a:gd name="connsiteX11" fmla="*/ 6001473 w 6190526"/>
              <a:gd name="connsiteY11" fmla="*/ 5616485 h 5733326"/>
              <a:gd name="connsiteX0" fmla="*/ 0 w 189053"/>
              <a:gd name="connsiteY0" fmla="*/ 72212 h 189053"/>
              <a:gd name="connsiteX1" fmla="*/ 66888 w 189053"/>
              <a:gd name="connsiteY1" fmla="*/ 64507 h 189053"/>
              <a:gd name="connsiteX2" fmla="*/ 94527 w 189053"/>
              <a:gd name="connsiteY2" fmla="*/ 0 h 189053"/>
              <a:gd name="connsiteX3" fmla="*/ 122165 w 189053"/>
              <a:gd name="connsiteY3" fmla="*/ 64507 h 189053"/>
              <a:gd name="connsiteX4" fmla="*/ 189053 w 189053"/>
              <a:gd name="connsiteY4" fmla="*/ 72212 h 189053"/>
              <a:gd name="connsiteX5" fmla="*/ 139247 w 189053"/>
              <a:gd name="connsiteY5" fmla="*/ 119784 h 189053"/>
              <a:gd name="connsiteX6" fmla="*/ 152947 w 189053"/>
              <a:gd name="connsiteY6" fmla="*/ 189053 h 189053"/>
              <a:gd name="connsiteX7" fmla="*/ 94527 w 189053"/>
              <a:gd name="connsiteY7" fmla="*/ 153947 h 189053"/>
              <a:gd name="connsiteX8" fmla="*/ 36106 w 189053"/>
              <a:gd name="connsiteY8" fmla="*/ 189053 h 189053"/>
              <a:gd name="connsiteX9" fmla="*/ 49806 w 189053"/>
              <a:gd name="connsiteY9" fmla="*/ 119784 h 189053"/>
              <a:gd name="connsiteX10" fmla="*/ 0 w 189053"/>
              <a:gd name="connsiteY10" fmla="*/ 72212 h 18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053" h="189053">
                <a:moveTo>
                  <a:pt x="0" y="72212"/>
                </a:moveTo>
                <a:lnTo>
                  <a:pt x="66888" y="64507"/>
                </a:lnTo>
                <a:lnTo>
                  <a:pt x="94527" y="0"/>
                </a:lnTo>
                <a:lnTo>
                  <a:pt x="122165" y="64507"/>
                </a:lnTo>
                <a:lnTo>
                  <a:pt x="189053" y="72212"/>
                </a:lnTo>
                <a:lnTo>
                  <a:pt x="139247" y="119784"/>
                </a:lnTo>
                <a:lnTo>
                  <a:pt x="152947" y="189053"/>
                </a:lnTo>
                <a:lnTo>
                  <a:pt x="94527" y="153947"/>
                </a:lnTo>
                <a:lnTo>
                  <a:pt x="36106" y="189053"/>
                </a:lnTo>
                <a:lnTo>
                  <a:pt x="49806" y="119784"/>
                </a:lnTo>
                <a:lnTo>
                  <a:pt x="0" y="72212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5" name="矩形 274">
            <a:extLst>
              <a:ext uri="{FF2B5EF4-FFF2-40B4-BE49-F238E27FC236}">
                <a16:creationId xmlns:a16="http://schemas.microsoft.com/office/drawing/2014/main" id="{FC4150BF-8CCC-4A36-8290-0DFF33D2D7D7}"/>
              </a:ext>
            </a:extLst>
          </p:cNvPr>
          <p:cNvSpPr/>
          <p:nvPr/>
        </p:nvSpPr>
        <p:spPr>
          <a:xfrm>
            <a:off x="527513" y="5647523"/>
            <a:ext cx="3420000" cy="936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6" name="矩形 275">
            <a:extLst>
              <a:ext uri="{FF2B5EF4-FFF2-40B4-BE49-F238E27FC236}">
                <a16:creationId xmlns:a16="http://schemas.microsoft.com/office/drawing/2014/main" id="{2FF240FC-C1C5-499E-BE42-64A0F96D6CE1}"/>
              </a:ext>
            </a:extLst>
          </p:cNvPr>
          <p:cNvSpPr/>
          <p:nvPr/>
        </p:nvSpPr>
        <p:spPr>
          <a:xfrm>
            <a:off x="4412418" y="5937253"/>
            <a:ext cx="3420000" cy="936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7" name="矩形 276">
            <a:extLst>
              <a:ext uri="{FF2B5EF4-FFF2-40B4-BE49-F238E27FC236}">
                <a16:creationId xmlns:a16="http://schemas.microsoft.com/office/drawing/2014/main" id="{059911FC-3DB5-4103-9DE6-99FCA15EC25C}"/>
              </a:ext>
            </a:extLst>
          </p:cNvPr>
          <p:cNvSpPr/>
          <p:nvPr/>
        </p:nvSpPr>
        <p:spPr>
          <a:xfrm>
            <a:off x="8297324" y="5647523"/>
            <a:ext cx="3420000" cy="936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762D4D5-6DA4-4077-8657-0D46B489375A}"/>
              </a:ext>
            </a:extLst>
          </p:cNvPr>
          <p:cNvGrpSpPr/>
          <p:nvPr/>
        </p:nvGrpSpPr>
        <p:grpSpPr>
          <a:xfrm>
            <a:off x="1859203" y="1732562"/>
            <a:ext cx="795147" cy="795147"/>
            <a:chOff x="6677881" y="3055714"/>
            <a:chExt cx="749998" cy="749998"/>
          </a:xfrm>
          <a:solidFill>
            <a:schemeClr val="bg1"/>
          </a:solidFill>
        </p:grpSpPr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8292419E-9008-43D5-9B0B-847F423EFA10}"/>
                </a:ext>
              </a:extLst>
            </p:cNvPr>
            <p:cNvSpPr/>
            <p:nvPr/>
          </p:nvSpPr>
          <p:spPr>
            <a:xfrm>
              <a:off x="6677881" y="3055714"/>
              <a:ext cx="749998" cy="749998"/>
            </a:xfrm>
            <a:custGeom>
              <a:avLst/>
              <a:gdLst>
                <a:gd name="connsiteX0" fmla="*/ 374899 w 749998"/>
                <a:gd name="connsiteY0" fmla="*/ 749858 h 749998"/>
                <a:gd name="connsiteX1" fmla="*/ -101 w 749998"/>
                <a:gd name="connsiteY1" fmla="*/ 374858 h 749998"/>
                <a:gd name="connsiteX2" fmla="*/ 374899 w 749998"/>
                <a:gd name="connsiteY2" fmla="*/ -141 h 749998"/>
                <a:gd name="connsiteX3" fmla="*/ 749898 w 749998"/>
                <a:gd name="connsiteY3" fmla="*/ 374858 h 749998"/>
                <a:gd name="connsiteX4" fmla="*/ 374899 w 749998"/>
                <a:gd name="connsiteY4" fmla="*/ 749858 h 749998"/>
                <a:gd name="connsiteX5" fmla="*/ 374899 w 749998"/>
                <a:gd name="connsiteY5" fmla="*/ 12242 h 749998"/>
                <a:gd name="connsiteX6" fmla="*/ 12282 w 749998"/>
                <a:gd name="connsiteY6" fmla="*/ 374858 h 749998"/>
                <a:gd name="connsiteX7" fmla="*/ 374899 w 749998"/>
                <a:gd name="connsiteY7" fmla="*/ 737475 h 749998"/>
                <a:gd name="connsiteX8" fmla="*/ 737516 w 749998"/>
                <a:gd name="connsiteY8" fmla="*/ 374858 h 749998"/>
                <a:gd name="connsiteX9" fmla="*/ 374899 w 749998"/>
                <a:gd name="connsiteY9" fmla="*/ 12242 h 74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9998" h="749998">
                  <a:moveTo>
                    <a:pt x="374899" y="749858"/>
                  </a:moveTo>
                  <a:cubicBezTo>
                    <a:pt x="167797" y="749858"/>
                    <a:pt x="-101" y="581961"/>
                    <a:pt x="-101" y="374858"/>
                  </a:cubicBezTo>
                  <a:cubicBezTo>
                    <a:pt x="-101" y="167757"/>
                    <a:pt x="167797" y="-141"/>
                    <a:pt x="374899" y="-141"/>
                  </a:cubicBezTo>
                  <a:cubicBezTo>
                    <a:pt x="582001" y="-141"/>
                    <a:pt x="749898" y="167757"/>
                    <a:pt x="749898" y="374858"/>
                  </a:cubicBezTo>
                  <a:cubicBezTo>
                    <a:pt x="749689" y="581875"/>
                    <a:pt x="581915" y="749648"/>
                    <a:pt x="374899" y="749858"/>
                  </a:cubicBezTo>
                  <a:close/>
                  <a:moveTo>
                    <a:pt x="374899" y="12242"/>
                  </a:moveTo>
                  <a:cubicBezTo>
                    <a:pt x="174636" y="12242"/>
                    <a:pt x="12282" y="174595"/>
                    <a:pt x="12282" y="374858"/>
                  </a:cubicBezTo>
                  <a:cubicBezTo>
                    <a:pt x="12282" y="575122"/>
                    <a:pt x="174636" y="737475"/>
                    <a:pt x="374899" y="737475"/>
                  </a:cubicBezTo>
                  <a:cubicBezTo>
                    <a:pt x="575162" y="737475"/>
                    <a:pt x="737516" y="575122"/>
                    <a:pt x="737516" y="374858"/>
                  </a:cubicBezTo>
                  <a:cubicBezTo>
                    <a:pt x="737249" y="174700"/>
                    <a:pt x="575057" y="12508"/>
                    <a:pt x="374899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24835FDA-BD53-4358-803B-79277AD5048B}"/>
                </a:ext>
              </a:extLst>
            </p:cNvPr>
            <p:cNvSpPr/>
            <p:nvPr/>
          </p:nvSpPr>
          <p:spPr>
            <a:xfrm>
              <a:off x="6857611" y="3055714"/>
              <a:ext cx="389776" cy="749998"/>
            </a:xfrm>
            <a:custGeom>
              <a:avLst/>
              <a:gdLst>
                <a:gd name="connsiteX0" fmla="*/ 195169 w 389776"/>
                <a:gd name="connsiteY0" fmla="*/ 749858 h 749998"/>
                <a:gd name="connsiteX1" fmla="*/ 34196 w 389776"/>
                <a:gd name="connsiteY1" fmla="*/ 587266 h 749998"/>
                <a:gd name="connsiteX2" fmla="*/ 34196 w 389776"/>
                <a:gd name="connsiteY2" fmla="*/ 582408 h 749998"/>
                <a:gd name="connsiteX3" fmla="*/ 37911 w 389776"/>
                <a:gd name="connsiteY3" fmla="*/ 579265 h 749998"/>
                <a:gd name="connsiteX4" fmla="*/ 60009 w 389776"/>
                <a:gd name="connsiteY4" fmla="*/ 553738 h 749998"/>
                <a:gd name="connsiteX5" fmla="*/ 33168 w 389776"/>
                <a:gd name="connsiteY5" fmla="*/ 516800 h 749998"/>
                <a:gd name="connsiteX6" fmla="*/ 28291 w 389776"/>
                <a:gd name="connsiteY6" fmla="*/ 516400 h 749998"/>
                <a:gd name="connsiteX7" fmla="*/ 20861 w 389776"/>
                <a:gd name="connsiteY7" fmla="*/ 517257 h 749998"/>
                <a:gd name="connsiteX8" fmla="*/ 16099 w 389776"/>
                <a:gd name="connsiteY8" fmla="*/ 516495 h 749998"/>
                <a:gd name="connsiteX9" fmla="*/ 13337 w 389776"/>
                <a:gd name="connsiteY9" fmla="*/ 512495 h 749998"/>
                <a:gd name="connsiteX10" fmla="*/ -94 w 389776"/>
                <a:gd name="connsiteY10" fmla="*/ 374858 h 749998"/>
                <a:gd name="connsiteX11" fmla="*/ 14956 w 389776"/>
                <a:gd name="connsiteY11" fmla="*/ 229698 h 749998"/>
                <a:gd name="connsiteX12" fmla="*/ 17718 w 389776"/>
                <a:gd name="connsiteY12" fmla="*/ 225792 h 749998"/>
                <a:gd name="connsiteX13" fmla="*/ 22385 w 389776"/>
                <a:gd name="connsiteY13" fmla="*/ 224935 h 749998"/>
                <a:gd name="connsiteX14" fmla="*/ 61514 w 389776"/>
                <a:gd name="connsiteY14" fmla="*/ 201389 h 749998"/>
                <a:gd name="connsiteX15" fmla="*/ 62010 w 389776"/>
                <a:gd name="connsiteY15" fmla="*/ 199027 h 749998"/>
                <a:gd name="connsiteX16" fmla="*/ 62010 w 389776"/>
                <a:gd name="connsiteY16" fmla="*/ 193883 h 749998"/>
                <a:gd name="connsiteX17" fmla="*/ 40007 w 389776"/>
                <a:gd name="connsiteY17" fmla="*/ 163213 h 749998"/>
                <a:gd name="connsiteX18" fmla="*/ 36387 w 389776"/>
                <a:gd name="connsiteY18" fmla="*/ 160070 h 749998"/>
                <a:gd name="connsiteX19" fmla="*/ 36387 w 389776"/>
                <a:gd name="connsiteY19" fmla="*/ 155212 h 749998"/>
                <a:gd name="connsiteX20" fmla="*/ 194693 w 389776"/>
                <a:gd name="connsiteY20" fmla="*/ -141 h 749998"/>
                <a:gd name="connsiteX21" fmla="*/ 358523 w 389776"/>
                <a:gd name="connsiteY21" fmla="*/ 170833 h 749998"/>
                <a:gd name="connsiteX22" fmla="*/ 364714 w 389776"/>
                <a:gd name="connsiteY22" fmla="*/ 190931 h 749998"/>
                <a:gd name="connsiteX23" fmla="*/ 365571 w 389776"/>
                <a:gd name="connsiteY23" fmla="*/ 193788 h 749998"/>
                <a:gd name="connsiteX24" fmla="*/ 389669 w 389776"/>
                <a:gd name="connsiteY24" fmla="*/ 374763 h 749998"/>
                <a:gd name="connsiteX25" fmla="*/ 376239 w 389776"/>
                <a:gd name="connsiteY25" fmla="*/ 512209 h 749998"/>
                <a:gd name="connsiteX26" fmla="*/ 373477 w 389776"/>
                <a:gd name="connsiteY26" fmla="*/ 516209 h 749998"/>
                <a:gd name="connsiteX27" fmla="*/ 368619 w 389776"/>
                <a:gd name="connsiteY27" fmla="*/ 516972 h 749998"/>
                <a:gd name="connsiteX28" fmla="*/ 361285 w 389776"/>
                <a:gd name="connsiteY28" fmla="*/ 516114 h 749998"/>
                <a:gd name="connsiteX29" fmla="*/ 329347 w 389776"/>
                <a:gd name="connsiteY29" fmla="*/ 548566 h 749998"/>
                <a:gd name="connsiteX30" fmla="*/ 351760 w 389776"/>
                <a:gd name="connsiteY30" fmla="*/ 578979 h 749998"/>
                <a:gd name="connsiteX31" fmla="*/ 355732 w 389776"/>
                <a:gd name="connsiteY31" fmla="*/ 586780 h 749998"/>
                <a:gd name="connsiteX32" fmla="*/ 355665 w 389776"/>
                <a:gd name="connsiteY32" fmla="*/ 586980 h 749998"/>
                <a:gd name="connsiteX33" fmla="*/ 195169 w 389776"/>
                <a:gd name="connsiteY33" fmla="*/ 749858 h 749998"/>
                <a:gd name="connsiteX34" fmla="*/ 47912 w 389776"/>
                <a:gd name="connsiteY34" fmla="*/ 588695 h 749998"/>
                <a:gd name="connsiteX35" fmla="*/ 195169 w 389776"/>
                <a:gd name="connsiteY35" fmla="*/ 737475 h 749998"/>
                <a:gd name="connsiteX36" fmla="*/ 342426 w 389776"/>
                <a:gd name="connsiteY36" fmla="*/ 588504 h 749998"/>
                <a:gd name="connsiteX37" fmla="*/ 321794 w 389776"/>
                <a:gd name="connsiteY37" fmla="*/ 528935 h 749998"/>
                <a:gd name="connsiteX38" fmla="*/ 361476 w 389776"/>
                <a:gd name="connsiteY38" fmla="*/ 503827 h 749998"/>
                <a:gd name="connsiteX39" fmla="*/ 365381 w 389776"/>
                <a:gd name="connsiteY39" fmla="*/ 503827 h 749998"/>
                <a:gd name="connsiteX40" fmla="*/ 377477 w 389776"/>
                <a:gd name="connsiteY40" fmla="*/ 374668 h 749998"/>
                <a:gd name="connsiteX41" fmla="*/ 354999 w 389776"/>
                <a:gd name="connsiteY41" fmla="*/ 200932 h 749998"/>
                <a:gd name="connsiteX42" fmla="*/ 197550 w 389776"/>
                <a:gd name="connsiteY42" fmla="*/ 215124 h 749998"/>
                <a:gd name="connsiteX43" fmla="*/ 195740 w 389776"/>
                <a:gd name="connsiteY43" fmla="*/ 215124 h 749998"/>
                <a:gd name="connsiteX44" fmla="*/ 72868 w 389776"/>
                <a:gd name="connsiteY44" fmla="*/ 206742 h 749998"/>
                <a:gd name="connsiteX45" fmla="*/ 25815 w 389776"/>
                <a:gd name="connsiteY45" fmla="*/ 237889 h 749998"/>
                <a:gd name="connsiteX46" fmla="*/ 12289 w 389776"/>
                <a:gd name="connsiteY46" fmla="*/ 374668 h 749998"/>
                <a:gd name="connsiteX47" fmla="*/ 24576 w 389776"/>
                <a:gd name="connsiteY47" fmla="*/ 504113 h 749998"/>
                <a:gd name="connsiteX48" fmla="*/ 28577 w 389776"/>
                <a:gd name="connsiteY48" fmla="*/ 504113 h 749998"/>
                <a:gd name="connsiteX49" fmla="*/ 73058 w 389776"/>
                <a:gd name="connsiteY49" fmla="*/ 548785 h 749998"/>
                <a:gd name="connsiteX50" fmla="*/ 72487 w 389776"/>
                <a:gd name="connsiteY50" fmla="*/ 555833 h 749998"/>
                <a:gd name="connsiteX51" fmla="*/ 47912 w 389776"/>
                <a:gd name="connsiteY51" fmla="*/ 588695 h 749998"/>
                <a:gd name="connsiteX52" fmla="*/ 196026 w 389776"/>
                <a:gd name="connsiteY52" fmla="*/ 202932 h 749998"/>
                <a:gd name="connsiteX53" fmla="*/ 351760 w 389776"/>
                <a:gd name="connsiteY53" fmla="*/ 189121 h 749998"/>
                <a:gd name="connsiteX54" fmla="*/ 347283 w 389776"/>
                <a:gd name="connsiteY54" fmla="*/ 174833 h 749998"/>
                <a:gd name="connsiteX55" fmla="*/ 194883 w 389776"/>
                <a:gd name="connsiteY55" fmla="*/ 12242 h 749998"/>
                <a:gd name="connsiteX56" fmla="*/ 50293 w 389776"/>
                <a:gd name="connsiteY56" fmla="*/ 153974 h 749998"/>
                <a:gd name="connsiteX57" fmla="*/ 74868 w 389776"/>
                <a:gd name="connsiteY57" fmla="*/ 193883 h 749998"/>
                <a:gd name="connsiteX58" fmla="*/ 74868 w 389776"/>
                <a:gd name="connsiteY58" fmla="*/ 194646 h 749998"/>
                <a:gd name="connsiteX59" fmla="*/ 195740 w 389776"/>
                <a:gd name="connsiteY59" fmla="*/ 202932 h 74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89776" h="749998">
                  <a:moveTo>
                    <a:pt x="195169" y="749858"/>
                  </a:moveTo>
                  <a:cubicBezTo>
                    <a:pt x="130684" y="749858"/>
                    <a:pt x="70486" y="689088"/>
                    <a:pt x="34196" y="587266"/>
                  </a:cubicBezTo>
                  <a:cubicBezTo>
                    <a:pt x="33577" y="585704"/>
                    <a:pt x="33577" y="583970"/>
                    <a:pt x="34196" y="582408"/>
                  </a:cubicBezTo>
                  <a:cubicBezTo>
                    <a:pt x="34949" y="580894"/>
                    <a:pt x="36292" y="579751"/>
                    <a:pt x="37911" y="579265"/>
                  </a:cubicBezTo>
                  <a:cubicBezTo>
                    <a:pt x="49446" y="575512"/>
                    <a:pt x="57952" y="565692"/>
                    <a:pt x="60009" y="553738"/>
                  </a:cubicBezTo>
                  <a:cubicBezTo>
                    <a:pt x="62800" y="536126"/>
                    <a:pt x="50779" y="519581"/>
                    <a:pt x="33168" y="516800"/>
                  </a:cubicBezTo>
                  <a:cubicBezTo>
                    <a:pt x="31549" y="516543"/>
                    <a:pt x="29920" y="516409"/>
                    <a:pt x="28291" y="516400"/>
                  </a:cubicBezTo>
                  <a:cubicBezTo>
                    <a:pt x="25786" y="516371"/>
                    <a:pt x="23290" y="516667"/>
                    <a:pt x="20861" y="517257"/>
                  </a:cubicBezTo>
                  <a:cubicBezTo>
                    <a:pt x="19232" y="517638"/>
                    <a:pt x="17528" y="517362"/>
                    <a:pt x="16099" y="516495"/>
                  </a:cubicBezTo>
                  <a:cubicBezTo>
                    <a:pt x="14670" y="515590"/>
                    <a:pt x="13670" y="514152"/>
                    <a:pt x="13337" y="512495"/>
                  </a:cubicBezTo>
                  <a:cubicBezTo>
                    <a:pt x="4269" y="467184"/>
                    <a:pt x="-236" y="421074"/>
                    <a:pt x="-94" y="374858"/>
                  </a:cubicBezTo>
                  <a:cubicBezTo>
                    <a:pt x="-313" y="326072"/>
                    <a:pt x="4735" y="277399"/>
                    <a:pt x="14956" y="229698"/>
                  </a:cubicBezTo>
                  <a:cubicBezTo>
                    <a:pt x="15308" y="228078"/>
                    <a:pt x="16309" y="226659"/>
                    <a:pt x="17718" y="225792"/>
                  </a:cubicBezTo>
                  <a:cubicBezTo>
                    <a:pt x="19080" y="224859"/>
                    <a:pt x="20776" y="224544"/>
                    <a:pt x="22385" y="224935"/>
                  </a:cubicBezTo>
                  <a:cubicBezTo>
                    <a:pt x="39692" y="229240"/>
                    <a:pt x="57209" y="218696"/>
                    <a:pt x="61514" y="201389"/>
                  </a:cubicBezTo>
                  <a:cubicBezTo>
                    <a:pt x="61704" y="200608"/>
                    <a:pt x="61876" y="199818"/>
                    <a:pt x="62010" y="199027"/>
                  </a:cubicBezTo>
                  <a:cubicBezTo>
                    <a:pt x="62152" y="197313"/>
                    <a:pt x="62152" y="195598"/>
                    <a:pt x="62010" y="193883"/>
                  </a:cubicBezTo>
                  <a:cubicBezTo>
                    <a:pt x="62067" y="179977"/>
                    <a:pt x="53189" y="167614"/>
                    <a:pt x="40007" y="163213"/>
                  </a:cubicBezTo>
                  <a:cubicBezTo>
                    <a:pt x="38397" y="162746"/>
                    <a:pt x="37073" y="161594"/>
                    <a:pt x="36387" y="160070"/>
                  </a:cubicBezTo>
                  <a:cubicBezTo>
                    <a:pt x="35730" y="158517"/>
                    <a:pt x="35730" y="156765"/>
                    <a:pt x="36387" y="155212"/>
                  </a:cubicBezTo>
                  <a:cubicBezTo>
                    <a:pt x="73344" y="56438"/>
                    <a:pt x="131066" y="-141"/>
                    <a:pt x="194693" y="-141"/>
                  </a:cubicBezTo>
                  <a:cubicBezTo>
                    <a:pt x="261368" y="-141"/>
                    <a:pt x="322613" y="63772"/>
                    <a:pt x="358523" y="170833"/>
                  </a:cubicBezTo>
                  <a:cubicBezTo>
                    <a:pt x="360713" y="177500"/>
                    <a:pt x="362714" y="184073"/>
                    <a:pt x="364714" y="190931"/>
                  </a:cubicBezTo>
                  <a:cubicBezTo>
                    <a:pt x="365276" y="191779"/>
                    <a:pt x="365581" y="192769"/>
                    <a:pt x="365571" y="193788"/>
                  </a:cubicBezTo>
                  <a:cubicBezTo>
                    <a:pt x="381840" y="252729"/>
                    <a:pt x="389945" y="313622"/>
                    <a:pt x="389669" y="374763"/>
                  </a:cubicBezTo>
                  <a:cubicBezTo>
                    <a:pt x="389765" y="420912"/>
                    <a:pt x="385269" y="466956"/>
                    <a:pt x="376239" y="512209"/>
                  </a:cubicBezTo>
                  <a:cubicBezTo>
                    <a:pt x="375868" y="513847"/>
                    <a:pt x="374877" y="515276"/>
                    <a:pt x="373477" y="516209"/>
                  </a:cubicBezTo>
                  <a:cubicBezTo>
                    <a:pt x="372010" y="517067"/>
                    <a:pt x="370276" y="517333"/>
                    <a:pt x="368619" y="516972"/>
                  </a:cubicBezTo>
                  <a:cubicBezTo>
                    <a:pt x="366219" y="516371"/>
                    <a:pt x="363761" y="516086"/>
                    <a:pt x="361285" y="516114"/>
                  </a:cubicBezTo>
                  <a:cubicBezTo>
                    <a:pt x="343502" y="516257"/>
                    <a:pt x="329205" y="530783"/>
                    <a:pt x="329347" y="548566"/>
                  </a:cubicBezTo>
                  <a:cubicBezTo>
                    <a:pt x="329462" y="562482"/>
                    <a:pt x="338501" y="574750"/>
                    <a:pt x="351760" y="578979"/>
                  </a:cubicBezTo>
                  <a:cubicBezTo>
                    <a:pt x="355008" y="580037"/>
                    <a:pt x="356789" y="583532"/>
                    <a:pt x="355732" y="586780"/>
                  </a:cubicBezTo>
                  <a:cubicBezTo>
                    <a:pt x="355713" y="586847"/>
                    <a:pt x="355694" y="586914"/>
                    <a:pt x="355665" y="586980"/>
                  </a:cubicBezTo>
                  <a:cubicBezTo>
                    <a:pt x="319851" y="688993"/>
                    <a:pt x="259653" y="749858"/>
                    <a:pt x="195169" y="749858"/>
                  </a:cubicBezTo>
                  <a:close/>
                  <a:moveTo>
                    <a:pt x="47912" y="588695"/>
                  </a:moveTo>
                  <a:cubicBezTo>
                    <a:pt x="82488" y="681945"/>
                    <a:pt x="137257" y="737475"/>
                    <a:pt x="195169" y="737475"/>
                  </a:cubicBezTo>
                  <a:cubicBezTo>
                    <a:pt x="253081" y="737475"/>
                    <a:pt x="307850" y="681945"/>
                    <a:pt x="342426" y="588504"/>
                  </a:cubicBezTo>
                  <a:cubicBezTo>
                    <a:pt x="320280" y="577750"/>
                    <a:pt x="311040" y="551081"/>
                    <a:pt x="321794" y="528935"/>
                  </a:cubicBezTo>
                  <a:cubicBezTo>
                    <a:pt x="329176" y="513714"/>
                    <a:pt x="344549" y="503989"/>
                    <a:pt x="361476" y="503827"/>
                  </a:cubicBezTo>
                  <a:lnTo>
                    <a:pt x="365381" y="503827"/>
                  </a:lnTo>
                  <a:cubicBezTo>
                    <a:pt x="373515" y="461260"/>
                    <a:pt x="377563" y="418007"/>
                    <a:pt x="377477" y="374668"/>
                  </a:cubicBezTo>
                  <a:cubicBezTo>
                    <a:pt x="377734" y="316013"/>
                    <a:pt x="370181" y="257587"/>
                    <a:pt x="354999" y="200932"/>
                  </a:cubicBezTo>
                  <a:cubicBezTo>
                    <a:pt x="303030" y="210238"/>
                    <a:pt x="250347" y="214981"/>
                    <a:pt x="197550" y="215124"/>
                  </a:cubicBezTo>
                  <a:lnTo>
                    <a:pt x="195740" y="215124"/>
                  </a:lnTo>
                  <a:cubicBezTo>
                    <a:pt x="154640" y="215124"/>
                    <a:pt x="113587" y="212324"/>
                    <a:pt x="72868" y="206742"/>
                  </a:cubicBezTo>
                  <a:cubicBezTo>
                    <a:pt x="66648" y="227040"/>
                    <a:pt x="46931" y="240099"/>
                    <a:pt x="25815" y="237889"/>
                  </a:cubicBezTo>
                  <a:cubicBezTo>
                    <a:pt x="16651" y="282904"/>
                    <a:pt x="12118" y="328729"/>
                    <a:pt x="12289" y="374668"/>
                  </a:cubicBezTo>
                  <a:cubicBezTo>
                    <a:pt x="12251" y="418112"/>
                    <a:pt x="16366" y="461450"/>
                    <a:pt x="24576" y="504113"/>
                  </a:cubicBezTo>
                  <a:lnTo>
                    <a:pt x="28577" y="504113"/>
                  </a:lnTo>
                  <a:cubicBezTo>
                    <a:pt x="53199" y="504160"/>
                    <a:pt x="73115" y="524163"/>
                    <a:pt x="73058" y="548785"/>
                  </a:cubicBezTo>
                  <a:cubicBezTo>
                    <a:pt x="73058" y="551147"/>
                    <a:pt x="72868" y="553500"/>
                    <a:pt x="72487" y="555833"/>
                  </a:cubicBezTo>
                  <a:cubicBezTo>
                    <a:pt x="70020" y="570083"/>
                    <a:pt x="60885" y="582304"/>
                    <a:pt x="47912" y="588695"/>
                  </a:cubicBezTo>
                  <a:close/>
                  <a:moveTo>
                    <a:pt x="196026" y="202932"/>
                  </a:moveTo>
                  <a:cubicBezTo>
                    <a:pt x="248242" y="202932"/>
                    <a:pt x="300354" y="198303"/>
                    <a:pt x="351760" y="189121"/>
                  </a:cubicBezTo>
                  <a:cubicBezTo>
                    <a:pt x="350331" y="184263"/>
                    <a:pt x="348807" y="179596"/>
                    <a:pt x="347283" y="174833"/>
                  </a:cubicBezTo>
                  <a:cubicBezTo>
                    <a:pt x="313088" y="73011"/>
                    <a:pt x="256224" y="12242"/>
                    <a:pt x="194883" y="12242"/>
                  </a:cubicBezTo>
                  <a:cubicBezTo>
                    <a:pt x="138686" y="12242"/>
                    <a:pt x="84965" y="65106"/>
                    <a:pt x="50293" y="153974"/>
                  </a:cubicBezTo>
                  <a:cubicBezTo>
                    <a:pt x="65410" y="161518"/>
                    <a:pt x="74944" y="176986"/>
                    <a:pt x="74868" y="193883"/>
                  </a:cubicBezTo>
                  <a:lnTo>
                    <a:pt x="74868" y="194646"/>
                  </a:lnTo>
                  <a:cubicBezTo>
                    <a:pt x="114921" y="200151"/>
                    <a:pt x="155307" y="202913"/>
                    <a:pt x="195740" y="202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C0370846-E8C1-4D97-AF35-EF8FC1E9FFDA}"/>
                </a:ext>
              </a:extLst>
            </p:cNvPr>
            <p:cNvSpPr/>
            <p:nvPr/>
          </p:nvSpPr>
          <p:spPr>
            <a:xfrm>
              <a:off x="6677881" y="3424522"/>
              <a:ext cx="749998" cy="12382"/>
            </a:xfrm>
            <a:custGeom>
              <a:avLst/>
              <a:gdLst>
                <a:gd name="connsiteX0" fmla="*/ 743707 w 749998"/>
                <a:gd name="connsiteY0" fmla="*/ 12242 h 12382"/>
                <a:gd name="connsiteX1" fmla="*/ 6091 w 749998"/>
                <a:gd name="connsiteY1" fmla="*/ 12242 h 12382"/>
                <a:gd name="connsiteX2" fmla="*/ -101 w 749998"/>
                <a:gd name="connsiteY2" fmla="*/ 6050 h 12382"/>
                <a:gd name="connsiteX3" fmla="*/ 6091 w 749998"/>
                <a:gd name="connsiteY3" fmla="*/ -141 h 12382"/>
                <a:gd name="connsiteX4" fmla="*/ 743707 w 749998"/>
                <a:gd name="connsiteY4" fmla="*/ -141 h 12382"/>
                <a:gd name="connsiteX5" fmla="*/ 749898 w 749998"/>
                <a:gd name="connsiteY5" fmla="*/ 6050 h 12382"/>
                <a:gd name="connsiteX6" fmla="*/ 743707 w 749998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998" h="12382">
                  <a:moveTo>
                    <a:pt x="743707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743707" y="-141"/>
                  </a:lnTo>
                  <a:cubicBezTo>
                    <a:pt x="747126" y="-141"/>
                    <a:pt x="749898" y="2631"/>
                    <a:pt x="749898" y="6050"/>
                  </a:cubicBezTo>
                  <a:cubicBezTo>
                    <a:pt x="749898" y="9470"/>
                    <a:pt x="747126" y="12242"/>
                    <a:pt x="743707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7275F933-7EDC-4439-B3F3-603F91566CB3}"/>
                </a:ext>
              </a:extLst>
            </p:cNvPr>
            <p:cNvSpPr/>
            <p:nvPr/>
          </p:nvSpPr>
          <p:spPr>
            <a:xfrm>
              <a:off x="7046689" y="3055714"/>
              <a:ext cx="12382" cy="749998"/>
            </a:xfrm>
            <a:custGeom>
              <a:avLst/>
              <a:gdLst>
                <a:gd name="connsiteX0" fmla="*/ 6091 w 12382"/>
                <a:gd name="connsiteY0" fmla="*/ 749858 h 749998"/>
                <a:gd name="connsiteX1" fmla="*/ -101 w 12382"/>
                <a:gd name="connsiteY1" fmla="*/ 743666 h 749998"/>
                <a:gd name="connsiteX2" fmla="*/ -101 w 12382"/>
                <a:gd name="connsiteY2" fmla="*/ 6050 h 749998"/>
                <a:gd name="connsiteX3" fmla="*/ 6091 w 12382"/>
                <a:gd name="connsiteY3" fmla="*/ -141 h 749998"/>
                <a:gd name="connsiteX4" fmla="*/ 12282 w 12382"/>
                <a:gd name="connsiteY4" fmla="*/ 6050 h 749998"/>
                <a:gd name="connsiteX5" fmla="*/ 12282 w 12382"/>
                <a:gd name="connsiteY5" fmla="*/ 743666 h 749998"/>
                <a:gd name="connsiteX6" fmla="*/ 6091 w 12382"/>
                <a:gd name="connsiteY6" fmla="*/ 749858 h 74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" h="749998">
                  <a:moveTo>
                    <a:pt x="6091" y="749858"/>
                  </a:moveTo>
                  <a:cubicBezTo>
                    <a:pt x="2671" y="749858"/>
                    <a:pt x="-101" y="747086"/>
                    <a:pt x="-101" y="743666"/>
                  </a:cubicBezTo>
                  <a:lnTo>
                    <a:pt x="-101" y="6050"/>
                  </a:lnTo>
                  <a:cubicBezTo>
                    <a:pt x="-101" y="2631"/>
                    <a:pt x="2671" y="-141"/>
                    <a:pt x="6091" y="-141"/>
                  </a:cubicBezTo>
                  <a:cubicBezTo>
                    <a:pt x="9511" y="-141"/>
                    <a:pt x="12282" y="2631"/>
                    <a:pt x="12282" y="6050"/>
                  </a:cubicBezTo>
                  <a:lnTo>
                    <a:pt x="12282" y="743666"/>
                  </a:lnTo>
                  <a:cubicBezTo>
                    <a:pt x="12282" y="747086"/>
                    <a:pt x="9511" y="749858"/>
                    <a:pt x="6091" y="749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C6715B2C-26FF-419C-AE76-5210B4D7B5B1}"/>
                </a:ext>
              </a:extLst>
            </p:cNvPr>
            <p:cNvSpPr/>
            <p:nvPr/>
          </p:nvSpPr>
          <p:spPr>
            <a:xfrm>
              <a:off x="6747577" y="3205004"/>
              <a:ext cx="610322" cy="89121"/>
            </a:xfrm>
            <a:custGeom>
              <a:avLst/>
              <a:gdLst>
                <a:gd name="connsiteX0" fmla="*/ 140612 w 610322"/>
                <a:gd name="connsiteY0" fmla="*/ 88980 h 89121"/>
                <a:gd name="connsiteX1" fmla="*/ 96130 w 610322"/>
                <a:gd name="connsiteY1" fmla="*/ 44594 h 89121"/>
                <a:gd name="connsiteX2" fmla="*/ 96130 w 610322"/>
                <a:gd name="connsiteY2" fmla="*/ 41546 h 89121"/>
                <a:gd name="connsiteX3" fmla="*/ 4118 w 610322"/>
                <a:gd name="connsiteY3" fmla="*/ 15352 h 89121"/>
                <a:gd name="connsiteX4" fmla="*/ 213 w 610322"/>
                <a:gd name="connsiteY4" fmla="*/ 7542 h 89121"/>
                <a:gd name="connsiteX5" fmla="*/ 8119 w 610322"/>
                <a:gd name="connsiteY5" fmla="*/ 3637 h 89121"/>
                <a:gd name="connsiteX6" fmla="*/ 98701 w 610322"/>
                <a:gd name="connsiteY6" fmla="*/ 29449 h 89121"/>
                <a:gd name="connsiteX7" fmla="*/ 155518 w 610322"/>
                <a:gd name="connsiteY7" fmla="*/ 2446 h 89121"/>
                <a:gd name="connsiteX8" fmla="*/ 185093 w 610322"/>
                <a:gd name="connsiteY8" fmla="*/ 44594 h 89121"/>
                <a:gd name="connsiteX9" fmla="*/ 185093 w 610322"/>
                <a:gd name="connsiteY9" fmla="*/ 45356 h 89121"/>
                <a:gd name="connsiteX10" fmla="*/ 602002 w 610322"/>
                <a:gd name="connsiteY10" fmla="*/ 3637 h 89121"/>
                <a:gd name="connsiteX11" fmla="*/ 609908 w 610322"/>
                <a:gd name="connsiteY11" fmla="*/ 7542 h 89121"/>
                <a:gd name="connsiteX12" fmla="*/ 606003 w 610322"/>
                <a:gd name="connsiteY12" fmla="*/ 15352 h 89121"/>
                <a:gd name="connsiteX13" fmla="*/ 183093 w 610322"/>
                <a:gd name="connsiteY13" fmla="*/ 57643 h 89121"/>
                <a:gd name="connsiteX14" fmla="*/ 140612 w 610322"/>
                <a:gd name="connsiteY14" fmla="*/ 88980 h 89121"/>
                <a:gd name="connsiteX15" fmla="*/ 109179 w 610322"/>
                <a:gd name="connsiteY15" fmla="*/ 38117 h 89121"/>
                <a:gd name="connsiteX16" fmla="*/ 108512 w 610322"/>
                <a:gd name="connsiteY16" fmla="*/ 44594 h 89121"/>
                <a:gd name="connsiteX17" fmla="*/ 140393 w 610322"/>
                <a:gd name="connsiteY17" fmla="*/ 76912 h 89121"/>
                <a:gd name="connsiteX18" fmla="*/ 172330 w 610322"/>
                <a:gd name="connsiteY18" fmla="*/ 49737 h 89121"/>
                <a:gd name="connsiteX19" fmla="*/ 172330 w 610322"/>
                <a:gd name="connsiteY19" fmla="*/ 49737 h 89121"/>
                <a:gd name="connsiteX20" fmla="*/ 172330 w 610322"/>
                <a:gd name="connsiteY20" fmla="*/ 44594 h 89121"/>
                <a:gd name="connsiteX21" fmla="*/ 139754 w 610322"/>
                <a:gd name="connsiteY21" fmla="*/ 12780 h 89121"/>
                <a:gd name="connsiteX22" fmla="*/ 108703 w 610322"/>
                <a:gd name="connsiteY22" fmla="*/ 38022 h 8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0322" h="89121">
                  <a:moveTo>
                    <a:pt x="140612" y="88980"/>
                  </a:moveTo>
                  <a:cubicBezTo>
                    <a:pt x="116084" y="88980"/>
                    <a:pt x="96187" y="69121"/>
                    <a:pt x="96130" y="44594"/>
                  </a:cubicBezTo>
                  <a:cubicBezTo>
                    <a:pt x="96130" y="43546"/>
                    <a:pt x="96130" y="42498"/>
                    <a:pt x="96130" y="41546"/>
                  </a:cubicBezTo>
                  <a:cubicBezTo>
                    <a:pt x="65650" y="34402"/>
                    <a:pt x="34693" y="25544"/>
                    <a:pt x="4118" y="15352"/>
                  </a:cubicBezTo>
                  <a:cubicBezTo>
                    <a:pt x="889" y="14266"/>
                    <a:pt x="-854" y="10780"/>
                    <a:pt x="213" y="7542"/>
                  </a:cubicBezTo>
                  <a:cubicBezTo>
                    <a:pt x="1337" y="4303"/>
                    <a:pt x="4861" y="2560"/>
                    <a:pt x="8119" y="3637"/>
                  </a:cubicBezTo>
                  <a:cubicBezTo>
                    <a:pt x="38218" y="13733"/>
                    <a:pt x="68602" y="22687"/>
                    <a:pt x="98701" y="29449"/>
                  </a:cubicBezTo>
                  <a:cubicBezTo>
                    <a:pt x="106931" y="6304"/>
                    <a:pt x="132372" y="-5793"/>
                    <a:pt x="155518" y="2446"/>
                  </a:cubicBezTo>
                  <a:cubicBezTo>
                    <a:pt x="173330" y="8780"/>
                    <a:pt x="185198" y="25687"/>
                    <a:pt x="185093" y="44594"/>
                  </a:cubicBezTo>
                  <a:lnTo>
                    <a:pt x="185093" y="45356"/>
                  </a:lnTo>
                  <a:cubicBezTo>
                    <a:pt x="325416" y="64282"/>
                    <a:pt x="468214" y="49995"/>
                    <a:pt x="602002" y="3637"/>
                  </a:cubicBezTo>
                  <a:cubicBezTo>
                    <a:pt x="605260" y="2560"/>
                    <a:pt x="608784" y="4303"/>
                    <a:pt x="609908" y="7542"/>
                  </a:cubicBezTo>
                  <a:cubicBezTo>
                    <a:pt x="610975" y="10780"/>
                    <a:pt x="609232" y="14266"/>
                    <a:pt x="606003" y="15352"/>
                  </a:cubicBezTo>
                  <a:cubicBezTo>
                    <a:pt x="470291" y="62368"/>
                    <a:pt x="325435" y="76855"/>
                    <a:pt x="183093" y="57643"/>
                  </a:cubicBezTo>
                  <a:cubicBezTo>
                    <a:pt x="177387" y="76312"/>
                    <a:pt x="160128" y="89038"/>
                    <a:pt x="140612" y="88980"/>
                  </a:cubicBezTo>
                  <a:close/>
                  <a:moveTo>
                    <a:pt x="109179" y="38117"/>
                  </a:moveTo>
                  <a:cubicBezTo>
                    <a:pt x="108722" y="40241"/>
                    <a:pt x="108503" y="42413"/>
                    <a:pt x="108512" y="44594"/>
                  </a:cubicBezTo>
                  <a:cubicBezTo>
                    <a:pt x="108388" y="62320"/>
                    <a:pt x="122666" y="76788"/>
                    <a:pt x="140393" y="76912"/>
                  </a:cubicBezTo>
                  <a:cubicBezTo>
                    <a:pt x="156299" y="77017"/>
                    <a:pt x="169891" y="65454"/>
                    <a:pt x="172330" y="49737"/>
                  </a:cubicBezTo>
                  <a:lnTo>
                    <a:pt x="172330" y="49737"/>
                  </a:lnTo>
                  <a:cubicBezTo>
                    <a:pt x="172473" y="48023"/>
                    <a:pt x="172473" y="46308"/>
                    <a:pt x="172330" y="44594"/>
                  </a:cubicBezTo>
                  <a:cubicBezTo>
                    <a:pt x="172120" y="26811"/>
                    <a:pt x="157537" y="12571"/>
                    <a:pt x="139754" y="12780"/>
                  </a:cubicBezTo>
                  <a:cubicBezTo>
                    <a:pt x="124800" y="12962"/>
                    <a:pt x="111932" y="23420"/>
                    <a:pt x="108703" y="38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F4302CEB-6C71-4CC8-B945-5951B0E665B9}"/>
                </a:ext>
              </a:extLst>
            </p:cNvPr>
            <p:cNvSpPr/>
            <p:nvPr/>
          </p:nvSpPr>
          <p:spPr>
            <a:xfrm>
              <a:off x="6747672" y="3582959"/>
              <a:ext cx="610131" cy="62798"/>
            </a:xfrm>
            <a:custGeom>
              <a:avLst/>
              <a:gdLst>
                <a:gd name="connsiteX0" fmla="*/ 604003 w 610131"/>
                <a:gd name="connsiteY0" fmla="*/ 62593 h 62798"/>
                <a:gd name="connsiteX1" fmla="*/ 602002 w 610131"/>
                <a:gd name="connsiteY1" fmla="*/ 62593 h 62798"/>
                <a:gd name="connsiteX2" fmla="*/ 507801 w 610131"/>
                <a:gd name="connsiteY2" fmla="*/ 35733 h 62798"/>
                <a:gd name="connsiteX3" fmla="*/ 503124 w 610131"/>
                <a:gd name="connsiteY3" fmla="*/ 28332 h 62798"/>
                <a:gd name="connsiteX4" fmla="*/ 503133 w 610131"/>
                <a:gd name="connsiteY4" fmla="*/ 28303 h 62798"/>
                <a:gd name="connsiteX5" fmla="*/ 510563 w 610131"/>
                <a:gd name="connsiteY5" fmla="*/ 23636 h 62798"/>
                <a:gd name="connsiteX6" fmla="*/ 605813 w 610131"/>
                <a:gd name="connsiteY6" fmla="*/ 50878 h 62798"/>
                <a:gd name="connsiteX7" fmla="*/ 609718 w 610131"/>
                <a:gd name="connsiteY7" fmla="*/ 58688 h 62798"/>
                <a:gd name="connsiteX8" fmla="*/ 604003 w 610131"/>
                <a:gd name="connsiteY8" fmla="*/ 62593 h 62798"/>
                <a:gd name="connsiteX9" fmla="*/ 6119 w 610131"/>
                <a:gd name="connsiteY9" fmla="*/ 62593 h 62798"/>
                <a:gd name="connsiteX10" fmla="*/ 213 w 610131"/>
                <a:gd name="connsiteY10" fmla="*/ 58307 h 62798"/>
                <a:gd name="connsiteX11" fmla="*/ 4118 w 610131"/>
                <a:gd name="connsiteY11" fmla="*/ 50497 h 62798"/>
                <a:gd name="connsiteX12" fmla="*/ 99368 w 610131"/>
                <a:gd name="connsiteY12" fmla="*/ 23446 h 62798"/>
                <a:gd name="connsiteX13" fmla="*/ 106798 w 610131"/>
                <a:gd name="connsiteY13" fmla="*/ 28113 h 62798"/>
                <a:gd name="connsiteX14" fmla="*/ 102159 w 610131"/>
                <a:gd name="connsiteY14" fmla="*/ 35533 h 62798"/>
                <a:gd name="connsiteX15" fmla="*/ 102131 w 610131"/>
                <a:gd name="connsiteY15" fmla="*/ 35542 h 62798"/>
                <a:gd name="connsiteX16" fmla="*/ 7928 w 610131"/>
                <a:gd name="connsiteY16" fmla="*/ 62212 h 62798"/>
                <a:gd name="connsiteX17" fmla="*/ 6119 w 610131"/>
                <a:gd name="connsiteY17" fmla="*/ 62593 h 62798"/>
                <a:gd name="connsiteX18" fmla="*/ 176235 w 610131"/>
                <a:gd name="connsiteY18" fmla="*/ 21541 h 62798"/>
                <a:gd name="connsiteX19" fmla="*/ 170253 w 610131"/>
                <a:gd name="connsiteY19" fmla="*/ 15149 h 62798"/>
                <a:gd name="connsiteX20" fmla="*/ 175378 w 610131"/>
                <a:gd name="connsiteY20" fmla="*/ 9253 h 62798"/>
                <a:gd name="connsiteX21" fmla="*/ 434743 w 610131"/>
                <a:gd name="connsiteY21" fmla="*/ 9253 h 62798"/>
                <a:gd name="connsiteX22" fmla="*/ 440020 w 610131"/>
                <a:gd name="connsiteY22" fmla="*/ 16073 h 62798"/>
                <a:gd name="connsiteX23" fmla="*/ 439982 w 610131"/>
                <a:gd name="connsiteY23" fmla="*/ 16302 h 62798"/>
                <a:gd name="connsiteX24" fmla="*/ 433029 w 610131"/>
                <a:gd name="connsiteY24" fmla="*/ 21541 h 62798"/>
                <a:gd name="connsiteX25" fmla="*/ 177092 w 610131"/>
                <a:gd name="connsiteY25" fmla="*/ 21541 h 6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0131" h="62798">
                  <a:moveTo>
                    <a:pt x="604003" y="62593"/>
                  </a:moveTo>
                  <a:cubicBezTo>
                    <a:pt x="603336" y="62679"/>
                    <a:pt x="602669" y="62679"/>
                    <a:pt x="602002" y="62593"/>
                  </a:cubicBezTo>
                  <a:cubicBezTo>
                    <a:pt x="570189" y="51830"/>
                    <a:pt x="538471" y="42781"/>
                    <a:pt x="507801" y="35733"/>
                  </a:cubicBezTo>
                  <a:cubicBezTo>
                    <a:pt x="504467" y="34981"/>
                    <a:pt x="502371" y="31666"/>
                    <a:pt x="503124" y="28332"/>
                  </a:cubicBezTo>
                  <a:cubicBezTo>
                    <a:pt x="503133" y="28322"/>
                    <a:pt x="503133" y="28313"/>
                    <a:pt x="503133" y="28303"/>
                  </a:cubicBezTo>
                  <a:cubicBezTo>
                    <a:pt x="503933" y="24989"/>
                    <a:pt x="507229" y="22922"/>
                    <a:pt x="510563" y="23636"/>
                  </a:cubicBezTo>
                  <a:cubicBezTo>
                    <a:pt x="542747" y="31123"/>
                    <a:pt x="574542" y="40210"/>
                    <a:pt x="605813" y="50878"/>
                  </a:cubicBezTo>
                  <a:cubicBezTo>
                    <a:pt x="609042" y="51963"/>
                    <a:pt x="610784" y="55450"/>
                    <a:pt x="609718" y="58688"/>
                  </a:cubicBezTo>
                  <a:cubicBezTo>
                    <a:pt x="608765" y="61012"/>
                    <a:pt x="606517" y="62555"/>
                    <a:pt x="604003" y="62593"/>
                  </a:cubicBezTo>
                  <a:close/>
                  <a:moveTo>
                    <a:pt x="6119" y="62593"/>
                  </a:moveTo>
                  <a:cubicBezTo>
                    <a:pt x="3452" y="62546"/>
                    <a:pt x="1089" y="60831"/>
                    <a:pt x="213" y="58307"/>
                  </a:cubicBezTo>
                  <a:cubicBezTo>
                    <a:pt x="-854" y="55069"/>
                    <a:pt x="889" y="51582"/>
                    <a:pt x="4118" y="50497"/>
                  </a:cubicBezTo>
                  <a:cubicBezTo>
                    <a:pt x="36122" y="39733"/>
                    <a:pt x="68222" y="30685"/>
                    <a:pt x="99368" y="23446"/>
                  </a:cubicBezTo>
                  <a:cubicBezTo>
                    <a:pt x="102692" y="22779"/>
                    <a:pt x="105950" y="24836"/>
                    <a:pt x="106798" y="28113"/>
                  </a:cubicBezTo>
                  <a:cubicBezTo>
                    <a:pt x="107570" y="31447"/>
                    <a:pt x="105483" y="34771"/>
                    <a:pt x="102159" y="35533"/>
                  </a:cubicBezTo>
                  <a:cubicBezTo>
                    <a:pt x="102150" y="35542"/>
                    <a:pt x="102140" y="35542"/>
                    <a:pt x="102131" y="35542"/>
                  </a:cubicBezTo>
                  <a:cubicBezTo>
                    <a:pt x="71174" y="42686"/>
                    <a:pt x="39551" y="51640"/>
                    <a:pt x="7928" y="62212"/>
                  </a:cubicBezTo>
                  <a:cubicBezTo>
                    <a:pt x="7357" y="62450"/>
                    <a:pt x="6738" y="62584"/>
                    <a:pt x="6119" y="62593"/>
                  </a:cubicBezTo>
                  <a:close/>
                  <a:moveTo>
                    <a:pt x="176235" y="21541"/>
                  </a:moveTo>
                  <a:cubicBezTo>
                    <a:pt x="172816" y="21426"/>
                    <a:pt x="170139" y="18569"/>
                    <a:pt x="170253" y="15149"/>
                  </a:cubicBezTo>
                  <a:cubicBezTo>
                    <a:pt x="170349" y="12216"/>
                    <a:pt x="172492" y="9758"/>
                    <a:pt x="175378" y="9253"/>
                  </a:cubicBezTo>
                  <a:cubicBezTo>
                    <a:pt x="261379" y="-3272"/>
                    <a:pt x="348742" y="-3272"/>
                    <a:pt x="434743" y="9253"/>
                  </a:cubicBezTo>
                  <a:cubicBezTo>
                    <a:pt x="438087" y="9682"/>
                    <a:pt x="440440" y="12739"/>
                    <a:pt x="440020" y="16073"/>
                  </a:cubicBezTo>
                  <a:cubicBezTo>
                    <a:pt x="440001" y="16149"/>
                    <a:pt x="439992" y="16226"/>
                    <a:pt x="439982" y="16302"/>
                  </a:cubicBezTo>
                  <a:cubicBezTo>
                    <a:pt x="439487" y="19655"/>
                    <a:pt x="436392" y="21998"/>
                    <a:pt x="433029" y="21541"/>
                  </a:cubicBezTo>
                  <a:cubicBezTo>
                    <a:pt x="348171" y="9111"/>
                    <a:pt x="261950" y="9111"/>
                    <a:pt x="177092" y="21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E9A0ADE2-A543-4941-A8C7-5B4C77E4DC5E}"/>
                </a:ext>
              </a:extLst>
            </p:cNvPr>
            <p:cNvSpPr/>
            <p:nvPr/>
          </p:nvSpPr>
          <p:spPr>
            <a:xfrm>
              <a:off x="7175000" y="3559777"/>
              <a:ext cx="88963" cy="88963"/>
            </a:xfrm>
            <a:custGeom>
              <a:avLst/>
              <a:gdLst>
                <a:gd name="connsiteX0" fmla="*/ 44372 w 88963"/>
                <a:gd name="connsiteY0" fmla="*/ 88823 h 88963"/>
                <a:gd name="connsiteX1" fmla="*/ -100 w 88963"/>
                <a:gd name="connsiteY1" fmla="*/ 44331 h 88963"/>
                <a:gd name="connsiteX2" fmla="*/ 44382 w 88963"/>
                <a:gd name="connsiteY2" fmla="*/ -141 h 88963"/>
                <a:gd name="connsiteX3" fmla="*/ 88863 w 88963"/>
                <a:gd name="connsiteY3" fmla="*/ 44350 h 88963"/>
                <a:gd name="connsiteX4" fmla="*/ 88282 w 88963"/>
                <a:gd name="connsiteY4" fmla="*/ 51485 h 88963"/>
                <a:gd name="connsiteX5" fmla="*/ 44372 w 88963"/>
                <a:gd name="connsiteY5" fmla="*/ 88823 h 88963"/>
                <a:gd name="connsiteX6" fmla="*/ 44372 w 88963"/>
                <a:gd name="connsiteY6" fmla="*/ 12146 h 88963"/>
                <a:gd name="connsiteX7" fmla="*/ 12130 w 88963"/>
                <a:gd name="connsiteY7" fmla="*/ 44293 h 88963"/>
                <a:gd name="connsiteX8" fmla="*/ 44286 w 88963"/>
                <a:gd name="connsiteY8" fmla="*/ 76535 h 88963"/>
                <a:gd name="connsiteX9" fmla="*/ 76519 w 88963"/>
                <a:gd name="connsiteY9" fmla="*/ 44389 h 88963"/>
                <a:gd name="connsiteX10" fmla="*/ 68851 w 88963"/>
                <a:gd name="connsiteY10" fmla="*/ 23481 h 88963"/>
                <a:gd name="connsiteX11" fmla="*/ 44372 w 88963"/>
                <a:gd name="connsiteY11" fmla="*/ 12146 h 8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63" h="88963">
                  <a:moveTo>
                    <a:pt x="44372" y="88823"/>
                  </a:moveTo>
                  <a:cubicBezTo>
                    <a:pt x="19807" y="88823"/>
                    <a:pt x="-110" y="68906"/>
                    <a:pt x="-100" y="44331"/>
                  </a:cubicBezTo>
                  <a:cubicBezTo>
                    <a:pt x="-100" y="19766"/>
                    <a:pt x="19816" y="-141"/>
                    <a:pt x="44382" y="-141"/>
                  </a:cubicBezTo>
                  <a:cubicBezTo>
                    <a:pt x="68946" y="-141"/>
                    <a:pt x="88863" y="19776"/>
                    <a:pt x="88863" y="44350"/>
                  </a:cubicBezTo>
                  <a:cubicBezTo>
                    <a:pt x="88863" y="46741"/>
                    <a:pt x="88663" y="49123"/>
                    <a:pt x="88282" y="51485"/>
                  </a:cubicBezTo>
                  <a:cubicBezTo>
                    <a:pt x="84739" y="72992"/>
                    <a:pt x="66165" y="88785"/>
                    <a:pt x="44372" y="88823"/>
                  </a:cubicBezTo>
                  <a:close/>
                  <a:moveTo>
                    <a:pt x="44372" y="12146"/>
                  </a:moveTo>
                  <a:cubicBezTo>
                    <a:pt x="26589" y="12118"/>
                    <a:pt x="12159" y="26520"/>
                    <a:pt x="12130" y="44293"/>
                  </a:cubicBezTo>
                  <a:cubicBezTo>
                    <a:pt x="12111" y="62076"/>
                    <a:pt x="26503" y="76507"/>
                    <a:pt x="44286" y="76535"/>
                  </a:cubicBezTo>
                  <a:cubicBezTo>
                    <a:pt x="62070" y="76564"/>
                    <a:pt x="76499" y="62162"/>
                    <a:pt x="76519" y="44389"/>
                  </a:cubicBezTo>
                  <a:cubicBezTo>
                    <a:pt x="76538" y="36731"/>
                    <a:pt x="73814" y="29310"/>
                    <a:pt x="68851" y="23481"/>
                  </a:cubicBezTo>
                  <a:cubicBezTo>
                    <a:pt x="62755" y="16290"/>
                    <a:pt x="53801" y="12146"/>
                    <a:pt x="44372" y="12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1E3E2406-59BD-4C88-951F-055DEF7A7B34}"/>
                </a:ext>
              </a:extLst>
            </p:cNvPr>
            <p:cNvSpPr/>
            <p:nvPr/>
          </p:nvSpPr>
          <p:spPr>
            <a:xfrm>
              <a:off x="6841816" y="3559968"/>
              <a:ext cx="88963" cy="88963"/>
            </a:xfrm>
            <a:custGeom>
              <a:avLst/>
              <a:gdLst>
                <a:gd name="connsiteX0" fmla="*/ 44372 w 88963"/>
                <a:gd name="connsiteY0" fmla="*/ 88823 h 88963"/>
                <a:gd name="connsiteX1" fmla="*/ -100 w 88963"/>
                <a:gd name="connsiteY1" fmla="*/ 44332 h 88963"/>
                <a:gd name="connsiteX2" fmla="*/ 44381 w 88963"/>
                <a:gd name="connsiteY2" fmla="*/ -141 h 88963"/>
                <a:gd name="connsiteX3" fmla="*/ 88863 w 88963"/>
                <a:gd name="connsiteY3" fmla="*/ 44350 h 88963"/>
                <a:gd name="connsiteX4" fmla="*/ 88282 w 88963"/>
                <a:gd name="connsiteY4" fmla="*/ 51485 h 88963"/>
                <a:gd name="connsiteX5" fmla="*/ 44372 w 88963"/>
                <a:gd name="connsiteY5" fmla="*/ 88823 h 88963"/>
                <a:gd name="connsiteX6" fmla="*/ 44372 w 88963"/>
                <a:gd name="connsiteY6" fmla="*/ 12623 h 88963"/>
                <a:gd name="connsiteX7" fmla="*/ 12111 w 88963"/>
                <a:gd name="connsiteY7" fmla="*/ 44751 h 88963"/>
                <a:gd name="connsiteX8" fmla="*/ 44248 w 88963"/>
                <a:gd name="connsiteY8" fmla="*/ 77012 h 88963"/>
                <a:gd name="connsiteX9" fmla="*/ 76090 w 88963"/>
                <a:gd name="connsiteY9" fmla="*/ 49961 h 88963"/>
                <a:gd name="connsiteX10" fmla="*/ 49248 w 88963"/>
                <a:gd name="connsiteY10" fmla="*/ 13023 h 88963"/>
                <a:gd name="connsiteX11" fmla="*/ 44372 w 88963"/>
                <a:gd name="connsiteY11" fmla="*/ 12623 h 8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63" h="88963">
                  <a:moveTo>
                    <a:pt x="44372" y="88823"/>
                  </a:moveTo>
                  <a:cubicBezTo>
                    <a:pt x="19807" y="88823"/>
                    <a:pt x="-110" y="68906"/>
                    <a:pt x="-100" y="44332"/>
                  </a:cubicBezTo>
                  <a:cubicBezTo>
                    <a:pt x="-100" y="19766"/>
                    <a:pt x="19816" y="-141"/>
                    <a:pt x="44381" y="-141"/>
                  </a:cubicBezTo>
                  <a:cubicBezTo>
                    <a:pt x="68946" y="-141"/>
                    <a:pt x="88863" y="19776"/>
                    <a:pt x="88863" y="44350"/>
                  </a:cubicBezTo>
                  <a:cubicBezTo>
                    <a:pt x="88863" y="46741"/>
                    <a:pt x="88663" y="49123"/>
                    <a:pt x="88282" y="51485"/>
                  </a:cubicBezTo>
                  <a:cubicBezTo>
                    <a:pt x="84710" y="72973"/>
                    <a:pt x="66155" y="88747"/>
                    <a:pt x="44372" y="88823"/>
                  </a:cubicBezTo>
                  <a:close/>
                  <a:moveTo>
                    <a:pt x="44372" y="12623"/>
                  </a:moveTo>
                  <a:cubicBezTo>
                    <a:pt x="26589" y="12585"/>
                    <a:pt x="12149" y="26977"/>
                    <a:pt x="12111" y="44751"/>
                  </a:cubicBezTo>
                  <a:cubicBezTo>
                    <a:pt x="12082" y="62534"/>
                    <a:pt x="26465" y="76974"/>
                    <a:pt x="44248" y="77012"/>
                  </a:cubicBezTo>
                  <a:cubicBezTo>
                    <a:pt x="60069" y="77040"/>
                    <a:pt x="73566" y="65572"/>
                    <a:pt x="76090" y="49961"/>
                  </a:cubicBezTo>
                  <a:cubicBezTo>
                    <a:pt x="78881" y="32349"/>
                    <a:pt x="66861" y="15804"/>
                    <a:pt x="49248" y="13023"/>
                  </a:cubicBezTo>
                  <a:cubicBezTo>
                    <a:pt x="47629" y="12766"/>
                    <a:pt x="46001" y="12632"/>
                    <a:pt x="44372" y="126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1BAB2252-2729-4248-9D8E-3DEFC299388F}"/>
              </a:ext>
            </a:extLst>
          </p:cNvPr>
          <p:cNvGrpSpPr/>
          <p:nvPr/>
        </p:nvGrpSpPr>
        <p:grpSpPr>
          <a:xfrm>
            <a:off x="5693213" y="1329588"/>
            <a:ext cx="833471" cy="820628"/>
            <a:chOff x="7914798" y="581881"/>
            <a:chExt cx="753935" cy="742318"/>
          </a:xfrm>
          <a:solidFill>
            <a:schemeClr val="bg1"/>
          </a:solidFill>
        </p:grpSpPr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34569035-EEF1-4D34-B2F4-03C37B68538B}"/>
                </a:ext>
              </a:extLst>
            </p:cNvPr>
            <p:cNvSpPr/>
            <p:nvPr/>
          </p:nvSpPr>
          <p:spPr>
            <a:xfrm>
              <a:off x="7914798" y="1072191"/>
              <a:ext cx="753935" cy="252008"/>
            </a:xfrm>
            <a:custGeom>
              <a:avLst/>
              <a:gdLst>
                <a:gd name="connsiteX0" fmla="*/ 728086 w 753935"/>
                <a:gd name="connsiteY0" fmla="*/ 251833 h 252008"/>
                <a:gd name="connsiteX1" fmla="*/ 23236 w 753935"/>
                <a:gd name="connsiteY1" fmla="*/ 251833 h 252008"/>
                <a:gd name="connsiteX2" fmla="*/ 17902 w 753935"/>
                <a:gd name="connsiteY2" fmla="*/ 248785 h 252008"/>
                <a:gd name="connsiteX3" fmla="*/ -101 w 753935"/>
                <a:gd name="connsiteY3" fmla="*/ 183920 h 252008"/>
                <a:gd name="connsiteX4" fmla="*/ 1805 w 753935"/>
                <a:gd name="connsiteY4" fmla="*/ 162108 h 252008"/>
                <a:gd name="connsiteX5" fmla="*/ 147309 w 753935"/>
                <a:gd name="connsiteY5" fmla="*/ 59447 h 252008"/>
                <a:gd name="connsiteX6" fmla="*/ 173255 w 753935"/>
                <a:gd name="connsiteY6" fmla="*/ 66858 h 252008"/>
                <a:gd name="connsiteX7" fmla="*/ 294965 w 753935"/>
                <a:gd name="connsiteY7" fmla="*/ 4564 h 252008"/>
                <a:gd name="connsiteX8" fmla="*/ 350801 w 753935"/>
                <a:gd name="connsiteY8" fmla="*/ 51522 h 252008"/>
                <a:gd name="connsiteX9" fmla="*/ 479007 w 753935"/>
                <a:gd name="connsiteY9" fmla="*/ 56952 h 252008"/>
                <a:gd name="connsiteX10" fmla="*/ 707188 w 753935"/>
                <a:gd name="connsiteY10" fmla="*/ 58190 h 252008"/>
                <a:gd name="connsiteX11" fmla="*/ 734467 w 753935"/>
                <a:gd name="connsiteY11" fmla="*/ 248309 h 252008"/>
                <a:gd name="connsiteX12" fmla="*/ 728086 w 753935"/>
                <a:gd name="connsiteY12" fmla="*/ 251833 h 252008"/>
                <a:gd name="connsiteX13" fmla="*/ 26093 w 753935"/>
                <a:gd name="connsiteY13" fmla="*/ 239451 h 252008"/>
                <a:gd name="connsiteX14" fmla="*/ 724276 w 753935"/>
                <a:gd name="connsiteY14" fmla="*/ 239451 h 252008"/>
                <a:gd name="connsiteX15" fmla="*/ 659173 w 753935"/>
                <a:gd name="connsiteY15" fmla="*/ 39083 h 252008"/>
                <a:gd name="connsiteX16" fmla="*/ 482531 w 753935"/>
                <a:gd name="connsiteY16" fmla="*/ 70287 h 252008"/>
                <a:gd name="connsiteX17" fmla="*/ 478055 w 753935"/>
                <a:gd name="connsiteY17" fmla="*/ 72192 h 252008"/>
                <a:gd name="connsiteX18" fmla="*/ 478055 w 753935"/>
                <a:gd name="connsiteY18" fmla="*/ 72192 h 252008"/>
                <a:gd name="connsiteX19" fmla="*/ 473483 w 753935"/>
                <a:gd name="connsiteY19" fmla="*/ 70191 h 252008"/>
                <a:gd name="connsiteX20" fmla="*/ 410999 w 753935"/>
                <a:gd name="connsiteY20" fmla="*/ 42378 h 252008"/>
                <a:gd name="connsiteX21" fmla="*/ 352229 w 753935"/>
                <a:gd name="connsiteY21" fmla="*/ 66286 h 252008"/>
                <a:gd name="connsiteX22" fmla="*/ 343343 w 753935"/>
                <a:gd name="connsiteY22" fmla="*/ 66096 h 252008"/>
                <a:gd name="connsiteX23" fmla="*/ 342133 w 753935"/>
                <a:gd name="connsiteY23" fmla="*/ 64286 h 252008"/>
                <a:gd name="connsiteX24" fmla="*/ 232052 w 753935"/>
                <a:gd name="connsiteY24" fmla="*/ 18880 h 252008"/>
                <a:gd name="connsiteX25" fmla="*/ 182494 w 753935"/>
                <a:gd name="connsiteY25" fmla="*/ 77049 h 252008"/>
                <a:gd name="connsiteX26" fmla="*/ 179160 w 753935"/>
                <a:gd name="connsiteY26" fmla="*/ 81145 h 252008"/>
                <a:gd name="connsiteX27" fmla="*/ 173826 w 753935"/>
                <a:gd name="connsiteY27" fmla="*/ 81145 h 252008"/>
                <a:gd name="connsiteX28" fmla="*/ 22845 w 753935"/>
                <a:gd name="connsiteY28" fmla="*/ 135390 h 252008"/>
                <a:gd name="connsiteX29" fmla="*/ 13711 w 753935"/>
                <a:gd name="connsiteY29" fmla="*/ 164203 h 252008"/>
                <a:gd name="connsiteX30" fmla="*/ 11996 w 753935"/>
                <a:gd name="connsiteY30" fmla="*/ 183920 h 252008"/>
                <a:gd name="connsiteX31" fmla="*/ 26284 w 753935"/>
                <a:gd name="connsiteY31" fmla="*/ 239736 h 25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53935" h="252008">
                  <a:moveTo>
                    <a:pt x="728086" y="251833"/>
                  </a:moveTo>
                  <a:lnTo>
                    <a:pt x="23236" y="251833"/>
                  </a:lnTo>
                  <a:cubicBezTo>
                    <a:pt x="21045" y="251833"/>
                    <a:pt x="19016" y="250671"/>
                    <a:pt x="17902" y="248785"/>
                  </a:cubicBezTo>
                  <a:cubicBezTo>
                    <a:pt x="6119" y="229202"/>
                    <a:pt x="-101" y="206780"/>
                    <a:pt x="-101" y="183920"/>
                  </a:cubicBezTo>
                  <a:cubicBezTo>
                    <a:pt x="-72" y="176605"/>
                    <a:pt x="566" y="169318"/>
                    <a:pt x="1805" y="162108"/>
                  </a:cubicBezTo>
                  <a:cubicBezTo>
                    <a:pt x="13635" y="93575"/>
                    <a:pt x="78785" y="47617"/>
                    <a:pt x="147309" y="59447"/>
                  </a:cubicBezTo>
                  <a:cubicBezTo>
                    <a:pt x="156195" y="60981"/>
                    <a:pt x="164901" y="63467"/>
                    <a:pt x="173255" y="66858"/>
                  </a:cubicBezTo>
                  <a:cubicBezTo>
                    <a:pt x="189666" y="16051"/>
                    <a:pt x="244149" y="-11847"/>
                    <a:pt x="294965" y="4564"/>
                  </a:cubicBezTo>
                  <a:cubicBezTo>
                    <a:pt x="318997" y="12327"/>
                    <a:pt x="339038" y="29177"/>
                    <a:pt x="350801" y="51522"/>
                  </a:cubicBezTo>
                  <a:cubicBezTo>
                    <a:pt x="388748" y="20623"/>
                    <a:pt x="443803" y="22957"/>
                    <a:pt x="479007" y="56952"/>
                  </a:cubicBezTo>
                  <a:cubicBezTo>
                    <a:pt x="542358" y="-5713"/>
                    <a:pt x="644523" y="-5161"/>
                    <a:pt x="707188" y="58190"/>
                  </a:cubicBezTo>
                  <a:cubicBezTo>
                    <a:pt x="757118" y="108663"/>
                    <a:pt x="768186" y="185834"/>
                    <a:pt x="734467" y="248309"/>
                  </a:cubicBezTo>
                  <a:cubicBezTo>
                    <a:pt x="733287" y="250700"/>
                    <a:pt x="730743" y="252109"/>
                    <a:pt x="728086" y="251833"/>
                  </a:cubicBezTo>
                  <a:close/>
                  <a:moveTo>
                    <a:pt x="26093" y="239451"/>
                  </a:moveTo>
                  <a:lnTo>
                    <a:pt x="724276" y="239451"/>
                  </a:lnTo>
                  <a:cubicBezTo>
                    <a:pt x="761623" y="166146"/>
                    <a:pt x="732477" y="76440"/>
                    <a:pt x="659173" y="39083"/>
                  </a:cubicBezTo>
                  <a:cubicBezTo>
                    <a:pt x="599927" y="8898"/>
                    <a:pt x="527852" y="21633"/>
                    <a:pt x="482531" y="70287"/>
                  </a:cubicBezTo>
                  <a:cubicBezTo>
                    <a:pt x="481379" y="71525"/>
                    <a:pt x="479750" y="72220"/>
                    <a:pt x="478055" y="72192"/>
                  </a:cubicBezTo>
                  <a:lnTo>
                    <a:pt x="478055" y="72192"/>
                  </a:lnTo>
                  <a:cubicBezTo>
                    <a:pt x="476321" y="72163"/>
                    <a:pt x="474683" y="71439"/>
                    <a:pt x="473483" y="70191"/>
                  </a:cubicBezTo>
                  <a:cubicBezTo>
                    <a:pt x="457490" y="52551"/>
                    <a:pt x="434811" y="42454"/>
                    <a:pt x="410999" y="42378"/>
                  </a:cubicBezTo>
                  <a:cubicBezTo>
                    <a:pt x="389034" y="42321"/>
                    <a:pt x="367917" y="50903"/>
                    <a:pt x="352229" y="66286"/>
                  </a:cubicBezTo>
                  <a:cubicBezTo>
                    <a:pt x="349724" y="68686"/>
                    <a:pt x="345743" y="68601"/>
                    <a:pt x="343343" y="66096"/>
                  </a:cubicBezTo>
                  <a:cubicBezTo>
                    <a:pt x="342838" y="65562"/>
                    <a:pt x="342428" y="64953"/>
                    <a:pt x="342133" y="64286"/>
                  </a:cubicBezTo>
                  <a:cubicBezTo>
                    <a:pt x="324273" y="21347"/>
                    <a:pt x="274991" y="1021"/>
                    <a:pt x="232052" y="18880"/>
                  </a:cubicBezTo>
                  <a:cubicBezTo>
                    <a:pt x="207183" y="29224"/>
                    <a:pt x="188761" y="50846"/>
                    <a:pt x="182494" y="77049"/>
                  </a:cubicBezTo>
                  <a:cubicBezTo>
                    <a:pt x="182075" y="78859"/>
                    <a:pt x="180846" y="80364"/>
                    <a:pt x="179160" y="81145"/>
                  </a:cubicBezTo>
                  <a:cubicBezTo>
                    <a:pt x="177474" y="81955"/>
                    <a:pt x="175512" y="81955"/>
                    <a:pt x="173826" y="81145"/>
                  </a:cubicBezTo>
                  <a:cubicBezTo>
                    <a:pt x="117152" y="54427"/>
                    <a:pt x="49553" y="78716"/>
                    <a:pt x="22845" y="135390"/>
                  </a:cubicBezTo>
                  <a:cubicBezTo>
                    <a:pt x="18530" y="144543"/>
                    <a:pt x="15454" y="154230"/>
                    <a:pt x="13711" y="164203"/>
                  </a:cubicBezTo>
                  <a:cubicBezTo>
                    <a:pt x="12587" y="170718"/>
                    <a:pt x="12016" y="177309"/>
                    <a:pt x="11996" y="183920"/>
                  </a:cubicBezTo>
                  <a:cubicBezTo>
                    <a:pt x="11910" y="203437"/>
                    <a:pt x="16835" y="222658"/>
                    <a:pt x="26284" y="239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A4020C3E-7419-4E0A-B94E-935F6A5CAA0E}"/>
                </a:ext>
              </a:extLst>
            </p:cNvPr>
            <p:cNvSpPr/>
            <p:nvPr/>
          </p:nvSpPr>
          <p:spPr>
            <a:xfrm>
              <a:off x="7916131" y="1229200"/>
              <a:ext cx="537591" cy="12382"/>
            </a:xfrm>
            <a:custGeom>
              <a:avLst/>
              <a:gdLst>
                <a:gd name="connsiteX0" fmla="*/ 531299 w 537591"/>
                <a:gd name="connsiteY0" fmla="*/ 12242 h 12382"/>
                <a:gd name="connsiteX1" fmla="*/ 6091 w 537591"/>
                <a:gd name="connsiteY1" fmla="*/ 12242 h 12382"/>
                <a:gd name="connsiteX2" fmla="*/ -101 w 537591"/>
                <a:gd name="connsiteY2" fmla="*/ 6050 h 12382"/>
                <a:gd name="connsiteX3" fmla="*/ 6091 w 537591"/>
                <a:gd name="connsiteY3" fmla="*/ -141 h 12382"/>
                <a:gd name="connsiteX4" fmla="*/ 531299 w 537591"/>
                <a:gd name="connsiteY4" fmla="*/ -141 h 12382"/>
                <a:gd name="connsiteX5" fmla="*/ 537491 w 537591"/>
                <a:gd name="connsiteY5" fmla="*/ 6050 h 12382"/>
                <a:gd name="connsiteX6" fmla="*/ 531299 w 537591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591" h="12382">
                  <a:moveTo>
                    <a:pt x="531299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531299" y="-141"/>
                  </a:lnTo>
                  <a:cubicBezTo>
                    <a:pt x="534719" y="-141"/>
                    <a:pt x="537491" y="2631"/>
                    <a:pt x="537491" y="6050"/>
                  </a:cubicBezTo>
                  <a:cubicBezTo>
                    <a:pt x="537491" y="9470"/>
                    <a:pt x="534719" y="12242"/>
                    <a:pt x="531299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29FE91F9-BB37-4AC0-9B7E-2CAD1522EE65}"/>
                </a:ext>
              </a:extLst>
            </p:cNvPr>
            <p:cNvSpPr/>
            <p:nvPr/>
          </p:nvSpPr>
          <p:spPr>
            <a:xfrm>
              <a:off x="8289120" y="780858"/>
              <a:ext cx="258317" cy="258508"/>
            </a:xfrm>
            <a:custGeom>
              <a:avLst/>
              <a:gdLst>
                <a:gd name="connsiteX0" fmla="*/ 82587 w 258317"/>
                <a:gd name="connsiteY0" fmla="*/ 258368 h 258508"/>
                <a:gd name="connsiteX1" fmla="*/ 12293 w 258317"/>
                <a:gd name="connsiteY1" fmla="*/ 250938 h 258508"/>
                <a:gd name="connsiteX2" fmla="*/ 7435 w 258317"/>
                <a:gd name="connsiteY2" fmla="*/ 246081 h 258508"/>
                <a:gd name="connsiteX3" fmla="*/ 46202 w 258317"/>
                <a:gd name="connsiteY3" fmla="*/ 46056 h 258508"/>
                <a:gd name="connsiteX4" fmla="*/ 175646 w 258317"/>
                <a:gd name="connsiteY4" fmla="*/ -141 h 258508"/>
                <a:gd name="connsiteX5" fmla="*/ 245940 w 258317"/>
                <a:gd name="connsiteY5" fmla="*/ 7289 h 258508"/>
                <a:gd name="connsiteX6" fmla="*/ 250798 w 258317"/>
                <a:gd name="connsiteY6" fmla="*/ 12147 h 258508"/>
                <a:gd name="connsiteX7" fmla="*/ 212032 w 258317"/>
                <a:gd name="connsiteY7" fmla="*/ 212172 h 258508"/>
                <a:gd name="connsiteX8" fmla="*/ 82587 w 258317"/>
                <a:gd name="connsiteY8" fmla="*/ 258368 h 258508"/>
                <a:gd name="connsiteX9" fmla="*/ 18769 w 258317"/>
                <a:gd name="connsiteY9" fmla="*/ 239318 h 258508"/>
                <a:gd name="connsiteX10" fmla="*/ 82587 w 258317"/>
                <a:gd name="connsiteY10" fmla="*/ 245699 h 258508"/>
                <a:gd name="connsiteX11" fmla="*/ 203269 w 258317"/>
                <a:gd name="connsiteY11" fmla="*/ 203123 h 258508"/>
                <a:gd name="connsiteX12" fmla="*/ 239464 w 258317"/>
                <a:gd name="connsiteY12" fmla="*/ 18624 h 258508"/>
                <a:gd name="connsiteX13" fmla="*/ 175646 w 258317"/>
                <a:gd name="connsiteY13" fmla="*/ 12242 h 258508"/>
                <a:gd name="connsiteX14" fmla="*/ 54964 w 258317"/>
                <a:gd name="connsiteY14" fmla="*/ 54819 h 258508"/>
                <a:gd name="connsiteX15" fmla="*/ 18769 w 258317"/>
                <a:gd name="connsiteY15" fmla="*/ 239603 h 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8317" h="258508">
                  <a:moveTo>
                    <a:pt x="82587" y="258368"/>
                  </a:moveTo>
                  <a:cubicBezTo>
                    <a:pt x="58965" y="258196"/>
                    <a:pt x="35428" y="255710"/>
                    <a:pt x="12293" y="250938"/>
                  </a:cubicBezTo>
                  <a:cubicBezTo>
                    <a:pt x="9825" y="250472"/>
                    <a:pt x="7902" y="248548"/>
                    <a:pt x="7435" y="246081"/>
                  </a:cubicBezTo>
                  <a:cubicBezTo>
                    <a:pt x="-10187" y="158260"/>
                    <a:pt x="3244" y="89204"/>
                    <a:pt x="46202" y="46056"/>
                  </a:cubicBezTo>
                  <a:cubicBezTo>
                    <a:pt x="76872" y="15385"/>
                    <a:pt x="120496" y="-141"/>
                    <a:pt x="175646" y="-141"/>
                  </a:cubicBezTo>
                  <a:cubicBezTo>
                    <a:pt x="199268" y="40"/>
                    <a:pt x="222804" y="2526"/>
                    <a:pt x="245940" y="7289"/>
                  </a:cubicBezTo>
                  <a:cubicBezTo>
                    <a:pt x="248408" y="7756"/>
                    <a:pt x="250331" y="9680"/>
                    <a:pt x="250798" y="12147"/>
                  </a:cubicBezTo>
                  <a:cubicBezTo>
                    <a:pt x="268229" y="99967"/>
                    <a:pt x="254799" y="169023"/>
                    <a:pt x="212032" y="212172"/>
                  </a:cubicBezTo>
                  <a:cubicBezTo>
                    <a:pt x="181266" y="242842"/>
                    <a:pt x="137737" y="258368"/>
                    <a:pt x="82587" y="258368"/>
                  </a:cubicBezTo>
                  <a:close/>
                  <a:moveTo>
                    <a:pt x="18769" y="239318"/>
                  </a:moveTo>
                  <a:cubicBezTo>
                    <a:pt x="39801" y="243433"/>
                    <a:pt x="61165" y="245566"/>
                    <a:pt x="82587" y="245699"/>
                  </a:cubicBezTo>
                  <a:cubicBezTo>
                    <a:pt x="134308" y="245699"/>
                    <a:pt x="174979" y="231412"/>
                    <a:pt x="203269" y="203123"/>
                  </a:cubicBezTo>
                  <a:cubicBezTo>
                    <a:pt x="242321" y="163975"/>
                    <a:pt x="254894" y="100253"/>
                    <a:pt x="239464" y="18624"/>
                  </a:cubicBezTo>
                  <a:cubicBezTo>
                    <a:pt x="218432" y="14509"/>
                    <a:pt x="197068" y="12375"/>
                    <a:pt x="175646" y="12242"/>
                  </a:cubicBezTo>
                  <a:cubicBezTo>
                    <a:pt x="123830" y="12242"/>
                    <a:pt x="83253" y="26529"/>
                    <a:pt x="54964" y="54819"/>
                  </a:cubicBezTo>
                  <a:cubicBezTo>
                    <a:pt x="15721" y="94252"/>
                    <a:pt x="3244" y="157974"/>
                    <a:pt x="18769" y="2396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0E973C91-02D3-4A29-83EC-140DBF45DD70}"/>
                </a:ext>
              </a:extLst>
            </p:cNvPr>
            <p:cNvSpPr/>
            <p:nvPr/>
          </p:nvSpPr>
          <p:spPr>
            <a:xfrm>
              <a:off x="8116064" y="860202"/>
              <a:ext cx="180855" cy="180784"/>
            </a:xfrm>
            <a:custGeom>
              <a:avLst/>
              <a:gdLst>
                <a:gd name="connsiteX0" fmla="*/ 122198 w 180855"/>
                <a:gd name="connsiteY0" fmla="*/ 180644 h 180784"/>
                <a:gd name="connsiteX1" fmla="*/ 122198 w 180855"/>
                <a:gd name="connsiteY1" fmla="*/ 180644 h 180784"/>
                <a:gd name="connsiteX2" fmla="*/ 32186 w 180855"/>
                <a:gd name="connsiteY2" fmla="*/ 148354 h 180784"/>
                <a:gd name="connsiteX3" fmla="*/ 5040 w 180855"/>
                <a:gd name="connsiteY3" fmla="*/ 9861 h 180784"/>
                <a:gd name="connsiteX4" fmla="*/ 9898 w 180855"/>
                <a:gd name="connsiteY4" fmla="*/ 4907 h 180784"/>
                <a:gd name="connsiteX5" fmla="*/ 58380 w 180855"/>
                <a:gd name="connsiteY5" fmla="*/ -141 h 180784"/>
                <a:gd name="connsiteX6" fmla="*/ 148391 w 180855"/>
                <a:gd name="connsiteY6" fmla="*/ 32054 h 180784"/>
                <a:gd name="connsiteX7" fmla="*/ 175633 w 180855"/>
                <a:gd name="connsiteY7" fmla="*/ 170643 h 180784"/>
                <a:gd name="connsiteX8" fmla="*/ 170775 w 180855"/>
                <a:gd name="connsiteY8" fmla="*/ 175500 h 180784"/>
                <a:gd name="connsiteX9" fmla="*/ 122198 w 180855"/>
                <a:gd name="connsiteY9" fmla="*/ 180644 h 180784"/>
                <a:gd name="connsiteX10" fmla="*/ 16374 w 180855"/>
                <a:gd name="connsiteY10" fmla="*/ 16337 h 180784"/>
                <a:gd name="connsiteX11" fmla="*/ 40949 w 180855"/>
                <a:gd name="connsiteY11" fmla="*/ 139591 h 180784"/>
                <a:gd name="connsiteX12" fmla="*/ 122198 w 180855"/>
                <a:gd name="connsiteY12" fmla="*/ 168166 h 180784"/>
                <a:gd name="connsiteX13" fmla="*/ 122198 w 180855"/>
                <a:gd name="connsiteY13" fmla="*/ 168166 h 180784"/>
                <a:gd name="connsiteX14" fmla="*/ 164203 w 180855"/>
                <a:gd name="connsiteY14" fmla="*/ 164070 h 180784"/>
                <a:gd name="connsiteX15" fmla="*/ 139723 w 180855"/>
                <a:gd name="connsiteY15" fmla="*/ 40722 h 180784"/>
                <a:gd name="connsiteX16" fmla="*/ 16374 w 180855"/>
                <a:gd name="connsiteY16" fmla="*/ 16337 h 18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855" h="180784">
                  <a:moveTo>
                    <a:pt x="122198" y="180644"/>
                  </a:moveTo>
                  <a:lnTo>
                    <a:pt x="122198" y="180644"/>
                  </a:lnTo>
                  <a:cubicBezTo>
                    <a:pt x="84098" y="180644"/>
                    <a:pt x="53522" y="169785"/>
                    <a:pt x="32186" y="148354"/>
                  </a:cubicBezTo>
                  <a:cubicBezTo>
                    <a:pt x="2278" y="118541"/>
                    <a:pt x="-7057" y="70630"/>
                    <a:pt x="5040" y="9861"/>
                  </a:cubicBezTo>
                  <a:cubicBezTo>
                    <a:pt x="5516" y="7384"/>
                    <a:pt x="7431" y="5431"/>
                    <a:pt x="9898" y="4907"/>
                  </a:cubicBezTo>
                  <a:cubicBezTo>
                    <a:pt x="25862" y="1688"/>
                    <a:pt x="42092" y="-7"/>
                    <a:pt x="58380" y="-141"/>
                  </a:cubicBezTo>
                  <a:cubicBezTo>
                    <a:pt x="96480" y="-141"/>
                    <a:pt x="127055" y="10623"/>
                    <a:pt x="148391" y="32054"/>
                  </a:cubicBezTo>
                  <a:cubicBezTo>
                    <a:pt x="178299" y="61867"/>
                    <a:pt x="187730" y="109873"/>
                    <a:pt x="175633" y="170643"/>
                  </a:cubicBezTo>
                  <a:cubicBezTo>
                    <a:pt x="175147" y="173090"/>
                    <a:pt x="173223" y="175015"/>
                    <a:pt x="170775" y="175500"/>
                  </a:cubicBezTo>
                  <a:cubicBezTo>
                    <a:pt x="154792" y="178805"/>
                    <a:pt x="138523" y="180529"/>
                    <a:pt x="122198" y="180644"/>
                  </a:cubicBezTo>
                  <a:close/>
                  <a:moveTo>
                    <a:pt x="16374" y="16337"/>
                  </a:moveTo>
                  <a:cubicBezTo>
                    <a:pt x="6849" y="70916"/>
                    <a:pt x="14755" y="113493"/>
                    <a:pt x="40949" y="139591"/>
                  </a:cubicBezTo>
                  <a:cubicBezTo>
                    <a:pt x="59999" y="158641"/>
                    <a:pt x="87240" y="168166"/>
                    <a:pt x="122198" y="168166"/>
                  </a:cubicBezTo>
                  <a:lnTo>
                    <a:pt x="122198" y="168166"/>
                  </a:lnTo>
                  <a:cubicBezTo>
                    <a:pt x="136294" y="168099"/>
                    <a:pt x="150353" y="166728"/>
                    <a:pt x="164203" y="164070"/>
                  </a:cubicBezTo>
                  <a:cubicBezTo>
                    <a:pt x="174299" y="109492"/>
                    <a:pt x="165822" y="66820"/>
                    <a:pt x="139723" y="40722"/>
                  </a:cubicBezTo>
                  <a:cubicBezTo>
                    <a:pt x="113625" y="14623"/>
                    <a:pt x="70858" y="6336"/>
                    <a:pt x="16374" y="16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79C989E1-D60D-44D8-B282-05D20684CE7B}"/>
                </a:ext>
              </a:extLst>
            </p:cNvPr>
            <p:cNvSpPr/>
            <p:nvPr/>
          </p:nvSpPr>
          <p:spPr>
            <a:xfrm>
              <a:off x="8296415" y="857306"/>
              <a:ext cx="167859" cy="174731"/>
            </a:xfrm>
            <a:custGeom>
              <a:avLst/>
              <a:gdLst>
                <a:gd name="connsiteX0" fmla="*/ 6140 w 167859"/>
                <a:gd name="connsiteY0" fmla="*/ 174587 h 174731"/>
                <a:gd name="connsiteX1" fmla="*/ -99 w 167859"/>
                <a:gd name="connsiteY1" fmla="*/ 168633 h 174731"/>
                <a:gd name="connsiteX2" fmla="*/ 1758 w 167859"/>
                <a:gd name="connsiteY2" fmla="*/ 164109 h 174731"/>
                <a:gd name="connsiteX3" fmla="*/ 156730 w 167859"/>
                <a:gd name="connsiteY3" fmla="*/ 2184 h 174731"/>
                <a:gd name="connsiteX4" fmla="*/ 165436 w 167859"/>
                <a:gd name="connsiteY4" fmla="*/ 1212 h 174731"/>
                <a:gd name="connsiteX5" fmla="*/ 166398 w 167859"/>
                <a:gd name="connsiteY5" fmla="*/ 9918 h 174731"/>
                <a:gd name="connsiteX6" fmla="*/ 165589 w 167859"/>
                <a:gd name="connsiteY6" fmla="*/ 10756 h 174731"/>
                <a:gd name="connsiteX7" fmla="*/ 10617 w 167859"/>
                <a:gd name="connsiteY7" fmla="*/ 172681 h 174731"/>
                <a:gd name="connsiteX8" fmla="*/ 6140 w 167859"/>
                <a:gd name="connsiteY8" fmla="*/ 174587 h 1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59" h="174731">
                  <a:moveTo>
                    <a:pt x="6140" y="174587"/>
                  </a:moveTo>
                  <a:cubicBezTo>
                    <a:pt x="2778" y="174663"/>
                    <a:pt x="-23" y="172005"/>
                    <a:pt x="-99" y="168633"/>
                  </a:cubicBezTo>
                  <a:cubicBezTo>
                    <a:pt x="-137" y="166938"/>
                    <a:pt x="530" y="165290"/>
                    <a:pt x="1758" y="164109"/>
                  </a:cubicBezTo>
                  <a:lnTo>
                    <a:pt x="156730" y="2184"/>
                  </a:lnTo>
                  <a:cubicBezTo>
                    <a:pt x="158864" y="-483"/>
                    <a:pt x="162760" y="-921"/>
                    <a:pt x="165436" y="1212"/>
                  </a:cubicBezTo>
                  <a:cubicBezTo>
                    <a:pt x="168103" y="3346"/>
                    <a:pt x="168541" y="7242"/>
                    <a:pt x="166398" y="9918"/>
                  </a:cubicBezTo>
                  <a:cubicBezTo>
                    <a:pt x="166160" y="10223"/>
                    <a:pt x="165884" y="10499"/>
                    <a:pt x="165589" y="10756"/>
                  </a:cubicBezTo>
                  <a:lnTo>
                    <a:pt x="10617" y="172681"/>
                  </a:lnTo>
                  <a:cubicBezTo>
                    <a:pt x="9483" y="173948"/>
                    <a:pt x="7845" y="174653"/>
                    <a:pt x="6140" y="174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AF329C7F-EF9E-4A5F-A40A-87012665216B}"/>
                </a:ext>
              </a:extLst>
            </p:cNvPr>
            <p:cNvSpPr/>
            <p:nvPr/>
          </p:nvSpPr>
          <p:spPr>
            <a:xfrm>
              <a:off x="8286368" y="748569"/>
              <a:ext cx="12382" cy="368712"/>
            </a:xfrm>
            <a:custGeom>
              <a:avLst/>
              <a:gdLst>
                <a:gd name="connsiteX0" fmla="*/ 6091 w 12382"/>
                <a:gd name="connsiteY0" fmla="*/ 368572 h 368712"/>
                <a:gd name="connsiteX1" fmla="*/ -101 w 12382"/>
                <a:gd name="connsiteY1" fmla="*/ 362381 h 368712"/>
                <a:gd name="connsiteX2" fmla="*/ -101 w 12382"/>
                <a:gd name="connsiteY2" fmla="*/ 6051 h 368712"/>
                <a:gd name="connsiteX3" fmla="*/ 6091 w 12382"/>
                <a:gd name="connsiteY3" fmla="*/ -141 h 368712"/>
                <a:gd name="connsiteX4" fmla="*/ 12282 w 12382"/>
                <a:gd name="connsiteY4" fmla="*/ 6051 h 368712"/>
                <a:gd name="connsiteX5" fmla="*/ 12282 w 12382"/>
                <a:gd name="connsiteY5" fmla="*/ 362381 h 368712"/>
                <a:gd name="connsiteX6" fmla="*/ 6091 w 12382"/>
                <a:gd name="connsiteY6" fmla="*/ 368572 h 36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" h="368712">
                  <a:moveTo>
                    <a:pt x="6091" y="368572"/>
                  </a:moveTo>
                  <a:cubicBezTo>
                    <a:pt x="2671" y="368572"/>
                    <a:pt x="-101" y="365800"/>
                    <a:pt x="-101" y="362381"/>
                  </a:cubicBezTo>
                  <a:lnTo>
                    <a:pt x="-101" y="6051"/>
                  </a:lnTo>
                  <a:cubicBezTo>
                    <a:pt x="-101" y="2631"/>
                    <a:pt x="2671" y="-141"/>
                    <a:pt x="6091" y="-141"/>
                  </a:cubicBezTo>
                  <a:cubicBezTo>
                    <a:pt x="9510" y="-141"/>
                    <a:pt x="12282" y="2631"/>
                    <a:pt x="12282" y="6051"/>
                  </a:cubicBezTo>
                  <a:lnTo>
                    <a:pt x="12282" y="362381"/>
                  </a:lnTo>
                  <a:cubicBezTo>
                    <a:pt x="12282" y="365800"/>
                    <a:pt x="9510" y="368572"/>
                    <a:pt x="6091" y="36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C9D7FCC1-D857-41F1-A6A4-99F8F586BF55}"/>
                </a:ext>
              </a:extLst>
            </p:cNvPr>
            <p:cNvSpPr/>
            <p:nvPr/>
          </p:nvSpPr>
          <p:spPr>
            <a:xfrm>
              <a:off x="8385216" y="831176"/>
              <a:ext cx="19578" cy="100844"/>
            </a:xfrm>
            <a:custGeom>
              <a:avLst/>
              <a:gdLst>
                <a:gd name="connsiteX0" fmla="*/ 13352 w 19578"/>
                <a:gd name="connsiteY0" fmla="*/ 100703 h 100844"/>
                <a:gd name="connsiteX1" fmla="*/ 7161 w 19578"/>
                <a:gd name="connsiteY1" fmla="*/ 94988 h 100844"/>
                <a:gd name="connsiteX2" fmla="*/ -78 w 19578"/>
                <a:gd name="connsiteY2" fmla="*/ 6596 h 100844"/>
                <a:gd name="connsiteX3" fmla="*/ 5589 w 19578"/>
                <a:gd name="connsiteY3" fmla="*/ -119 h 100844"/>
                <a:gd name="connsiteX4" fmla="*/ 12304 w 19578"/>
                <a:gd name="connsiteY4" fmla="*/ 5549 h 100844"/>
                <a:gd name="connsiteX5" fmla="*/ 19448 w 19578"/>
                <a:gd name="connsiteY5" fmla="*/ 93941 h 100844"/>
                <a:gd name="connsiteX6" fmla="*/ 13885 w 19578"/>
                <a:gd name="connsiteY6" fmla="*/ 100694 h 100844"/>
                <a:gd name="connsiteX7" fmla="*/ 13828 w 19578"/>
                <a:gd name="connsiteY7" fmla="*/ 100703 h 10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78" h="100844">
                  <a:moveTo>
                    <a:pt x="13352" y="100703"/>
                  </a:moveTo>
                  <a:cubicBezTo>
                    <a:pt x="10113" y="100713"/>
                    <a:pt x="7408" y="98217"/>
                    <a:pt x="7161" y="94988"/>
                  </a:cubicBezTo>
                  <a:lnTo>
                    <a:pt x="-78" y="6596"/>
                  </a:lnTo>
                  <a:cubicBezTo>
                    <a:pt x="-365" y="3177"/>
                    <a:pt x="2170" y="167"/>
                    <a:pt x="5589" y="-119"/>
                  </a:cubicBezTo>
                  <a:cubicBezTo>
                    <a:pt x="9008" y="-405"/>
                    <a:pt x="12018" y="2129"/>
                    <a:pt x="12304" y="5549"/>
                  </a:cubicBezTo>
                  <a:lnTo>
                    <a:pt x="19448" y="93941"/>
                  </a:lnTo>
                  <a:cubicBezTo>
                    <a:pt x="19781" y="97341"/>
                    <a:pt x="17286" y="100370"/>
                    <a:pt x="13885" y="100694"/>
                  </a:cubicBezTo>
                  <a:cubicBezTo>
                    <a:pt x="13866" y="100703"/>
                    <a:pt x="13847" y="100703"/>
                    <a:pt x="13828" y="1007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A6C6D521-3EB4-4F62-9501-B65BB6A91565}"/>
                </a:ext>
              </a:extLst>
            </p:cNvPr>
            <p:cNvSpPr/>
            <p:nvPr/>
          </p:nvSpPr>
          <p:spPr>
            <a:xfrm>
              <a:off x="8333258" y="966579"/>
              <a:ext cx="107002" cy="27353"/>
            </a:xfrm>
            <a:custGeom>
              <a:avLst/>
              <a:gdLst>
                <a:gd name="connsiteX0" fmla="*/ 5968 w 107002"/>
                <a:gd name="connsiteY0" fmla="*/ 27213 h 27353"/>
                <a:gd name="connsiteX1" fmla="*/ -99 w 107002"/>
                <a:gd name="connsiteY1" fmla="*/ 20897 h 27353"/>
                <a:gd name="connsiteX2" fmla="*/ 5016 w 107002"/>
                <a:gd name="connsiteY2" fmla="*/ 14925 h 27353"/>
                <a:gd name="connsiteX3" fmla="*/ 100266 w 107002"/>
                <a:gd name="connsiteY3" fmla="*/ -124 h 27353"/>
                <a:gd name="connsiteX4" fmla="*/ 106886 w 107002"/>
                <a:gd name="connsiteY4" fmla="*/ 5610 h 27353"/>
                <a:gd name="connsiteX5" fmla="*/ 102171 w 107002"/>
                <a:gd name="connsiteY5" fmla="*/ 12068 h 27353"/>
                <a:gd name="connsiteX6" fmla="*/ 6921 w 107002"/>
                <a:gd name="connsiteY6" fmla="*/ 27117 h 2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002" h="27353">
                  <a:moveTo>
                    <a:pt x="5968" y="27213"/>
                  </a:moveTo>
                  <a:cubicBezTo>
                    <a:pt x="2549" y="27146"/>
                    <a:pt x="-166" y="24317"/>
                    <a:pt x="-99" y="20897"/>
                  </a:cubicBezTo>
                  <a:cubicBezTo>
                    <a:pt x="-42" y="17945"/>
                    <a:pt x="2101" y="15440"/>
                    <a:pt x="5016" y="14925"/>
                  </a:cubicBezTo>
                  <a:lnTo>
                    <a:pt x="100266" y="-124"/>
                  </a:lnTo>
                  <a:cubicBezTo>
                    <a:pt x="103676" y="-372"/>
                    <a:pt x="106638" y="2190"/>
                    <a:pt x="106886" y="5610"/>
                  </a:cubicBezTo>
                  <a:cubicBezTo>
                    <a:pt x="107105" y="8620"/>
                    <a:pt x="105114" y="11353"/>
                    <a:pt x="102171" y="12068"/>
                  </a:cubicBezTo>
                  <a:lnTo>
                    <a:pt x="6921" y="27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E256D12B-F355-4985-8737-F34374DC68E8}"/>
                </a:ext>
              </a:extLst>
            </p:cNvPr>
            <p:cNvSpPr/>
            <p:nvPr/>
          </p:nvSpPr>
          <p:spPr>
            <a:xfrm>
              <a:off x="8172534" y="912008"/>
              <a:ext cx="119840" cy="123874"/>
            </a:xfrm>
            <a:custGeom>
              <a:avLst/>
              <a:gdLst>
                <a:gd name="connsiteX0" fmla="*/ 113066 w 119840"/>
                <a:gd name="connsiteY0" fmla="*/ 123694 h 123874"/>
                <a:gd name="connsiteX1" fmla="*/ 108590 w 119840"/>
                <a:gd name="connsiteY1" fmla="*/ 121789 h 123874"/>
                <a:gd name="connsiteX2" fmla="*/ 1624 w 119840"/>
                <a:gd name="connsiteY2" fmla="*/ 10347 h 123874"/>
                <a:gd name="connsiteX3" fmla="*/ 1814 w 119840"/>
                <a:gd name="connsiteY3" fmla="*/ 1583 h 123874"/>
                <a:gd name="connsiteX4" fmla="*/ 10577 w 119840"/>
                <a:gd name="connsiteY4" fmla="*/ 1774 h 123874"/>
                <a:gd name="connsiteX5" fmla="*/ 117924 w 119840"/>
                <a:gd name="connsiteY5" fmla="*/ 113407 h 123874"/>
                <a:gd name="connsiteX6" fmla="*/ 117933 w 119840"/>
                <a:gd name="connsiteY6" fmla="*/ 122161 h 123874"/>
                <a:gd name="connsiteX7" fmla="*/ 117924 w 119840"/>
                <a:gd name="connsiteY7" fmla="*/ 122170 h 123874"/>
                <a:gd name="connsiteX8" fmla="*/ 113066 w 119840"/>
                <a:gd name="connsiteY8" fmla="*/ 123694 h 12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840" h="123874">
                  <a:moveTo>
                    <a:pt x="113066" y="123694"/>
                  </a:moveTo>
                  <a:cubicBezTo>
                    <a:pt x="111380" y="123675"/>
                    <a:pt x="109771" y="122989"/>
                    <a:pt x="108590" y="121789"/>
                  </a:cubicBezTo>
                  <a:lnTo>
                    <a:pt x="1624" y="10347"/>
                  </a:lnTo>
                  <a:cubicBezTo>
                    <a:pt x="-748" y="7870"/>
                    <a:pt x="-662" y="3955"/>
                    <a:pt x="1814" y="1583"/>
                  </a:cubicBezTo>
                  <a:cubicBezTo>
                    <a:pt x="4291" y="-788"/>
                    <a:pt x="8206" y="-702"/>
                    <a:pt x="10577" y="1774"/>
                  </a:cubicBezTo>
                  <a:lnTo>
                    <a:pt x="117924" y="113407"/>
                  </a:lnTo>
                  <a:cubicBezTo>
                    <a:pt x="120344" y="115826"/>
                    <a:pt x="120344" y="119741"/>
                    <a:pt x="117933" y="122161"/>
                  </a:cubicBezTo>
                  <a:cubicBezTo>
                    <a:pt x="117924" y="122161"/>
                    <a:pt x="117924" y="122170"/>
                    <a:pt x="117924" y="122170"/>
                  </a:cubicBezTo>
                  <a:cubicBezTo>
                    <a:pt x="116590" y="123342"/>
                    <a:pt x="114828" y="123894"/>
                    <a:pt x="113066" y="123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B6E8EF45-0B55-490D-BB36-9657E46953A1}"/>
                </a:ext>
              </a:extLst>
            </p:cNvPr>
            <p:cNvSpPr/>
            <p:nvPr/>
          </p:nvSpPr>
          <p:spPr>
            <a:xfrm>
              <a:off x="8160516" y="944383"/>
              <a:ext cx="51862" cy="27356"/>
            </a:xfrm>
            <a:custGeom>
              <a:avLst/>
              <a:gdLst>
                <a:gd name="connsiteX0" fmla="*/ 6117 w 51862"/>
                <a:gd name="connsiteY0" fmla="*/ 27216 h 27356"/>
                <a:gd name="connsiteX1" fmla="*/ 307 w 51862"/>
                <a:gd name="connsiteY1" fmla="*/ 23216 h 27356"/>
                <a:gd name="connsiteX2" fmla="*/ 3888 w 51862"/>
                <a:gd name="connsiteY2" fmla="*/ 15224 h 27356"/>
                <a:gd name="connsiteX3" fmla="*/ 3927 w 51862"/>
                <a:gd name="connsiteY3" fmla="*/ 15214 h 27356"/>
                <a:gd name="connsiteX4" fmla="*/ 43360 w 51862"/>
                <a:gd name="connsiteY4" fmla="*/ 260 h 27356"/>
                <a:gd name="connsiteX5" fmla="*/ 51361 w 51862"/>
                <a:gd name="connsiteY5" fmla="*/ 3880 h 27356"/>
                <a:gd name="connsiteX6" fmla="*/ 47741 w 51862"/>
                <a:gd name="connsiteY6" fmla="*/ 11881 h 27356"/>
                <a:gd name="connsiteX7" fmla="*/ 8308 w 51862"/>
                <a:gd name="connsiteY7" fmla="*/ 26835 h 27356"/>
                <a:gd name="connsiteX8" fmla="*/ 6117 w 51862"/>
                <a:gd name="connsiteY8" fmla="*/ 27216 h 2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62" h="27356">
                  <a:moveTo>
                    <a:pt x="6117" y="27216"/>
                  </a:moveTo>
                  <a:cubicBezTo>
                    <a:pt x="3545" y="27197"/>
                    <a:pt x="1240" y="25616"/>
                    <a:pt x="307" y="23216"/>
                  </a:cubicBezTo>
                  <a:cubicBezTo>
                    <a:pt x="-912" y="20015"/>
                    <a:pt x="698" y="16443"/>
                    <a:pt x="3888" y="15224"/>
                  </a:cubicBezTo>
                  <a:cubicBezTo>
                    <a:pt x="3907" y="15224"/>
                    <a:pt x="3917" y="15214"/>
                    <a:pt x="3927" y="15214"/>
                  </a:cubicBezTo>
                  <a:lnTo>
                    <a:pt x="43360" y="260"/>
                  </a:lnTo>
                  <a:cubicBezTo>
                    <a:pt x="46570" y="-949"/>
                    <a:pt x="50151" y="670"/>
                    <a:pt x="51361" y="3880"/>
                  </a:cubicBezTo>
                  <a:cubicBezTo>
                    <a:pt x="52571" y="7090"/>
                    <a:pt x="50951" y="10671"/>
                    <a:pt x="47741" y="11881"/>
                  </a:cubicBezTo>
                  <a:lnTo>
                    <a:pt x="8308" y="26835"/>
                  </a:lnTo>
                  <a:cubicBezTo>
                    <a:pt x="7594" y="27054"/>
                    <a:pt x="6860" y="27178"/>
                    <a:pt x="6117" y="272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B2874529-0262-4D7D-8CE9-974B9D39446B}"/>
                </a:ext>
              </a:extLst>
            </p:cNvPr>
            <p:cNvSpPr/>
            <p:nvPr/>
          </p:nvSpPr>
          <p:spPr>
            <a:xfrm>
              <a:off x="8244451" y="927523"/>
              <a:ext cx="16220" cy="71565"/>
            </a:xfrm>
            <a:custGeom>
              <a:avLst/>
              <a:gdLst>
                <a:gd name="connsiteX0" fmla="*/ 5717 w 16220"/>
                <a:gd name="connsiteY0" fmla="*/ 71412 h 71565"/>
                <a:gd name="connsiteX1" fmla="*/ 5717 w 16220"/>
                <a:gd name="connsiteY1" fmla="*/ 71412 h 71565"/>
                <a:gd name="connsiteX2" fmla="*/ -93 w 16220"/>
                <a:gd name="connsiteY2" fmla="*/ 64840 h 71565"/>
                <a:gd name="connsiteX3" fmla="*/ 3812 w 16220"/>
                <a:gd name="connsiteY3" fmla="*/ 5595 h 71565"/>
                <a:gd name="connsiteX4" fmla="*/ 10261 w 16220"/>
                <a:gd name="connsiteY4" fmla="*/ -130 h 71565"/>
                <a:gd name="connsiteX5" fmla="*/ 10385 w 16220"/>
                <a:gd name="connsiteY5" fmla="*/ -120 h 71565"/>
                <a:gd name="connsiteX6" fmla="*/ 16109 w 16220"/>
                <a:gd name="connsiteY6" fmla="*/ 6328 h 71565"/>
                <a:gd name="connsiteX7" fmla="*/ 16099 w 16220"/>
                <a:gd name="connsiteY7" fmla="*/ 6452 h 71565"/>
                <a:gd name="connsiteX8" fmla="*/ 12290 w 16220"/>
                <a:gd name="connsiteY8" fmla="*/ 65602 h 71565"/>
                <a:gd name="connsiteX9" fmla="*/ 5736 w 16220"/>
                <a:gd name="connsiteY9" fmla="*/ 71412 h 71565"/>
                <a:gd name="connsiteX10" fmla="*/ 5717 w 16220"/>
                <a:gd name="connsiteY10" fmla="*/ 71412 h 7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20" h="71565">
                  <a:moveTo>
                    <a:pt x="5717" y="71412"/>
                  </a:moveTo>
                  <a:lnTo>
                    <a:pt x="5717" y="71412"/>
                  </a:lnTo>
                  <a:cubicBezTo>
                    <a:pt x="2317" y="71155"/>
                    <a:pt x="-255" y="68241"/>
                    <a:pt x="-93" y="64840"/>
                  </a:cubicBezTo>
                  <a:lnTo>
                    <a:pt x="3812" y="5595"/>
                  </a:lnTo>
                  <a:cubicBezTo>
                    <a:pt x="4012" y="2232"/>
                    <a:pt x="6898" y="-330"/>
                    <a:pt x="10261" y="-130"/>
                  </a:cubicBezTo>
                  <a:cubicBezTo>
                    <a:pt x="10299" y="-130"/>
                    <a:pt x="10346" y="-120"/>
                    <a:pt x="10385" y="-120"/>
                  </a:cubicBezTo>
                  <a:cubicBezTo>
                    <a:pt x="13747" y="80"/>
                    <a:pt x="16309" y="2966"/>
                    <a:pt x="16109" y="6328"/>
                  </a:cubicBezTo>
                  <a:cubicBezTo>
                    <a:pt x="16109" y="6366"/>
                    <a:pt x="16099" y="6414"/>
                    <a:pt x="16099" y="6452"/>
                  </a:cubicBezTo>
                  <a:lnTo>
                    <a:pt x="12290" y="65602"/>
                  </a:lnTo>
                  <a:cubicBezTo>
                    <a:pt x="12090" y="69012"/>
                    <a:pt x="9156" y="71622"/>
                    <a:pt x="5736" y="71412"/>
                  </a:cubicBezTo>
                  <a:cubicBezTo>
                    <a:pt x="5736" y="71412"/>
                    <a:pt x="5727" y="71412"/>
                    <a:pt x="5717" y="71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0B42A1D2-71CF-46B0-9A17-E207FAF2DDD1}"/>
                </a:ext>
              </a:extLst>
            </p:cNvPr>
            <p:cNvSpPr/>
            <p:nvPr/>
          </p:nvSpPr>
          <p:spPr>
            <a:xfrm>
              <a:off x="8202929" y="581881"/>
              <a:ext cx="179069" cy="179070"/>
            </a:xfrm>
            <a:custGeom>
              <a:avLst/>
              <a:gdLst>
                <a:gd name="connsiteX0" fmla="*/ 89530 w 179069"/>
                <a:gd name="connsiteY0" fmla="*/ 178929 h 179070"/>
                <a:gd name="connsiteX1" fmla="*/ -100 w 179069"/>
                <a:gd name="connsiteY1" fmla="*/ 89490 h 179070"/>
                <a:gd name="connsiteX2" fmla="*/ 89339 w 179069"/>
                <a:gd name="connsiteY2" fmla="*/ -141 h 179070"/>
                <a:gd name="connsiteX3" fmla="*/ 178969 w 179069"/>
                <a:gd name="connsiteY3" fmla="*/ 89299 h 179070"/>
                <a:gd name="connsiteX4" fmla="*/ 178969 w 179069"/>
                <a:gd name="connsiteY4" fmla="*/ 89490 h 179070"/>
                <a:gd name="connsiteX5" fmla="*/ 89530 w 179069"/>
                <a:gd name="connsiteY5" fmla="*/ 178929 h 179070"/>
                <a:gd name="connsiteX6" fmla="*/ 89530 w 179069"/>
                <a:gd name="connsiteY6" fmla="*/ 12337 h 179070"/>
                <a:gd name="connsiteX7" fmla="*/ 12282 w 179069"/>
                <a:gd name="connsiteY7" fmla="*/ 89394 h 179070"/>
                <a:gd name="connsiteX8" fmla="*/ 89339 w 179069"/>
                <a:gd name="connsiteY8" fmla="*/ 166642 h 179070"/>
                <a:gd name="connsiteX9" fmla="*/ 166587 w 179069"/>
                <a:gd name="connsiteY9" fmla="*/ 89585 h 179070"/>
                <a:gd name="connsiteX10" fmla="*/ 166587 w 179069"/>
                <a:gd name="connsiteY10" fmla="*/ 89490 h 179070"/>
                <a:gd name="connsiteX11" fmla="*/ 89530 w 179069"/>
                <a:gd name="connsiteY11" fmla="*/ 12337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069" h="179070">
                  <a:moveTo>
                    <a:pt x="89530" y="178929"/>
                  </a:moveTo>
                  <a:cubicBezTo>
                    <a:pt x="40085" y="178986"/>
                    <a:pt x="-43" y="138934"/>
                    <a:pt x="-100" y="89490"/>
                  </a:cubicBezTo>
                  <a:cubicBezTo>
                    <a:pt x="-148" y="40045"/>
                    <a:pt x="39895" y="-84"/>
                    <a:pt x="89339" y="-141"/>
                  </a:cubicBezTo>
                  <a:cubicBezTo>
                    <a:pt x="138793" y="-198"/>
                    <a:pt x="178922" y="39855"/>
                    <a:pt x="178969" y="89299"/>
                  </a:cubicBezTo>
                  <a:cubicBezTo>
                    <a:pt x="178969" y="89366"/>
                    <a:pt x="178969" y="89423"/>
                    <a:pt x="178969" y="89490"/>
                  </a:cubicBezTo>
                  <a:cubicBezTo>
                    <a:pt x="178922" y="138867"/>
                    <a:pt x="138907" y="178872"/>
                    <a:pt x="89530" y="178929"/>
                  </a:cubicBezTo>
                  <a:close/>
                  <a:moveTo>
                    <a:pt x="89530" y="12337"/>
                  </a:moveTo>
                  <a:cubicBezTo>
                    <a:pt x="46925" y="12280"/>
                    <a:pt x="12339" y="46780"/>
                    <a:pt x="12282" y="89394"/>
                  </a:cubicBezTo>
                  <a:cubicBezTo>
                    <a:pt x="12234" y="132000"/>
                    <a:pt x="46734" y="166585"/>
                    <a:pt x="89339" y="166642"/>
                  </a:cubicBezTo>
                  <a:cubicBezTo>
                    <a:pt x="131954" y="166699"/>
                    <a:pt x="166530" y="132200"/>
                    <a:pt x="166587" y="89585"/>
                  </a:cubicBezTo>
                  <a:cubicBezTo>
                    <a:pt x="166587" y="89556"/>
                    <a:pt x="166587" y="89518"/>
                    <a:pt x="166587" y="89490"/>
                  </a:cubicBezTo>
                  <a:cubicBezTo>
                    <a:pt x="166587" y="46913"/>
                    <a:pt x="132107" y="12394"/>
                    <a:pt x="89530" y="12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53B148A9-DFAB-44AB-BCA9-D788828AEAF6}"/>
                </a:ext>
              </a:extLst>
            </p:cNvPr>
            <p:cNvSpPr/>
            <p:nvPr/>
          </p:nvSpPr>
          <p:spPr>
            <a:xfrm>
              <a:off x="8259412" y="611980"/>
              <a:ext cx="65833" cy="119062"/>
            </a:xfrm>
            <a:custGeom>
              <a:avLst/>
              <a:gdLst>
                <a:gd name="connsiteX0" fmla="*/ 37904 w 65833"/>
                <a:gd name="connsiteY0" fmla="*/ 91775 h 119062"/>
                <a:gd name="connsiteX1" fmla="*/ 46096 w 65833"/>
                <a:gd name="connsiteY1" fmla="*/ 87013 h 119062"/>
                <a:gd name="connsiteX2" fmla="*/ 49334 w 65833"/>
                <a:gd name="connsiteY2" fmla="*/ 78250 h 119062"/>
                <a:gd name="connsiteX3" fmla="*/ 46572 w 65833"/>
                <a:gd name="connsiteY3" fmla="*/ 70630 h 119062"/>
                <a:gd name="connsiteX4" fmla="*/ 37904 w 65833"/>
                <a:gd name="connsiteY4" fmla="*/ 65677 h 119062"/>
                <a:gd name="connsiteX5" fmla="*/ 28379 w 65833"/>
                <a:gd name="connsiteY5" fmla="*/ 20814 h 119062"/>
                <a:gd name="connsiteX6" fmla="*/ 22188 w 65833"/>
                <a:gd name="connsiteY6" fmla="*/ 25386 h 119062"/>
                <a:gd name="connsiteX7" fmla="*/ 19902 w 65833"/>
                <a:gd name="connsiteY7" fmla="*/ 32530 h 119062"/>
                <a:gd name="connsiteX8" fmla="*/ 21998 w 65833"/>
                <a:gd name="connsiteY8" fmla="*/ 39007 h 119062"/>
                <a:gd name="connsiteX9" fmla="*/ 28379 w 65833"/>
                <a:gd name="connsiteY9" fmla="*/ 43865 h 119062"/>
                <a:gd name="connsiteX10" fmla="*/ 28379 w 65833"/>
                <a:gd name="connsiteY10" fmla="*/ 90728 h 119062"/>
                <a:gd name="connsiteX11" fmla="*/ 28379 w 65833"/>
                <a:gd name="connsiteY11" fmla="*/ 62820 h 119062"/>
                <a:gd name="connsiteX12" fmla="*/ 9329 w 65833"/>
                <a:gd name="connsiteY12" fmla="*/ 51580 h 119062"/>
                <a:gd name="connsiteX13" fmla="*/ 3329 w 65833"/>
                <a:gd name="connsiteY13" fmla="*/ 33292 h 119062"/>
                <a:gd name="connsiteX14" fmla="*/ 10187 w 65833"/>
                <a:gd name="connsiteY14" fmla="*/ 14909 h 119062"/>
                <a:gd name="connsiteX15" fmla="*/ 28475 w 65833"/>
                <a:gd name="connsiteY15" fmla="*/ 6432 h 119062"/>
                <a:gd name="connsiteX16" fmla="*/ 28475 w 65833"/>
                <a:gd name="connsiteY16" fmla="*/ -141 h 119062"/>
                <a:gd name="connsiteX17" fmla="*/ 38000 w 65833"/>
                <a:gd name="connsiteY17" fmla="*/ -141 h 119062"/>
                <a:gd name="connsiteX18" fmla="*/ 38000 w 65833"/>
                <a:gd name="connsiteY18" fmla="*/ 6432 h 119062"/>
                <a:gd name="connsiteX19" fmla="*/ 54954 w 65833"/>
                <a:gd name="connsiteY19" fmla="*/ 13575 h 119062"/>
                <a:gd name="connsiteX20" fmla="*/ 63050 w 65833"/>
                <a:gd name="connsiteY20" fmla="*/ 29577 h 119062"/>
                <a:gd name="connsiteX21" fmla="*/ 46096 w 65833"/>
                <a:gd name="connsiteY21" fmla="*/ 31768 h 119062"/>
                <a:gd name="connsiteX22" fmla="*/ 38000 w 65833"/>
                <a:gd name="connsiteY22" fmla="*/ 21100 h 119062"/>
                <a:gd name="connsiteX23" fmla="*/ 38000 w 65833"/>
                <a:gd name="connsiteY23" fmla="*/ 47103 h 119062"/>
                <a:gd name="connsiteX24" fmla="*/ 59907 w 65833"/>
                <a:gd name="connsiteY24" fmla="*/ 58248 h 119062"/>
                <a:gd name="connsiteX25" fmla="*/ 65718 w 65833"/>
                <a:gd name="connsiteY25" fmla="*/ 75964 h 119062"/>
                <a:gd name="connsiteX26" fmla="*/ 58383 w 65833"/>
                <a:gd name="connsiteY26" fmla="*/ 96252 h 119062"/>
                <a:gd name="connsiteX27" fmla="*/ 38000 w 65833"/>
                <a:gd name="connsiteY27" fmla="*/ 106444 h 119062"/>
                <a:gd name="connsiteX28" fmla="*/ 38000 w 65833"/>
                <a:gd name="connsiteY28" fmla="*/ 118922 h 119062"/>
                <a:gd name="connsiteX29" fmla="*/ 28475 w 65833"/>
                <a:gd name="connsiteY29" fmla="*/ 118922 h 119062"/>
                <a:gd name="connsiteX30" fmla="*/ 28475 w 65833"/>
                <a:gd name="connsiteY30" fmla="*/ 106635 h 119062"/>
                <a:gd name="connsiteX31" fmla="*/ 9425 w 65833"/>
                <a:gd name="connsiteY31" fmla="*/ 98157 h 119062"/>
                <a:gd name="connsiteX32" fmla="*/ -101 w 65833"/>
                <a:gd name="connsiteY32" fmla="*/ 77964 h 119062"/>
                <a:gd name="connsiteX33" fmla="*/ 17140 w 65833"/>
                <a:gd name="connsiteY33" fmla="*/ 75964 h 119062"/>
                <a:gd name="connsiteX34" fmla="*/ 21141 w 65833"/>
                <a:gd name="connsiteY34" fmla="*/ 85489 h 119062"/>
                <a:gd name="connsiteX35" fmla="*/ 28284 w 65833"/>
                <a:gd name="connsiteY35" fmla="*/ 90347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5833" h="119062">
                  <a:moveTo>
                    <a:pt x="37904" y="91775"/>
                  </a:moveTo>
                  <a:cubicBezTo>
                    <a:pt x="41114" y="91204"/>
                    <a:pt x="44010" y="89518"/>
                    <a:pt x="46096" y="87013"/>
                  </a:cubicBezTo>
                  <a:cubicBezTo>
                    <a:pt x="48249" y="84613"/>
                    <a:pt x="49410" y="81479"/>
                    <a:pt x="49334" y="78250"/>
                  </a:cubicBezTo>
                  <a:cubicBezTo>
                    <a:pt x="49363" y="75459"/>
                    <a:pt x="48382" y="72754"/>
                    <a:pt x="46572" y="70630"/>
                  </a:cubicBezTo>
                  <a:cubicBezTo>
                    <a:pt x="44258" y="68134"/>
                    <a:pt x="41228" y="66401"/>
                    <a:pt x="37904" y="65677"/>
                  </a:cubicBezTo>
                  <a:close/>
                  <a:moveTo>
                    <a:pt x="28379" y="20814"/>
                  </a:moveTo>
                  <a:cubicBezTo>
                    <a:pt x="25874" y="21633"/>
                    <a:pt x="23703" y="23234"/>
                    <a:pt x="22188" y="25386"/>
                  </a:cubicBezTo>
                  <a:cubicBezTo>
                    <a:pt x="20683" y="27463"/>
                    <a:pt x="19883" y="29968"/>
                    <a:pt x="19902" y="32530"/>
                  </a:cubicBezTo>
                  <a:cubicBezTo>
                    <a:pt x="19892" y="34854"/>
                    <a:pt x="20626" y="37121"/>
                    <a:pt x="21998" y="39007"/>
                  </a:cubicBezTo>
                  <a:cubicBezTo>
                    <a:pt x="23588" y="41226"/>
                    <a:pt x="25817" y="42922"/>
                    <a:pt x="28379" y="43865"/>
                  </a:cubicBezTo>
                  <a:close/>
                  <a:moveTo>
                    <a:pt x="28379" y="90728"/>
                  </a:moveTo>
                  <a:lnTo>
                    <a:pt x="28379" y="62820"/>
                  </a:lnTo>
                  <a:cubicBezTo>
                    <a:pt x="21045" y="61076"/>
                    <a:pt x="14406" y="57162"/>
                    <a:pt x="9329" y="51580"/>
                  </a:cubicBezTo>
                  <a:cubicBezTo>
                    <a:pt x="5310" y="46341"/>
                    <a:pt x="3195" y="39893"/>
                    <a:pt x="3329" y="33292"/>
                  </a:cubicBezTo>
                  <a:cubicBezTo>
                    <a:pt x="3128" y="26501"/>
                    <a:pt x="5586" y="19909"/>
                    <a:pt x="10187" y="14909"/>
                  </a:cubicBezTo>
                  <a:cubicBezTo>
                    <a:pt x="14978" y="9861"/>
                    <a:pt x="21521" y="6822"/>
                    <a:pt x="28475" y="6432"/>
                  </a:cubicBezTo>
                  <a:lnTo>
                    <a:pt x="28475" y="-141"/>
                  </a:lnTo>
                  <a:lnTo>
                    <a:pt x="38000" y="-141"/>
                  </a:lnTo>
                  <a:lnTo>
                    <a:pt x="38000" y="6432"/>
                  </a:lnTo>
                  <a:cubicBezTo>
                    <a:pt x="44296" y="6831"/>
                    <a:pt x="50268" y="9356"/>
                    <a:pt x="54954" y="13575"/>
                  </a:cubicBezTo>
                  <a:cubicBezTo>
                    <a:pt x="59298" y="17900"/>
                    <a:pt x="62136" y="23510"/>
                    <a:pt x="63050" y="29577"/>
                  </a:cubicBezTo>
                  <a:lnTo>
                    <a:pt x="46096" y="31768"/>
                  </a:lnTo>
                  <a:cubicBezTo>
                    <a:pt x="45467" y="27034"/>
                    <a:pt x="42391" y="22976"/>
                    <a:pt x="38000" y="21100"/>
                  </a:cubicBezTo>
                  <a:lnTo>
                    <a:pt x="38000" y="47103"/>
                  </a:lnTo>
                  <a:cubicBezTo>
                    <a:pt x="46239" y="48599"/>
                    <a:pt x="53849" y="52466"/>
                    <a:pt x="59907" y="58248"/>
                  </a:cubicBezTo>
                  <a:cubicBezTo>
                    <a:pt x="63879" y="63286"/>
                    <a:pt x="65937" y="69554"/>
                    <a:pt x="65718" y="75964"/>
                  </a:cubicBezTo>
                  <a:cubicBezTo>
                    <a:pt x="65946" y="83413"/>
                    <a:pt x="63326" y="90671"/>
                    <a:pt x="58383" y="96252"/>
                  </a:cubicBezTo>
                  <a:cubicBezTo>
                    <a:pt x="53021" y="101967"/>
                    <a:pt x="45791" y="105577"/>
                    <a:pt x="38000" y="106444"/>
                  </a:cubicBezTo>
                  <a:lnTo>
                    <a:pt x="38000" y="118922"/>
                  </a:lnTo>
                  <a:lnTo>
                    <a:pt x="28475" y="118922"/>
                  </a:lnTo>
                  <a:lnTo>
                    <a:pt x="28475" y="106635"/>
                  </a:lnTo>
                  <a:cubicBezTo>
                    <a:pt x="21341" y="106073"/>
                    <a:pt x="14616" y="103082"/>
                    <a:pt x="9425" y="98157"/>
                  </a:cubicBezTo>
                  <a:cubicBezTo>
                    <a:pt x="4110" y="92661"/>
                    <a:pt x="757" y="85565"/>
                    <a:pt x="-101" y="77964"/>
                  </a:cubicBezTo>
                  <a:lnTo>
                    <a:pt x="17140" y="75964"/>
                  </a:lnTo>
                  <a:cubicBezTo>
                    <a:pt x="17750" y="79393"/>
                    <a:pt x="19121" y="82651"/>
                    <a:pt x="21141" y="85489"/>
                  </a:cubicBezTo>
                  <a:cubicBezTo>
                    <a:pt x="23141" y="87613"/>
                    <a:pt x="25579" y="89270"/>
                    <a:pt x="28284" y="903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A760D5AF-B259-48B2-9D1E-1CBE0D441348}"/>
                </a:ext>
              </a:extLst>
            </p:cNvPr>
            <p:cNvSpPr/>
            <p:nvPr/>
          </p:nvSpPr>
          <p:spPr>
            <a:xfrm>
              <a:off x="8031289" y="749045"/>
              <a:ext cx="57150" cy="57150"/>
            </a:xfrm>
            <a:custGeom>
              <a:avLst/>
              <a:gdLst>
                <a:gd name="connsiteX0" fmla="*/ 28475 w 57150"/>
                <a:gd name="connsiteY0" fmla="*/ 57009 h 57150"/>
                <a:gd name="connsiteX1" fmla="*/ -101 w 57150"/>
                <a:gd name="connsiteY1" fmla="*/ 28434 h 57150"/>
                <a:gd name="connsiteX2" fmla="*/ 28475 w 57150"/>
                <a:gd name="connsiteY2" fmla="*/ -141 h 57150"/>
                <a:gd name="connsiteX3" fmla="*/ 57050 w 57150"/>
                <a:gd name="connsiteY3" fmla="*/ 28434 h 57150"/>
                <a:gd name="connsiteX4" fmla="*/ 28475 w 57150"/>
                <a:gd name="connsiteY4" fmla="*/ 57009 h 57150"/>
                <a:gd name="connsiteX5" fmla="*/ 28475 w 57150"/>
                <a:gd name="connsiteY5" fmla="*/ 12337 h 57150"/>
                <a:gd name="connsiteX6" fmla="*/ 12282 w 57150"/>
                <a:gd name="connsiteY6" fmla="*/ 28529 h 57150"/>
                <a:gd name="connsiteX7" fmla="*/ 28475 w 57150"/>
                <a:gd name="connsiteY7" fmla="*/ 44722 h 57150"/>
                <a:gd name="connsiteX8" fmla="*/ 44667 w 57150"/>
                <a:gd name="connsiteY8" fmla="*/ 28529 h 57150"/>
                <a:gd name="connsiteX9" fmla="*/ 44667 w 57150"/>
                <a:gd name="connsiteY9" fmla="*/ 28434 h 57150"/>
                <a:gd name="connsiteX10" fmla="*/ 28569 w 57150"/>
                <a:gd name="connsiteY10" fmla="*/ 12337 h 57150"/>
                <a:gd name="connsiteX11" fmla="*/ 28475 w 57150"/>
                <a:gd name="connsiteY11" fmla="*/ 1233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57150">
                  <a:moveTo>
                    <a:pt x="28475" y="57009"/>
                  </a:moveTo>
                  <a:cubicBezTo>
                    <a:pt x="12691" y="57009"/>
                    <a:pt x="-101" y="44217"/>
                    <a:pt x="-101" y="28434"/>
                  </a:cubicBezTo>
                  <a:cubicBezTo>
                    <a:pt x="-101" y="12651"/>
                    <a:pt x="12691" y="-141"/>
                    <a:pt x="28475" y="-141"/>
                  </a:cubicBezTo>
                  <a:cubicBezTo>
                    <a:pt x="44257" y="-141"/>
                    <a:pt x="57050" y="12651"/>
                    <a:pt x="57050" y="28434"/>
                  </a:cubicBezTo>
                  <a:cubicBezTo>
                    <a:pt x="57050" y="44217"/>
                    <a:pt x="44257" y="57009"/>
                    <a:pt x="28475" y="57009"/>
                  </a:cubicBezTo>
                  <a:close/>
                  <a:moveTo>
                    <a:pt x="28475" y="12337"/>
                  </a:moveTo>
                  <a:cubicBezTo>
                    <a:pt x="19530" y="12337"/>
                    <a:pt x="12282" y="19586"/>
                    <a:pt x="12282" y="28529"/>
                  </a:cubicBezTo>
                  <a:cubicBezTo>
                    <a:pt x="12282" y="37474"/>
                    <a:pt x="19530" y="44722"/>
                    <a:pt x="28475" y="44722"/>
                  </a:cubicBezTo>
                  <a:cubicBezTo>
                    <a:pt x="37418" y="44722"/>
                    <a:pt x="44667" y="37474"/>
                    <a:pt x="44667" y="28529"/>
                  </a:cubicBezTo>
                  <a:cubicBezTo>
                    <a:pt x="44667" y="28501"/>
                    <a:pt x="44667" y="28463"/>
                    <a:pt x="44667" y="28434"/>
                  </a:cubicBezTo>
                  <a:cubicBezTo>
                    <a:pt x="44667" y="19547"/>
                    <a:pt x="37457" y="12337"/>
                    <a:pt x="28569" y="12337"/>
                  </a:cubicBezTo>
                  <a:cubicBezTo>
                    <a:pt x="28541" y="12337"/>
                    <a:pt x="28503" y="12337"/>
                    <a:pt x="28475" y="12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BDF6B223-9462-43C9-ACEC-DDE3B127E34C}"/>
                </a:ext>
              </a:extLst>
            </p:cNvPr>
            <p:cNvSpPr/>
            <p:nvPr/>
          </p:nvSpPr>
          <p:spPr>
            <a:xfrm>
              <a:off x="8488203" y="654843"/>
              <a:ext cx="57150" cy="57150"/>
            </a:xfrm>
            <a:custGeom>
              <a:avLst/>
              <a:gdLst>
                <a:gd name="connsiteX0" fmla="*/ 28475 w 57150"/>
                <a:gd name="connsiteY0" fmla="*/ 57009 h 57150"/>
                <a:gd name="connsiteX1" fmla="*/ -101 w 57150"/>
                <a:gd name="connsiteY1" fmla="*/ 28434 h 57150"/>
                <a:gd name="connsiteX2" fmla="*/ 28475 w 57150"/>
                <a:gd name="connsiteY2" fmla="*/ -141 h 57150"/>
                <a:gd name="connsiteX3" fmla="*/ 57050 w 57150"/>
                <a:gd name="connsiteY3" fmla="*/ 28434 h 57150"/>
                <a:gd name="connsiteX4" fmla="*/ 28475 w 57150"/>
                <a:gd name="connsiteY4" fmla="*/ 57009 h 57150"/>
                <a:gd name="connsiteX5" fmla="*/ 28475 w 57150"/>
                <a:gd name="connsiteY5" fmla="*/ 12432 h 57150"/>
                <a:gd name="connsiteX6" fmla="*/ 12377 w 57150"/>
                <a:gd name="connsiteY6" fmla="*/ 28529 h 57150"/>
                <a:gd name="connsiteX7" fmla="*/ 28475 w 57150"/>
                <a:gd name="connsiteY7" fmla="*/ 44627 h 57150"/>
                <a:gd name="connsiteX8" fmla="*/ 44572 w 57150"/>
                <a:gd name="connsiteY8" fmla="*/ 28529 h 57150"/>
                <a:gd name="connsiteX9" fmla="*/ 28475 w 57150"/>
                <a:gd name="connsiteY9" fmla="*/ 12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28475" y="57009"/>
                  </a:moveTo>
                  <a:cubicBezTo>
                    <a:pt x="12692" y="57009"/>
                    <a:pt x="-101" y="44217"/>
                    <a:pt x="-101" y="28434"/>
                  </a:cubicBezTo>
                  <a:cubicBezTo>
                    <a:pt x="-101" y="12651"/>
                    <a:pt x="12692" y="-141"/>
                    <a:pt x="28475" y="-141"/>
                  </a:cubicBezTo>
                  <a:cubicBezTo>
                    <a:pt x="44257" y="-141"/>
                    <a:pt x="57050" y="12651"/>
                    <a:pt x="57050" y="28434"/>
                  </a:cubicBezTo>
                  <a:cubicBezTo>
                    <a:pt x="57050" y="44217"/>
                    <a:pt x="44257" y="57009"/>
                    <a:pt x="28475" y="57009"/>
                  </a:cubicBezTo>
                  <a:close/>
                  <a:moveTo>
                    <a:pt x="28475" y="12432"/>
                  </a:moveTo>
                  <a:cubicBezTo>
                    <a:pt x="19588" y="12432"/>
                    <a:pt x="12377" y="19643"/>
                    <a:pt x="12377" y="28529"/>
                  </a:cubicBezTo>
                  <a:cubicBezTo>
                    <a:pt x="12377" y="37416"/>
                    <a:pt x="19588" y="44627"/>
                    <a:pt x="28475" y="44627"/>
                  </a:cubicBezTo>
                  <a:cubicBezTo>
                    <a:pt x="37361" y="44627"/>
                    <a:pt x="44572" y="37416"/>
                    <a:pt x="44572" y="28529"/>
                  </a:cubicBezTo>
                  <a:cubicBezTo>
                    <a:pt x="44572" y="19643"/>
                    <a:pt x="37361" y="12432"/>
                    <a:pt x="28475" y="12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A2EBCAA3-8793-4973-89C0-E6D808F43DB7}"/>
              </a:ext>
            </a:extLst>
          </p:cNvPr>
          <p:cNvGrpSpPr/>
          <p:nvPr/>
        </p:nvGrpSpPr>
        <p:grpSpPr>
          <a:xfrm>
            <a:off x="9574797" y="1631646"/>
            <a:ext cx="730091" cy="1004001"/>
            <a:chOff x="3064091" y="5529262"/>
            <a:chExt cx="547947" cy="753521"/>
          </a:xfrm>
          <a:solidFill>
            <a:schemeClr val="bg1"/>
          </a:solidFill>
        </p:grpSpPr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30C3BD76-A29B-4BBD-8ABC-3D5FB8262910}"/>
                </a:ext>
              </a:extLst>
            </p:cNvPr>
            <p:cNvSpPr/>
            <p:nvPr/>
          </p:nvSpPr>
          <p:spPr>
            <a:xfrm>
              <a:off x="3141089" y="5628955"/>
              <a:ext cx="411703" cy="528670"/>
            </a:xfrm>
            <a:custGeom>
              <a:avLst/>
              <a:gdLst>
                <a:gd name="connsiteX0" fmla="*/ 319241 w 411703"/>
                <a:gd name="connsiteY0" fmla="*/ 528530 h 528670"/>
                <a:gd name="connsiteX1" fmla="*/ 92261 w 411703"/>
                <a:gd name="connsiteY1" fmla="*/ 528530 h 528670"/>
                <a:gd name="connsiteX2" fmla="*/ 86070 w 411703"/>
                <a:gd name="connsiteY2" fmla="*/ 522339 h 528670"/>
                <a:gd name="connsiteX3" fmla="*/ 86070 w 411703"/>
                <a:gd name="connsiteY3" fmla="*/ 373177 h 528670"/>
                <a:gd name="connsiteX4" fmla="*/ 38283 w 411703"/>
                <a:gd name="connsiteY4" fmla="*/ 86027 h 528670"/>
                <a:gd name="connsiteX5" fmla="*/ 325433 w 411703"/>
                <a:gd name="connsiteY5" fmla="*/ 38250 h 528670"/>
                <a:gd name="connsiteX6" fmla="*/ 373220 w 411703"/>
                <a:gd name="connsiteY6" fmla="*/ 325390 h 528670"/>
                <a:gd name="connsiteX7" fmla="*/ 325433 w 411703"/>
                <a:gd name="connsiteY7" fmla="*/ 373177 h 528670"/>
                <a:gd name="connsiteX8" fmla="*/ 325433 w 411703"/>
                <a:gd name="connsiteY8" fmla="*/ 522339 h 528670"/>
                <a:gd name="connsiteX9" fmla="*/ 319241 w 411703"/>
                <a:gd name="connsiteY9" fmla="*/ 528530 h 528670"/>
                <a:gd name="connsiteX10" fmla="*/ 98452 w 411703"/>
                <a:gd name="connsiteY10" fmla="*/ 516147 h 528670"/>
                <a:gd name="connsiteX11" fmla="*/ 313050 w 411703"/>
                <a:gd name="connsiteY11" fmla="*/ 516147 h 528670"/>
                <a:gd name="connsiteX12" fmla="*/ 313050 w 411703"/>
                <a:gd name="connsiteY12" fmla="*/ 369939 h 528670"/>
                <a:gd name="connsiteX13" fmla="*/ 315717 w 411703"/>
                <a:gd name="connsiteY13" fmla="*/ 364890 h 528670"/>
                <a:gd name="connsiteX14" fmla="*/ 364790 w 411703"/>
                <a:gd name="connsiteY14" fmla="*/ 95885 h 528670"/>
                <a:gd name="connsiteX15" fmla="*/ 95785 w 411703"/>
                <a:gd name="connsiteY15" fmla="*/ 46803 h 528670"/>
                <a:gd name="connsiteX16" fmla="*/ 46712 w 411703"/>
                <a:gd name="connsiteY16" fmla="*/ 315818 h 528670"/>
                <a:gd name="connsiteX17" fmla="*/ 95785 w 411703"/>
                <a:gd name="connsiteY17" fmla="*/ 364890 h 528670"/>
                <a:gd name="connsiteX18" fmla="*/ 98452 w 411703"/>
                <a:gd name="connsiteY18" fmla="*/ 369939 h 52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703" h="528670">
                  <a:moveTo>
                    <a:pt x="319241" y="528530"/>
                  </a:moveTo>
                  <a:lnTo>
                    <a:pt x="92261" y="528530"/>
                  </a:lnTo>
                  <a:cubicBezTo>
                    <a:pt x="88841" y="528530"/>
                    <a:pt x="86070" y="525758"/>
                    <a:pt x="86070" y="522339"/>
                  </a:cubicBezTo>
                  <a:lnTo>
                    <a:pt x="86070" y="373177"/>
                  </a:lnTo>
                  <a:cubicBezTo>
                    <a:pt x="-6418" y="307083"/>
                    <a:pt x="-27811" y="178515"/>
                    <a:pt x="38283" y="86027"/>
                  </a:cubicBezTo>
                  <a:cubicBezTo>
                    <a:pt x="104386" y="-6461"/>
                    <a:pt x="232945" y="-27854"/>
                    <a:pt x="325433" y="38250"/>
                  </a:cubicBezTo>
                  <a:cubicBezTo>
                    <a:pt x="417920" y="104343"/>
                    <a:pt x="439314" y="232902"/>
                    <a:pt x="373220" y="325390"/>
                  </a:cubicBezTo>
                  <a:cubicBezTo>
                    <a:pt x="360028" y="343850"/>
                    <a:pt x="343883" y="359995"/>
                    <a:pt x="325433" y="373177"/>
                  </a:cubicBezTo>
                  <a:lnTo>
                    <a:pt x="325433" y="522339"/>
                  </a:lnTo>
                  <a:cubicBezTo>
                    <a:pt x="325433" y="525758"/>
                    <a:pt x="322661" y="528530"/>
                    <a:pt x="319241" y="528530"/>
                  </a:cubicBezTo>
                  <a:close/>
                  <a:moveTo>
                    <a:pt x="98452" y="516147"/>
                  </a:moveTo>
                  <a:lnTo>
                    <a:pt x="313050" y="516147"/>
                  </a:lnTo>
                  <a:lnTo>
                    <a:pt x="313050" y="369939"/>
                  </a:lnTo>
                  <a:cubicBezTo>
                    <a:pt x="313079" y="367929"/>
                    <a:pt x="314069" y="366052"/>
                    <a:pt x="315717" y="364890"/>
                  </a:cubicBezTo>
                  <a:cubicBezTo>
                    <a:pt x="403557" y="304159"/>
                    <a:pt x="425531" y="183715"/>
                    <a:pt x="364790" y="95885"/>
                  </a:cubicBezTo>
                  <a:cubicBezTo>
                    <a:pt x="304059" y="8046"/>
                    <a:pt x="183625" y="-13928"/>
                    <a:pt x="95785" y="46803"/>
                  </a:cubicBezTo>
                  <a:cubicBezTo>
                    <a:pt x="7945" y="107535"/>
                    <a:pt x="-14029" y="227978"/>
                    <a:pt x="46712" y="315818"/>
                  </a:cubicBezTo>
                  <a:cubicBezTo>
                    <a:pt x="59971" y="335001"/>
                    <a:pt x="76602" y="351622"/>
                    <a:pt x="95785" y="364890"/>
                  </a:cubicBezTo>
                  <a:cubicBezTo>
                    <a:pt x="97433" y="366052"/>
                    <a:pt x="98423" y="367929"/>
                    <a:pt x="98452" y="3699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7DCA7C7C-D372-4787-AFB5-ABD62560CB0C}"/>
                </a:ext>
              </a:extLst>
            </p:cNvPr>
            <p:cNvSpPr/>
            <p:nvPr/>
          </p:nvSpPr>
          <p:spPr>
            <a:xfrm>
              <a:off x="3328701" y="5529262"/>
              <a:ext cx="12382" cy="80010"/>
            </a:xfrm>
            <a:custGeom>
              <a:avLst/>
              <a:gdLst>
                <a:gd name="connsiteX0" fmla="*/ 6091 w 12382"/>
                <a:gd name="connsiteY0" fmla="*/ 79869 h 80010"/>
                <a:gd name="connsiteX1" fmla="*/ -101 w 12382"/>
                <a:gd name="connsiteY1" fmla="*/ 73678 h 80010"/>
                <a:gd name="connsiteX2" fmla="*/ -101 w 12382"/>
                <a:gd name="connsiteY2" fmla="*/ 6051 h 80010"/>
                <a:gd name="connsiteX3" fmla="*/ 6091 w 12382"/>
                <a:gd name="connsiteY3" fmla="*/ -141 h 80010"/>
                <a:gd name="connsiteX4" fmla="*/ 12282 w 12382"/>
                <a:gd name="connsiteY4" fmla="*/ 6051 h 80010"/>
                <a:gd name="connsiteX5" fmla="*/ 12282 w 12382"/>
                <a:gd name="connsiteY5" fmla="*/ 73678 h 80010"/>
                <a:gd name="connsiteX6" fmla="*/ 6091 w 12382"/>
                <a:gd name="connsiteY6" fmla="*/ 79869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" h="80010">
                  <a:moveTo>
                    <a:pt x="6091" y="79869"/>
                  </a:moveTo>
                  <a:cubicBezTo>
                    <a:pt x="2671" y="79869"/>
                    <a:pt x="-101" y="77098"/>
                    <a:pt x="-101" y="73678"/>
                  </a:cubicBezTo>
                  <a:lnTo>
                    <a:pt x="-101" y="6051"/>
                  </a:lnTo>
                  <a:cubicBezTo>
                    <a:pt x="-101" y="2631"/>
                    <a:pt x="2671" y="-141"/>
                    <a:pt x="6091" y="-141"/>
                  </a:cubicBezTo>
                  <a:cubicBezTo>
                    <a:pt x="9510" y="-141"/>
                    <a:pt x="12282" y="2631"/>
                    <a:pt x="12282" y="6051"/>
                  </a:cubicBezTo>
                  <a:lnTo>
                    <a:pt x="12282" y="73678"/>
                  </a:lnTo>
                  <a:cubicBezTo>
                    <a:pt x="12282" y="77098"/>
                    <a:pt x="9510" y="79869"/>
                    <a:pt x="6091" y="798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6138A179-29E1-48A8-BF5F-C3785795722E}"/>
                </a:ext>
              </a:extLst>
            </p:cNvPr>
            <p:cNvSpPr/>
            <p:nvPr/>
          </p:nvSpPr>
          <p:spPr>
            <a:xfrm>
              <a:off x="3409557" y="5539918"/>
              <a:ext cx="29927" cy="77450"/>
            </a:xfrm>
            <a:custGeom>
              <a:avLst/>
              <a:gdLst>
                <a:gd name="connsiteX0" fmla="*/ 6102 w 29927"/>
                <a:gd name="connsiteY0" fmla="*/ 77309 h 77450"/>
                <a:gd name="connsiteX1" fmla="*/ 4483 w 29927"/>
                <a:gd name="connsiteY1" fmla="*/ 77309 h 77450"/>
                <a:gd name="connsiteX2" fmla="*/ 101 w 29927"/>
                <a:gd name="connsiteY2" fmla="*/ 69689 h 77450"/>
                <a:gd name="connsiteX3" fmla="*/ 17627 w 29927"/>
                <a:gd name="connsiteY3" fmla="*/ 4442 h 77450"/>
                <a:gd name="connsiteX4" fmla="*/ 25247 w 29927"/>
                <a:gd name="connsiteY4" fmla="*/ 61 h 77450"/>
                <a:gd name="connsiteX5" fmla="*/ 29629 w 29927"/>
                <a:gd name="connsiteY5" fmla="*/ 7586 h 77450"/>
                <a:gd name="connsiteX6" fmla="*/ 12103 w 29927"/>
                <a:gd name="connsiteY6" fmla="*/ 72927 h 77450"/>
                <a:gd name="connsiteX7" fmla="*/ 6102 w 29927"/>
                <a:gd name="connsiteY7" fmla="*/ 77309 h 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27" h="77450">
                  <a:moveTo>
                    <a:pt x="6102" y="77309"/>
                  </a:moveTo>
                  <a:lnTo>
                    <a:pt x="4483" y="77309"/>
                  </a:lnTo>
                  <a:cubicBezTo>
                    <a:pt x="1197" y="76385"/>
                    <a:pt x="-756" y="72994"/>
                    <a:pt x="101" y="69689"/>
                  </a:cubicBezTo>
                  <a:lnTo>
                    <a:pt x="17627" y="4442"/>
                  </a:lnTo>
                  <a:cubicBezTo>
                    <a:pt x="18551" y="1156"/>
                    <a:pt x="21942" y="-796"/>
                    <a:pt x="25247" y="61"/>
                  </a:cubicBezTo>
                  <a:cubicBezTo>
                    <a:pt x="28524" y="946"/>
                    <a:pt x="30476" y="4300"/>
                    <a:pt x="29629" y="7586"/>
                  </a:cubicBezTo>
                  <a:lnTo>
                    <a:pt x="12103" y="72927"/>
                  </a:lnTo>
                  <a:cubicBezTo>
                    <a:pt x="11303" y="75556"/>
                    <a:pt x="8855" y="77347"/>
                    <a:pt x="6102" y="77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B984FD6C-7341-42AA-81F6-5671AA5CCF00}"/>
                </a:ext>
              </a:extLst>
            </p:cNvPr>
            <p:cNvSpPr/>
            <p:nvPr/>
          </p:nvSpPr>
          <p:spPr>
            <a:xfrm>
              <a:off x="3485825" y="5574908"/>
              <a:ext cx="46178" cy="71034"/>
            </a:xfrm>
            <a:custGeom>
              <a:avLst/>
              <a:gdLst>
                <a:gd name="connsiteX0" fmla="*/ 6129 w 46178"/>
                <a:gd name="connsiteY0" fmla="*/ 70894 h 71034"/>
                <a:gd name="connsiteX1" fmla="*/ 2986 w 46178"/>
                <a:gd name="connsiteY1" fmla="*/ 70037 h 71034"/>
                <a:gd name="connsiteX2" fmla="*/ 700 w 46178"/>
                <a:gd name="connsiteY2" fmla="*/ 61560 h 71034"/>
                <a:gd name="connsiteX3" fmla="*/ 34514 w 46178"/>
                <a:gd name="connsiteY3" fmla="*/ 2981 h 71034"/>
                <a:gd name="connsiteX4" fmla="*/ 42963 w 46178"/>
                <a:gd name="connsiteY4" fmla="*/ 676 h 71034"/>
                <a:gd name="connsiteX5" fmla="*/ 42991 w 46178"/>
                <a:gd name="connsiteY5" fmla="*/ 695 h 71034"/>
                <a:gd name="connsiteX6" fmla="*/ 45277 w 46178"/>
                <a:gd name="connsiteY6" fmla="*/ 9172 h 71034"/>
                <a:gd name="connsiteX7" fmla="*/ 11463 w 46178"/>
                <a:gd name="connsiteY7" fmla="*/ 67751 h 71034"/>
                <a:gd name="connsiteX8" fmla="*/ 6129 w 46178"/>
                <a:gd name="connsiteY8" fmla="*/ 70894 h 7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8" h="71034">
                  <a:moveTo>
                    <a:pt x="6129" y="70894"/>
                  </a:moveTo>
                  <a:cubicBezTo>
                    <a:pt x="5024" y="70885"/>
                    <a:pt x="3948" y="70590"/>
                    <a:pt x="2986" y="70037"/>
                  </a:cubicBezTo>
                  <a:cubicBezTo>
                    <a:pt x="52" y="68304"/>
                    <a:pt x="-967" y="64541"/>
                    <a:pt x="700" y="61560"/>
                  </a:cubicBezTo>
                  <a:lnTo>
                    <a:pt x="34514" y="2981"/>
                  </a:lnTo>
                  <a:cubicBezTo>
                    <a:pt x="36209" y="9"/>
                    <a:pt x="39991" y="-1019"/>
                    <a:pt x="42963" y="676"/>
                  </a:cubicBezTo>
                  <a:cubicBezTo>
                    <a:pt x="42972" y="686"/>
                    <a:pt x="42982" y="686"/>
                    <a:pt x="42991" y="695"/>
                  </a:cubicBezTo>
                  <a:cubicBezTo>
                    <a:pt x="45925" y="2429"/>
                    <a:pt x="46944" y="6191"/>
                    <a:pt x="45277" y="9172"/>
                  </a:cubicBezTo>
                  <a:lnTo>
                    <a:pt x="11463" y="67751"/>
                  </a:lnTo>
                  <a:cubicBezTo>
                    <a:pt x="10377" y="69675"/>
                    <a:pt x="8339" y="70875"/>
                    <a:pt x="6129" y="7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3A453510-F05D-4A2D-ACC1-C5CB89386B6E}"/>
                </a:ext>
              </a:extLst>
            </p:cNvPr>
            <p:cNvSpPr/>
            <p:nvPr/>
          </p:nvSpPr>
          <p:spPr>
            <a:xfrm>
              <a:off x="3552093" y="5632559"/>
              <a:ext cx="59945" cy="60056"/>
            </a:xfrm>
            <a:custGeom>
              <a:avLst/>
              <a:gdLst>
                <a:gd name="connsiteX0" fmla="*/ 6060 w 59945"/>
                <a:gd name="connsiteY0" fmla="*/ 59915 h 60056"/>
                <a:gd name="connsiteX1" fmla="*/ 1678 w 59945"/>
                <a:gd name="connsiteY1" fmla="*/ 58106 h 60056"/>
                <a:gd name="connsiteX2" fmla="*/ 1678 w 59945"/>
                <a:gd name="connsiteY2" fmla="*/ 49342 h 60056"/>
                <a:gd name="connsiteX3" fmla="*/ 49303 w 59945"/>
                <a:gd name="connsiteY3" fmla="*/ 1717 h 60056"/>
                <a:gd name="connsiteX4" fmla="*/ 57923 w 59945"/>
                <a:gd name="connsiteY4" fmla="*/ 1575 h 60056"/>
                <a:gd name="connsiteX5" fmla="*/ 58066 w 59945"/>
                <a:gd name="connsiteY5" fmla="*/ 1717 h 60056"/>
                <a:gd name="connsiteX6" fmla="*/ 58066 w 59945"/>
                <a:gd name="connsiteY6" fmla="*/ 10481 h 60056"/>
                <a:gd name="connsiteX7" fmla="*/ 10441 w 59945"/>
                <a:gd name="connsiteY7" fmla="*/ 58106 h 60056"/>
                <a:gd name="connsiteX8" fmla="*/ 6060 w 59945"/>
                <a:gd name="connsiteY8" fmla="*/ 59915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945" h="60056">
                  <a:moveTo>
                    <a:pt x="6060" y="59915"/>
                  </a:moveTo>
                  <a:cubicBezTo>
                    <a:pt x="4421" y="59886"/>
                    <a:pt x="2859" y="59239"/>
                    <a:pt x="1678" y="58106"/>
                  </a:cubicBezTo>
                  <a:cubicBezTo>
                    <a:pt x="-693" y="55667"/>
                    <a:pt x="-693" y="51781"/>
                    <a:pt x="1678" y="49342"/>
                  </a:cubicBezTo>
                  <a:lnTo>
                    <a:pt x="49303" y="1717"/>
                  </a:lnTo>
                  <a:cubicBezTo>
                    <a:pt x="51646" y="-702"/>
                    <a:pt x="55504" y="-769"/>
                    <a:pt x="57923" y="1575"/>
                  </a:cubicBezTo>
                  <a:cubicBezTo>
                    <a:pt x="57971" y="1623"/>
                    <a:pt x="58019" y="1670"/>
                    <a:pt x="58066" y="1717"/>
                  </a:cubicBezTo>
                  <a:cubicBezTo>
                    <a:pt x="60438" y="4156"/>
                    <a:pt x="60438" y="8042"/>
                    <a:pt x="58066" y="10481"/>
                  </a:cubicBezTo>
                  <a:lnTo>
                    <a:pt x="10441" y="58106"/>
                  </a:lnTo>
                  <a:cubicBezTo>
                    <a:pt x="9260" y="59239"/>
                    <a:pt x="7698" y="59886"/>
                    <a:pt x="6060" y="59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928DD64F-9B61-4168-8A2B-3FEBFB831A18}"/>
                </a:ext>
              </a:extLst>
            </p:cNvPr>
            <p:cNvSpPr/>
            <p:nvPr/>
          </p:nvSpPr>
          <p:spPr>
            <a:xfrm>
              <a:off x="3064091" y="5648319"/>
              <a:ext cx="59981" cy="60013"/>
            </a:xfrm>
            <a:custGeom>
              <a:avLst/>
              <a:gdLst>
                <a:gd name="connsiteX0" fmla="*/ 53721 w 59981"/>
                <a:gd name="connsiteY0" fmla="*/ 59872 h 60013"/>
                <a:gd name="connsiteX1" fmla="*/ 49339 w 59981"/>
                <a:gd name="connsiteY1" fmla="*/ 58062 h 60013"/>
                <a:gd name="connsiteX2" fmla="*/ 1714 w 59981"/>
                <a:gd name="connsiteY2" fmla="*/ 10437 h 60013"/>
                <a:gd name="connsiteX3" fmla="*/ 1714 w 59981"/>
                <a:gd name="connsiteY3" fmla="*/ 1674 h 60013"/>
                <a:gd name="connsiteX4" fmla="*/ 10477 w 59981"/>
                <a:gd name="connsiteY4" fmla="*/ 1674 h 60013"/>
                <a:gd name="connsiteX5" fmla="*/ 58102 w 59981"/>
                <a:gd name="connsiteY5" fmla="*/ 49299 h 60013"/>
                <a:gd name="connsiteX6" fmla="*/ 58102 w 59981"/>
                <a:gd name="connsiteY6" fmla="*/ 58062 h 60013"/>
                <a:gd name="connsiteX7" fmla="*/ 53721 w 59981"/>
                <a:gd name="connsiteY7" fmla="*/ 59872 h 6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981" h="60013">
                  <a:moveTo>
                    <a:pt x="53721" y="59872"/>
                  </a:moveTo>
                  <a:cubicBezTo>
                    <a:pt x="52073" y="59910"/>
                    <a:pt x="50482" y="59252"/>
                    <a:pt x="49339" y="58062"/>
                  </a:cubicBezTo>
                  <a:lnTo>
                    <a:pt x="1714" y="10437"/>
                  </a:lnTo>
                  <a:cubicBezTo>
                    <a:pt x="-705" y="8018"/>
                    <a:pt x="-705" y="4093"/>
                    <a:pt x="1714" y="1674"/>
                  </a:cubicBezTo>
                  <a:cubicBezTo>
                    <a:pt x="4133" y="-746"/>
                    <a:pt x="8058" y="-746"/>
                    <a:pt x="10477" y="1674"/>
                  </a:cubicBezTo>
                  <a:lnTo>
                    <a:pt x="58102" y="49299"/>
                  </a:lnTo>
                  <a:cubicBezTo>
                    <a:pt x="60474" y="51737"/>
                    <a:pt x="60474" y="55624"/>
                    <a:pt x="58102" y="58062"/>
                  </a:cubicBezTo>
                  <a:cubicBezTo>
                    <a:pt x="56940" y="59224"/>
                    <a:pt x="55359" y="59872"/>
                    <a:pt x="53721" y="59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DAA7DB36-DC73-4BBA-A704-0257B5D488B3}"/>
                </a:ext>
              </a:extLst>
            </p:cNvPr>
            <p:cNvSpPr/>
            <p:nvPr/>
          </p:nvSpPr>
          <p:spPr>
            <a:xfrm>
              <a:off x="3140614" y="5585582"/>
              <a:ext cx="46237" cy="70934"/>
            </a:xfrm>
            <a:custGeom>
              <a:avLst/>
              <a:gdLst>
                <a:gd name="connsiteX0" fmla="*/ 39873 w 46237"/>
                <a:gd name="connsiteY0" fmla="*/ 70793 h 70934"/>
                <a:gd name="connsiteX1" fmla="*/ 34539 w 46237"/>
                <a:gd name="connsiteY1" fmla="*/ 67745 h 70934"/>
                <a:gd name="connsiteX2" fmla="*/ 725 w 46237"/>
                <a:gd name="connsiteY2" fmla="*/ 9167 h 70934"/>
                <a:gd name="connsiteX3" fmla="*/ 3011 w 46237"/>
                <a:gd name="connsiteY3" fmla="*/ 689 h 70934"/>
                <a:gd name="connsiteX4" fmla="*/ 11488 w 46237"/>
                <a:gd name="connsiteY4" fmla="*/ 2975 h 70934"/>
                <a:gd name="connsiteX5" fmla="*/ 45302 w 46237"/>
                <a:gd name="connsiteY5" fmla="*/ 61459 h 70934"/>
                <a:gd name="connsiteX6" fmla="*/ 43045 w 46237"/>
                <a:gd name="connsiteY6" fmla="*/ 69917 h 70934"/>
                <a:gd name="connsiteX7" fmla="*/ 43016 w 46237"/>
                <a:gd name="connsiteY7" fmla="*/ 69936 h 70934"/>
                <a:gd name="connsiteX8" fmla="*/ 39873 w 46237"/>
                <a:gd name="connsiteY8" fmla="*/ 70793 h 7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37" h="70934">
                  <a:moveTo>
                    <a:pt x="39873" y="70793"/>
                  </a:moveTo>
                  <a:cubicBezTo>
                    <a:pt x="37682" y="70774"/>
                    <a:pt x="35663" y="69622"/>
                    <a:pt x="34539" y="67745"/>
                  </a:cubicBezTo>
                  <a:lnTo>
                    <a:pt x="725" y="9167"/>
                  </a:lnTo>
                  <a:cubicBezTo>
                    <a:pt x="-980" y="6195"/>
                    <a:pt x="39" y="2404"/>
                    <a:pt x="3011" y="689"/>
                  </a:cubicBezTo>
                  <a:cubicBezTo>
                    <a:pt x="5983" y="-1025"/>
                    <a:pt x="9783" y="3"/>
                    <a:pt x="11488" y="2975"/>
                  </a:cubicBezTo>
                  <a:lnTo>
                    <a:pt x="45302" y="61459"/>
                  </a:lnTo>
                  <a:cubicBezTo>
                    <a:pt x="47017" y="64421"/>
                    <a:pt x="46007" y="68203"/>
                    <a:pt x="43045" y="69917"/>
                  </a:cubicBezTo>
                  <a:cubicBezTo>
                    <a:pt x="43035" y="69926"/>
                    <a:pt x="43026" y="69926"/>
                    <a:pt x="43016" y="69936"/>
                  </a:cubicBezTo>
                  <a:cubicBezTo>
                    <a:pt x="42064" y="70508"/>
                    <a:pt x="40978" y="70803"/>
                    <a:pt x="39873" y="70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ED1288A7-6B47-4C19-9D26-1314AF3D1681}"/>
                </a:ext>
              </a:extLst>
            </p:cNvPr>
            <p:cNvSpPr/>
            <p:nvPr/>
          </p:nvSpPr>
          <p:spPr>
            <a:xfrm>
              <a:off x="3230944" y="5545161"/>
              <a:ext cx="29872" cy="77636"/>
            </a:xfrm>
            <a:custGeom>
              <a:avLst/>
              <a:gdLst>
                <a:gd name="connsiteX0" fmla="*/ 23647 w 29872"/>
                <a:gd name="connsiteY0" fmla="*/ 77495 h 77636"/>
                <a:gd name="connsiteX1" fmla="*/ 17646 w 29872"/>
                <a:gd name="connsiteY1" fmla="*/ 72828 h 77636"/>
                <a:gd name="connsiteX2" fmla="*/ 120 w 29872"/>
                <a:gd name="connsiteY2" fmla="*/ 7582 h 77636"/>
                <a:gd name="connsiteX3" fmla="*/ 4387 w 29872"/>
                <a:gd name="connsiteY3" fmla="*/ 86 h 77636"/>
                <a:gd name="connsiteX4" fmla="*/ 4501 w 29872"/>
                <a:gd name="connsiteY4" fmla="*/ 57 h 77636"/>
                <a:gd name="connsiteX5" fmla="*/ 12026 w 29872"/>
                <a:gd name="connsiteY5" fmla="*/ 4439 h 77636"/>
                <a:gd name="connsiteX6" fmla="*/ 29552 w 29872"/>
                <a:gd name="connsiteY6" fmla="*/ 69685 h 77636"/>
                <a:gd name="connsiteX7" fmla="*/ 25285 w 29872"/>
                <a:gd name="connsiteY7" fmla="*/ 77181 h 77636"/>
                <a:gd name="connsiteX8" fmla="*/ 25171 w 29872"/>
                <a:gd name="connsiteY8" fmla="*/ 77209 h 77636"/>
                <a:gd name="connsiteX9" fmla="*/ 23647 w 29872"/>
                <a:gd name="connsiteY9" fmla="*/ 77495 h 7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72" h="77636">
                  <a:moveTo>
                    <a:pt x="23647" y="77495"/>
                  </a:moveTo>
                  <a:cubicBezTo>
                    <a:pt x="20818" y="77495"/>
                    <a:pt x="18341" y="75571"/>
                    <a:pt x="17646" y="72828"/>
                  </a:cubicBezTo>
                  <a:lnTo>
                    <a:pt x="120" y="7582"/>
                  </a:lnTo>
                  <a:cubicBezTo>
                    <a:pt x="-776" y="4334"/>
                    <a:pt x="1139" y="981"/>
                    <a:pt x="4387" y="86"/>
                  </a:cubicBezTo>
                  <a:cubicBezTo>
                    <a:pt x="4425" y="76"/>
                    <a:pt x="4463" y="66"/>
                    <a:pt x="4501" y="57"/>
                  </a:cubicBezTo>
                  <a:cubicBezTo>
                    <a:pt x="7787" y="-791"/>
                    <a:pt x="11140" y="1162"/>
                    <a:pt x="12026" y="4439"/>
                  </a:cubicBezTo>
                  <a:lnTo>
                    <a:pt x="29552" y="69685"/>
                  </a:lnTo>
                  <a:cubicBezTo>
                    <a:pt x="30448" y="72933"/>
                    <a:pt x="28533" y="76286"/>
                    <a:pt x="25285" y="77181"/>
                  </a:cubicBezTo>
                  <a:cubicBezTo>
                    <a:pt x="25247" y="77191"/>
                    <a:pt x="25209" y="77200"/>
                    <a:pt x="25171" y="77209"/>
                  </a:cubicBezTo>
                  <a:cubicBezTo>
                    <a:pt x="24685" y="77400"/>
                    <a:pt x="24170" y="77495"/>
                    <a:pt x="23647" y="774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1D994E44-251E-4527-8D57-5C652013BBEF}"/>
                </a:ext>
              </a:extLst>
            </p:cNvPr>
            <p:cNvSpPr/>
            <p:nvPr/>
          </p:nvSpPr>
          <p:spPr>
            <a:xfrm>
              <a:off x="3184207" y="5680614"/>
              <a:ext cx="325659" cy="258103"/>
            </a:xfrm>
            <a:custGeom>
              <a:avLst/>
              <a:gdLst>
                <a:gd name="connsiteX0" fmla="*/ 32380 w 325659"/>
                <a:gd name="connsiteY0" fmla="*/ 257415 h 258103"/>
                <a:gd name="connsiteX1" fmla="*/ 27046 w 325659"/>
                <a:gd name="connsiteY1" fmla="*/ 254367 h 258103"/>
                <a:gd name="connsiteX2" fmla="*/ 15711 w 325659"/>
                <a:gd name="connsiteY2" fmla="*/ 234841 h 258103"/>
                <a:gd name="connsiteX3" fmla="*/ 17235 w 325659"/>
                <a:gd name="connsiteY3" fmla="*/ 226840 h 258103"/>
                <a:gd name="connsiteX4" fmla="*/ 48477 w 325659"/>
                <a:gd name="connsiteY4" fmla="*/ 202361 h 258103"/>
                <a:gd name="connsiteX5" fmla="*/ 44191 w 325659"/>
                <a:gd name="connsiteY5" fmla="*/ 186264 h 258103"/>
                <a:gd name="connsiteX6" fmla="*/ 5138 w 325659"/>
                <a:gd name="connsiteY6" fmla="*/ 180358 h 258103"/>
                <a:gd name="connsiteX7" fmla="*/ -101 w 325659"/>
                <a:gd name="connsiteY7" fmla="*/ 174262 h 258103"/>
                <a:gd name="connsiteX8" fmla="*/ -101 w 325659"/>
                <a:gd name="connsiteY8" fmla="*/ 151783 h 258103"/>
                <a:gd name="connsiteX9" fmla="*/ 5138 w 325659"/>
                <a:gd name="connsiteY9" fmla="*/ 145592 h 258103"/>
                <a:gd name="connsiteX10" fmla="*/ 44191 w 325659"/>
                <a:gd name="connsiteY10" fmla="*/ 139782 h 258103"/>
                <a:gd name="connsiteX11" fmla="*/ 48477 w 325659"/>
                <a:gd name="connsiteY11" fmla="*/ 123685 h 258103"/>
                <a:gd name="connsiteX12" fmla="*/ 17616 w 325659"/>
                <a:gd name="connsiteY12" fmla="*/ 99110 h 258103"/>
                <a:gd name="connsiteX13" fmla="*/ 16092 w 325659"/>
                <a:gd name="connsiteY13" fmla="*/ 91204 h 258103"/>
                <a:gd name="connsiteX14" fmla="*/ 27427 w 325659"/>
                <a:gd name="connsiteY14" fmla="*/ 71678 h 258103"/>
                <a:gd name="connsiteX15" fmla="*/ 35047 w 325659"/>
                <a:gd name="connsiteY15" fmla="*/ 69011 h 258103"/>
                <a:gd name="connsiteX16" fmla="*/ 71718 w 325659"/>
                <a:gd name="connsiteY16" fmla="*/ 83489 h 258103"/>
                <a:gd name="connsiteX17" fmla="*/ 83529 w 325659"/>
                <a:gd name="connsiteY17" fmla="*/ 71678 h 258103"/>
                <a:gd name="connsiteX18" fmla="*/ 69051 w 325659"/>
                <a:gd name="connsiteY18" fmla="*/ 35007 h 258103"/>
                <a:gd name="connsiteX19" fmla="*/ 71718 w 325659"/>
                <a:gd name="connsiteY19" fmla="*/ 27387 h 258103"/>
                <a:gd name="connsiteX20" fmla="*/ 90768 w 325659"/>
                <a:gd name="connsiteY20" fmla="*/ 16147 h 258103"/>
                <a:gd name="connsiteX21" fmla="*/ 98674 w 325659"/>
                <a:gd name="connsiteY21" fmla="*/ 17576 h 258103"/>
                <a:gd name="connsiteX22" fmla="*/ 123248 w 325659"/>
                <a:gd name="connsiteY22" fmla="*/ 48437 h 258103"/>
                <a:gd name="connsiteX23" fmla="*/ 139250 w 325659"/>
                <a:gd name="connsiteY23" fmla="*/ 44150 h 258103"/>
                <a:gd name="connsiteX24" fmla="*/ 145156 w 325659"/>
                <a:gd name="connsiteY24" fmla="*/ 5098 h 258103"/>
                <a:gd name="connsiteX25" fmla="*/ 151252 w 325659"/>
                <a:gd name="connsiteY25" fmla="*/ -140 h 258103"/>
                <a:gd name="connsiteX26" fmla="*/ 173826 w 325659"/>
                <a:gd name="connsiteY26" fmla="*/ -140 h 258103"/>
                <a:gd name="connsiteX27" fmla="*/ 179922 w 325659"/>
                <a:gd name="connsiteY27" fmla="*/ 5098 h 258103"/>
                <a:gd name="connsiteX28" fmla="*/ 185827 w 325659"/>
                <a:gd name="connsiteY28" fmla="*/ 44150 h 258103"/>
                <a:gd name="connsiteX29" fmla="*/ 201925 w 325659"/>
                <a:gd name="connsiteY29" fmla="*/ 48437 h 258103"/>
                <a:gd name="connsiteX30" fmla="*/ 226404 w 325659"/>
                <a:gd name="connsiteY30" fmla="*/ 17576 h 258103"/>
                <a:gd name="connsiteX31" fmla="*/ 234310 w 325659"/>
                <a:gd name="connsiteY31" fmla="*/ 16147 h 258103"/>
                <a:gd name="connsiteX32" fmla="*/ 253360 w 325659"/>
                <a:gd name="connsiteY32" fmla="*/ 27387 h 258103"/>
                <a:gd name="connsiteX33" fmla="*/ 256027 w 325659"/>
                <a:gd name="connsiteY33" fmla="*/ 35007 h 258103"/>
                <a:gd name="connsiteX34" fmla="*/ 241549 w 325659"/>
                <a:gd name="connsiteY34" fmla="*/ 71678 h 258103"/>
                <a:gd name="connsiteX35" fmla="*/ 253360 w 325659"/>
                <a:gd name="connsiteY35" fmla="*/ 83489 h 258103"/>
                <a:gd name="connsiteX36" fmla="*/ 290126 w 325659"/>
                <a:gd name="connsiteY36" fmla="*/ 69011 h 258103"/>
                <a:gd name="connsiteX37" fmla="*/ 297746 w 325659"/>
                <a:gd name="connsiteY37" fmla="*/ 71678 h 258103"/>
                <a:gd name="connsiteX38" fmla="*/ 308986 w 325659"/>
                <a:gd name="connsiteY38" fmla="*/ 91204 h 258103"/>
                <a:gd name="connsiteX39" fmla="*/ 307462 w 325659"/>
                <a:gd name="connsiteY39" fmla="*/ 99110 h 258103"/>
                <a:gd name="connsiteX40" fmla="*/ 277077 w 325659"/>
                <a:gd name="connsiteY40" fmla="*/ 123685 h 258103"/>
                <a:gd name="connsiteX41" fmla="*/ 281363 w 325659"/>
                <a:gd name="connsiteY41" fmla="*/ 139782 h 258103"/>
                <a:gd name="connsiteX42" fmla="*/ 320320 w 325659"/>
                <a:gd name="connsiteY42" fmla="*/ 145592 h 258103"/>
                <a:gd name="connsiteX43" fmla="*/ 325559 w 325659"/>
                <a:gd name="connsiteY43" fmla="*/ 151783 h 258103"/>
                <a:gd name="connsiteX44" fmla="*/ 325559 w 325659"/>
                <a:gd name="connsiteY44" fmla="*/ 174738 h 258103"/>
                <a:gd name="connsiteX45" fmla="*/ 320320 w 325659"/>
                <a:gd name="connsiteY45" fmla="*/ 180835 h 258103"/>
                <a:gd name="connsiteX46" fmla="*/ 281363 w 325659"/>
                <a:gd name="connsiteY46" fmla="*/ 186740 h 258103"/>
                <a:gd name="connsiteX47" fmla="*/ 277077 w 325659"/>
                <a:gd name="connsiteY47" fmla="*/ 202837 h 258103"/>
                <a:gd name="connsiteX48" fmla="*/ 307843 w 325659"/>
                <a:gd name="connsiteY48" fmla="*/ 227317 h 258103"/>
                <a:gd name="connsiteX49" fmla="*/ 309367 w 325659"/>
                <a:gd name="connsiteY49" fmla="*/ 235317 h 258103"/>
                <a:gd name="connsiteX50" fmla="*/ 298127 w 325659"/>
                <a:gd name="connsiteY50" fmla="*/ 254843 h 258103"/>
                <a:gd name="connsiteX51" fmla="*/ 290507 w 325659"/>
                <a:gd name="connsiteY51" fmla="*/ 257511 h 258103"/>
                <a:gd name="connsiteX52" fmla="*/ 249550 w 325659"/>
                <a:gd name="connsiteY52" fmla="*/ 241413 h 258103"/>
                <a:gd name="connsiteX53" fmla="*/ 246073 w 325659"/>
                <a:gd name="connsiteY53" fmla="*/ 233365 h 258103"/>
                <a:gd name="connsiteX54" fmla="*/ 254122 w 325659"/>
                <a:gd name="connsiteY54" fmla="*/ 229888 h 258103"/>
                <a:gd name="connsiteX55" fmla="*/ 290031 w 325659"/>
                <a:gd name="connsiteY55" fmla="*/ 243985 h 258103"/>
                <a:gd name="connsiteX56" fmla="*/ 295936 w 325659"/>
                <a:gd name="connsiteY56" fmla="*/ 233698 h 258103"/>
                <a:gd name="connsiteX57" fmla="*/ 265838 w 325659"/>
                <a:gd name="connsiteY57" fmla="*/ 209695 h 258103"/>
                <a:gd name="connsiteX58" fmla="*/ 263932 w 325659"/>
                <a:gd name="connsiteY58" fmla="*/ 202647 h 258103"/>
                <a:gd name="connsiteX59" fmla="*/ 269838 w 325659"/>
                <a:gd name="connsiteY59" fmla="*/ 180358 h 258103"/>
                <a:gd name="connsiteX60" fmla="*/ 275077 w 325659"/>
                <a:gd name="connsiteY60" fmla="*/ 175119 h 258103"/>
                <a:gd name="connsiteX61" fmla="*/ 313177 w 325659"/>
                <a:gd name="connsiteY61" fmla="*/ 169404 h 258103"/>
                <a:gd name="connsiteX62" fmla="*/ 313177 w 325659"/>
                <a:gd name="connsiteY62" fmla="*/ 157594 h 258103"/>
                <a:gd name="connsiteX63" fmla="*/ 275077 w 325659"/>
                <a:gd name="connsiteY63" fmla="*/ 151878 h 258103"/>
                <a:gd name="connsiteX64" fmla="*/ 269838 w 325659"/>
                <a:gd name="connsiteY64" fmla="*/ 146640 h 258103"/>
                <a:gd name="connsiteX65" fmla="*/ 263932 w 325659"/>
                <a:gd name="connsiteY65" fmla="*/ 124351 h 258103"/>
                <a:gd name="connsiteX66" fmla="*/ 265838 w 325659"/>
                <a:gd name="connsiteY66" fmla="*/ 117208 h 258103"/>
                <a:gd name="connsiteX67" fmla="*/ 296127 w 325659"/>
                <a:gd name="connsiteY67" fmla="*/ 92824 h 258103"/>
                <a:gd name="connsiteX68" fmla="*/ 290222 w 325659"/>
                <a:gd name="connsiteY68" fmla="*/ 82441 h 258103"/>
                <a:gd name="connsiteX69" fmla="*/ 254312 w 325659"/>
                <a:gd name="connsiteY69" fmla="*/ 96633 h 258103"/>
                <a:gd name="connsiteX70" fmla="*/ 247168 w 325659"/>
                <a:gd name="connsiteY70" fmla="*/ 94728 h 258103"/>
                <a:gd name="connsiteX71" fmla="*/ 230881 w 325659"/>
                <a:gd name="connsiteY71" fmla="*/ 78345 h 258103"/>
                <a:gd name="connsiteX72" fmla="*/ 228976 w 325659"/>
                <a:gd name="connsiteY72" fmla="*/ 71297 h 258103"/>
                <a:gd name="connsiteX73" fmla="*/ 243168 w 325659"/>
                <a:gd name="connsiteY73" fmla="*/ 35388 h 258103"/>
                <a:gd name="connsiteX74" fmla="*/ 232881 w 325659"/>
                <a:gd name="connsiteY74" fmla="*/ 29482 h 258103"/>
                <a:gd name="connsiteX75" fmla="*/ 208878 w 325659"/>
                <a:gd name="connsiteY75" fmla="*/ 59676 h 258103"/>
                <a:gd name="connsiteX76" fmla="*/ 201830 w 325659"/>
                <a:gd name="connsiteY76" fmla="*/ 61581 h 258103"/>
                <a:gd name="connsiteX77" fmla="*/ 179446 w 325659"/>
                <a:gd name="connsiteY77" fmla="*/ 55581 h 258103"/>
                <a:gd name="connsiteX78" fmla="*/ 174302 w 325659"/>
                <a:gd name="connsiteY78" fmla="*/ 50342 h 258103"/>
                <a:gd name="connsiteX79" fmla="*/ 168587 w 325659"/>
                <a:gd name="connsiteY79" fmla="*/ 12242 h 258103"/>
                <a:gd name="connsiteX80" fmla="*/ 156681 w 325659"/>
                <a:gd name="connsiteY80" fmla="*/ 12242 h 258103"/>
                <a:gd name="connsiteX81" fmla="*/ 150966 w 325659"/>
                <a:gd name="connsiteY81" fmla="*/ 50342 h 258103"/>
                <a:gd name="connsiteX82" fmla="*/ 145823 w 325659"/>
                <a:gd name="connsiteY82" fmla="*/ 55581 h 258103"/>
                <a:gd name="connsiteX83" fmla="*/ 123629 w 325659"/>
                <a:gd name="connsiteY83" fmla="*/ 61581 h 258103"/>
                <a:gd name="connsiteX84" fmla="*/ 116485 w 325659"/>
                <a:gd name="connsiteY84" fmla="*/ 59676 h 258103"/>
                <a:gd name="connsiteX85" fmla="*/ 92482 w 325659"/>
                <a:gd name="connsiteY85" fmla="*/ 29482 h 258103"/>
                <a:gd name="connsiteX86" fmla="*/ 82195 w 325659"/>
                <a:gd name="connsiteY86" fmla="*/ 35388 h 258103"/>
                <a:gd name="connsiteX87" fmla="*/ 96293 w 325659"/>
                <a:gd name="connsiteY87" fmla="*/ 71297 h 258103"/>
                <a:gd name="connsiteX88" fmla="*/ 94388 w 325659"/>
                <a:gd name="connsiteY88" fmla="*/ 78345 h 258103"/>
                <a:gd name="connsiteX89" fmla="*/ 78100 w 325659"/>
                <a:gd name="connsiteY89" fmla="*/ 94728 h 258103"/>
                <a:gd name="connsiteX90" fmla="*/ 70956 w 325659"/>
                <a:gd name="connsiteY90" fmla="*/ 96633 h 258103"/>
                <a:gd name="connsiteX91" fmla="*/ 35047 w 325659"/>
                <a:gd name="connsiteY91" fmla="*/ 82441 h 258103"/>
                <a:gd name="connsiteX92" fmla="*/ 29427 w 325659"/>
                <a:gd name="connsiteY92" fmla="*/ 92824 h 258103"/>
                <a:gd name="connsiteX93" fmla="*/ 59526 w 325659"/>
                <a:gd name="connsiteY93" fmla="*/ 116731 h 258103"/>
                <a:gd name="connsiteX94" fmla="*/ 61431 w 325659"/>
                <a:gd name="connsiteY94" fmla="*/ 123875 h 258103"/>
                <a:gd name="connsiteX95" fmla="*/ 55526 w 325659"/>
                <a:gd name="connsiteY95" fmla="*/ 146259 h 258103"/>
                <a:gd name="connsiteX96" fmla="*/ 50287 w 325659"/>
                <a:gd name="connsiteY96" fmla="*/ 151402 h 258103"/>
                <a:gd name="connsiteX97" fmla="*/ 12187 w 325659"/>
                <a:gd name="connsiteY97" fmla="*/ 157117 h 258103"/>
                <a:gd name="connsiteX98" fmla="*/ 12187 w 325659"/>
                <a:gd name="connsiteY98" fmla="*/ 168928 h 258103"/>
                <a:gd name="connsiteX99" fmla="*/ 50287 w 325659"/>
                <a:gd name="connsiteY99" fmla="*/ 174643 h 258103"/>
                <a:gd name="connsiteX100" fmla="*/ 55526 w 325659"/>
                <a:gd name="connsiteY100" fmla="*/ 179787 h 258103"/>
                <a:gd name="connsiteX101" fmla="*/ 61431 w 325659"/>
                <a:gd name="connsiteY101" fmla="*/ 202170 h 258103"/>
                <a:gd name="connsiteX102" fmla="*/ 59526 w 325659"/>
                <a:gd name="connsiteY102" fmla="*/ 209219 h 258103"/>
                <a:gd name="connsiteX103" fmla="*/ 29427 w 325659"/>
                <a:gd name="connsiteY103" fmla="*/ 233222 h 258103"/>
                <a:gd name="connsiteX104" fmla="*/ 35333 w 325659"/>
                <a:gd name="connsiteY104" fmla="*/ 243509 h 258103"/>
                <a:gd name="connsiteX105" fmla="*/ 71242 w 325659"/>
                <a:gd name="connsiteY105" fmla="*/ 229412 h 258103"/>
                <a:gd name="connsiteX106" fmla="*/ 79290 w 325659"/>
                <a:gd name="connsiteY106" fmla="*/ 232888 h 258103"/>
                <a:gd name="connsiteX107" fmla="*/ 75814 w 325659"/>
                <a:gd name="connsiteY107" fmla="*/ 240937 h 258103"/>
                <a:gd name="connsiteX108" fmla="*/ 34952 w 325659"/>
                <a:gd name="connsiteY108" fmla="*/ 257035 h 258103"/>
                <a:gd name="connsiteX109" fmla="*/ 32380 w 325659"/>
                <a:gd name="connsiteY109" fmla="*/ 257415 h 25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25659" h="258103">
                  <a:moveTo>
                    <a:pt x="32380" y="257415"/>
                  </a:moveTo>
                  <a:cubicBezTo>
                    <a:pt x="30189" y="257396"/>
                    <a:pt x="28170" y="256244"/>
                    <a:pt x="27046" y="254367"/>
                  </a:cubicBezTo>
                  <a:lnTo>
                    <a:pt x="15711" y="234841"/>
                  </a:lnTo>
                  <a:cubicBezTo>
                    <a:pt x="14187" y="232165"/>
                    <a:pt x="14835" y="228773"/>
                    <a:pt x="17235" y="226840"/>
                  </a:cubicBezTo>
                  <a:lnTo>
                    <a:pt x="48477" y="202361"/>
                  </a:lnTo>
                  <a:cubicBezTo>
                    <a:pt x="46658" y="197103"/>
                    <a:pt x="45229" y="191731"/>
                    <a:pt x="44191" y="186264"/>
                  </a:cubicBezTo>
                  <a:lnTo>
                    <a:pt x="5138" y="180358"/>
                  </a:lnTo>
                  <a:cubicBezTo>
                    <a:pt x="2128" y="179892"/>
                    <a:pt x="-91" y="177310"/>
                    <a:pt x="-101" y="174262"/>
                  </a:cubicBezTo>
                  <a:lnTo>
                    <a:pt x="-101" y="151783"/>
                  </a:lnTo>
                  <a:cubicBezTo>
                    <a:pt x="-101" y="148716"/>
                    <a:pt x="2119" y="146106"/>
                    <a:pt x="5138" y="145592"/>
                  </a:cubicBezTo>
                  <a:lnTo>
                    <a:pt x="44191" y="139782"/>
                  </a:lnTo>
                  <a:cubicBezTo>
                    <a:pt x="45210" y="134314"/>
                    <a:pt x="46648" y="128932"/>
                    <a:pt x="48477" y="123685"/>
                  </a:cubicBezTo>
                  <a:lnTo>
                    <a:pt x="17616" y="99110"/>
                  </a:lnTo>
                  <a:cubicBezTo>
                    <a:pt x="15225" y="97215"/>
                    <a:pt x="14587" y="93852"/>
                    <a:pt x="16092" y="91204"/>
                  </a:cubicBezTo>
                  <a:lnTo>
                    <a:pt x="27427" y="71678"/>
                  </a:lnTo>
                  <a:cubicBezTo>
                    <a:pt x="28932" y="68992"/>
                    <a:pt x="32199" y="67849"/>
                    <a:pt x="35047" y="69011"/>
                  </a:cubicBezTo>
                  <a:lnTo>
                    <a:pt x="71718" y="83489"/>
                  </a:lnTo>
                  <a:cubicBezTo>
                    <a:pt x="75366" y="79269"/>
                    <a:pt x="79309" y="75326"/>
                    <a:pt x="83529" y="71678"/>
                  </a:cubicBezTo>
                  <a:lnTo>
                    <a:pt x="69051" y="35007"/>
                  </a:lnTo>
                  <a:cubicBezTo>
                    <a:pt x="67889" y="32159"/>
                    <a:pt x="69032" y="28891"/>
                    <a:pt x="71718" y="27387"/>
                  </a:cubicBezTo>
                  <a:lnTo>
                    <a:pt x="90768" y="16147"/>
                  </a:lnTo>
                  <a:cubicBezTo>
                    <a:pt x="93397" y="14614"/>
                    <a:pt x="96750" y="15223"/>
                    <a:pt x="98674" y="17576"/>
                  </a:cubicBezTo>
                  <a:lnTo>
                    <a:pt x="123248" y="48437"/>
                  </a:lnTo>
                  <a:cubicBezTo>
                    <a:pt x="128458" y="46599"/>
                    <a:pt x="133811" y="45160"/>
                    <a:pt x="139250" y="44150"/>
                  </a:cubicBezTo>
                  <a:lnTo>
                    <a:pt x="145156" y="5098"/>
                  </a:lnTo>
                  <a:cubicBezTo>
                    <a:pt x="145584" y="2069"/>
                    <a:pt x="148194" y="-169"/>
                    <a:pt x="151252" y="-140"/>
                  </a:cubicBezTo>
                  <a:lnTo>
                    <a:pt x="173826" y="-140"/>
                  </a:lnTo>
                  <a:cubicBezTo>
                    <a:pt x="176874" y="-131"/>
                    <a:pt x="179455" y="2088"/>
                    <a:pt x="179922" y="5098"/>
                  </a:cubicBezTo>
                  <a:lnTo>
                    <a:pt x="185827" y="44150"/>
                  </a:lnTo>
                  <a:cubicBezTo>
                    <a:pt x="191295" y="45170"/>
                    <a:pt x="196677" y="46608"/>
                    <a:pt x="201925" y="48437"/>
                  </a:cubicBezTo>
                  <a:lnTo>
                    <a:pt x="226404" y="17576"/>
                  </a:lnTo>
                  <a:cubicBezTo>
                    <a:pt x="228280" y="15147"/>
                    <a:pt x="231700" y="14528"/>
                    <a:pt x="234310" y="16147"/>
                  </a:cubicBezTo>
                  <a:lnTo>
                    <a:pt x="253360" y="27387"/>
                  </a:lnTo>
                  <a:cubicBezTo>
                    <a:pt x="256046" y="28891"/>
                    <a:pt x="257189" y="32159"/>
                    <a:pt x="256027" y="35007"/>
                  </a:cubicBezTo>
                  <a:lnTo>
                    <a:pt x="241549" y="71678"/>
                  </a:lnTo>
                  <a:cubicBezTo>
                    <a:pt x="245787" y="75297"/>
                    <a:pt x="249740" y="79250"/>
                    <a:pt x="253360" y="83489"/>
                  </a:cubicBezTo>
                  <a:lnTo>
                    <a:pt x="290126" y="69011"/>
                  </a:lnTo>
                  <a:cubicBezTo>
                    <a:pt x="292974" y="67849"/>
                    <a:pt x="296241" y="68992"/>
                    <a:pt x="297746" y="71678"/>
                  </a:cubicBezTo>
                  <a:lnTo>
                    <a:pt x="308986" y="91204"/>
                  </a:lnTo>
                  <a:cubicBezTo>
                    <a:pt x="310491" y="93852"/>
                    <a:pt x="309852" y="97205"/>
                    <a:pt x="307462" y="99110"/>
                  </a:cubicBezTo>
                  <a:lnTo>
                    <a:pt x="277077" y="123685"/>
                  </a:lnTo>
                  <a:cubicBezTo>
                    <a:pt x="278868" y="128942"/>
                    <a:pt x="280306" y="134324"/>
                    <a:pt x="281363" y="139782"/>
                  </a:cubicBezTo>
                  <a:lnTo>
                    <a:pt x="320320" y="145592"/>
                  </a:lnTo>
                  <a:cubicBezTo>
                    <a:pt x="323340" y="146106"/>
                    <a:pt x="325559" y="148716"/>
                    <a:pt x="325559" y="151783"/>
                  </a:cubicBezTo>
                  <a:lnTo>
                    <a:pt x="325559" y="174738"/>
                  </a:lnTo>
                  <a:cubicBezTo>
                    <a:pt x="325550" y="177786"/>
                    <a:pt x="323330" y="180368"/>
                    <a:pt x="320320" y="180835"/>
                  </a:cubicBezTo>
                  <a:lnTo>
                    <a:pt x="281363" y="186740"/>
                  </a:lnTo>
                  <a:cubicBezTo>
                    <a:pt x="280277" y="192188"/>
                    <a:pt x="278849" y="197570"/>
                    <a:pt x="277077" y="202837"/>
                  </a:cubicBezTo>
                  <a:lnTo>
                    <a:pt x="307843" y="227317"/>
                  </a:lnTo>
                  <a:cubicBezTo>
                    <a:pt x="310243" y="229250"/>
                    <a:pt x="310891" y="232641"/>
                    <a:pt x="309367" y="235317"/>
                  </a:cubicBezTo>
                  <a:lnTo>
                    <a:pt x="298127" y="254843"/>
                  </a:lnTo>
                  <a:cubicBezTo>
                    <a:pt x="296622" y="257530"/>
                    <a:pt x="293355" y="258673"/>
                    <a:pt x="290507" y="257511"/>
                  </a:cubicBezTo>
                  <a:lnTo>
                    <a:pt x="249550" y="241413"/>
                  </a:lnTo>
                  <a:cubicBezTo>
                    <a:pt x="246368" y="240147"/>
                    <a:pt x="244806" y="236546"/>
                    <a:pt x="246073" y="233365"/>
                  </a:cubicBezTo>
                  <a:cubicBezTo>
                    <a:pt x="247340" y="230183"/>
                    <a:pt x="250940" y="228621"/>
                    <a:pt x="254122" y="229888"/>
                  </a:cubicBezTo>
                  <a:lnTo>
                    <a:pt x="290031" y="243985"/>
                  </a:lnTo>
                  <a:lnTo>
                    <a:pt x="295936" y="233698"/>
                  </a:lnTo>
                  <a:lnTo>
                    <a:pt x="265838" y="209695"/>
                  </a:lnTo>
                  <a:cubicBezTo>
                    <a:pt x="263742" y="208009"/>
                    <a:pt x="262970" y="205161"/>
                    <a:pt x="263932" y="202647"/>
                  </a:cubicBezTo>
                  <a:cubicBezTo>
                    <a:pt x="266733" y="195465"/>
                    <a:pt x="268714" y="187988"/>
                    <a:pt x="269838" y="180358"/>
                  </a:cubicBezTo>
                  <a:cubicBezTo>
                    <a:pt x="270229" y="177643"/>
                    <a:pt x="272362" y="175510"/>
                    <a:pt x="275077" y="175119"/>
                  </a:cubicBezTo>
                  <a:lnTo>
                    <a:pt x="313177" y="169404"/>
                  </a:lnTo>
                  <a:lnTo>
                    <a:pt x="313177" y="157594"/>
                  </a:lnTo>
                  <a:lnTo>
                    <a:pt x="275077" y="151878"/>
                  </a:lnTo>
                  <a:cubicBezTo>
                    <a:pt x="272381" y="151460"/>
                    <a:pt x="270257" y="149335"/>
                    <a:pt x="269838" y="146640"/>
                  </a:cubicBezTo>
                  <a:cubicBezTo>
                    <a:pt x="268743" y="139000"/>
                    <a:pt x="266761" y="131524"/>
                    <a:pt x="263932" y="124351"/>
                  </a:cubicBezTo>
                  <a:cubicBezTo>
                    <a:pt x="262980" y="121808"/>
                    <a:pt x="263752" y="118941"/>
                    <a:pt x="265838" y="117208"/>
                  </a:cubicBezTo>
                  <a:lnTo>
                    <a:pt x="296127" y="92824"/>
                  </a:lnTo>
                  <a:lnTo>
                    <a:pt x="290222" y="82441"/>
                  </a:lnTo>
                  <a:lnTo>
                    <a:pt x="254312" y="96633"/>
                  </a:lnTo>
                  <a:cubicBezTo>
                    <a:pt x="251769" y="97586"/>
                    <a:pt x="248902" y="96814"/>
                    <a:pt x="247168" y="94728"/>
                  </a:cubicBezTo>
                  <a:cubicBezTo>
                    <a:pt x="242349" y="88690"/>
                    <a:pt x="236891" y="83193"/>
                    <a:pt x="230881" y="78345"/>
                  </a:cubicBezTo>
                  <a:cubicBezTo>
                    <a:pt x="228804" y="76640"/>
                    <a:pt x="228042" y="73811"/>
                    <a:pt x="228976" y="71297"/>
                  </a:cubicBezTo>
                  <a:lnTo>
                    <a:pt x="243168" y="35388"/>
                  </a:lnTo>
                  <a:lnTo>
                    <a:pt x="232881" y="29482"/>
                  </a:lnTo>
                  <a:lnTo>
                    <a:pt x="208878" y="59676"/>
                  </a:lnTo>
                  <a:cubicBezTo>
                    <a:pt x="207192" y="61781"/>
                    <a:pt x="204344" y="62543"/>
                    <a:pt x="201830" y="61581"/>
                  </a:cubicBezTo>
                  <a:cubicBezTo>
                    <a:pt x="194609" y="58762"/>
                    <a:pt x="187104" y="56743"/>
                    <a:pt x="179446" y="55581"/>
                  </a:cubicBezTo>
                  <a:cubicBezTo>
                    <a:pt x="176769" y="55152"/>
                    <a:pt x="174683" y="53028"/>
                    <a:pt x="174302" y="50342"/>
                  </a:cubicBezTo>
                  <a:lnTo>
                    <a:pt x="168587" y="12242"/>
                  </a:lnTo>
                  <a:lnTo>
                    <a:pt x="156681" y="12242"/>
                  </a:lnTo>
                  <a:lnTo>
                    <a:pt x="150966" y="50342"/>
                  </a:lnTo>
                  <a:cubicBezTo>
                    <a:pt x="150585" y="53028"/>
                    <a:pt x="148499" y="55152"/>
                    <a:pt x="145823" y="55581"/>
                  </a:cubicBezTo>
                  <a:cubicBezTo>
                    <a:pt x="138222" y="56723"/>
                    <a:pt x="130773" y="58733"/>
                    <a:pt x="123629" y="61581"/>
                  </a:cubicBezTo>
                  <a:cubicBezTo>
                    <a:pt x="121086" y="62534"/>
                    <a:pt x="118219" y="61762"/>
                    <a:pt x="116485" y="59676"/>
                  </a:cubicBezTo>
                  <a:lnTo>
                    <a:pt x="92482" y="29482"/>
                  </a:lnTo>
                  <a:lnTo>
                    <a:pt x="82195" y="35388"/>
                  </a:lnTo>
                  <a:lnTo>
                    <a:pt x="96293" y="71297"/>
                  </a:lnTo>
                  <a:cubicBezTo>
                    <a:pt x="97226" y="73811"/>
                    <a:pt x="96464" y="76640"/>
                    <a:pt x="94388" y="78345"/>
                  </a:cubicBezTo>
                  <a:cubicBezTo>
                    <a:pt x="88377" y="83193"/>
                    <a:pt x="82919" y="88690"/>
                    <a:pt x="78100" y="94728"/>
                  </a:cubicBezTo>
                  <a:cubicBezTo>
                    <a:pt x="76366" y="96814"/>
                    <a:pt x="73499" y="97586"/>
                    <a:pt x="70956" y="96633"/>
                  </a:cubicBezTo>
                  <a:lnTo>
                    <a:pt x="35047" y="82441"/>
                  </a:lnTo>
                  <a:lnTo>
                    <a:pt x="29427" y="92824"/>
                  </a:lnTo>
                  <a:lnTo>
                    <a:pt x="59526" y="116731"/>
                  </a:lnTo>
                  <a:cubicBezTo>
                    <a:pt x="61669" y="118427"/>
                    <a:pt x="62441" y="121332"/>
                    <a:pt x="61431" y="123875"/>
                  </a:cubicBezTo>
                  <a:cubicBezTo>
                    <a:pt x="58659" y="131104"/>
                    <a:pt x="56678" y="138610"/>
                    <a:pt x="55526" y="146259"/>
                  </a:cubicBezTo>
                  <a:cubicBezTo>
                    <a:pt x="55040" y="148907"/>
                    <a:pt x="52944" y="150964"/>
                    <a:pt x="50287" y="151402"/>
                  </a:cubicBezTo>
                  <a:lnTo>
                    <a:pt x="12187" y="157117"/>
                  </a:lnTo>
                  <a:lnTo>
                    <a:pt x="12187" y="168928"/>
                  </a:lnTo>
                  <a:lnTo>
                    <a:pt x="50287" y="174643"/>
                  </a:lnTo>
                  <a:cubicBezTo>
                    <a:pt x="52954" y="175053"/>
                    <a:pt x="55068" y="177120"/>
                    <a:pt x="55526" y="179787"/>
                  </a:cubicBezTo>
                  <a:cubicBezTo>
                    <a:pt x="56726" y="187425"/>
                    <a:pt x="58707" y="194931"/>
                    <a:pt x="61431" y="202170"/>
                  </a:cubicBezTo>
                  <a:cubicBezTo>
                    <a:pt x="62393" y="204685"/>
                    <a:pt x="61622" y="207533"/>
                    <a:pt x="59526" y="209219"/>
                  </a:cubicBezTo>
                  <a:lnTo>
                    <a:pt x="29427" y="233222"/>
                  </a:lnTo>
                  <a:lnTo>
                    <a:pt x="35333" y="243509"/>
                  </a:lnTo>
                  <a:lnTo>
                    <a:pt x="71242" y="229412"/>
                  </a:lnTo>
                  <a:cubicBezTo>
                    <a:pt x="74423" y="228145"/>
                    <a:pt x="78024" y="229707"/>
                    <a:pt x="79290" y="232888"/>
                  </a:cubicBezTo>
                  <a:cubicBezTo>
                    <a:pt x="80557" y="236070"/>
                    <a:pt x="78995" y="239670"/>
                    <a:pt x="75814" y="240937"/>
                  </a:cubicBezTo>
                  <a:lnTo>
                    <a:pt x="34952" y="257035"/>
                  </a:lnTo>
                  <a:cubicBezTo>
                    <a:pt x="34132" y="257339"/>
                    <a:pt x="33256" y="257463"/>
                    <a:pt x="32380" y="2574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627F8914-939E-4B0B-A06D-457EFF6F47F2}"/>
                </a:ext>
              </a:extLst>
            </p:cNvPr>
            <p:cNvSpPr/>
            <p:nvPr/>
          </p:nvSpPr>
          <p:spPr>
            <a:xfrm>
              <a:off x="3198693" y="6028562"/>
              <a:ext cx="296782" cy="12477"/>
            </a:xfrm>
            <a:custGeom>
              <a:avLst/>
              <a:gdLst>
                <a:gd name="connsiteX0" fmla="*/ 291166 w 296782"/>
                <a:gd name="connsiteY0" fmla="*/ 12337 h 12477"/>
                <a:gd name="connsiteX1" fmla="*/ 5416 w 296782"/>
                <a:gd name="connsiteY1" fmla="*/ 12337 h 12477"/>
                <a:gd name="connsiteX2" fmla="*/ -52 w 296782"/>
                <a:gd name="connsiteY2" fmla="*/ 5327 h 12477"/>
                <a:gd name="connsiteX3" fmla="*/ 5416 w 296782"/>
                <a:gd name="connsiteY3" fmla="*/ -141 h 12477"/>
                <a:gd name="connsiteX4" fmla="*/ 291166 w 296782"/>
                <a:gd name="connsiteY4" fmla="*/ -141 h 12477"/>
                <a:gd name="connsiteX5" fmla="*/ 296633 w 296782"/>
                <a:gd name="connsiteY5" fmla="*/ 6870 h 12477"/>
                <a:gd name="connsiteX6" fmla="*/ 291166 w 296782"/>
                <a:gd name="connsiteY6" fmla="*/ 12337 h 1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782" h="12477">
                  <a:moveTo>
                    <a:pt x="291166" y="12337"/>
                  </a:moveTo>
                  <a:lnTo>
                    <a:pt x="5416" y="12337"/>
                  </a:lnTo>
                  <a:cubicBezTo>
                    <a:pt x="1967" y="11909"/>
                    <a:pt x="-480" y="8775"/>
                    <a:pt x="-52" y="5327"/>
                  </a:cubicBezTo>
                  <a:cubicBezTo>
                    <a:pt x="301" y="2469"/>
                    <a:pt x="2558" y="212"/>
                    <a:pt x="5416" y="-141"/>
                  </a:cubicBezTo>
                  <a:lnTo>
                    <a:pt x="291166" y="-141"/>
                  </a:lnTo>
                  <a:cubicBezTo>
                    <a:pt x="294614" y="288"/>
                    <a:pt x="297062" y="3422"/>
                    <a:pt x="296633" y="6870"/>
                  </a:cubicBezTo>
                  <a:cubicBezTo>
                    <a:pt x="296281" y="9727"/>
                    <a:pt x="294023" y="11985"/>
                    <a:pt x="291166" y="12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46BAC3DA-4E0C-4554-9825-C8278FA31353}"/>
                </a:ext>
              </a:extLst>
            </p:cNvPr>
            <p:cNvSpPr/>
            <p:nvPr/>
          </p:nvSpPr>
          <p:spPr>
            <a:xfrm>
              <a:off x="3198018" y="6070377"/>
              <a:ext cx="298132" cy="12382"/>
            </a:xfrm>
            <a:custGeom>
              <a:avLst/>
              <a:gdLst>
                <a:gd name="connsiteX0" fmla="*/ 291841 w 298132"/>
                <a:gd name="connsiteY0" fmla="*/ 12242 h 12382"/>
                <a:gd name="connsiteX1" fmla="*/ 6091 w 298132"/>
                <a:gd name="connsiteY1" fmla="*/ 12242 h 12382"/>
                <a:gd name="connsiteX2" fmla="*/ -101 w 298132"/>
                <a:gd name="connsiteY2" fmla="*/ 6051 h 12382"/>
                <a:gd name="connsiteX3" fmla="*/ 6091 w 298132"/>
                <a:gd name="connsiteY3" fmla="*/ -141 h 12382"/>
                <a:gd name="connsiteX4" fmla="*/ 291841 w 298132"/>
                <a:gd name="connsiteY4" fmla="*/ -141 h 12382"/>
                <a:gd name="connsiteX5" fmla="*/ 298032 w 298132"/>
                <a:gd name="connsiteY5" fmla="*/ 6051 h 12382"/>
                <a:gd name="connsiteX6" fmla="*/ 291841 w 298132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132" h="12382">
                  <a:moveTo>
                    <a:pt x="291841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291841" y="-141"/>
                  </a:lnTo>
                  <a:cubicBezTo>
                    <a:pt x="295260" y="-141"/>
                    <a:pt x="298032" y="2631"/>
                    <a:pt x="298032" y="6051"/>
                  </a:cubicBezTo>
                  <a:cubicBezTo>
                    <a:pt x="298032" y="9470"/>
                    <a:pt x="295260" y="12242"/>
                    <a:pt x="291841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74498BA3-1352-4717-B37B-3EDC1D11296C}"/>
                </a:ext>
              </a:extLst>
            </p:cNvPr>
            <p:cNvSpPr/>
            <p:nvPr/>
          </p:nvSpPr>
          <p:spPr>
            <a:xfrm>
              <a:off x="3198018" y="6108477"/>
              <a:ext cx="298132" cy="12382"/>
            </a:xfrm>
            <a:custGeom>
              <a:avLst/>
              <a:gdLst>
                <a:gd name="connsiteX0" fmla="*/ 291841 w 298132"/>
                <a:gd name="connsiteY0" fmla="*/ 12242 h 12382"/>
                <a:gd name="connsiteX1" fmla="*/ 6091 w 298132"/>
                <a:gd name="connsiteY1" fmla="*/ 12242 h 12382"/>
                <a:gd name="connsiteX2" fmla="*/ -101 w 298132"/>
                <a:gd name="connsiteY2" fmla="*/ 6051 h 12382"/>
                <a:gd name="connsiteX3" fmla="*/ 6091 w 298132"/>
                <a:gd name="connsiteY3" fmla="*/ -141 h 12382"/>
                <a:gd name="connsiteX4" fmla="*/ 291841 w 298132"/>
                <a:gd name="connsiteY4" fmla="*/ -141 h 12382"/>
                <a:gd name="connsiteX5" fmla="*/ 298032 w 298132"/>
                <a:gd name="connsiteY5" fmla="*/ 6051 h 12382"/>
                <a:gd name="connsiteX6" fmla="*/ 291841 w 298132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132" h="12382">
                  <a:moveTo>
                    <a:pt x="291841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291841" y="-141"/>
                  </a:lnTo>
                  <a:cubicBezTo>
                    <a:pt x="295260" y="-141"/>
                    <a:pt x="298032" y="2631"/>
                    <a:pt x="298032" y="6051"/>
                  </a:cubicBezTo>
                  <a:cubicBezTo>
                    <a:pt x="298032" y="9470"/>
                    <a:pt x="295260" y="12242"/>
                    <a:pt x="291841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D4A81000-241F-4B21-A5E1-2CCCB6B23551}"/>
                </a:ext>
              </a:extLst>
            </p:cNvPr>
            <p:cNvSpPr/>
            <p:nvPr/>
          </p:nvSpPr>
          <p:spPr>
            <a:xfrm>
              <a:off x="3266788" y="6145624"/>
              <a:ext cx="160305" cy="79057"/>
            </a:xfrm>
            <a:custGeom>
              <a:avLst/>
              <a:gdLst>
                <a:gd name="connsiteX0" fmla="*/ 154014 w 160305"/>
                <a:gd name="connsiteY0" fmla="*/ 78917 h 79057"/>
                <a:gd name="connsiteX1" fmla="*/ 6091 w 160305"/>
                <a:gd name="connsiteY1" fmla="*/ 78917 h 79057"/>
                <a:gd name="connsiteX2" fmla="*/ -101 w 160305"/>
                <a:gd name="connsiteY2" fmla="*/ 72725 h 79057"/>
                <a:gd name="connsiteX3" fmla="*/ -101 w 160305"/>
                <a:gd name="connsiteY3" fmla="*/ 6050 h 79057"/>
                <a:gd name="connsiteX4" fmla="*/ 6091 w 160305"/>
                <a:gd name="connsiteY4" fmla="*/ -141 h 79057"/>
                <a:gd name="connsiteX5" fmla="*/ 154014 w 160305"/>
                <a:gd name="connsiteY5" fmla="*/ -141 h 79057"/>
                <a:gd name="connsiteX6" fmla="*/ 160205 w 160305"/>
                <a:gd name="connsiteY6" fmla="*/ 6050 h 79057"/>
                <a:gd name="connsiteX7" fmla="*/ 160205 w 160305"/>
                <a:gd name="connsiteY7" fmla="*/ 72725 h 79057"/>
                <a:gd name="connsiteX8" fmla="*/ 154014 w 160305"/>
                <a:gd name="connsiteY8" fmla="*/ 78917 h 79057"/>
                <a:gd name="connsiteX9" fmla="*/ 12282 w 160305"/>
                <a:gd name="connsiteY9" fmla="*/ 66534 h 79057"/>
                <a:gd name="connsiteX10" fmla="*/ 147823 w 160305"/>
                <a:gd name="connsiteY10" fmla="*/ 66534 h 79057"/>
                <a:gd name="connsiteX11" fmla="*/ 147823 w 160305"/>
                <a:gd name="connsiteY11" fmla="*/ 11860 h 79057"/>
                <a:gd name="connsiteX12" fmla="*/ 12282 w 160305"/>
                <a:gd name="connsiteY12" fmla="*/ 1186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05" h="79057">
                  <a:moveTo>
                    <a:pt x="154014" y="78917"/>
                  </a:moveTo>
                  <a:lnTo>
                    <a:pt x="6091" y="78917"/>
                  </a:lnTo>
                  <a:cubicBezTo>
                    <a:pt x="2671" y="78917"/>
                    <a:pt x="-101" y="76145"/>
                    <a:pt x="-101" y="72725"/>
                  </a:cubicBezTo>
                  <a:lnTo>
                    <a:pt x="-101" y="6050"/>
                  </a:lnTo>
                  <a:cubicBezTo>
                    <a:pt x="-101" y="2631"/>
                    <a:pt x="2671" y="-141"/>
                    <a:pt x="6091" y="-141"/>
                  </a:cubicBezTo>
                  <a:lnTo>
                    <a:pt x="154014" y="-141"/>
                  </a:lnTo>
                  <a:cubicBezTo>
                    <a:pt x="157433" y="-141"/>
                    <a:pt x="160205" y="2631"/>
                    <a:pt x="160205" y="6050"/>
                  </a:cubicBezTo>
                  <a:lnTo>
                    <a:pt x="160205" y="72725"/>
                  </a:lnTo>
                  <a:cubicBezTo>
                    <a:pt x="160205" y="76145"/>
                    <a:pt x="157433" y="78917"/>
                    <a:pt x="154014" y="78917"/>
                  </a:cubicBezTo>
                  <a:close/>
                  <a:moveTo>
                    <a:pt x="12282" y="66534"/>
                  </a:moveTo>
                  <a:lnTo>
                    <a:pt x="147823" y="66534"/>
                  </a:lnTo>
                  <a:lnTo>
                    <a:pt x="147823" y="11860"/>
                  </a:lnTo>
                  <a:lnTo>
                    <a:pt x="12282" y="118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8ABCACC1-46E7-4352-9B58-C798233CFE6A}"/>
                </a:ext>
              </a:extLst>
            </p:cNvPr>
            <p:cNvSpPr/>
            <p:nvPr/>
          </p:nvSpPr>
          <p:spPr>
            <a:xfrm>
              <a:off x="3316890" y="6212299"/>
              <a:ext cx="60007" cy="70484"/>
            </a:xfrm>
            <a:custGeom>
              <a:avLst/>
              <a:gdLst>
                <a:gd name="connsiteX0" fmla="*/ 53716 w 60007"/>
                <a:gd name="connsiteY0" fmla="*/ 70344 h 70484"/>
                <a:gd name="connsiteX1" fmla="*/ 6091 w 60007"/>
                <a:gd name="connsiteY1" fmla="*/ 70344 h 70484"/>
                <a:gd name="connsiteX2" fmla="*/ -101 w 60007"/>
                <a:gd name="connsiteY2" fmla="*/ 64153 h 70484"/>
                <a:gd name="connsiteX3" fmla="*/ -101 w 60007"/>
                <a:gd name="connsiteY3" fmla="*/ 6050 h 70484"/>
                <a:gd name="connsiteX4" fmla="*/ 6091 w 60007"/>
                <a:gd name="connsiteY4" fmla="*/ -141 h 70484"/>
                <a:gd name="connsiteX5" fmla="*/ 53716 w 60007"/>
                <a:gd name="connsiteY5" fmla="*/ -141 h 70484"/>
                <a:gd name="connsiteX6" fmla="*/ 59907 w 60007"/>
                <a:gd name="connsiteY6" fmla="*/ 6050 h 70484"/>
                <a:gd name="connsiteX7" fmla="*/ 59907 w 60007"/>
                <a:gd name="connsiteY7" fmla="*/ 64153 h 70484"/>
                <a:gd name="connsiteX8" fmla="*/ 53716 w 60007"/>
                <a:gd name="connsiteY8" fmla="*/ 70344 h 70484"/>
                <a:gd name="connsiteX9" fmla="*/ 12377 w 60007"/>
                <a:gd name="connsiteY9" fmla="*/ 57962 h 70484"/>
                <a:gd name="connsiteX10" fmla="*/ 47525 w 60007"/>
                <a:gd name="connsiteY10" fmla="*/ 57962 h 70484"/>
                <a:gd name="connsiteX11" fmla="*/ 47525 w 60007"/>
                <a:gd name="connsiteY11" fmla="*/ 12242 h 70484"/>
                <a:gd name="connsiteX12" fmla="*/ 12377 w 60007"/>
                <a:gd name="connsiteY12" fmla="*/ 12242 h 7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007" h="70484">
                  <a:moveTo>
                    <a:pt x="53716" y="70344"/>
                  </a:moveTo>
                  <a:lnTo>
                    <a:pt x="6091" y="70344"/>
                  </a:lnTo>
                  <a:cubicBezTo>
                    <a:pt x="2671" y="70344"/>
                    <a:pt x="-101" y="67572"/>
                    <a:pt x="-101" y="64153"/>
                  </a:cubicBezTo>
                  <a:lnTo>
                    <a:pt x="-101" y="6050"/>
                  </a:lnTo>
                  <a:cubicBezTo>
                    <a:pt x="-101" y="2631"/>
                    <a:pt x="2671" y="-141"/>
                    <a:pt x="6091" y="-141"/>
                  </a:cubicBezTo>
                  <a:lnTo>
                    <a:pt x="53716" y="-141"/>
                  </a:lnTo>
                  <a:cubicBezTo>
                    <a:pt x="57135" y="-141"/>
                    <a:pt x="59907" y="2631"/>
                    <a:pt x="59907" y="6050"/>
                  </a:cubicBezTo>
                  <a:lnTo>
                    <a:pt x="59907" y="64153"/>
                  </a:lnTo>
                  <a:cubicBezTo>
                    <a:pt x="59907" y="67572"/>
                    <a:pt x="57135" y="70344"/>
                    <a:pt x="53716" y="70344"/>
                  </a:cubicBezTo>
                  <a:close/>
                  <a:moveTo>
                    <a:pt x="12377" y="57962"/>
                  </a:moveTo>
                  <a:lnTo>
                    <a:pt x="47525" y="57962"/>
                  </a:lnTo>
                  <a:lnTo>
                    <a:pt x="47525" y="12242"/>
                  </a:lnTo>
                  <a:lnTo>
                    <a:pt x="12377" y="122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60B41290-6871-492C-A616-CFBA0708B89D}"/>
                </a:ext>
              </a:extLst>
            </p:cNvPr>
            <p:cNvSpPr/>
            <p:nvPr/>
          </p:nvSpPr>
          <p:spPr>
            <a:xfrm>
              <a:off x="3304602" y="5769863"/>
              <a:ext cx="84413" cy="157543"/>
            </a:xfrm>
            <a:custGeom>
              <a:avLst/>
              <a:gdLst>
                <a:gd name="connsiteX0" fmla="*/ 47334 w 84413"/>
                <a:gd name="connsiteY0" fmla="*/ 127875 h 157543"/>
                <a:gd name="connsiteX1" fmla="*/ 62384 w 84413"/>
                <a:gd name="connsiteY1" fmla="*/ 119969 h 157543"/>
                <a:gd name="connsiteX2" fmla="*/ 68289 w 84413"/>
                <a:gd name="connsiteY2" fmla="*/ 103205 h 157543"/>
                <a:gd name="connsiteX3" fmla="*/ 64193 w 84413"/>
                <a:gd name="connsiteY3" fmla="*/ 89489 h 157543"/>
                <a:gd name="connsiteX4" fmla="*/ 47334 w 84413"/>
                <a:gd name="connsiteY4" fmla="*/ 81107 h 157543"/>
                <a:gd name="connsiteX5" fmla="*/ 37809 w 84413"/>
                <a:gd name="connsiteY5" fmla="*/ 19671 h 157543"/>
                <a:gd name="connsiteX6" fmla="*/ 23426 w 84413"/>
                <a:gd name="connsiteY6" fmla="*/ 27005 h 157543"/>
                <a:gd name="connsiteX7" fmla="*/ 18188 w 84413"/>
                <a:gd name="connsiteY7" fmla="*/ 41007 h 157543"/>
                <a:gd name="connsiteX8" fmla="*/ 22664 w 84413"/>
                <a:gd name="connsiteY8" fmla="*/ 54342 h 157543"/>
                <a:gd name="connsiteX9" fmla="*/ 37809 w 84413"/>
                <a:gd name="connsiteY9" fmla="*/ 62534 h 157543"/>
                <a:gd name="connsiteX10" fmla="*/ 37809 w 84413"/>
                <a:gd name="connsiteY10" fmla="*/ 156736 h 157543"/>
                <a:gd name="connsiteX11" fmla="*/ 37809 w 84413"/>
                <a:gd name="connsiteY11" fmla="*/ 141020 h 157543"/>
                <a:gd name="connsiteX12" fmla="*/ 18759 w 84413"/>
                <a:gd name="connsiteY12" fmla="*/ 135781 h 157543"/>
                <a:gd name="connsiteX13" fmla="*/ 6091 w 84413"/>
                <a:gd name="connsiteY13" fmla="*/ 123589 h 157543"/>
                <a:gd name="connsiteX14" fmla="*/ -101 w 84413"/>
                <a:gd name="connsiteY14" fmla="*/ 102920 h 157543"/>
                <a:gd name="connsiteX15" fmla="*/ 15520 w 84413"/>
                <a:gd name="connsiteY15" fmla="*/ 99967 h 157543"/>
                <a:gd name="connsiteX16" fmla="*/ 21998 w 84413"/>
                <a:gd name="connsiteY16" fmla="*/ 119017 h 157543"/>
                <a:gd name="connsiteX17" fmla="*/ 37809 w 84413"/>
                <a:gd name="connsiteY17" fmla="*/ 128542 h 157543"/>
                <a:gd name="connsiteX18" fmla="*/ 37809 w 84413"/>
                <a:gd name="connsiteY18" fmla="*/ 79393 h 157543"/>
                <a:gd name="connsiteX19" fmla="*/ 18092 w 84413"/>
                <a:gd name="connsiteY19" fmla="*/ 71201 h 157543"/>
                <a:gd name="connsiteX20" fmla="*/ 6567 w 84413"/>
                <a:gd name="connsiteY20" fmla="*/ 59676 h 157543"/>
                <a:gd name="connsiteX21" fmla="*/ 2567 w 84413"/>
                <a:gd name="connsiteY21" fmla="*/ 42912 h 157543"/>
                <a:gd name="connsiteX22" fmla="*/ 14378 w 84413"/>
                <a:gd name="connsiteY22" fmla="*/ 15861 h 157543"/>
                <a:gd name="connsiteX23" fmla="*/ 37809 w 84413"/>
                <a:gd name="connsiteY23" fmla="*/ 7288 h 157543"/>
                <a:gd name="connsiteX24" fmla="*/ 37809 w 84413"/>
                <a:gd name="connsiteY24" fmla="*/ -141 h 157543"/>
                <a:gd name="connsiteX25" fmla="*/ 47334 w 84413"/>
                <a:gd name="connsiteY25" fmla="*/ -141 h 157543"/>
                <a:gd name="connsiteX26" fmla="*/ 47334 w 84413"/>
                <a:gd name="connsiteY26" fmla="*/ 7288 h 157543"/>
                <a:gd name="connsiteX27" fmla="*/ 68861 w 84413"/>
                <a:gd name="connsiteY27" fmla="*/ 15385 h 157543"/>
                <a:gd name="connsiteX28" fmla="*/ 81148 w 84413"/>
                <a:gd name="connsiteY28" fmla="*/ 38816 h 157543"/>
                <a:gd name="connsiteX29" fmla="*/ 65146 w 84413"/>
                <a:gd name="connsiteY29" fmla="*/ 41293 h 157543"/>
                <a:gd name="connsiteX30" fmla="*/ 59336 w 84413"/>
                <a:gd name="connsiteY30" fmla="*/ 27101 h 157543"/>
                <a:gd name="connsiteX31" fmla="*/ 47334 w 84413"/>
                <a:gd name="connsiteY31" fmla="*/ 20528 h 157543"/>
                <a:gd name="connsiteX32" fmla="*/ 47334 w 84413"/>
                <a:gd name="connsiteY32" fmla="*/ 65581 h 157543"/>
                <a:gd name="connsiteX33" fmla="*/ 62955 w 84413"/>
                <a:gd name="connsiteY33" fmla="*/ 70249 h 157543"/>
                <a:gd name="connsiteX34" fmla="*/ 74861 w 84413"/>
                <a:gd name="connsiteY34" fmla="*/ 78154 h 157543"/>
                <a:gd name="connsiteX35" fmla="*/ 81910 w 84413"/>
                <a:gd name="connsiteY35" fmla="*/ 89013 h 157543"/>
                <a:gd name="connsiteX36" fmla="*/ 84291 w 84413"/>
                <a:gd name="connsiteY36" fmla="*/ 102824 h 157543"/>
                <a:gd name="connsiteX37" fmla="*/ 74004 w 84413"/>
                <a:gd name="connsiteY37" fmla="*/ 129875 h 157543"/>
                <a:gd name="connsiteX38" fmla="*/ 47334 w 84413"/>
                <a:gd name="connsiteY38" fmla="*/ 141496 h 157543"/>
                <a:gd name="connsiteX39" fmla="*/ 47334 w 84413"/>
                <a:gd name="connsiteY39" fmla="*/ 157403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4413" h="157543">
                  <a:moveTo>
                    <a:pt x="47334" y="127875"/>
                  </a:moveTo>
                  <a:cubicBezTo>
                    <a:pt x="53163" y="127218"/>
                    <a:pt x="58535" y="124399"/>
                    <a:pt x="62384" y="119969"/>
                  </a:cubicBezTo>
                  <a:cubicBezTo>
                    <a:pt x="66365" y="115312"/>
                    <a:pt x="68470" y="109330"/>
                    <a:pt x="68289" y="103205"/>
                  </a:cubicBezTo>
                  <a:cubicBezTo>
                    <a:pt x="68537" y="98300"/>
                    <a:pt x="67089" y="93452"/>
                    <a:pt x="64193" y="89489"/>
                  </a:cubicBezTo>
                  <a:cubicBezTo>
                    <a:pt x="59536" y="85070"/>
                    <a:pt x="53668" y="82155"/>
                    <a:pt x="47334" y="81107"/>
                  </a:cubicBezTo>
                  <a:close/>
                  <a:moveTo>
                    <a:pt x="37809" y="19671"/>
                  </a:moveTo>
                  <a:cubicBezTo>
                    <a:pt x="32266" y="20243"/>
                    <a:pt x="27141" y="22853"/>
                    <a:pt x="23426" y="27005"/>
                  </a:cubicBezTo>
                  <a:cubicBezTo>
                    <a:pt x="19988" y="30853"/>
                    <a:pt x="18121" y="35845"/>
                    <a:pt x="18188" y="41007"/>
                  </a:cubicBezTo>
                  <a:cubicBezTo>
                    <a:pt x="17978" y="45855"/>
                    <a:pt x="19578" y="50599"/>
                    <a:pt x="22664" y="54342"/>
                  </a:cubicBezTo>
                  <a:cubicBezTo>
                    <a:pt x="26722" y="58609"/>
                    <a:pt x="32018" y="61476"/>
                    <a:pt x="37809" y="62534"/>
                  </a:cubicBezTo>
                  <a:close/>
                  <a:moveTo>
                    <a:pt x="37809" y="156736"/>
                  </a:moveTo>
                  <a:lnTo>
                    <a:pt x="37809" y="141020"/>
                  </a:lnTo>
                  <a:cubicBezTo>
                    <a:pt x="31208" y="140372"/>
                    <a:pt x="24769" y="138600"/>
                    <a:pt x="18759" y="135781"/>
                  </a:cubicBezTo>
                  <a:cubicBezTo>
                    <a:pt x="13549" y="132885"/>
                    <a:pt x="9186" y="128685"/>
                    <a:pt x="6091" y="123589"/>
                  </a:cubicBezTo>
                  <a:cubicBezTo>
                    <a:pt x="2357" y="117312"/>
                    <a:pt x="233" y="110216"/>
                    <a:pt x="-101" y="102920"/>
                  </a:cubicBezTo>
                  <a:lnTo>
                    <a:pt x="15520" y="99967"/>
                  </a:lnTo>
                  <a:cubicBezTo>
                    <a:pt x="16006" y="106768"/>
                    <a:pt x="18235" y="113330"/>
                    <a:pt x="21998" y="119017"/>
                  </a:cubicBezTo>
                  <a:cubicBezTo>
                    <a:pt x="25703" y="124265"/>
                    <a:pt x="31437" y="127723"/>
                    <a:pt x="37809" y="128542"/>
                  </a:cubicBezTo>
                  <a:lnTo>
                    <a:pt x="37809" y="79393"/>
                  </a:lnTo>
                  <a:cubicBezTo>
                    <a:pt x="30903" y="77535"/>
                    <a:pt x="24274" y="74783"/>
                    <a:pt x="18092" y="71201"/>
                  </a:cubicBezTo>
                  <a:cubicBezTo>
                    <a:pt x="13235" y="68534"/>
                    <a:pt x="9234" y="64534"/>
                    <a:pt x="6567" y="59676"/>
                  </a:cubicBezTo>
                  <a:cubicBezTo>
                    <a:pt x="3843" y="54513"/>
                    <a:pt x="2462" y="48751"/>
                    <a:pt x="2567" y="42912"/>
                  </a:cubicBezTo>
                  <a:cubicBezTo>
                    <a:pt x="2195" y="32568"/>
                    <a:pt x="6538" y="22614"/>
                    <a:pt x="14378" y="15861"/>
                  </a:cubicBezTo>
                  <a:cubicBezTo>
                    <a:pt x="21093" y="10623"/>
                    <a:pt x="29294" y="7622"/>
                    <a:pt x="37809" y="7288"/>
                  </a:cubicBezTo>
                  <a:lnTo>
                    <a:pt x="37809" y="-141"/>
                  </a:lnTo>
                  <a:lnTo>
                    <a:pt x="47334" y="-141"/>
                  </a:lnTo>
                  <a:lnTo>
                    <a:pt x="47334" y="7288"/>
                  </a:lnTo>
                  <a:cubicBezTo>
                    <a:pt x="55173" y="7708"/>
                    <a:pt x="62688" y="10537"/>
                    <a:pt x="68861" y="15385"/>
                  </a:cubicBezTo>
                  <a:cubicBezTo>
                    <a:pt x="75785" y="21357"/>
                    <a:pt x="80176" y="29730"/>
                    <a:pt x="81148" y="38816"/>
                  </a:cubicBezTo>
                  <a:lnTo>
                    <a:pt x="65146" y="41293"/>
                  </a:lnTo>
                  <a:cubicBezTo>
                    <a:pt x="64641" y="36093"/>
                    <a:pt x="62622" y="31159"/>
                    <a:pt x="59336" y="27101"/>
                  </a:cubicBezTo>
                  <a:cubicBezTo>
                    <a:pt x="56173" y="23643"/>
                    <a:pt x="51954" y="21338"/>
                    <a:pt x="47334" y="20528"/>
                  </a:cubicBezTo>
                  <a:lnTo>
                    <a:pt x="47334" y="65581"/>
                  </a:lnTo>
                  <a:cubicBezTo>
                    <a:pt x="52630" y="66839"/>
                    <a:pt x="57840" y="68392"/>
                    <a:pt x="62955" y="70249"/>
                  </a:cubicBezTo>
                  <a:cubicBezTo>
                    <a:pt x="67356" y="72154"/>
                    <a:pt x="71394" y="74840"/>
                    <a:pt x="74861" y="78154"/>
                  </a:cubicBezTo>
                  <a:cubicBezTo>
                    <a:pt x="77919" y="81260"/>
                    <a:pt x="80319" y="84955"/>
                    <a:pt x="81910" y="89013"/>
                  </a:cubicBezTo>
                  <a:cubicBezTo>
                    <a:pt x="83548" y="93433"/>
                    <a:pt x="84358" y="98110"/>
                    <a:pt x="84291" y="102824"/>
                  </a:cubicBezTo>
                  <a:cubicBezTo>
                    <a:pt x="84634" y="112854"/>
                    <a:pt x="80929" y="122608"/>
                    <a:pt x="74004" y="129875"/>
                  </a:cubicBezTo>
                  <a:cubicBezTo>
                    <a:pt x="67003" y="137124"/>
                    <a:pt x="57412" y="141305"/>
                    <a:pt x="47334" y="141496"/>
                  </a:cubicBezTo>
                  <a:lnTo>
                    <a:pt x="47334" y="1574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448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511A90-9D8C-4AED-9B43-B190F7DCF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F9EBA4CF-AD41-4FF1-B9CC-38C396812CD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1D85BDC-E750-477E-B9EB-7725F22A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参加人员</a:t>
            </a: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B7FB3629-104B-4878-873E-3C698B5EC957}"/>
              </a:ext>
            </a:extLst>
          </p:cNvPr>
          <p:cNvSpPr/>
          <p:nvPr/>
        </p:nvSpPr>
        <p:spPr>
          <a:xfrm rot="18905701" flipH="1">
            <a:off x="4638578" y="1971578"/>
            <a:ext cx="2914844" cy="2914844"/>
          </a:xfrm>
          <a:prstGeom prst="roundRect">
            <a:avLst>
              <a:gd name="adj" fmla="val 7548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: 圆顶角 8">
            <a:extLst>
              <a:ext uri="{FF2B5EF4-FFF2-40B4-BE49-F238E27FC236}">
                <a16:creationId xmlns:a16="http://schemas.microsoft.com/office/drawing/2014/main" id="{C6E79F5B-E754-4B35-A5C2-5AF1BB1EBDD6}"/>
              </a:ext>
            </a:extLst>
          </p:cNvPr>
          <p:cNvSpPr/>
          <p:nvPr/>
        </p:nvSpPr>
        <p:spPr>
          <a:xfrm>
            <a:off x="4764687" y="2229058"/>
            <a:ext cx="1203246" cy="1139407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1F15540-7627-461E-B5EA-D5BCCC29DDC8}"/>
              </a:ext>
            </a:extLst>
          </p:cNvPr>
          <p:cNvGrpSpPr/>
          <p:nvPr/>
        </p:nvGrpSpPr>
        <p:grpSpPr>
          <a:xfrm>
            <a:off x="5056680" y="2489132"/>
            <a:ext cx="619260" cy="619260"/>
            <a:chOff x="6677881" y="3055714"/>
            <a:chExt cx="749998" cy="749998"/>
          </a:xfrm>
          <a:solidFill>
            <a:schemeClr val="bg1"/>
          </a:solidFill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ABEA5D1E-4985-4876-A641-20BFAF89FD5A}"/>
                </a:ext>
              </a:extLst>
            </p:cNvPr>
            <p:cNvSpPr/>
            <p:nvPr/>
          </p:nvSpPr>
          <p:spPr>
            <a:xfrm>
              <a:off x="6677881" y="3055714"/>
              <a:ext cx="749998" cy="749998"/>
            </a:xfrm>
            <a:custGeom>
              <a:avLst/>
              <a:gdLst>
                <a:gd name="connsiteX0" fmla="*/ 374899 w 749998"/>
                <a:gd name="connsiteY0" fmla="*/ 749858 h 749998"/>
                <a:gd name="connsiteX1" fmla="*/ -101 w 749998"/>
                <a:gd name="connsiteY1" fmla="*/ 374858 h 749998"/>
                <a:gd name="connsiteX2" fmla="*/ 374899 w 749998"/>
                <a:gd name="connsiteY2" fmla="*/ -141 h 749998"/>
                <a:gd name="connsiteX3" fmla="*/ 749898 w 749998"/>
                <a:gd name="connsiteY3" fmla="*/ 374858 h 749998"/>
                <a:gd name="connsiteX4" fmla="*/ 374899 w 749998"/>
                <a:gd name="connsiteY4" fmla="*/ 749858 h 749998"/>
                <a:gd name="connsiteX5" fmla="*/ 374899 w 749998"/>
                <a:gd name="connsiteY5" fmla="*/ 12242 h 749998"/>
                <a:gd name="connsiteX6" fmla="*/ 12282 w 749998"/>
                <a:gd name="connsiteY6" fmla="*/ 374858 h 749998"/>
                <a:gd name="connsiteX7" fmla="*/ 374899 w 749998"/>
                <a:gd name="connsiteY7" fmla="*/ 737475 h 749998"/>
                <a:gd name="connsiteX8" fmla="*/ 737516 w 749998"/>
                <a:gd name="connsiteY8" fmla="*/ 374858 h 749998"/>
                <a:gd name="connsiteX9" fmla="*/ 374899 w 749998"/>
                <a:gd name="connsiteY9" fmla="*/ 12242 h 74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9998" h="749998">
                  <a:moveTo>
                    <a:pt x="374899" y="749858"/>
                  </a:moveTo>
                  <a:cubicBezTo>
                    <a:pt x="167797" y="749858"/>
                    <a:pt x="-101" y="581961"/>
                    <a:pt x="-101" y="374858"/>
                  </a:cubicBezTo>
                  <a:cubicBezTo>
                    <a:pt x="-101" y="167757"/>
                    <a:pt x="167797" y="-141"/>
                    <a:pt x="374899" y="-141"/>
                  </a:cubicBezTo>
                  <a:cubicBezTo>
                    <a:pt x="582001" y="-141"/>
                    <a:pt x="749898" y="167757"/>
                    <a:pt x="749898" y="374858"/>
                  </a:cubicBezTo>
                  <a:cubicBezTo>
                    <a:pt x="749689" y="581875"/>
                    <a:pt x="581915" y="749648"/>
                    <a:pt x="374899" y="749858"/>
                  </a:cubicBezTo>
                  <a:close/>
                  <a:moveTo>
                    <a:pt x="374899" y="12242"/>
                  </a:moveTo>
                  <a:cubicBezTo>
                    <a:pt x="174636" y="12242"/>
                    <a:pt x="12282" y="174595"/>
                    <a:pt x="12282" y="374858"/>
                  </a:cubicBezTo>
                  <a:cubicBezTo>
                    <a:pt x="12282" y="575122"/>
                    <a:pt x="174636" y="737475"/>
                    <a:pt x="374899" y="737475"/>
                  </a:cubicBezTo>
                  <a:cubicBezTo>
                    <a:pt x="575162" y="737475"/>
                    <a:pt x="737516" y="575122"/>
                    <a:pt x="737516" y="374858"/>
                  </a:cubicBezTo>
                  <a:cubicBezTo>
                    <a:pt x="737249" y="174700"/>
                    <a:pt x="575057" y="12508"/>
                    <a:pt x="374899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55485323-A180-4CD8-94AD-5F8AC915F23C}"/>
                </a:ext>
              </a:extLst>
            </p:cNvPr>
            <p:cNvSpPr/>
            <p:nvPr/>
          </p:nvSpPr>
          <p:spPr>
            <a:xfrm>
              <a:off x="6857611" y="3055714"/>
              <a:ext cx="389776" cy="749998"/>
            </a:xfrm>
            <a:custGeom>
              <a:avLst/>
              <a:gdLst>
                <a:gd name="connsiteX0" fmla="*/ 195169 w 389776"/>
                <a:gd name="connsiteY0" fmla="*/ 749858 h 749998"/>
                <a:gd name="connsiteX1" fmla="*/ 34196 w 389776"/>
                <a:gd name="connsiteY1" fmla="*/ 587266 h 749998"/>
                <a:gd name="connsiteX2" fmla="*/ 34196 w 389776"/>
                <a:gd name="connsiteY2" fmla="*/ 582408 h 749998"/>
                <a:gd name="connsiteX3" fmla="*/ 37911 w 389776"/>
                <a:gd name="connsiteY3" fmla="*/ 579265 h 749998"/>
                <a:gd name="connsiteX4" fmla="*/ 60009 w 389776"/>
                <a:gd name="connsiteY4" fmla="*/ 553738 h 749998"/>
                <a:gd name="connsiteX5" fmla="*/ 33168 w 389776"/>
                <a:gd name="connsiteY5" fmla="*/ 516800 h 749998"/>
                <a:gd name="connsiteX6" fmla="*/ 28291 w 389776"/>
                <a:gd name="connsiteY6" fmla="*/ 516400 h 749998"/>
                <a:gd name="connsiteX7" fmla="*/ 20861 w 389776"/>
                <a:gd name="connsiteY7" fmla="*/ 517257 h 749998"/>
                <a:gd name="connsiteX8" fmla="*/ 16099 w 389776"/>
                <a:gd name="connsiteY8" fmla="*/ 516495 h 749998"/>
                <a:gd name="connsiteX9" fmla="*/ 13337 w 389776"/>
                <a:gd name="connsiteY9" fmla="*/ 512495 h 749998"/>
                <a:gd name="connsiteX10" fmla="*/ -94 w 389776"/>
                <a:gd name="connsiteY10" fmla="*/ 374858 h 749998"/>
                <a:gd name="connsiteX11" fmla="*/ 14956 w 389776"/>
                <a:gd name="connsiteY11" fmla="*/ 229698 h 749998"/>
                <a:gd name="connsiteX12" fmla="*/ 17718 w 389776"/>
                <a:gd name="connsiteY12" fmla="*/ 225792 h 749998"/>
                <a:gd name="connsiteX13" fmla="*/ 22385 w 389776"/>
                <a:gd name="connsiteY13" fmla="*/ 224935 h 749998"/>
                <a:gd name="connsiteX14" fmla="*/ 61514 w 389776"/>
                <a:gd name="connsiteY14" fmla="*/ 201389 h 749998"/>
                <a:gd name="connsiteX15" fmla="*/ 62010 w 389776"/>
                <a:gd name="connsiteY15" fmla="*/ 199027 h 749998"/>
                <a:gd name="connsiteX16" fmla="*/ 62010 w 389776"/>
                <a:gd name="connsiteY16" fmla="*/ 193883 h 749998"/>
                <a:gd name="connsiteX17" fmla="*/ 40007 w 389776"/>
                <a:gd name="connsiteY17" fmla="*/ 163213 h 749998"/>
                <a:gd name="connsiteX18" fmla="*/ 36387 w 389776"/>
                <a:gd name="connsiteY18" fmla="*/ 160070 h 749998"/>
                <a:gd name="connsiteX19" fmla="*/ 36387 w 389776"/>
                <a:gd name="connsiteY19" fmla="*/ 155212 h 749998"/>
                <a:gd name="connsiteX20" fmla="*/ 194693 w 389776"/>
                <a:gd name="connsiteY20" fmla="*/ -141 h 749998"/>
                <a:gd name="connsiteX21" fmla="*/ 358523 w 389776"/>
                <a:gd name="connsiteY21" fmla="*/ 170833 h 749998"/>
                <a:gd name="connsiteX22" fmla="*/ 364714 w 389776"/>
                <a:gd name="connsiteY22" fmla="*/ 190931 h 749998"/>
                <a:gd name="connsiteX23" fmla="*/ 365571 w 389776"/>
                <a:gd name="connsiteY23" fmla="*/ 193788 h 749998"/>
                <a:gd name="connsiteX24" fmla="*/ 389669 w 389776"/>
                <a:gd name="connsiteY24" fmla="*/ 374763 h 749998"/>
                <a:gd name="connsiteX25" fmla="*/ 376239 w 389776"/>
                <a:gd name="connsiteY25" fmla="*/ 512209 h 749998"/>
                <a:gd name="connsiteX26" fmla="*/ 373477 w 389776"/>
                <a:gd name="connsiteY26" fmla="*/ 516209 h 749998"/>
                <a:gd name="connsiteX27" fmla="*/ 368619 w 389776"/>
                <a:gd name="connsiteY27" fmla="*/ 516972 h 749998"/>
                <a:gd name="connsiteX28" fmla="*/ 361285 w 389776"/>
                <a:gd name="connsiteY28" fmla="*/ 516114 h 749998"/>
                <a:gd name="connsiteX29" fmla="*/ 329347 w 389776"/>
                <a:gd name="connsiteY29" fmla="*/ 548566 h 749998"/>
                <a:gd name="connsiteX30" fmla="*/ 351760 w 389776"/>
                <a:gd name="connsiteY30" fmla="*/ 578979 h 749998"/>
                <a:gd name="connsiteX31" fmla="*/ 355732 w 389776"/>
                <a:gd name="connsiteY31" fmla="*/ 586780 h 749998"/>
                <a:gd name="connsiteX32" fmla="*/ 355665 w 389776"/>
                <a:gd name="connsiteY32" fmla="*/ 586980 h 749998"/>
                <a:gd name="connsiteX33" fmla="*/ 195169 w 389776"/>
                <a:gd name="connsiteY33" fmla="*/ 749858 h 749998"/>
                <a:gd name="connsiteX34" fmla="*/ 47912 w 389776"/>
                <a:gd name="connsiteY34" fmla="*/ 588695 h 749998"/>
                <a:gd name="connsiteX35" fmla="*/ 195169 w 389776"/>
                <a:gd name="connsiteY35" fmla="*/ 737475 h 749998"/>
                <a:gd name="connsiteX36" fmla="*/ 342426 w 389776"/>
                <a:gd name="connsiteY36" fmla="*/ 588504 h 749998"/>
                <a:gd name="connsiteX37" fmla="*/ 321794 w 389776"/>
                <a:gd name="connsiteY37" fmla="*/ 528935 h 749998"/>
                <a:gd name="connsiteX38" fmla="*/ 361476 w 389776"/>
                <a:gd name="connsiteY38" fmla="*/ 503827 h 749998"/>
                <a:gd name="connsiteX39" fmla="*/ 365381 w 389776"/>
                <a:gd name="connsiteY39" fmla="*/ 503827 h 749998"/>
                <a:gd name="connsiteX40" fmla="*/ 377477 w 389776"/>
                <a:gd name="connsiteY40" fmla="*/ 374668 h 749998"/>
                <a:gd name="connsiteX41" fmla="*/ 354999 w 389776"/>
                <a:gd name="connsiteY41" fmla="*/ 200932 h 749998"/>
                <a:gd name="connsiteX42" fmla="*/ 197550 w 389776"/>
                <a:gd name="connsiteY42" fmla="*/ 215124 h 749998"/>
                <a:gd name="connsiteX43" fmla="*/ 195740 w 389776"/>
                <a:gd name="connsiteY43" fmla="*/ 215124 h 749998"/>
                <a:gd name="connsiteX44" fmla="*/ 72868 w 389776"/>
                <a:gd name="connsiteY44" fmla="*/ 206742 h 749998"/>
                <a:gd name="connsiteX45" fmla="*/ 25815 w 389776"/>
                <a:gd name="connsiteY45" fmla="*/ 237889 h 749998"/>
                <a:gd name="connsiteX46" fmla="*/ 12289 w 389776"/>
                <a:gd name="connsiteY46" fmla="*/ 374668 h 749998"/>
                <a:gd name="connsiteX47" fmla="*/ 24576 w 389776"/>
                <a:gd name="connsiteY47" fmla="*/ 504113 h 749998"/>
                <a:gd name="connsiteX48" fmla="*/ 28577 w 389776"/>
                <a:gd name="connsiteY48" fmla="*/ 504113 h 749998"/>
                <a:gd name="connsiteX49" fmla="*/ 73058 w 389776"/>
                <a:gd name="connsiteY49" fmla="*/ 548785 h 749998"/>
                <a:gd name="connsiteX50" fmla="*/ 72487 w 389776"/>
                <a:gd name="connsiteY50" fmla="*/ 555833 h 749998"/>
                <a:gd name="connsiteX51" fmla="*/ 47912 w 389776"/>
                <a:gd name="connsiteY51" fmla="*/ 588695 h 749998"/>
                <a:gd name="connsiteX52" fmla="*/ 196026 w 389776"/>
                <a:gd name="connsiteY52" fmla="*/ 202932 h 749998"/>
                <a:gd name="connsiteX53" fmla="*/ 351760 w 389776"/>
                <a:gd name="connsiteY53" fmla="*/ 189121 h 749998"/>
                <a:gd name="connsiteX54" fmla="*/ 347283 w 389776"/>
                <a:gd name="connsiteY54" fmla="*/ 174833 h 749998"/>
                <a:gd name="connsiteX55" fmla="*/ 194883 w 389776"/>
                <a:gd name="connsiteY55" fmla="*/ 12242 h 749998"/>
                <a:gd name="connsiteX56" fmla="*/ 50293 w 389776"/>
                <a:gd name="connsiteY56" fmla="*/ 153974 h 749998"/>
                <a:gd name="connsiteX57" fmla="*/ 74868 w 389776"/>
                <a:gd name="connsiteY57" fmla="*/ 193883 h 749998"/>
                <a:gd name="connsiteX58" fmla="*/ 74868 w 389776"/>
                <a:gd name="connsiteY58" fmla="*/ 194646 h 749998"/>
                <a:gd name="connsiteX59" fmla="*/ 195740 w 389776"/>
                <a:gd name="connsiteY59" fmla="*/ 202932 h 74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89776" h="749998">
                  <a:moveTo>
                    <a:pt x="195169" y="749858"/>
                  </a:moveTo>
                  <a:cubicBezTo>
                    <a:pt x="130684" y="749858"/>
                    <a:pt x="70486" y="689088"/>
                    <a:pt x="34196" y="587266"/>
                  </a:cubicBezTo>
                  <a:cubicBezTo>
                    <a:pt x="33577" y="585704"/>
                    <a:pt x="33577" y="583970"/>
                    <a:pt x="34196" y="582408"/>
                  </a:cubicBezTo>
                  <a:cubicBezTo>
                    <a:pt x="34949" y="580894"/>
                    <a:pt x="36292" y="579751"/>
                    <a:pt x="37911" y="579265"/>
                  </a:cubicBezTo>
                  <a:cubicBezTo>
                    <a:pt x="49446" y="575512"/>
                    <a:pt x="57952" y="565692"/>
                    <a:pt x="60009" y="553738"/>
                  </a:cubicBezTo>
                  <a:cubicBezTo>
                    <a:pt x="62800" y="536126"/>
                    <a:pt x="50779" y="519581"/>
                    <a:pt x="33168" y="516800"/>
                  </a:cubicBezTo>
                  <a:cubicBezTo>
                    <a:pt x="31549" y="516543"/>
                    <a:pt x="29920" y="516409"/>
                    <a:pt x="28291" y="516400"/>
                  </a:cubicBezTo>
                  <a:cubicBezTo>
                    <a:pt x="25786" y="516371"/>
                    <a:pt x="23290" y="516667"/>
                    <a:pt x="20861" y="517257"/>
                  </a:cubicBezTo>
                  <a:cubicBezTo>
                    <a:pt x="19232" y="517638"/>
                    <a:pt x="17528" y="517362"/>
                    <a:pt x="16099" y="516495"/>
                  </a:cubicBezTo>
                  <a:cubicBezTo>
                    <a:pt x="14670" y="515590"/>
                    <a:pt x="13670" y="514152"/>
                    <a:pt x="13337" y="512495"/>
                  </a:cubicBezTo>
                  <a:cubicBezTo>
                    <a:pt x="4269" y="467184"/>
                    <a:pt x="-236" y="421074"/>
                    <a:pt x="-94" y="374858"/>
                  </a:cubicBezTo>
                  <a:cubicBezTo>
                    <a:pt x="-313" y="326072"/>
                    <a:pt x="4735" y="277399"/>
                    <a:pt x="14956" y="229698"/>
                  </a:cubicBezTo>
                  <a:cubicBezTo>
                    <a:pt x="15308" y="228078"/>
                    <a:pt x="16309" y="226659"/>
                    <a:pt x="17718" y="225792"/>
                  </a:cubicBezTo>
                  <a:cubicBezTo>
                    <a:pt x="19080" y="224859"/>
                    <a:pt x="20776" y="224544"/>
                    <a:pt x="22385" y="224935"/>
                  </a:cubicBezTo>
                  <a:cubicBezTo>
                    <a:pt x="39692" y="229240"/>
                    <a:pt x="57209" y="218696"/>
                    <a:pt x="61514" y="201389"/>
                  </a:cubicBezTo>
                  <a:cubicBezTo>
                    <a:pt x="61704" y="200608"/>
                    <a:pt x="61876" y="199818"/>
                    <a:pt x="62010" y="199027"/>
                  </a:cubicBezTo>
                  <a:cubicBezTo>
                    <a:pt x="62152" y="197313"/>
                    <a:pt x="62152" y="195598"/>
                    <a:pt x="62010" y="193883"/>
                  </a:cubicBezTo>
                  <a:cubicBezTo>
                    <a:pt x="62067" y="179977"/>
                    <a:pt x="53189" y="167614"/>
                    <a:pt x="40007" y="163213"/>
                  </a:cubicBezTo>
                  <a:cubicBezTo>
                    <a:pt x="38397" y="162746"/>
                    <a:pt x="37073" y="161594"/>
                    <a:pt x="36387" y="160070"/>
                  </a:cubicBezTo>
                  <a:cubicBezTo>
                    <a:pt x="35730" y="158517"/>
                    <a:pt x="35730" y="156765"/>
                    <a:pt x="36387" y="155212"/>
                  </a:cubicBezTo>
                  <a:cubicBezTo>
                    <a:pt x="73344" y="56438"/>
                    <a:pt x="131066" y="-141"/>
                    <a:pt x="194693" y="-141"/>
                  </a:cubicBezTo>
                  <a:cubicBezTo>
                    <a:pt x="261368" y="-141"/>
                    <a:pt x="322613" y="63772"/>
                    <a:pt x="358523" y="170833"/>
                  </a:cubicBezTo>
                  <a:cubicBezTo>
                    <a:pt x="360713" y="177500"/>
                    <a:pt x="362714" y="184073"/>
                    <a:pt x="364714" y="190931"/>
                  </a:cubicBezTo>
                  <a:cubicBezTo>
                    <a:pt x="365276" y="191779"/>
                    <a:pt x="365581" y="192769"/>
                    <a:pt x="365571" y="193788"/>
                  </a:cubicBezTo>
                  <a:cubicBezTo>
                    <a:pt x="381840" y="252729"/>
                    <a:pt x="389945" y="313622"/>
                    <a:pt x="389669" y="374763"/>
                  </a:cubicBezTo>
                  <a:cubicBezTo>
                    <a:pt x="389765" y="420912"/>
                    <a:pt x="385269" y="466956"/>
                    <a:pt x="376239" y="512209"/>
                  </a:cubicBezTo>
                  <a:cubicBezTo>
                    <a:pt x="375868" y="513847"/>
                    <a:pt x="374877" y="515276"/>
                    <a:pt x="373477" y="516209"/>
                  </a:cubicBezTo>
                  <a:cubicBezTo>
                    <a:pt x="372010" y="517067"/>
                    <a:pt x="370276" y="517333"/>
                    <a:pt x="368619" y="516972"/>
                  </a:cubicBezTo>
                  <a:cubicBezTo>
                    <a:pt x="366219" y="516371"/>
                    <a:pt x="363761" y="516086"/>
                    <a:pt x="361285" y="516114"/>
                  </a:cubicBezTo>
                  <a:cubicBezTo>
                    <a:pt x="343502" y="516257"/>
                    <a:pt x="329205" y="530783"/>
                    <a:pt x="329347" y="548566"/>
                  </a:cubicBezTo>
                  <a:cubicBezTo>
                    <a:pt x="329462" y="562482"/>
                    <a:pt x="338501" y="574750"/>
                    <a:pt x="351760" y="578979"/>
                  </a:cubicBezTo>
                  <a:cubicBezTo>
                    <a:pt x="355008" y="580037"/>
                    <a:pt x="356789" y="583532"/>
                    <a:pt x="355732" y="586780"/>
                  </a:cubicBezTo>
                  <a:cubicBezTo>
                    <a:pt x="355713" y="586847"/>
                    <a:pt x="355694" y="586914"/>
                    <a:pt x="355665" y="586980"/>
                  </a:cubicBezTo>
                  <a:cubicBezTo>
                    <a:pt x="319851" y="688993"/>
                    <a:pt x="259653" y="749858"/>
                    <a:pt x="195169" y="749858"/>
                  </a:cubicBezTo>
                  <a:close/>
                  <a:moveTo>
                    <a:pt x="47912" y="588695"/>
                  </a:moveTo>
                  <a:cubicBezTo>
                    <a:pt x="82488" y="681945"/>
                    <a:pt x="137257" y="737475"/>
                    <a:pt x="195169" y="737475"/>
                  </a:cubicBezTo>
                  <a:cubicBezTo>
                    <a:pt x="253081" y="737475"/>
                    <a:pt x="307850" y="681945"/>
                    <a:pt x="342426" y="588504"/>
                  </a:cubicBezTo>
                  <a:cubicBezTo>
                    <a:pt x="320280" y="577750"/>
                    <a:pt x="311040" y="551081"/>
                    <a:pt x="321794" y="528935"/>
                  </a:cubicBezTo>
                  <a:cubicBezTo>
                    <a:pt x="329176" y="513714"/>
                    <a:pt x="344549" y="503989"/>
                    <a:pt x="361476" y="503827"/>
                  </a:cubicBezTo>
                  <a:lnTo>
                    <a:pt x="365381" y="503827"/>
                  </a:lnTo>
                  <a:cubicBezTo>
                    <a:pt x="373515" y="461260"/>
                    <a:pt x="377563" y="418007"/>
                    <a:pt x="377477" y="374668"/>
                  </a:cubicBezTo>
                  <a:cubicBezTo>
                    <a:pt x="377734" y="316013"/>
                    <a:pt x="370181" y="257587"/>
                    <a:pt x="354999" y="200932"/>
                  </a:cubicBezTo>
                  <a:cubicBezTo>
                    <a:pt x="303030" y="210238"/>
                    <a:pt x="250347" y="214981"/>
                    <a:pt x="197550" y="215124"/>
                  </a:cubicBezTo>
                  <a:lnTo>
                    <a:pt x="195740" y="215124"/>
                  </a:lnTo>
                  <a:cubicBezTo>
                    <a:pt x="154640" y="215124"/>
                    <a:pt x="113587" y="212324"/>
                    <a:pt x="72868" y="206742"/>
                  </a:cubicBezTo>
                  <a:cubicBezTo>
                    <a:pt x="66648" y="227040"/>
                    <a:pt x="46931" y="240099"/>
                    <a:pt x="25815" y="237889"/>
                  </a:cubicBezTo>
                  <a:cubicBezTo>
                    <a:pt x="16651" y="282904"/>
                    <a:pt x="12118" y="328729"/>
                    <a:pt x="12289" y="374668"/>
                  </a:cubicBezTo>
                  <a:cubicBezTo>
                    <a:pt x="12251" y="418112"/>
                    <a:pt x="16366" y="461450"/>
                    <a:pt x="24576" y="504113"/>
                  </a:cubicBezTo>
                  <a:lnTo>
                    <a:pt x="28577" y="504113"/>
                  </a:lnTo>
                  <a:cubicBezTo>
                    <a:pt x="53199" y="504160"/>
                    <a:pt x="73115" y="524163"/>
                    <a:pt x="73058" y="548785"/>
                  </a:cubicBezTo>
                  <a:cubicBezTo>
                    <a:pt x="73058" y="551147"/>
                    <a:pt x="72868" y="553500"/>
                    <a:pt x="72487" y="555833"/>
                  </a:cubicBezTo>
                  <a:cubicBezTo>
                    <a:pt x="70020" y="570083"/>
                    <a:pt x="60885" y="582304"/>
                    <a:pt x="47912" y="588695"/>
                  </a:cubicBezTo>
                  <a:close/>
                  <a:moveTo>
                    <a:pt x="196026" y="202932"/>
                  </a:moveTo>
                  <a:cubicBezTo>
                    <a:pt x="248242" y="202932"/>
                    <a:pt x="300354" y="198303"/>
                    <a:pt x="351760" y="189121"/>
                  </a:cubicBezTo>
                  <a:cubicBezTo>
                    <a:pt x="350331" y="184263"/>
                    <a:pt x="348807" y="179596"/>
                    <a:pt x="347283" y="174833"/>
                  </a:cubicBezTo>
                  <a:cubicBezTo>
                    <a:pt x="313088" y="73011"/>
                    <a:pt x="256224" y="12242"/>
                    <a:pt x="194883" y="12242"/>
                  </a:cubicBezTo>
                  <a:cubicBezTo>
                    <a:pt x="138686" y="12242"/>
                    <a:pt x="84965" y="65106"/>
                    <a:pt x="50293" y="153974"/>
                  </a:cubicBezTo>
                  <a:cubicBezTo>
                    <a:pt x="65410" y="161518"/>
                    <a:pt x="74944" y="176986"/>
                    <a:pt x="74868" y="193883"/>
                  </a:cubicBezTo>
                  <a:lnTo>
                    <a:pt x="74868" y="194646"/>
                  </a:lnTo>
                  <a:cubicBezTo>
                    <a:pt x="114921" y="200151"/>
                    <a:pt x="155307" y="202913"/>
                    <a:pt x="195740" y="202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2BA89C1-85A0-4C91-B647-457230BB24EB}"/>
                </a:ext>
              </a:extLst>
            </p:cNvPr>
            <p:cNvSpPr/>
            <p:nvPr/>
          </p:nvSpPr>
          <p:spPr>
            <a:xfrm>
              <a:off x="6677881" y="3424522"/>
              <a:ext cx="749998" cy="12382"/>
            </a:xfrm>
            <a:custGeom>
              <a:avLst/>
              <a:gdLst>
                <a:gd name="connsiteX0" fmla="*/ 743707 w 749998"/>
                <a:gd name="connsiteY0" fmla="*/ 12242 h 12382"/>
                <a:gd name="connsiteX1" fmla="*/ 6091 w 749998"/>
                <a:gd name="connsiteY1" fmla="*/ 12242 h 12382"/>
                <a:gd name="connsiteX2" fmla="*/ -101 w 749998"/>
                <a:gd name="connsiteY2" fmla="*/ 6050 h 12382"/>
                <a:gd name="connsiteX3" fmla="*/ 6091 w 749998"/>
                <a:gd name="connsiteY3" fmla="*/ -141 h 12382"/>
                <a:gd name="connsiteX4" fmla="*/ 743707 w 749998"/>
                <a:gd name="connsiteY4" fmla="*/ -141 h 12382"/>
                <a:gd name="connsiteX5" fmla="*/ 749898 w 749998"/>
                <a:gd name="connsiteY5" fmla="*/ 6050 h 12382"/>
                <a:gd name="connsiteX6" fmla="*/ 743707 w 749998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998" h="12382">
                  <a:moveTo>
                    <a:pt x="743707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743707" y="-141"/>
                  </a:lnTo>
                  <a:cubicBezTo>
                    <a:pt x="747126" y="-141"/>
                    <a:pt x="749898" y="2631"/>
                    <a:pt x="749898" y="6050"/>
                  </a:cubicBezTo>
                  <a:cubicBezTo>
                    <a:pt x="749898" y="9470"/>
                    <a:pt x="747126" y="12242"/>
                    <a:pt x="743707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8CAF970D-B10F-4757-8F87-75094CFF42B2}"/>
                </a:ext>
              </a:extLst>
            </p:cNvPr>
            <p:cNvSpPr/>
            <p:nvPr/>
          </p:nvSpPr>
          <p:spPr>
            <a:xfrm>
              <a:off x="7046689" y="3055714"/>
              <a:ext cx="12382" cy="749998"/>
            </a:xfrm>
            <a:custGeom>
              <a:avLst/>
              <a:gdLst>
                <a:gd name="connsiteX0" fmla="*/ 6091 w 12382"/>
                <a:gd name="connsiteY0" fmla="*/ 749858 h 749998"/>
                <a:gd name="connsiteX1" fmla="*/ -101 w 12382"/>
                <a:gd name="connsiteY1" fmla="*/ 743666 h 749998"/>
                <a:gd name="connsiteX2" fmla="*/ -101 w 12382"/>
                <a:gd name="connsiteY2" fmla="*/ 6050 h 749998"/>
                <a:gd name="connsiteX3" fmla="*/ 6091 w 12382"/>
                <a:gd name="connsiteY3" fmla="*/ -141 h 749998"/>
                <a:gd name="connsiteX4" fmla="*/ 12282 w 12382"/>
                <a:gd name="connsiteY4" fmla="*/ 6050 h 749998"/>
                <a:gd name="connsiteX5" fmla="*/ 12282 w 12382"/>
                <a:gd name="connsiteY5" fmla="*/ 743666 h 749998"/>
                <a:gd name="connsiteX6" fmla="*/ 6091 w 12382"/>
                <a:gd name="connsiteY6" fmla="*/ 749858 h 74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" h="749998">
                  <a:moveTo>
                    <a:pt x="6091" y="749858"/>
                  </a:moveTo>
                  <a:cubicBezTo>
                    <a:pt x="2671" y="749858"/>
                    <a:pt x="-101" y="747086"/>
                    <a:pt x="-101" y="743666"/>
                  </a:cubicBezTo>
                  <a:lnTo>
                    <a:pt x="-101" y="6050"/>
                  </a:lnTo>
                  <a:cubicBezTo>
                    <a:pt x="-101" y="2631"/>
                    <a:pt x="2671" y="-141"/>
                    <a:pt x="6091" y="-141"/>
                  </a:cubicBezTo>
                  <a:cubicBezTo>
                    <a:pt x="9511" y="-141"/>
                    <a:pt x="12282" y="2631"/>
                    <a:pt x="12282" y="6050"/>
                  </a:cubicBezTo>
                  <a:lnTo>
                    <a:pt x="12282" y="743666"/>
                  </a:lnTo>
                  <a:cubicBezTo>
                    <a:pt x="12282" y="747086"/>
                    <a:pt x="9511" y="749858"/>
                    <a:pt x="6091" y="749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9DABB68-5358-4A82-871B-376EB5ECD5C1}"/>
                </a:ext>
              </a:extLst>
            </p:cNvPr>
            <p:cNvSpPr/>
            <p:nvPr/>
          </p:nvSpPr>
          <p:spPr>
            <a:xfrm>
              <a:off x="6747577" y="3205004"/>
              <a:ext cx="610322" cy="89121"/>
            </a:xfrm>
            <a:custGeom>
              <a:avLst/>
              <a:gdLst>
                <a:gd name="connsiteX0" fmla="*/ 140612 w 610322"/>
                <a:gd name="connsiteY0" fmla="*/ 88980 h 89121"/>
                <a:gd name="connsiteX1" fmla="*/ 96130 w 610322"/>
                <a:gd name="connsiteY1" fmla="*/ 44594 h 89121"/>
                <a:gd name="connsiteX2" fmla="*/ 96130 w 610322"/>
                <a:gd name="connsiteY2" fmla="*/ 41546 h 89121"/>
                <a:gd name="connsiteX3" fmla="*/ 4118 w 610322"/>
                <a:gd name="connsiteY3" fmla="*/ 15352 h 89121"/>
                <a:gd name="connsiteX4" fmla="*/ 213 w 610322"/>
                <a:gd name="connsiteY4" fmla="*/ 7542 h 89121"/>
                <a:gd name="connsiteX5" fmla="*/ 8119 w 610322"/>
                <a:gd name="connsiteY5" fmla="*/ 3637 h 89121"/>
                <a:gd name="connsiteX6" fmla="*/ 98701 w 610322"/>
                <a:gd name="connsiteY6" fmla="*/ 29449 h 89121"/>
                <a:gd name="connsiteX7" fmla="*/ 155518 w 610322"/>
                <a:gd name="connsiteY7" fmla="*/ 2446 h 89121"/>
                <a:gd name="connsiteX8" fmla="*/ 185093 w 610322"/>
                <a:gd name="connsiteY8" fmla="*/ 44594 h 89121"/>
                <a:gd name="connsiteX9" fmla="*/ 185093 w 610322"/>
                <a:gd name="connsiteY9" fmla="*/ 45356 h 89121"/>
                <a:gd name="connsiteX10" fmla="*/ 602002 w 610322"/>
                <a:gd name="connsiteY10" fmla="*/ 3637 h 89121"/>
                <a:gd name="connsiteX11" fmla="*/ 609908 w 610322"/>
                <a:gd name="connsiteY11" fmla="*/ 7542 h 89121"/>
                <a:gd name="connsiteX12" fmla="*/ 606003 w 610322"/>
                <a:gd name="connsiteY12" fmla="*/ 15352 h 89121"/>
                <a:gd name="connsiteX13" fmla="*/ 183093 w 610322"/>
                <a:gd name="connsiteY13" fmla="*/ 57643 h 89121"/>
                <a:gd name="connsiteX14" fmla="*/ 140612 w 610322"/>
                <a:gd name="connsiteY14" fmla="*/ 88980 h 89121"/>
                <a:gd name="connsiteX15" fmla="*/ 109179 w 610322"/>
                <a:gd name="connsiteY15" fmla="*/ 38117 h 89121"/>
                <a:gd name="connsiteX16" fmla="*/ 108512 w 610322"/>
                <a:gd name="connsiteY16" fmla="*/ 44594 h 89121"/>
                <a:gd name="connsiteX17" fmla="*/ 140393 w 610322"/>
                <a:gd name="connsiteY17" fmla="*/ 76912 h 89121"/>
                <a:gd name="connsiteX18" fmla="*/ 172330 w 610322"/>
                <a:gd name="connsiteY18" fmla="*/ 49737 h 89121"/>
                <a:gd name="connsiteX19" fmla="*/ 172330 w 610322"/>
                <a:gd name="connsiteY19" fmla="*/ 49737 h 89121"/>
                <a:gd name="connsiteX20" fmla="*/ 172330 w 610322"/>
                <a:gd name="connsiteY20" fmla="*/ 44594 h 89121"/>
                <a:gd name="connsiteX21" fmla="*/ 139754 w 610322"/>
                <a:gd name="connsiteY21" fmla="*/ 12780 h 89121"/>
                <a:gd name="connsiteX22" fmla="*/ 108703 w 610322"/>
                <a:gd name="connsiteY22" fmla="*/ 38022 h 8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0322" h="89121">
                  <a:moveTo>
                    <a:pt x="140612" y="88980"/>
                  </a:moveTo>
                  <a:cubicBezTo>
                    <a:pt x="116084" y="88980"/>
                    <a:pt x="96187" y="69121"/>
                    <a:pt x="96130" y="44594"/>
                  </a:cubicBezTo>
                  <a:cubicBezTo>
                    <a:pt x="96130" y="43546"/>
                    <a:pt x="96130" y="42498"/>
                    <a:pt x="96130" y="41546"/>
                  </a:cubicBezTo>
                  <a:cubicBezTo>
                    <a:pt x="65650" y="34402"/>
                    <a:pt x="34693" y="25544"/>
                    <a:pt x="4118" y="15352"/>
                  </a:cubicBezTo>
                  <a:cubicBezTo>
                    <a:pt x="889" y="14266"/>
                    <a:pt x="-854" y="10780"/>
                    <a:pt x="213" y="7542"/>
                  </a:cubicBezTo>
                  <a:cubicBezTo>
                    <a:pt x="1337" y="4303"/>
                    <a:pt x="4861" y="2560"/>
                    <a:pt x="8119" y="3637"/>
                  </a:cubicBezTo>
                  <a:cubicBezTo>
                    <a:pt x="38218" y="13733"/>
                    <a:pt x="68602" y="22687"/>
                    <a:pt x="98701" y="29449"/>
                  </a:cubicBezTo>
                  <a:cubicBezTo>
                    <a:pt x="106931" y="6304"/>
                    <a:pt x="132372" y="-5793"/>
                    <a:pt x="155518" y="2446"/>
                  </a:cubicBezTo>
                  <a:cubicBezTo>
                    <a:pt x="173330" y="8780"/>
                    <a:pt x="185198" y="25687"/>
                    <a:pt x="185093" y="44594"/>
                  </a:cubicBezTo>
                  <a:lnTo>
                    <a:pt x="185093" y="45356"/>
                  </a:lnTo>
                  <a:cubicBezTo>
                    <a:pt x="325416" y="64282"/>
                    <a:pt x="468214" y="49995"/>
                    <a:pt x="602002" y="3637"/>
                  </a:cubicBezTo>
                  <a:cubicBezTo>
                    <a:pt x="605260" y="2560"/>
                    <a:pt x="608784" y="4303"/>
                    <a:pt x="609908" y="7542"/>
                  </a:cubicBezTo>
                  <a:cubicBezTo>
                    <a:pt x="610975" y="10780"/>
                    <a:pt x="609232" y="14266"/>
                    <a:pt x="606003" y="15352"/>
                  </a:cubicBezTo>
                  <a:cubicBezTo>
                    <a:pt x="470291" y="62368"/>
                    <a:pt x="325435" y="76855"/>
                    <a:pt x="183093" y="57643"/>
                  </a:cubicBezTo>
                  <a:cubicBezTo>
                    <a:pt x="177387" y="76312"/>
                    <a:pt x="160128" y="89038"/>
                    <a:pt x="140612" y="88980"/>
                  </a:cubicBezTo>
                  <a:close/>
                  <a:moveTo>
                    <a:pt x="109179" y="38117"/>
                  </a:moveTo>
                  <a:cubicBezTo>
                    <a:pt x="108722" y="40241"/>
                    <a:pt x="108503" y="42413"/>
                    <a:pt x="108512" y="44594"/>
                  </a:cubicBezTo>
                  <a:cubicBezTo>
                    <a:pt x="108388" y="62320"/>
                    <a:pt x="122666" y="76788"/>
                    <a:pt x="140393" y="76912"/>
                  </a:cubicBezTo>
                  <a:cubicBezTo>
                    <a:pt x="156299" y="77017"/>
                    <a:pt x="169891" y="65454"/>
                    <a:pt x="172330" y="49737"/>
                  </a:cubicBezTo>
                  <a:lnTo>
                    <a:pt x="172330" y="49737"/>
                  </a:lnTo>
                  <a:cubicBezTo>
                    <a:pt x="172473" y="48023"/>
                    <a:pt x="172473" y="46308"/>
                    <a:pt x="172330" y="44594"/>
                  </a:cubicBezTo>
                  <a:cubicBezTo>
                    <a:pt x="172120" y="26811"/>
                    <a:pt x="157537" y="12571"/>
                    <a:pt x="139754" y="12780"/>
                  </a:cubicBezTo>
                  <a:cubicBezTo>
                    <a:pt x="124800" y="12962"/>
                    <a:pt x="111932" y="23420"/>
                    <a:pt x="108703" y="38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7FF5F86B-0551-4759-B482-67226CA2EF76}"/>
                </a:ext>
              </a:extLst>
            </p:cNvPr>
            <p:cNvSpPr/>
            <p:nvPr/>
          </p:nvSpPr>
          <p:spPr>
            <a:xfrm>
              <a:off x="6747672" y="3582959"/>
              <a:ext cx="610131" cy="62798"/>
            </a:xfrm>
            <a:custGeom>
              <a:avLst/>
              <a:gdLst>
                <a:gd name="connsiteX0" fmla="*/ 604003 w 610131"/>
                <a:gd name="connsiteY0" fmla="*/ 62593 h 62798"/>
                <a:gd name="connsiteX1" fmla="*/ 602002 w 610131"/>
                <a:gd name="connsiteY1" fmla="*/ 62593 h 62798"/>
                <a:gd name="connsiteX2" fmla="*/ 507801 w 610131"/>
                <a:gd name="connsiteY2" fmla="*/ 35733 h 62798"/>
                <a:gd name="connsiteX3" fmla="*/ 503124 w 610131"/>
                <a:gd name="connsiteY3" fmla="*/ 28332 h 62798"/>
                <a:gd name="connsiteX4" fmla="*/ 503133 w 610131"/>
                <a:gd name="connsiteY4" fmla="*/ 28303 h 62798"/>
                <a:gd name="connsiteX5" fmla="*/ 510563 w 610131"/>
                <a:gd name="connsiteY5" fmla="*/ 23636 h 62798"/>
                <a:gd name="connsiteX6" fmla="*/ 605813 w 610131"/>
                <a:gd name="connsiteY6" fmla="*/ 50878 h 62798"/>
                <a:gd name="connsiteX7" fmla="*/ 609718 w 610131"/>
                <a:gd name="connsiteY7" fmla="*/ 58688 h 62798"/>
                <a:gd name="connsiteX8" fmla="*/ 604003 w 610131"/>
                <a:gd name="connsiteY8" fmla="*/ 62593 h 62798"/>
                <a:gd name="connsiteX9" fmla="*/ 6119 w 610131"/>
                <a:gd name="connsiteY9" fmla="*/ 62593 h 62798"/>
                <a:gd name="connsiteX10" fmla="*/ 213 w 610131"/>
                <a:gd name="connsiteY10" fmla="*/ 58307 h 62798"/>
                <a:gd name="connsiteX11" fmla="*/ 4118 w 610131"/>
                <a:gd name="connsiteY11" fmla="*/ 50497 h 62798"/>
                <a:gd name="connsiteX12" fmla="*/ 99368 w 610131"/>
                <a:gd name="connsiteY12" fmla="*/ 23446 h 62798"/>
                <a:gd name="connsiteX13" fmla="*/ 106798 w 610131"/>
                <a:gd name="connsiteY13" fmla="*/ 28113 h 62798"/>
                <a:gd name="connsiteX14" fmla="*/ 102159 w 610131"/>
                <a:gd name="connsiteY14" fmla="*/ 35533 h 62798"/>
                <a:gd name="connsiteX15" fmla="*/ 102131 w 610131"/>
                <a:gd name="connsiteY15" fmla="*/ 35542 h 62798"/>
                <a:gd name="connsiteX16" fmla="*/ 7928 w 610131"/>
                <a:gd name="connsiteY16" fmla="*/ 62212 h 62798"/>
                <a:gd name="connsiteX17" fmla="*/ 6119 w 610131"/>
                <a:gd name="connsiteY17" fmla="*/ 62593 h 62798"/>
                <a:gd name="connsiteX18" fmla="*/ 176235 w 610131"/>
                <a:gd name="connsiteY18" fmla="*/ 21541 h 62798"/>
                <a:gd name="connsiteX19" fmla="*/ 170253 w 610131"/>
                <a:gd name="connsiteY19" fmla="*/ 15149 h 62798"/>
                <a:gd name="connsiteX20" fmla="*/ 175378 w 610131"/>
                <a:gd name="connsiteY20" fmla="*/ 9253 h 62798"/>
                <a:gd name="connsiteX21" fmla="*/ 434743 w 610131"/>
                <a:gd name="connsiteY21" fmla="*/ 9253 h 62798"/>
                <a:gd name="connsiteX22" fmla="*/ 440020 w 610131"/>
                <a:gd name="connsiteY22" fmla="*/ 16073 h 62798"/>
                <a:gd name="connsiteX23" fmla="*/ 439982 w 610131"/>
                <a:gd name="connsiteY23" fmla="*/ 16302 h 62798"/>
                <a:gd name="connsiteX24" fmla="*/ 433029 w 610131"/>
                <a:gd name="connsiteY24" fmla="*/ 21541 h 62798"/>
                <a:gd name="connsiteX25" fmla="*/ 177092 w 610131"/>
                <a:gd name="connsiteY25" fmla="*/ 21541 h 6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0131" h="62798">
                  <a:moveTo>
                    <a:pt x="604003" y="62593"/>
                  </a:moveTo>
                  <a:cubicBezTo>
                    <a:pt x="603336" y="62679"/>
                    <a:pt x="602669" y="62679"/>
                    <a:pt x="602002" y="62593"/>
                  </a:cubicBezTo>
                  <a:cubicBezTo>
                    <a:pt x="570189" y="51830"/>
                    <a:pt x="538471" y="42781"/>
                    <a:pt x="507801" y="35733"/>
                  </a:cubicBezTo>
                  <a:cubicBezTo>
                    <a:pt x="504467" y="34981"/>
                    <a:pt x="502371" y="31666"/>
                    <a:pt x="503124" y="28332"/>
                  </a:cubicBezTo>
                  <a:cubicBezTo>
                    <a:pt x="503133" y="28322"/>
                    <a:pt x="503133" y="28313"/>
                    <a:pt x="503133" y="28303"/>
                  </a:cubicBezTo>
                  <a:cubicBezTo>
                    <a:pt x="503933" y="24989"/>
                    <a:pt x="507229" y="22922"/>
                    <a:pt x="510563" y="23636"/>
                  </a:cubicBezTo>
                  <a:cubicBezTo>
                    <a:pt x="542747" y="31123"/>
                    <a:pt x="574542" y="40210"/>
                    <a:pt x="605813" y="50878"/>
                  </a:cubicBezTo>
                  <a:cubicBezTo>
                    <a:pt x="609042" y="51963"/>
                    <a:pt x="610784" y="55450"/>
                    <a:pt x="609718" y="58688"/>
                  </a:cubicBezTo>
                  <a:cubicBezTo>
                    <a:pt x="608765" y="61012"/>
                    <a:pt x="606517" y="62555"/>
                    <a:pt x="604003" y="62593"/>
                  </a:cubicBezTo>
                  <a:close/>
                  <a:moveTo>
                    <a:pt x="6119" y="62593"/>
                  </a:moveTo>
                  <a:cubicBezTo>
                    <a:pt x="3452" y="62546"/>
                    <a:pt x="1089" y="60831"/>
                    <a:pt x="213" y="58307"/>
                  </a:cubicBezTo>
                  <a:cubicBezTo>
                    <a:pt x="-854" y="55069"/>
                    <a:pt x="889" y="51582"/>
                    <a:pt x="4118" y="50497"/>
                  </a:cubicBezTo>
                  <a:cubicBezTo>
                    <a:pt x="36122" y="39733"/>
                    <a:pt x="68222" y="30685"/>
                    <a:pt x="99368" y="23446"/>
                  </a:cubicBezTo>
                  <a:cubicBezTo>
                    <a:pt x="102692" y="22779"/>
                    <a:pt x="105950" y="24836"/>
                    <a:pt x="106798" y="28113"/>
                  </a:cubicBezTo>
                  <a:cubicBezTo>
                    <a:pt x="107570" y="31447"/>
                    <a:pt x="105483" y="34771"/>
                    <a:pt x="102159" y="35533"/>
                  </a:cubicBezTo>
                  <a:cubicBezTo>
                    <a:pt x="102150" y="35542"/>
                    <a:pt x="102140" y="35542"/>
                    <a:pt x="102131" y="35542"/>
                  </a:cubicBezTo>
                  <a:cubicBezTo>
                    <a:pt x="71174" y="42686"/>
                    <a:pt x="39551" y="51640"/>
                    <a:pt x="7928" y="62212"/>
                  </a:cubicBezTo>
                  <a:cubicBezTo>
                    <a:pt x="7357" y="62450"/>
                    <a:pt x="6738" y="62584"/>
                    <a:pt x="6119" y="62593"/>
                  </a:cubicBezTo>
                  <a:close/>
                  <a:moveTo>
                    <a:pt x="176235" y="21541"/>
                  </a:moveTo>
                  <a:cubicBezTo>
                    <a:pt x="172816" y="21426"/>
                    <a:pt x="170139" y="18569"/>
                    <a:pt x="170253" y="15149"/>
                  </a:cubicBezTo>
                  <a:cubicBezTo>
                    <a:pt x="170349" y="12216"/>
                    <a:pt x="172492" y="9758"/>
                    <a:pt x="175378" y="9253"/>
                  </a:cubicBezTo>
                  <a:cubicBezTo>
                    <a:pt x="261379" y="-3272"/>
                    <a:pt x="348742" y="-3272"/>
                    <a:pt x="434743" y="9253"/>
                  </a:cubicBezTo>
                  <a:cubicBezTo>
                    <a:pt x="438087" y="9682"/>
                    <a:pt x="440440" y="12739"/>
                    <a:pt x="440020" y="16073"/>
                  </a:cubicBezTo>
                  <a:cubicBezTo>
                    <a:pt x="440001" y="16149"/>
                    <a:pt x="439992" y="16226"/>
                    <a:pt x="439982" y="16302"/>
                  </a:cubicBezTo>
                  <a:cubicBezTo>
                    <a:pt x="439487" y="19655"/>
                    <a:pt x="436392" y="21998"/>
                    <a:pt x="433029" y="21541"/>
                  </a:cubicBezTo>
                  <a:cubicBezTo>
                    <a:pt x="348171" y="9111"/>
                    <a:pt x="261950" y="9111"/>
                    <a:pt x="177092" y="21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388B4F2B-0C5F-42AB-9DFD-472A4361EFD0}"/>
                </a:ext>
              </a:extLst>
            </p:cNvPr>
            <p:cNvSpPr/>
            <p:nvPr/>
          </p:nvSpPr>
          <p:spPr>
            <a:xfrm>
              <a:off x="7175000" y="3559777"/>
              <a:ext cx="88963" cy="88963"/>
            </a:xfrm>
            <a:custGeom>
              <a:avLst/>
              <a:gdLst>
                <a:gd name="connsiteX0" fmla="*/ 44372 w 88963"/>
                <a:gd name="connsiteY0" fmla="*/ 88823 h 88963"/>
                <a:gd name="connsiteX1" fmla="*/ -100 w 88963"/>
                <a:gd name="connsiteY1" fmla="*/ 44331 h 88963"/>
                <a:gd name="connsiteX2" fmla="*/ 44382 w 88963"/>
                <a:gd name="connsiteY2" fmla="*/ -141 h 88963"/>
                <a:gd name="connsiteX3" fmla="*/ 88863 w 88963"/>
                <a:gd name="connsiteY3" fmla="*/ 44350 h 88963"/>
                <a:gd name="connsiteX4" fmla="*/ 88282 w 88963"/>
                <a:gd name="connsiteY4" fmla="*/ 51485 h 88963"/>
                <a:gd name="connsiteX5" fmla="*/ 44372 w 88963"/>
                <a:gd name="connsiteY5" fmla="*/ 88823 h 88963"/>
                <a:gd name="connsiteX6" fmla="*/ 44372 w 88963"/>
                <a:gd name="connsiteY6" fmla="*/ 12146 h 88963"/>
                <a:gd name="connsiteX7" fmla="*/ 12130 w 88963"/>
                <a:gd name="connsiteY7" fmla="*/ 44293 h 88963"/>
                <a:gd name="connsiteX8" fmla="*/ 44286 w 88963"/>
                <a:gd name="connsiteY8" fmla="*/ 76535 h 88963"/>
                <a:gd name="connsiteX9" fmla="*/ 76519 w 88963"/>
                <a:gd name="connsiteY9" fmla="*/ 44389 h 88963"/>
                <a:gd name="connsiteX10" fmla="*/ 68851 w 88963"/>
                <a:gd name="connsiteY10" fmla="*/ 23481 h 88963"/>
                <a:gd name="connsiteX11" fmla="*/ 44372 w 88963"/>
                <a:gd name="connsiteY11" fmla="*/ 12146 h 8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63" h="88963">
                  <a:moveTo>
                    <a:pt x="44372" y="88823"/>
                  </a:moveTo>
                  <a:cubicBezTo>
                    <a:pt x="19807" y="88823"/>
                    <a:pt x="-110" y="68906"/>
                    <a:pt x="-100" y="44331"/>
                  </a:cubicBezTo>
                  <a:cubicBezTo>
                    <a:pt x="-100" y="19766"/>
                    <a:pt x="19816" y="-141"/>
                    <a:pt x="44382" y="-141"/>
                  </a:cubicBezTo>
                  <a:cubicBezTo>
                    <a:pt x="68946" y="-141"/>
                    <a:pt x="88863" y="19776"/>
                    <a:pt x="88863" y="44350"/>
                  </a:cubicBezTo>
                  <a:cubicBezTo>
                    <a:pt x="88863" y="46741"/>
                    <a:pt x="88663" y="49123"/>
                    <a:pt x="88282" y="51485"/>
                  </a:cubicBezTo>
                  <a:cubicBezTo>
                    <a:pt x="84739" y="72992"/>
                    <a:pt x="66165" y="88785"/>
                    <a:pt x="44372" y="88823"/>
                  </a:cubicBezTo>
                  <a:close/>
                  <a:moveTo>
                    <a:pt x="44372" y="12146"/>
                  </a:moveTo>
                  <a:cubicBezTo>
                    <a:pt x="26589" y="12118"/>
                    <a:pt x="12159" y="26520"/>
                    <a:pt x="12130" y="44293"/>
                  </a:cubicBezTo>
                  <a:cubicBezTo>
                    <a:pt x="12111" y="62076"/>
                    <a:pt x="26503" y="76507"/>
                    <a:pt x="44286" y="76535"/>
                  </a:cubicBezTo>
                  <a:cubicBezTo>
                    <a:pt x="62070" y="76564"/>
                    <a:pt x="76499" y="62162"/>
                    <a:pt x="76519" y="44389"/>
                  </a:cubicBezTo>
                  <a:cubicBezTo>
                    <a:pt x="76538" y="36731"/>
                    <a:pt x="73814" y="29310"/>
                    <a:pt x="68851" y="23481"/>
                  </a:cubicBezTo>
                  <a:cubicBezTo>
                    <a:pt x="62755" y="16290"/>
                    <a:pt x="53801" y="12146"/>
                    <a:pt x="44372" y="12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2C376BAF-38BD-4257-8822-D79346F0B40F}"/>
                </a:ext>
              </a:extLst>
            </p:cNvPr>
            <p:cNvSpPr/>
            <p:nvPr/>
          </p:nvSpPr>
          <p:spPr>
            <a:xfrm>
              <a:off x="6841816" y="3559968"/>
              <a:ext cx="88963" cy="88963"/>
            </a:xfrm>
            <a:custGeom>
              <a:avLst/>
              <a:gdLst>
                <a:gd name="connsiteX0" fmla="*/ 44372 w 88963"/>
                <a:gd name="connsiteY0" fmla="*/ 88823 h 88963"/>
                <a:gd name="connsiteX1" fmla="*/ -100 w 88963"/>
                <a:gd name="connsiteY1" fmla="*/ 44332 h 88963"/>
                <a:gd name="connsiteX2" fmla="*/ 44381 w 88963"/>
                <a:gd name="connsiteY2" fmla="*/ -141 h 88963"/>
                <a:gd name="connsiteX3" fmla="*/ 88863 w 88963"/>
                <a:gd name="connsiteY3" fmla="*/ 44350 h 88963"/>
                <a:gd name="connsiteX4" fmla="*/ 88282 w 88963"/>
                <a:gd name="connsiteY4" fmla="*/ 51485 h 88963"/>
                <a:gd name="connsiteX5" fmla="*/ 44372 w 88963"/>
                <a:gd name="connsiteY5" fmla="*/ 88823 h 88963"/>
                <a:gd name="connsiteX6" fmla="*/ 44372 w 88963"/>
                <a:gd name="connsiteY6" fmla="*/ 12623 h 88963"/>
                <a:gd name="connsiteX7" fmla="*/ 12111 w 88963"/>
                <a:gd name="connsiteY7" fmla="*/ 44751 h 88963"/>
                <a:gd name="connsiteX8" fmla="*/ 44248 w 88963"/>
                <a:gd name="connsiteY8" fmla="*/ 77012 h 88963"/>
                <a:gd name="connsiteX9" fmla="*/ 76090 w 88963"/>
                <a:gd name="connsiteY9" fmla="*/ 49961 h 88963"/>
                <a:gd name="connsiteX10" fmla="*/ 49248 w 88963"/>
                <a:gd name="connsiteY10" fmla="*/ 13023 h 88963"/>
                <a:gd name="connsiteX11" fmla="*/ 44372 w 88963"/>
                <a:gd name="connsiteY11" fmla="*/ 12623 h 8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63" h="88963">
                  <a:moveTo>
                    <a:pt x="44372" y="88823"/>
                  </a:moveTo>
                  <a:cubicBezTo>
                    <a:pt x="19807" y="88823"/>
                    <a:pt x="-110" y="68906"/>
                    <a:pt x="-100" y="44332"/>
                  </a:cubicBezTo>
                  <a:cubicBezTo>
                    <a:pt x="-100" y="19766"/>
                    <a:pt x="19816" y="-141"/>
                    <a:pt x="44381" y="-141"/>
                  </a:cubicBezTo>
                  <a:cubicBezTo>
                    <a:pt x="68946" y="-141"/>
                    <a:pt x="88863" y="19776"/>
                    <a:pt x="88863" y="44350"/>
                  </a:cubicBezTo>
                  <a:cubicBezTo>
                    <a:pt x="88863" y="46741"/>
                    <a:pt x="88663" y="49123"/>
                    <a:pt x="88282" y="51485"/>
                  </a:cubicBezTo>
                  <a:cubicBezTo>
                    <a:pt x="84710" y="72973"/>
                    <a:pt x="66155" y="88747"/>
                    <a:pt x="44372" y="88823"/>
                  </a:cubicBezTo>
                  <a:close/>
                  <a:moveTo>
                    <a:pt x="44372" y="12623"/>
                  </a:moveTo>
                  <a:cubicBezTo>
                    <a:pt x="26589" y="12585"/>
                    <a:pt x="12149" y="26977"/>
                    <a:pt x="12111" y="44751"/>
                  </a:cubicBezTo>
                  <a:cubicBezTo>
                    <a:pt x="12082" y="62534"/>
                    <a:pt x="26465" y="76974"/>
                    <a:pt x="44248" y="77012"/>
                  </a:cubicBezTo>
                  <a:cubicBezTo>
                    <a:pt x="60069" y="77040"/>
                    <a:pt x="73566" y="65572"/>
                    <a:pt x="76090" y="49961"/>
                  </a:cubicBezTo>
                  <a:cubicBezTo>
                    <a:pt x="78881" y="32349"/>
                    <a:pt x="66861" y="15804"/>
                    <a:pt x="49248" y="13023"/>
                  </a:cubicBezTo>
                  <a:cubicBezTo>
                    <a:pt x="47629" y="12766"/>
                    <a:pt x="46001" y="12632"/>
                    <a:pt x="44372" y="126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" name="矩形: 圆顶角 9">
            <a:extLst>
              <a:ext uri="{FF2B5EF4-FFF2-40B4-BE49-F238E27FC236}">
                <a16:creationId xmlns:a16="http://schemas.microsoft.com/office/drawing/2014/main" id="{67C1BF60-5932-43E1-A46E-0165C47AABB6}"/>
              </a:ext>
            </a:extLst>
          </p:cNvPr>
          <p:cNvSpPr/>
          <p:nvPr/>
        </p:nvSpPr>
        <p:spPr>
          <a:xfrm>
            <a:off x="6177088" y="2229058"/>
            <a:ext cx="1203246" cy="1139407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B25C407-0DB2-4DD6-8F38-0AF5F11E191E}"/>
              </a:ext>
            </a:extLst>
          </p:cNvPr>
          <p:cNvGrpSpPr/>
          <p:nvPr/>
        </p:nvGrpSpPr>
        <p:grpSpPr>
          <a:xfrm>
            <a:off x="6501260" y="2419377"/>
            <a:ext cx="550582" cy="757155"/>
            <a:chOff x="3064066" y="5529239"/>
            <a:chExt cx="547945" cy="753532"/>
          </a:xfrm>
          <a:solidFill>
            <a:schemeClr val="bg1"/>
          </a:solidFill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993BC21F-D469-4E95-A3C7-19C98109A7F3}"/>
                </a:ext>
              </a:extLst>
            </p:cNvPr>
            <p:cNvSpPr/>
            <p:nvPr/>
          </p:nvSpPr>
          <p:spPr>
            <a:xfrm>
              <a:off x="3141063" y="5628936"/>
              <a:ext cx="411699" cy="528668"/>
            </a:xfrm>
            <a:custGeom>
              <a:avLst/>
              <a:gdLst>
                <a:gd name="connsiteX0" fmla="*/ 319241 w 411703"/>
                <a:gd name="connsiteY0" fmla="*/ 528530 h 528670"/>
                <a:gd name="connsiteX1" fmla="*/ 92261 w 411703"/>
                <a:gd name="connsiteY1" fmla="*/ 528530 h 528670"/>
                <a:gd name="connsiteX2" fmla="*/ 86070 w 411703"/>
                <a:gd name="connsiteY2" fmla="*/ 522339 h 528670"/>
                <a:gd name="connsiteX3" fmla="*/ 86070 w 411703"/>
                <a:gd name="connsiteY3" fmla="*/ 373177 h 528670"/>
                <a:gd name="connsiteX4" fmla="*/ 38283 w 411703"/>
                <a:gd name="connsiteY4" fmla="*/ 86027 h 528670"/>
                <a:gd name="connsiteX5" fmla="*/ 325433 w 411703"/>
                <a:gd name="connsiteY5" fmla="*/ 38250 h 528670"/>
                <a:gd name="connsiteX6" fmla="*/ 373220 w 411703"/>
                <a:gd name="connsiteY6" fmla="*/ 325390 h 528670"/>
                <a:gd name="connsiteX7" fmla="*/ 325433 w 411703"/>
                <a:gd name="connsiteY7" fmla="*/ 373177 h 528670"/>
                <a:gd name="connsiteX8" fmla="*/ 325433 w 411703"/>
                <a:gd name="connsiteY8" fmla="*/ 522339 h 528670"/>
                <a:gd name="connsiteX9" fmla="*/ 319241 w 411703"/>
                <a:gd name="connsiteY9" fmla="*/ 528530 h 528670"/>
                <a:gd name="connsiteX10" fmla="*/ 98452 w 411703"/>
                <a:gd name="connsiteY10" fmla="*/ 516147 h 528670"/>
                <a:gd name="connsiteX11" fmla="*/ 313050 w 411703"/>
                <a:gd name="connsiteY11" fmla="*/ 516147 h 528670"/>
                <a:gd name="connsiteX12" fmla="*/ 313050 w 411703"/>
                <a:gd name="connsiteY12" fmla="*/ 369939 h 528670"/>
                <a:gd name="connsiteX13" fmla="*/ 315717 w 411703"/>
                <a:gd name="connsiteY13" fmla="*/ 364890 h 528670"/>
                <a:gd name="connsiteX14" fmla="*/ 364790 w 411703"/>
                <a:gd name="connsiteY14" fmla="*/ 95885 h 528670"/>
                <a:gd name="connsiteX15" fmla="*/ 95785 w 411703"/>
                <a:gd name="connsiteY15" fmla="*/ 46803 h 528670"/>
                <a:gd name="connsiteX16" fmla="*/ 46712 w 411703"/>
                <a:gd name="connsiteY16" fmla="*/ 315818 h 528670"/>
                <a:gd name="connsiteX17" fmla="*/ 95785 w 411703"/>
                <a:gd name="connsiteY17" fmla="*/ 364890 h 528670"/>
                <a:gd name="connsiteX18" fmla="*/ 98452 w 411703"/>
                <a:gd name="connsiteY18" fmla="*/ 369939 h 52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703" h="528670">
                  <a:moveTo>
                    <a:pt x="319241" y="528530"/>
                  </a:moveTo>
                  <a:lnTo>
                    <a:pt x="92261" y="528530"/>
                  </a:lnTo>
                  <a:cubicBezTo>
                    <a:pt x="88841" y="528530"/>
                    <a:pt x="86070" y="525758"/>
                    <a:pt x="86070" y="522339"/>
                  </a:cubicBezTo>
                  <a:lnTo>
                    <a:pt x="86070" y="373177"/>
                  </a:lnTo>
                  <a:cubicBezTo>
                    <a:pt x="-6418" y="307083"/>
                    <a:pt x="-27811" y="178515"/>
                    <a:pt x="38283" y="86027"/>
                  </a:cubicBezTo>
                  <a:cubicBezTo>
                    <a:pt x="104386" y="-6461"/>
                    <a:pt x="232945" y="-27854"/>
                    <a:pt x="325433" y="38250"/>
                  </a:cubicBezTo>
                  <a:cubicBezTo>
                    <a:pt x="417920" y="104343"/>
                    <a:pt x="439314" y="232902"/>
                    <a:pt x="373220" y="325390"/>
                  </a:cubicBezTo>
                  <a:cubicBezTo>
                    <a:pt x="360028" y="343850"/>
                    <a:pt x="343883" y="359995"/>
                    <a:pt x="325433" y="373177"/>
                  </a:cubicBezTo>
                  <a:lnTo>
                    <a:pt x="325433" y="522339"/>
                  </a:lnTo>
                  <a:cubicBezTo>
                    <a:pt x="325433" y="525758"/>
                    <a:pt x="322661" y="528530"/>
                    <a:pt x="319241" y="528530"/>
                  </a:cubicBezTo>
                  <a:close/>
                  <a:moveTo>
                    <a:pt x="98452" y="516147"/>
                  </a:moveTo>
                  <a:lnTo>
                    <a:pt x="313050" y="516147"/>
                  </a:lnTo>
                  <a:lnTo>
                    <a:pt x="313050" y="369939"/>
                  </a:lnTo>
                  <a:cubicBezTo>
                    <a:pt x="313079" y="367929"/>
                    <a:pt x="314069" y="366052"/>
                    <a:pt x="315717" y="364890"/>
                  </a:cubicBezTo>
                  <a:cubicBezTo>
                    <a:pt x="403557" y="304159"/>
                    <a:pt x="425531" y="183715"/>
                    <a:pt x="364790" y="95885"/>
                  </a:cubicBezTo>
                  <a:cubicBezTo>
                    <a:pt x="304059" y="8046"/>
                    <a:pt x="183625" y="-13928"/>
                    <a:pt x="95785" y="46803"/>
                  </a:cubicBezTo>
                  <a:cubicBezTo>
                    <a:pt x="7945" y="107535"/>
                    <a:pt x="-14029" y="227978"/>
                    <a:pt x="46712" y="315818"/>
                  </a:cubicBezTo>
                  <a:cubicBezTo>
                    <a:pt x="59971" y="335001"/>
                    <a:pt x="76602" y="351622"/>
                    <a:pt x="95785" y="364890"/>
                  </a:cubicBezTo>
                  <a:cubicBezTo>
                    <a:pt x="97433" y="366052"/>
                    <a:pt x="98423" y="367929"/>
                    <a:pt x="98452" y="3699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FB7E2B99-4C82-41F9-A98F-35465684DD2E}"/>
                </a:ext>
              </a:extLst>
            </p:cNvPr>
            <p:cNvSpPr/>
            <p:nvPr/>
          </p:nvSpPr>
          <p:spPr>
            <a:xfrm>
              <a:off x="3328673" y="5529239"/>
              <a:ext cx="12382" cy="80010"/>
            </a:xfrm>
            <a:custGeom>
              <a:avLst/>
              <a:gdLst>
                <a:gd name="connsiteX0" fmla="*/ 6091 w 12382"/>
                <a:gd name="connsiteY0" fmla="*/ 79869 h 80010"/>
                <a:gd name="connsiteX1" fmla="*/ -101 w 12382"/>
                <a:gd name="connsiteY1" fmla="*/ 73678 h 80010"/>
                <a:gd name="connsiteX2" fmla="*/ -101 w 12382"/>
                <a:gd name="connsiteY2" fmla="*/ 6051 h 80010"/>
                <a:gd name="connsiteX3" fmla="*/ 6091 w 12382"/>
                <a:gd name="connsiteY3" fmla="*/ -141 h 80010"/>
                <a:gd name="connsiteX4" fmla="*/ 12282 w 12382"/>
                <a:gd name="connsiteY4" fmla="*/ 6051 h 80010"/>
                <a:gd name="connsiteX5" fmla="*/ 12282 w 12382"/>
                <a:gd name="connsiteY5" fmla="*/ 73678 h 80010"/>
                <a:gd name="connsiteX6" fmla="*/ 6091 w 12382"/>
                <a:gd name="connsiteY6" fmla="*/ 79869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" h="80010">
                  <a:moveTo>
                    <a:pt x="6091" y="79869"/>
                  </a:moveTo>
                  <a:cubicBezTo>
                    <a:pt x="2671" y="79869"/>
                    <a:pt x="-101" y="77098"/>
                    <a:pt x="-101" y="73678"/>
                  </a:cubicBezTo>
                  <a:lnTo>
                    <a:pt x="-101" y="6051"/>
                  </a:lnTo>
                  <a:cubicBezTo>
                    <a:pt x="-101" y="2631"/>
                    <a:pt x="2671" y="-141"/>
                    <a:pt x="6091" y="-141"/>
                  </a:cubicBezTo>
                  <a:cubicBezTo>
                    <a:pt x="9510" y="-141"/>
                    <a:pt x="12282" y="2631"/>
                    <a:pt x="12282" y="6051"/>
                  </a:cubicBezTo>
                  <a:lnTo>
                    <a:pt x="12282" y="73678"/>
                  </a:lnTo>
                  <a:cubicBezTo>
                    <a:pt x="12282" y="77098"/>
                    <a:pt x="9510" y="79869"/>
                    <a:pt x="6091" y="798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21DBF7F6-4CDC-49E6-A52C-8892980B051A}"/>
                </a:ext>
              </a:extLst>
            </p:cNvPr>
            <p:cNvSpPr/>
            <p:nvPr/>
          </p:nvSpPr>
          <p:spPr>
            <a:xfrm>
              <a:off x="3409529" y="5539897"/>
              <a:ext cx="29927" cy="77450"/>
            </a:xfrm>
            <a:custGeom>
              <a:avLst/>
              <a:gdLst>
                <a:gd name="connsiteX0" fmla="*/ 6102 w 29927"/>
                <a:gd name="connsiteY0" fmla="*/ 77309 h 77450"/>
                <a:gd name="connsiteX1" fmla="*/ 4483 w 29927"/>
                <a:gd name="connsiteY1" fmla="*/ 77309 h 77450"/>
                <a:gd name="connsiteX2" fmla="*/ 101 w 29927"/>
                <a:gd name="connsiteY2" fmla="*/ 69689 h 77450"/>
                <a:gd name="connsiteX3" fmla="*/ 17627 w 29927"/>
                <a:gd name="connsiteY3" fmla="*/ 4442 h 77450"/>
                <a:gd name="connsiteX4" fmla="*/ 25247 w 29927"/>
                <a:gd name="connsiteY4" fmla="*/ 61 h 77450"/>
                <a:gd name="connsiteX5" fmla="*/ 29629 w 29927"/>
                <a:gd name="connsiteY5" fmla="*/ 7586 h 77450"/>
                <a:gd name="connsiteX6" fmla="*/ 12103 w 29927"/>
                <a:gd name="connsiteY6" fmla="*/ 72927 h 77450"/>
                <a:gd name="connsiteX7" fmla="*/ 6102 w 29927"/>
                <a:gd name="connsiteY7" fmla="*/ 77309 h 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27" h="77450">
                  <a:moveTo>
                    <a:pt x="6102" y="77309"/>
                  </a:moveTo>
                  <a:lnTo>
                    <a:pt x="4483" y="77309"/>
                  </a:lnTo>
                  <a:cubicBezTo>
                    <a:pt x="1197" y="76385"/>
                    <a:pt x="-756" y="72994"/>
                    <a:pt x="101" y="69689"/>
                  </a:cubicBezTo>
                  <a:lnTo>
                    <a:pt x="17627" y="4442"/>
                  </a:lnTo>
                  <a:cubicBezTo>
                    <a:pt x="18551" y="1156"/>
                    <a:pt x="21942" y="-796"/>
                    <a:pt x="25247" y="61"/>
                  </a:cubicBezTo>
                  <a:cubicBezTo>
                    <a:pt x="28524" y="946"/>
                    <a:pt x="30476" y="4300"/>
                    <a:pt x="29629" y="7586"/>
                  </a:cubicBezTo>
                  <a:lnTo>
                    <a:pt x="12103" y="72927"/>
                  </a:lnTo>
                  <a:cubicBezTo>
                    <a:pt x="11303" y="75556"/>
                    <a:pt x="8855" y="77347"/>
                    <a:pt x="6102" y="77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FA08386F-68BE-4827-A584-DC87EDC17DAB}"/>
                </a:ext>
              </a:extLst>
            </p:cNvPr>
            <p:cNvSpPr/>
            <p:nvPr/>
          </p:nvSpPr>
          <p:spPr>
            <a:xfrm>
              <a:off x="3485797" y="5574886"/>
              <a:ext cx="46178" cy="71033"/>
            </a:xfrm>
            <a:custGeom>
              <a:avLst/>
              <a:gdLst>
                <a:gd name="connsiteX0" fmla="*/ 6129 w 46178"/>
                <a:gd name="connsiteY0" fmla="*/ 70894 h 71034"/>
                <a:gd name="connsiteX1" fmla="*/ 2986 w 46178"/>
                <a:gd name="connsiteY1" fmla="*/ 70037 h 71034"/>
                <a:gd name="connsiteX2" fmla="*/ 700 w 46178"/>
                <a:gd name="connsiteY2" fmla="*/ 61560 h 71034"/>
                <a:gd name="connsiteX3" fmla="*/ 34514 w 46178"/>
                <a:gd name="connsiteY3" fmla="*/ 2981 h 71034"/>
                <a:gd name="connsiteX4" fmla="*/ 42963 w 46178"/>
                <a:gd name="connsiteY4" fmla="*/ 676 h 71034"/>
                <a:gd name="connsiteX5" fmla="*/ 42991 w 46178"/>
                <a:gd name="connsiteY5" fmla="*/ 695 h 71034"/>
                <a:gd name="connsiteX6" fmla="*/ 45277 w 46178"/>
                <a:gd name="connsiteY6" fmla="*/ 9172 h 71034"/>
                <a:gd name="connsiteX7" fmla="*/ 11463 w 46178"/>
                <a:gd name="connsiteY7" fmla="*/ 67751 h 71034"/>
                <a:gd name="connsiteX8" fmla="*/ 6129 w 46178"/>
                <a:gd name="connsiteY8" fmla="*/ 70894 h 7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78" h="71034">
                  <a:moveTo>
                    <a:pt x="6129" y="70894"/>
                  </a:moveTo>
                  <a:cubicBezTo>
                    <a:pt x="5024" y="70885"/>
                    <a:pt x="3948" y="70590"/>
                    <a:pt x="2986" y="70037"/>
                  </a:cubicBezTo>
                  <a:cubicBezTo>
                    <a:pt x="52" y="68304"/>
                    <a:pt x="-967" y="64541"/>
                    <a:pt x="700" y="61560"/>
                  </a:cubicBezTo>
                  <a:lnTo>
                    <a:pt x="34514" y="2981"/>
                  </a:lnTo>
                  <a:cubicBezTo>
                    <a:pt x="36209" y="9"/>
                    <a:pt x="39991" y="-1019"/>
                    <a:pt x="42963" y="676"/>
                  </a:cubicBezTo>
                  <a:cubicBezTo>
                    <a:pt x="42972" y="686"/>
                    <a:pt x="42982" y="686"/>
                    <a:pt x="42991" y="695"/>
                  </a:cubicBezTo>
                  <a:cubicBezTo>
                    <a:pt x="45925" y="2429"/>
                    <a:pt x="46944" y="6191"/>
                    <a:pt x="45277" y="9172"/>
                  </a:cubicBezTo>
                  <a:lnTo>
                    <a:pt x="11463" y="67751"/>
                  </a:lnTo>
                  <a:cubicBezTo>
                    <a:pt x="10377" y="69675"/>
                    <a:pt x="8339" y="70875"/>
                    <a:pt x="6129" y="7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68397858-D7BF-46A8-8677-679C68987274}"/>
                </a:ext>
              </a:extLst>
            </p:cNvPr>
            <p:cNvSpPr/>
            <p:nvPr/>
          </p:nvSpPr>
          <p:spPr>
            <a:xfrm>
              <a:off x="3552067" y="5632538"/>
              <a:ext cx="59944" cy="60055"/>
            </a:xfrm>
            <a:custGeom>
              <a:avLst/>
              <a:gdLst>
                <a:gd name="connsiteX0" fmla="*/ 6060 w 59945"/>
                <a:gd name="connsiteY0" fmla="*/ 59915 h 60056"/>
                <a:gd name="connsiteX1" fmla="*/ 1678 w 59945"/>
                <a:gd name="connsiteY1" fmla="*/ 58106 h 60056"/>
                <a:gd name="connsiteX2" fmla="*/ 1678 w 59945"/>
                <a:gd name="connsiteY2" fmla="*/ 49342 h 60056"/>
                <a:gd name="connsiteX3" fmla="*/ 49303 w 59945"/>
                <a:gd name="connsiteY3" fmla="*/ 1717 h 60056"/>
                <a:gd name="connsiteX4" fmla="*/ 57923 w 59945"/>
                <a:gd name="connsiteY4" fmla="*/ 1575 h 60056"/>
                <a:gd name="connsiteX5" fmla="*/ 58066 w 59945"/>
                <a:gd name="connsiteY5" fmla="*/ 1717 h 60056"/>
                <a:gd name="connsiteX6" fmla="*/ 58066 w 59945"/>
                <a:gd name="connsiteY6" fmla="*/ 10481 h 60056"/>
                <a:gd name="connsiteX7" fmla="*/ 10441 w 59945"/>
                <a:gd name="connsiteY7" fmla="*/ 58106 h 60056"/>
                <a:gd name="connsiteX8" fmla="*/ 6060 w 59945"/>
                <a:gd name="connsiteY8" fmla="*/ 59915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945" h="60056">
                  <a:moveTo>
                    <a:pt x="6060" y="59915"/>
                  </a:moveTo>
                  <a:cubicBezTo>
                    <a:pt x="4421" y="59886"/>
                    <a:pt x="2859" y="59239"/>
                    <a:pt x="1678" y="58106"/>
                  </a:cubicBezTo>
                  <a:cubicBezTo>
                    <a:pt x="-693" y="55667"/>
                    <a:pt x="-693" y="51781"/>
                    <a:pt x="1678" y="49342"/>
                  </a:cubicBezTo>
                  <a:lnTo>
                    <a:pt x="49303" y="1717"/>
                  </a:lnTo>
                  <a:cubicBezTo>
                    <a:pt x="51646" y="-702"/>
                    <a:pt x="55504" y="-769"/>
                    <a:pt x="57923" y="1575"/>
                  </a:cubicBezTo>
                  <a:cubicBezTo>
                    <a:pt x="57971" y="1623"/>
                    <a:pt x="58019" y="1670"/>
                    <a:pt x="58066" y="1717"/>
                  </a:cubicBezTo>
                  <a:cubicBezTo>
                    <a:pt x="60438" y="4156"/>
                    <a:pt x="60438" y="8042"/>
                    <a:pt x="58066" y="10481"/>
                  </a:cubicBezTo>
                  <a:lnTo>
                    <a:pt x="10441" y="58106"/>
                  </a:lnTo>
                  <a:cubicBezTo>
                    <a:pt x="9260" y="59239"/>
                    <a:pt x="7698" y="59886"/>
                    <a:pt x="6060" y="59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9EA0F0C0-21FF-4ECA-A27C-D228E2E8AFA8}"/>
                </a:ext>
              </a:extLst>
            </p:cNvPr>
            <p:cNvSpPr/>
            <p:nvPr/>
          </p:nvSpPr>
          <p:spPr>
            <a:xfrm>
              <a:off x="3064066" y="5648297"/>
              <a:ext cx="59981" cy="60013"/>
            </a:xfrm>
            <a:custGeom>
              <a:avLst/>
              <a:gdLst>
                <a:gd name="connsiteX0" fmla="*/ 53721 w 59981"/>
                <a:gd name="connsiteY0" fmla="*/ 59872 h 60013"/>
                <a:gd name="connsiteX1" fmla="*/ 49339 w 59981"/>
                <a:gd name="connsiteY1" fmla="*/ 58062 h 60013"/>
                <a:gd name="connsiteX2" fmla="*/ 1714 w 59981"/>
                <a:gd name="connsiteY2" fmla="*/ 10437 h 60013"/>
                <a:gd name="connsiteX3" fmla="*/ 1714 w 59981"/>
                <a:gd name="connsiteY3" fmla="*/ 1674 h 60013"/>
                <a:gd name="connsiteX4" fmla="*/ 10477 w 59981"/>
                <a:gd name="connsiteY4" fmla="*/ 1674 h 60013"/>
                <a:gd name="connsiteX5" fmla="*/ 58102 w 59981"/>
                <a:gd name="connsiteY5" fmla="*/ 49299 h 60013"/>
                <a:gd name="connsiteX6" fmla="*/ 58102 w 59981"/>
                <a:gd name="connsiteY6" fmla="*/ 58062 h 60013"/>
                <a:gd name="connsiteX7" fmla="*/ 53721 w 59981"/>
                <a:gd name="connsiteY7" fmla="*/ 59872 h 6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981" h="60013">
                  <a:moveTo>
                    <a:pt x="53721" y="59872"/>
                  </a:moveTo>
                  <a:cubicBezTo>
                    <a:pt x="52073" y="59910"/>
                    <a:pt x="50482" y="59252"/>
                    <a:pt x="49339" y="58062"/>
                  </a:cubicBezTo>
                  <a:lnTo>
                    <a:pt x="1714" y="10437"/>
                  </a:lnTo>
                  <a:cubicBezTo>
                    <a:pt x="-705" y="8018"/>
                    <a:pt x="-705" y="4093"/>
                    <a:pt x="1714" y="1674"/>
                  </a:cubicBezTo>
                  <a:cubicBezTo>
                    <a:pt x="4133" y="-746"/>
                    <a:pt x="8058" y="-746"/>
                    <a:pt x="10477" y="1674"/>
                  </a:cubicBezTo>
                  <a:lnTo>
                    <a:pt x="58102" y="49299"/>
                  </a:lnTo>
                  <a:cubicBezTo>
                    <a:pt x="60474" y="51737"/>
                    <a:pt x="60474" y="55624"/>
                    <a:pt x="58102" y="58062"/>
                  </a:cubicBezTo>
                  <a:cubicBezTo>
                    <a:pt x="56940" y="59224"/>
                    <a:pt x="55359" y="59872"/>
                    <a:pt x="53721" y="59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F7574028-D5E6-42F4-8739-04E7A600F9E3}"/>
                </a:ext>
              </a:extLst>
            </p:cNvPr>
            <p:cNvSpPr/>
            <p:nvPr/>
          </p:nvSpPr>
          <p:spPr>
            <a:xfrm>
              <a:off x="3140589" y="5585561"/>
              <a:ext cx="46237" cy="70933"/>
            </a:xfrm>
            <a:custGeom>
              <a:avLst/>
              <a:gdLst>
                <a:gd name="connsiteX0" fmla="*/ 39873 w 46237"/>
                <a:gd name="connsiteY0" fmla="*/ 70793 h 70934"/>
                <a:gd name="connsiteX1" fmla="*/ 34539 w 46237"/>
                <a:gd name="connsiteY1" fmla="*/ 67745 h 70934"/>
                <a:gd name="connsiteX2" fmla="*/ 725 w 46237"/>
                <a:gd name="connsiteY2" fmla="*/ 9167 h 70934"/>
                <a:gd name="connsiteX3" fmla="*/ 3011 w 46237"/>
                <a:gd name="connsiteY3" fmla="*/ 689 h 70934"/>
                <a:gd name="connsiteX4" fmla="*/ 11488 w 46237"/>
                <a:gd name="connsiteY4" fmla="*/ 2975 h 70934"/>
                <a:gd name="connsiteX5" fmla="*/ 45302 w 46237"/>
                <a:gd name="connsiteY5" fmla="*/ 61459 h 70934"/>
                <a:gd name="connsiteX6" fmla="*/ 43045 w 46237"/>
                <a:gd name="connsiteY6" fmla="*/ 69917 h 70934"/>
                <a:gd name="connsiteX7" fmla="*/ 43016 w 46237"/>
                <a:gd name="connsiteY7" fmla="*/ 69936 h 70934"/>
                <a:gd name="connsiteX8" fmla="*/ 39873 w 46237"/>
                <a:gd name="connsiteY8" fmla="*/ 70793 h 7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37" h="70934">
                  <a:moveTo>
                    <a:pt x="39873" y="70793"/>
                  </a:moveTo>
                  <a:cubicBezTo>
                    <a:pt x="37682" y="70774"/>
                    <a:pt x="35663" y="69622"/>
                    <a:pt x="34539" y="67745"/>
                  </a:cubicBezTo>
                  <a:lnTo>
                    <a:pt x="725" y="9167"/>
                  </a:lnTo>
                  <a:cubicBezTo>
                    <a:pt x="-980" y="6195"/>
                    <a:pt x="39" y="2404"/>
                    <a:pt x="3011" y="689"/>
                  </a:cubicBezTo>
                  <a:cubicBezTo>
                    <a:pt x="5983" y="-1025"/>
                    <a:pt x="9783" y="3"/>
                    <a:pt x="11488" y="2975"/>
                  </a:cubicBezTo>
                  <a:lnTo>
                    <a:pt x="45302" y="61459"/>
                  </a:lnTo>
                  <a:cubicBezTo>
                    <a:pt x="47017" y="64421"/>
                    <a:pt x="46007" y="68203"/>
                    <a:pt x="43045" y="69917"/>
                  </a:cubicBezTo>
                  <a:cubicBezTo>
                    <a:pt x="43035" y="69926"/>
                    <a:pt x="43026" y="69926"/>
                    <a:pt x="43016" y="69936"/>
                  </a:cubicBezTo>
                  <a:cubicBezTo>
                    <a:pt x="42064" y="70508"/>
                    <a:pt x="40978" y="70803"/>
                    <a:pt x="39873" y="70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802A27E5-9BE1-46B2-8300-2FABC15A4B24}"/>
                </a:ext>
              </a:extLst>
            </p:cNvPr>
            <p:cNvSpPr/>
            <p:nvPr/>
          </p:nvSpPr>
          <p:spPr>
            <a:xfrm>
              <a:off x="3230918" y="5545141"/>
              <a:ext cx="29872" cy="77636"/>
            </a:xfrm>
            <a:custGeom>
              <a:avLst/>
              <a:gdLst>
                <a:gd name="connsiteX0" fmla="*/ 23647 w 29872"/>
                <a:gd name="connsiteY0" fmla="*/ 77495 h 77636"/>
                <a:gd name="connsiteX1" fmla="*/ 17646 w 29872"/>
                <a:gd name="connsiteY1" fmla="*/ 72828 h 77636"/>
                <a:gd name="connsiteX2" fmla="*/ 120 w 29872"/>
                <a:gd name="connsiteY2" fmla="*/ 7582 h 77636"/>
                <a:gd name="connsiteX3" fmla="*/ 4387 w 29872"/>
                <a:gd name="connsiteY3" fmla="*/ 86 h 77636"/>
                <a:gd name="connsiteX4" fmla="*/ 4501 w 29872"/>
                <a:gd name="connsiteY4" fmla="*/ 57 h 77636"/>
                <a:gd name="connsiteX5" fmla="*/ 12026 w 29872"/>
                <a:gd name="connsiteY5" fmla="*/ 4439 h 77636"/>
                <a:gd name="connsiteX6" fmla="*/ 29552 w 29872"/>
                <a:gd name="connsiteY6" fmla="*/ 69685 h 77636"/>
                <a:gd name="connsiteX7" fmla="*/ 25285 w 29872"/>
                <a:gd name="connsiteY7" fmla="*/ 77181 h 77636"/>
                <a:gd name="connsiteX8" fmla="*/ 25171 w 29872"/>
                <a:gd name="connsiteY8" fmla="*/ 77209 h 77636"/>
                <a:gd name="connsiteX9" fmla="*/ 23647 w 29872"/>
                <a:gd name="connsiteY9" fmla="*/ 77495 h 7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72" h="77636">
                  <a:moveTo>
                    <a:pt x="23647" y="77495"/>
                  </a:moveTo>
                  <a:cubicBezTo>
                    <a:pt x="20818" y="77495"/>
                    <a:pt x="18341" y="75571"/>
                    <a:pt x="17646" y="72828"/>
                  </a:cubicBezTo>
                  <a:lnTo>
                    <a:pt x="120" y="7582"/>
                  </a:lnTo>
                  <a:cubicBezTo>
                    <a:pt x="-776" y="4334"/>
                    <a:pt x="1139" y="981"/>
                    <a:pt x="4387" y="86"/>
                  </a:cubicBezTo>
                  <a:cubicBezTo>
                    <a:pt x="4425" y="76"/>
                    <a:pt x="4463" y="66"/>
                    <a:pt x="4501" y="57"/>
                  </a:cubicBezTo>
                  <a:cubicBezTo>
                    <a:pt x="7787" y="-791"/>
                    <a:pt x="11140" y="1162"/>
                    <a:pt x="12026" y="4439"/>
                  </a:cubicBezTo>
                  <a:lnTo>
                    <a:pt x="29552" y="69685"/>
                  </a:lnTo>
                  <a:cubicBezTo>
                    <a:pt x="30448" y="72933"/>
                    <a:pt x="28533" y="76286"/>
                    <a:pt x="25285" y="77181"/>
                  </a:cubicBezTo>
                  <a:cubicBezTo>
                    <a:pt x="25247" y="77191"/>
                    <a:pt x="25209" y="77200"/>
                    <a:pt x="25171" y="77209"/>
                  </a:cubicBezTo>
                  <a:cubicBezTo>
                    <a:pt x="24685" y="77400"/>
                    <a:pt x="24170" y="77495"/>
                    <a:pt x="23647" y="774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C543FD26-E713-434C-A4B7-320EF8246BC7}"/>
                </a:ext>
              </a:extLst>
            </p:cNvPr>
            <p:cNvSpPr/>
            <p:nvPr/>
          </p:nvSpPr>
          <p:spPr>
            <a:xfrm>
              <a:off x="3184181" y="5680588"/>
              <a:ext cx="325656" cy="258103"/>
            </a:xfrm>
            <a:custGeom>
              <a:avLst/>
              <a:gdLst>
                <a:gd name="connsiteX0" fmla="*/ 32380 w 325659"/>
                <a:gd name="connsiteY0" fmla="*/ 257415 h 258103"/>
                <a:gd name="connsiteX1" fmla="*/ 27046 w 325659"/>
                <a:gd name="connsiteY1" fmla="*/ 254367 h 258103"/>
                <a:gd name="connsiteX2" fmla="*/ 15711 w 325659"/>
                <a:gd name="connsiteY2" fmla="*/ 234841 h 258103"/>
                <a:gd name="connsiteX3" fmla="*/ 17235 w 325659"/>
                <a:gd name="connsiteY3" fmla="*/ 226840 h 258103"/>
                <a:gd name="connsiteX4" fmla="*/ 48477 w 325659"/>
                <a:gd name="connsiteY4" fmla="*/ 202361 h 258103"/>
                <a:gd name="connsiteX5" fmla="*/ 44191 w 325659"/>
                <a:gd name="connsiteY5" fmla="*/ 186264 h 258103"/>
                <a:gd name="connsiteX6" fmla="*/ 5138 w 325659"/>
                <a:gd name="connsiteY6" fmla="*/ 180358 h 258103"/>
                <a:gd name="connsiteX7" fmla="*/ -101 w 325659"/>
                <a:gd name="connsiteY7" fmla="*/ 174262 h 258103"/>
                <a:gd name="connsiteX8" fmla="*/ -101 w 325659"/>
                <a:gd name="connsiteY8" fmla="*/ 151783 h 258103"/>
                <a:gd name="connsiteX9" fmla="*/ 5138 w 325659"/>
                <a:gd name="connsiteY9" fmla="*/ 145592 h 258103"/>
                <a:gd name="connsiteX10" fmla="*/ 44191 w 325659"/>
                <a:gd name="connsiteY10" fmla="*/ 139782 h 258103"/>
                <a:gd name="connsiteX11" fmla="*/ 48477 w 325659"/>
                <a:gd name="connsiteY11" fmla="*/ 123685 h 258103"/>
                <a:gd name="connsiteX12" fmla="*/ 17616 w 325659"/>
                <a:gd name="connsiteY12" fmla="*/ 99110 h 258103"/>
                <a:gd name="connsiteX13" fmla="*/ 16092 w 325659"/>
                <a:gd name="connsiteY13" fmla="*/ 91204 h 258103"/>
                <a:gd name="connsiteX14" fmla="*/ 27427 w 325659"/>
                <a:gd name="connsiteY14" fmla="*/ 71678 h 258103"/>
                <a:gd name="connsiteX15" fmla="*/ 35047 w 325659"/>
                <a:gd name="connsiteY15" fmla="*/ 69011 h 258103"/>
                <a:gd name="connsiteX16" fmla="*/ 71718 w 325659"/>
                <a:gd name="connsiteY16" fmla="*/ 83489 h 258103"/>
                <a:gd name="connsiteX17" fmla="*/ 83529 w 325659"/>
                <a:gd name="connsiteY17" fmla="*/ 71678 h 258103"/>
                <a:gd name="connsiteX18" fmla="*/ 69051 w 325659"/>
                <a:gd name="connsiteY18" fmla="*/ 35007 h 258103"/>
                <a:gd name="connsiteX19" fmla="*/ 71718 w 325659"/>
                <a:gd name="connsiteY19" fmla="*/ 27387 h 258103"/>
                <a:gd name="connsiteX20" fmla="*/ 90768 w 325659"/>
                <a:gd name="connsiteY20" fmla="*/ 16147 h 258103"/>
                <a:gd name="connsiteX21" fmla="*/ 98674 w 325659"/>
                <a:gd name="connsiteY21" fmla="*/ 17576 h 258103"/>
                <a:gd name="connsiteX22" fmla="*/ 123248 w 325659"/>
                <a:gd name="connsiteY22" fmla="*/ 48437 h 258103"/>
                <a:gd name="connsiteX23" fmla="*/ 139250 w 325659"/>
                <a:gd name="connsiteY23" fmla="*/ 44150 h 258103"/>
                <a:gd name="connsiteX24" fmla="*/ 145156 w 325659"/>
                <a:gd name="connsiteY24" fmla="*/ 5098 h 258103"/>
                <a:gd name="connsiteX25" fmla="*/ 151252 w 325659"/>
                <a:gd name="connsiteY25" fmla="*/ -140 h 258103"/>
                <a:gd name="connsiteX26" fmla="*/ 173826 w 325659"/>
                <a:gd name="connsiteY26" fmla="*/ -140 h 258103"/>
                <a:gd name="connsiteX27" fmla="*/ 179922 w 325659"/>
                <a:gd name="connsiteY27" fmla="*/ 5098 h 258103"/>
                <a:gd name="connsiteX28" fmla="*/ 185827 w 325659"/>
                <a:gd name="connsiteY28" fmla="*/ 44150 h 258103"/>
                <a:gd name="connsiteX29" fmla="*/ 201925 w 325659"/>
                <a:gd name="connsiteY29" fmla="*/ 48437 h 258103"/>
                <a:gd name="connsiteX30" fmla="*/ 226404 w 325659"/>
                <a:gd name="connsiteY30" fmla="*/ 17576 h 258103"/>
                <a:gd name="connsiteX31" fmla="*/ 234310 w 325659"/>
                <a:gd name="connsiteY31" fmla="*/ 16147 h 258103"/>
                <a:gd name="connsiteX32" fmla="*/ 253360 w 325659"/>
                <a:gd name="connsiteY32" fmla="*/ 27387 h 258103"/>
                <a:gd name="connsiteX33" fmla="*/ 256027 w 325659"/>
                <a:gd name="connsiteY33" fmla="*/ 35007 h 258103"/>
                <a:gd name="connsiteX34" fmla="*/ 241549 w 325659"/>
                <a:gd name="connsiteY34" fmla="*/ 71678 h 258103"/>
                <a:gd name="connsiteX35" fmla="*/ 253360 w 325659"/>
                <a:gd name="connsiteY35" fmla="*/ 83489 h 258103"/>
                <a:gd name="connsiteX36" fmla="*/ 290126 w 325659"/>
                <a:gd name="connsiteY36" fmla="*/ 69011 h 258103"/>
                <a:gd name="connsiteX37" fmla="*/ 297746 w 325659"/>
                <a:gd name="connsiteY37" fmla="*/ 71678 h 258103"/>
                <a:gd name="connsiteX38" fmla="*/ 308986 w 325659"/>
                <a:gd name="connsiteY38" fmla="*/ 91204 h 258103"/>
                <a:gd name="connsiteX39" fmla="*/ 307462 w 325659"/>
                <a:gd name="connsiteY39" fmla="*/ 99110 h 258103"/>
                <a:gd name="connsiteX40" fmla="*/ 277077 w 325659"/>
                <a:gd name="connsiteY40" fmla="*/ 123685 h 258103"/>
                <a:gd name="connsiteX41" fmla="*/ 281363 w 325659"/>
                <a:gd name="connsiteY41" fmla="*/ 139782 h 258103"/>
                <a:gd name="connsiteX42" fmla="*/ 320320 w 325659"/>
                <a:gd name="connsiteY42" fmla="*/ 145592 h 258103"/>
                <a:gd name="connsiteX43" fmla="*/ 325559 w 325659"/>
                <a:gd name="connsiteY43" fmla="*/ 151783 h 258103"/>
                <a:gd name="connsiteX44" fmla="*/ 325559 w 325659"/>
                <a:gd name="connsiteY44" fmla="*/ 174738 h 258103"/>
                <a:gd name="connsiteX45" fmla="*/ 320320 w 325659"/>
                <a:gd name="connsiteY45" fmla="*/ 180835 h 258103"/>
                <a:gd name="connsiteX46" fmla="*/ 281363 w 325659"/>
                <a:gd name="connsiteY46" fmla="*/ 186740 h 258103"/>
                <a:gd name="connsiteX47" fmla="*/ 277077 w 325659"/>
                <a:gd name="connsiteY47" fmla="*/ 202837 h 258103"/>
                <a:gd name="connsiteX48" fmla="*/ 307843 w 325659"/>
                <a:gd name="connsiteY48" fmla="*/ 227317 h 258103"/>
                <a:gd name="connsiteX49" fmla="*/ 309367 w 325659"/>
                <a:gd name="connsiteY49" fmla="*/ 235317 h 258103"/>
                <a:gd name="connsiteX50" fmla="*/ 298127 w 325659"/>
                <a:gd name="connsiteY50" fmla="*/ 254843 h 258103"/>
                <a:gd name="connsiteX51" fmla="*/ 290507 w 325659"/>
                <a:gd name="connsiteY51" fmla="*/ 257511 h 258103"/>
                <a:gd name="connsiteX52" fmla="*/ 249550 w 325659"/>
                <a:gd name="connsiteY52" fmla="*/ 241413 h 258103"/>
                <a:gd name="connsiteX53" fmla="*/ 246073 w 325659"/>
                <a:gd name="connsiteY53" fmla="*/ 233365 h 258103"/>
                <a:gd name="connsiteX54" fmla="*/ 254122 w 325659"/>
                <a:gd name="connsiteY54" fmla="*/ 229888 h 258103"/>
                <a:gd name="connsiteX55" fmla="*/ 290031 w 325659"/>
                <a:gd name="connsiteY55" fmla="*/ 243985 h 258103"/>
                <a:gd name="connsiteX56" fmla="*/ 295936 w 325659"/>
                <a:gd name="connsiteY56" fmla="*/ 233698 h 258103"/>
                <a:gd name="connsiteX57" fmla="*/ 265838 w 325659"/>
                <a:gd name="connsiteY57" fmla="*/ 209695 h 258103"/>
                <a:gd name="connsiteX58" fmla="*/ 263932 w 325659"/>
                <a:gd name="connsiteY58" fmla="*/ 202647 h 258103"/>
                <a:gd name="connsiteX59" fmla="*/ 269838 w 325659"/>
                <a:gd name="connsiteY59" fmla="*/ 180358 h 258103"/>
                <a:gd name="connsiteX60" fmla="*/ 275077 w 325659"/>
                <a:gd name="connsiteY60" fmla="*/ 175119 h 258103"/>
                <a:gd name="connsiteX61" fmla="*/ 313177 w 325659"/>
                <a:gd name="connsiteY61" fmla="*/ 169404 h 258103"/>
                <a:gd name="connsiteX62" fmla="*/ 313177 w 325659"/>
                <a:gd name="connsiteY62" fmla="*/ 157594 h 258103"/>
                <a:gd name="connsiteX63" fmla="*/ 275077 w 325659"/>
                <a:gd name="connsiteY63" fmla="*/ 151878 h 258103"/>
                <a:gd name="connsiteX64" fmla="*/ 269838 w 325659"/>
                <a:gd name="connsiteY64" fmla="*/ 146640 h 258103"/>
                <a:gd name="connsiteX65" fmla="*/ 263932 w 325659"/>
                <a:gd name="connsiteY65" fmla="*/ 124351 h 258103"/>
                <a:gd name="connsiteX66" fmla="*/ 265838 w 325659"/>
                <a:gd name="connsiteY66" fmla="*/ 117208 h 258103"/>
                <a:gd name="connsiteX67" fmla="*/ 296127 w 325659"/>
                <a:gd name="connsiteY67" fmla="*/ 92824 h 258103"/>
                <a:gd name="connsiteX68" fmla="*/ 290222 w 325659"/>
                <a:gd name="connsiteY68" fmla="*/ 82441 h 258103"/>
                <a:gd name="connsiteX69" fmla="*/ 254312 w 325659"/>
                <a:gd name="connsiteY69" fmla="*/ 96633 h 258103"/>
                <a:gd name="connsiteX70" fmla="*/ 247168 w 325659"/>
                <a:gd name="connsiteY70" fmla="*/ 94728 h 258103"/>
                <a:gd name="connsiteX71" fmla="*/ 230881 w 325659"/>
                <a:gd name="connsiteY71" fmla="*/ 78345 h 258103"/>
                <a:gd name="connsiteX72" fmla="*/ 228976 w 325659"/>
                <a:gd name="connsiteY72" fmla="*/ 71297 h 258103"/>
                <a:gd name="connsiteX73" fmla="*/ 243168 w 325659"/>
                <a:gd name="connsiteY73" fmla="*/ 35388 h 258103"/>
                <a:gd name="connsiteX74" fmla="*/ 232881 w 325659"/>
                <a:gd name="connsiteY74" fmla="*/ 29482 h 258103"/>
                <a:gd name="connsiteX75" fmla="*/ 208878 w 325659"/>
                <a:gd name="connsiteY75" fmla="*/ 59676 h 258103"/>
                <a:gd name="connsiteX76" fmla="*/ 201830 w 325659"/>
                <a:gd name="connsiteY76" fmla="*/ 61581 h 258103"/>
                <a:gd name="connsiteX77" fmla="*/ 179446 w 325659"/>
                <a:gd name="connsiteY77" fmla="*/ 55581 h 258103"/>
                <a:gd name="connsiteX78" fmla="*/ 174302 w 325659"/>
                <a:gd name="connsiteY78" fmla="*/ 50342 h 258103"/>
                <a:gd name="connsiteX79" fmla="*/ 168587 w 325659"/>
                <a:gd name="connsiteY79" fmla="*/ 12242 h 258103"/>
                <a:gd name="connsiteX80" fmla="*/ 156681 w 325659"/>
                <a:gd name="connsiteY80" fmla="*/ 12242 h 258103"/>
                <a:gd name="connsiteX81" fmla="*/ 150966 w 325659"/>
                <a:gd name="connsiteY81" fmla="*/ 50342 h 258103"/>
                <a:gd name="connsiteX82" fmla="*/ 145823 w 325659"/>
                <a:gd name="connsiteY82" fmla="*/ 55581 h 258103"/>
                <a:gd name="connsiteX83" fmla="*/ 123629 w 325659"/>
                <a:gd name="connsiteY83" fmla="*/ 61581 h 258103"/>
                <a:gd name="connsiteX84" fmla="*/ 116485 w 325659"/>
                <a:gd name="connsiteY84" fmla="*/ 59676 h 258103"/>
                <a:gd name="connsiteX85" fmla="*/ 92482 w 325659"/>
                <a:gd name="connsiteY85" fmla="*/ 29482 h 258103"/>
                <a:gd name="connsiteX86" fmla="*/ 82195 w 325659"/>
                <a:gd name="connsiteY86" fmla="*/ 35388 h 258103"/>
                <a:gd name="connsiteX87" fmla="*/ 96293 w 325659"/>
                <a:gd name="connsiteY87" fmla="*/ 71297 h 258103"/>
                <a:gd name="connsiteX88" fmla="*/ 94388 w 325659"/>
                <a:gd name="connsiteY88" fmla="*/ 78345 h 258103"/>
                <a:gd name="connsiteX89" fmla="*/ 78100 w 325659"/>
                <a:gd name="connsiteY89" fmla="*/ 94728 h 258103"/>
                <a:gd name="connsiteX90" fmla="*/ 70956 w 325659"/>
                <a:gd name="connsiteY90" fmla="*/ 96633 h 258103"/>
                <a:gd name="connsiteX91" fmla="*/ 35047 w 325659"/>
                <a:gd name="connsiteY91" fmla="*/ 82441 h 258103"/>
                <a:gd name="connsiteX92" fmla="*/ 29427 w 325659"/>
                <a:gd name="connsiteY92" fmla="*/ 92824 h 258103"/>
                <a:gd name="connsiteX93" fmla="*/ 59526 w 325659"/>
                <a:gd name="connsiteY93" fmla="*/ 116731 h 258103"/>
                <a:gd name="connsiteX94" fmla="*/ 61431 w 325659"/>
                <a:gd name="connsiteY94" fmla="*/ 123875 h 258103"/>
                <a:gd name="connsiteX95" fmla="*/ 55526 w 325659"/>
                <a:gd name="connsiteY95" fmla="*/ 146259 h 258103"/>
                <a:gd name="connsiteX96" fmla="*/ 50287 w 325659"/>
                <a:gd name="connsiteY96" fmla="*/ 151402 h 258103"/>
                <a:gd name="connsiteX97" fmla="*/ 12187 w 325659"/>
                <a:gd name="connsiteY97" fmla="*/ 157117 h 258103"/>
                <a:gd name="connsiteX98" fmla="*/ 12187 w 325659"/>
                <a:gd name="connsiteY98" fmla="*/ 168928 h 258103"/>
                <a:gd name="connsiteX99" fmla="*/ 50287 w 325659"/>
                <a:gd name="connsiteY99" fmla="*/ 174643 h 258103"/>
                <a:gd name="connsiteX100" fmla="*/ 55526 w 325659"/>
                <a:gd name="connsiteY100" fmla="*/ 179787 h 258103"/>
                <a:gd name="connsiteX101" fmla="*/ 61431 w 325659"/>
                <a:gd name="connsiteY101" fmla="*/ 202170 h 258103"/>
                <a:gd name="connsiteX102" fmla="*/ 59526 w 325659"/>
                <a:gd name="connsiteY102" fmla="*/ 209219 h 258103"/>
                <a:gd name="connsiteX103" fmla="*/ 29427 w 325659"/>
                <a:gd name="connsiteY103" fmla="*/ 233222 h 258103"/>
                <a:gd name="connsiteX104" fmla="*/ 35333 w 325659"/>
                <a:gd name="connsiteY104" fmla="*/ 243509 h 258103"/>
                <a:gd name="connsiteX105" fmla="*/ 71242 w 325659"/>
                <a:gd name="connsiteY105" fmla="*/ 229412 h 258103"/>
                <a:gd name="connsiteX106" fmla="*/ 79290 w 325659"/>
                <a:gd name="connsiteY106" fmla="*/ 232888 h 258103"/>
                <a:gd name="connsiteX107" fmla="*/ 75814 w 325659"/>
                <a:gd name="connsiteY107" fmla="*/ 240937 h 258103"/>
                <a:gd name="connsiteX108" fmla="*/ 34952 w 325659"/>
                <a:gd name="connsiteY108" fmla="*/ 257035 h 258103"/>
                <a:gd name="connsiteX109" fmla="*/ 32380 w 325659"/>
                <a:gd name="connsiteY109" fmla="*/ 257415 h 25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25659" h="258103">
                  <a:moveTo>
                    <a:pt x="32380" y="257415"/>
                  </a:moveTo>
                  <a:cubicBezTo>
                    <a:pt x="30189" y="257396"/>
                    <a:pt x="28170" y="256244"/>
                    <a:pt x="27046" y="254367"/>
                  </a:cubicBezTo>
                  <a:lnTo>
                    <a:pt x="15711" y="234841"/>
                  </a:lnTo>
                  <a:cubicBezTo>
                    <a:pt x="14187" y="232165"/>
                    <a:pt x="14835" y="228773"/>
                    <a:pt x="17235" y="226840"/>
                  </a:cubicBezTo>
                  <a:lnTo>
                    <a:pt x="48477" y="202361"/>
                  </a:lnTo>
                  <a:cubicBezTo>
                    <a:pt x="46658" y="197103"/>
                    <a:pt x="45229" y="191731"/>
                    <a:pt x="44191" y="186264"/>
                  </a:cubicBezTo>
                  <a:lnTo>
                    <a:pt x="5138" y="180358"/>
                  </a:lnTo>
                  <a:cubicBezTo>
                    <a:pt x="2128" y="179892"/>
                    <a:pt x="-91" y="177310"/>
                    <a:pt x="-101" y="174262"/>
                  </a:cubicBezTo>
                  <a:lnTo>
                    <a:pt x="-101" y="151783"/>
                  </a:lnTo>
                  <a:cubicBezTo>
                    <a:pt x="-101" y="148716"/>
                    <a:pt x="2119" y="146106"/>
                    <a:pt x="5138" y="145592"/>
                  </a:cubicBezTo>
                  <a:lnTo>
                    <a:pt x="44191" y="139782"/>
                  </a:lnTo>
                  <a:cubicBezTo>
                    <a:pt x="45210" y="134314"/>
                    <a:pt x="46648" y="128932"/>
                    <a:pt x="48477" y="123685"/>
                  </a:cubicBezTo>
                  <a:lnTo>
                    <a:pt x="17616" y="99110"/>
                  </a:lnTo>
                  <a:cubicBezTo>
                    <a:pt x="15225" y="97215"/>
                    <a:pt x="14587" y="93852"/>
                    <a:pt x="16092" y="91204"/>
                  </a:cubicBezTo>
                  <a:lnTo>
                    <a:pt x="27427" y="71678"/>
                  </a:lnTo>
                  <a:cubicBezTo>
                    <a:pt x="28932" y="68992"/>
                    <a:pt x="32199" y="67849"/>
                    <a:pt x="35047" y="69011"/>
                  </a:cubicBezTo>
                  <a:lnTo>
                    <a:pt x="71718" y="83489"/>
                  </a:lnTo>
                  <a:cubicBezTo>
                    <a:pt x="75366" y="79269"/>
                    <a:pt x="79309" y="75326"/>
                    <a:pt x="83529" y="71678"/>
                  </a:cubicBezTo>
                  <a:lnTo>
                    <a:pt x="69051" y="35007"/>
                  </a:lnTo>
                  <a:cubicBezTo>
                    <a:pt x="67889" y="32159"/>
                    <a:pt x="69032" y="28891"/>
                    <a:pt x="71718" y="27387"/>
                  </a:cubicBezTo>
                  <a:lnTo>
                    <a:pt x="90768" y="16147"/>
                  </a:lnTo>
                  <a:cubicBezTo>
                    <a:pt x="93397" y="14614"/>
                    <a:pt x="96750" y="15223"/>
                    <a:pt x="98674" y="17576"/>
                  </a:cubicBezTo>
                  <a:lnTo>
                    <a:pt x="123248" y="48437"/>
                  </a:lnTo>
                  <a:cubicBezTo>
                    <a:pt x="128458" y="46599"/>
                    <a:pt x="133811" y="45160"/>
                    <a:pt x="139250" y="44150"/>
                  </a:cubicBezTo>
                  <a:lnTo>
                    <a:pt x="145156" y="5098"/>
                  </a:lnTo>
                  <a:cubicBezTo>
                    <a:pt x="145584" y="2069"/>
                    <a:pt x="148194" y="-169"/>
                    <a:pt x="151252" y="-140"/>
                  </a:cubicBezTo>
                  <a:lnTo>
                    <a:pt x="173826" y="-140"/>
                  </a:lnTo>
                  <a:cubicBezTo>
                    <a:pt x="176874" y="-131"/>
                    <a:pt x="179455" y="2088"/>
                    <a:pt x="179922" y="5098"/>
                  </a:cubicBezTo>
                  <a:lnTo>
                    <a:pt x="185827" y="44150"/>
                  </a:lnTo>
                  <a:cubicBezTo>
                    <a:pt x="191295" y="45170"/>
                    <a:pt x="196677" y="46608"/>
                    <a:pt x="201925" y="48437"/>
                  </a:cubicBezTo>
                  <a:lnTo>
                    <a:pt x="226404" y="17576"/>
                  </a:lnTo>
                  <a:cubicBezTo>
                    <a:pt x="228280" y="15147"/>
                    <a:pt x="231700" y="14528"/>
                    <a:pt x="234310" y="16147"/>
                  </a:cubicBezTo>
                  <a:lnTo>
                    <a:pt x="253360" y="27387"/>
                  </a:lnTo>
                  <a:cubicBezTo>
                    <a:pt x="256046" y="28891"/>
                    <a:pt x="257189" y="32159"/>
                    <a:pt x="256027" y="35007"/>
                  </a:cubicBezTo>
                  <a:lnTo>
                    <a:pt x="241549" y="71678"/>
                  </a:lnTo>
                  <a:cubicBezTo>
                    <a:pt x="245787" y="75297"/>
                    <a:pt x="249740" y="79250"/>
                    <a:pt x="253360" y="83489"/>
                  </a:cubicBezTo>
                  <a:lnTo>
                    <a:pt x="290126" y="69011"/>
                  </a:lnTo>
                  <a:cubicBezTo>
                    <a:pt x="292974" y="67849"/>
                    <a:pt x="296241" y="68992"/>
                    <a:pt x="297746" y="71678"/>
                  </a:cubicBezTo>
                  <a:lnTo>
                    <a:pt x="308986" y="91204"/>
                  </a:lnTo>
                  <a:cubicBezTo>
                    <a:pt x="310491" y="93852"/>
                    <a:pt x="309852" y="97205"/>
                    <a:pt x="307462" y="99110"/>
                  </a:cubicBezTo>
                  <a:lnTo>
                    <a:pt x="277077" y="123685"/>
                  </a:lnTo>
                  <a:cubicBezTo>
                    <a:pt x="278868" y="128942"/>
                    <a:pt x="280306" y="134324"/>
                    <a:pt x="281363" y="139782"/>
                  </a:cubicBezTo>
                  <a:lnTo>
                    <a:pt x="320320" y="145592"/>
                  </a:lnTo>
                  <a:cubicBezTo>
                    <a:pt x="323340" y="146106"/>
                    <a:pt x="325559" y="148716"/>
                    <a:pt x="325559" y="151783"/>
                  </a:cubicBezTo>
                  <a:lnTo>
                    <a:pt x="325559" y="174738"/>
                  </a:lnTo>
                  <a:cubicBezTo>
                    <a:pt x="325550" y="177786"/>
                    <a:pt x="323330" y="180368"/>
                    <a:pt x="320320" y="180835"/>
                  </a:cubicBezTo>
                  <a:lnTo>
                    <a:pt x="281363" y="186740"/>
                  </a:lnTo>
                  <a:cubicBezTo>
                    <a:pt x="280277" y="192188"/>
                    <a:pt x="278849" y="197570"/>
                    <a:pt x="277077" y="202837"/>
                  </a:cubicBezTo>
                  <a:lnTo>
                    <a:pt x="307843" y="227317"/>
                  </a:lnTo>
                  <a:cubicBezTo>
                    <a:pt x="310243" y="229250"/>
                    <a:pt x="310891" y="232641"/>
                    <a:pt x="309367" y="235317"/>
                  </a:cubicBezTo>
                  <a:lnTo>
                    <a:pt x="298127" y="254843"/>
                  </a:lnTo>
                  <a:cubicBezTo>
                    <a:pt x="296622" y="257530"/>
                    <a:pt x="293355" y="258673"/>
                    <a:pt x="290507" y="257511"/>
                  </a:cubicBezTo>
                  <a:lnTo>
                    <a:pt x="249550" y="241413"/>
                  </a:lnTo>
                  <a:cubicBezTo>
                    <a:pt x="246368" y="240147"/>
                    <a:pt x="244806" y="236546"/>
                    <a:pt x="246073" y="233365"/>
                  </a:cubicBezTo>
                  <a:cubicBezTo>
                    <a:pt x="247340" y="230183"/>
                    <a:pt x="250940" y="228621"/>
                    <a:pt x="254122" y="229888"/>
                  </a:cubicBezTo>
                  <a:lnTo>
                    <a:pt x="290031" y="243985"/>
                  </a:lnTo>
                  <a:lnTo>
                    <a:pt x="295936" y="233698"/>
                  </a:lnTo>
                  <a:lnTo>
                    <a:pt x="265838" y="209695"/>
                  </a:lnTo>
                  <a:cubicBezTo>
                    <a:pt x="263742" y="208009"/>
                    <a:pt x="262970" y="205161"/>
                    <a:pt x="263932" y="202647"/>
                  </a:cubicBezTo>
                  <a:cubicBezTo>
                    <a:pt x="266733" y="195465"/>
                    <a:pt x="268714" y="187988"/>
                    <a:pt x="269838" y="180358"/>
                  </a:cubicBezTo>
                  <a:cubicBezTo>
                    <a:pt x="270229" y="177643"/>
                    <a:pt x="272362" y="175510"/>
                    <a:pt x="275077" y="175119"/>
                  </a:cubicBezTo>
                  <a:lnTo>
                    <a:pt x="313177" y="169404"/>
                  </a:lnTo>
                  <a:lnTo>
                    <a:pt x="313177" y="157594"/>
                  </a:lnTo>
                  <a:lnTo>
                    <a:pt x="275077" y="151878"/>
                  </a:lnTo>
                  <a:cubicBezTo>
                    <a:pt x="272381" y="151460"/>
                    <a:pt x="270257" y="149335"/>
                    <a:pt x="269838" y="146640"/>
                  </a:cubicBezTo>
                  <a:cubicBezTo>
                    <a:pt x="268743" y="139000"/>
                    <a:pt x="266761" y="131524"/>
                    <a:pt x="263932" y="124351"/>
                  </a:cubicBezTo>
                  <a:cubicBezTo>
                    <a:pt x="262980" y="121808"/>
                    <a:pt x="263752" y="118941"/>
                    <a:pt x="265838" y="117208"/>
                  </a:cubicBezTo>
                  <a:lnTo>
                    <a:pt x="296127" y="92824"/>
                  </a:lnTo>
                  <a:lnTo>
                    <a:pt x="290222" y="82441"/>
                  </a:lnTo>
                  <a:lnTo>
                    <a:pt x="254312" y="96633"/>
                  </a:lnTo>
                  <a:cubicBezTo>
                    <a:pt x="251769" y="97586"/>
                    <a:pt x="248902" y="96814"/>
                    <a:pt x="247168" y="94728"/>
                  </a:cubicBezTo>
                  <a:cubicBezTo>
                    <a:pt x="242349" y="88690"/>
                    <a:pt x="236891" y="83193"/>
                    <a:pt x="230881" y="78345"/>
                  </a:cubicBezTo>
                  <a:cubicBezTo>
                    <a:pt x="228804" y="76640"/>
                    <a:pt x="228042" y="73811"/>
                    <a:pt x="228976" y="71297"/>
                  </a:cubicBezTo>
                  <a:lnTo>
                    <a:pt x="243168" y="35388"/>
                  </a:lnTo>
                  <a:lnTo>
                    <a:pt x="232881" y="29482"/>
                  </a:lnTo>
                  <a:lnTo>
                    <a:pt x="208878" y="59676"/>
                  </a:lnTo>
                  <a:cubicBezTo>
                    <a:pt x="207192" y="61781"/>
                    <a:pt x="204344" y="62543"/>
                    <a:pt x="201830" y="61581"/>
                  </a:cubicBezTo>
                  <a:cubicBezTo>
                    <a:pt x="194609" y="58762"/>
                    <a:pt x="187104" y="56743"/>
                    <a:pt x="179446" y="55581"/>
                  </a:cubicBezTo>
                  <a:cubicBezTo>
                    <a:pt x="176769" y="55152"/>
                    <a:pt x="174683" y="53028"/>
                    <a:pt x="174302" y="50342"/>
                  </a:cubicBezTo>
                  <a:lnTo>
                    <a:pt x="168587" y="12242"/>
                  </a:lnTo>
                  <a:lnTo>
                    <a:pt x="156681" y="12242"/>
                  </a:lnTo>
                  <a:lnTo>
                    <a:pt x="150966" y="50342"/>
                  </a:lnTo>
                  <a:cubicBezTo>
                    <a:pt x="150585" y="53028"/>
                    <a:pt x="148499" y="55152"/>
                    <a:pt x="145823" y="55581"/>
                  </a:cubicBezTo>
                  <a:cubicBezTo>
                    <a:pt x="138222" y="56723"/>
                    <a:pt x="130773" y="58733"/>
                    <a:pt x="123629" y="61581"/>
                  </a:cubicBezTo>
                  <a:cubicBezTo>
                    <a:pt x="121086" y="62534"/>
                    <a:pt x="118219" y="61762"/>
                    <a:pt x="116485" y="59676"/>
                  </a:cubicBezTo>
                  <a:lnTo>
                    <a:pt x="92482" y="29482"/>
                  </a:lnTo>
                  <a:lnTo>
                    <a:pt x="82195" y="35388"/>
                  </a:lnTo>
                  <a:lnTo>
                    <a:pt x="96293" y="71297"/>
                  </a:lnTo>
                  <a:cubicBezTo>
                    <a:pt x="97226" y="73811"/>
                    <a:pt x="96464" y="76640"/>
                    <a:pt x="94388" y="78345"/>
                  </a:cubicBezTo>
                  <a:cubicBezTo>
                    <a:pt x="88377" y="83193"/>
                    <a:pt x="82919" y="88690"/>
                    <a:pt x="78100" y="94728"/>
                  </a:cubicBezTo>
                  <a:cubicBezTo>
                    <a:pt x="76366" y="96814"/>
                    <a:pt x="73499" y="97586"/>
                    <a:pt x="70956" y="96633"/>
                  </a:cubicBezTo>
                  <a:lnTo>
                    <a:pt x="35047" y="82441"/>
                  </a:lnTo>
                  <a:lnTo>
                    <a:pt x="29427" y="92824"/>
                  </a:lnTo>
                  <a:lnTo>
                    <a:pt x="59526" y="116731"/>
                  </a:lnTo>
                  <a:cubicBezTo>
                    <a:pt x="61669" y="118427"/>
                    <a:pt x="62441" y="121332"/>
                    <a:pt x="61431" y="123875"/>
                  </a:cubicBezTo>
                  <a:cubicBezTo>
                    <a:pt x="58659" y="131104"/>
                    <a:pt x="56678" y="138610"/>
                    <a:pt x="55526" y="146259"/>
                  </a:cubicBezTo>
                  <a:cubicBezTo>
                    <a:pt x="55040" y="148907"/>
                    <a:pt x="52944" y="150964"/>
                    <a:pt x="50287" y="151402"/>
                  </a:cubicBezTo>
                  <a:lnTo>
                    <a:pt x="12187" y="157117"/>
                  </a:lnTo>
                  <a:lnTo>
                    <a:pt x="12187" y="168928"/>
                  </a:lnTo>
                  <a:lnTo>
                    <a:pt x="50287" y="174643"/>
                  </a:lnTo>
                  <a:cubicBezTo>
                    <a:pt x="52954" y="175053"/>
                    <a:pt x="55068" y="177120"/>
                    <a:pt x="55526" y="179787"/>
                  </a:cubicBezTo>
                  <a:cubicBezTo>
                    <a:pt x="56726" y="187425"/>
                    <a:pt x="58707" y="194931"/>
                    <a:pt x="61431" y="202170"/>
                  </a:cubicBezTo>
                  <a:cubicBezTo>
                    <a:pt x="62393" y="204685"/>
                    <a:pt x="61622" y="207533"/>
                    <a:pt x="59526" y="209219"/>
                  </a:cubicBezTo>
                  <a:lnTo>
                    <a:pt x="29427" y="233222"/>
                  </a:lnTo>
                  <a:lnTo>
                    <a:pt x="35333" y="243509"/>
                  </a:lnTo>
                  <a:lnTo>
                    <a:pt x="71242" y="229412"/>
                  </a:lnTo>
                  <a:cubicBezTo>
                    <a:pt x="74423" y="228145"/>
                    <a:pt x="78024" y="229707"/>
                    <a:pt x="79290" y="232888"/>
                  </a:cubicBezTo>
                  <a:cubicBezTo>
                    <a:pt x="80557" y="236070"/>
                    <a:pt x="78995" y="239670"/>
                    <a:pt x="75814" y="240937"/>
                  </a:cubicBezTo>
                  <a:lnTo>
                    <a:pt x="34952" y="257035"/>
                  </a:lnTo>
                  <a:cubicBezTo>
                    <a:pt x="34132" y="257339"/>
                    <a:pt x="33256" y="257463"/>
                    <a:pt x="32380" y="2574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3EDC20F-EF75-4209-81EE-3A9FA099039F}"/>
                </a:ext>
              </a:extLst>
            </p:cNvPr>
            <p:cNvSpPr/>
            <p:nvPr/>
          </p:nvSpPr>
          <p:spPr>
            <a:xfrm>
              <a:off x="3198666" y="6028535"/>
              <a:ext cx="296780" cy="12476"/>
            </a:xfrm>
            <a:custGeom>
              <a:avLst/>
              <a:gdLst>
                <a:gd name="connsiteX0" fmla="*/ 291166 w 296782"/>
                <a:gd name="connsiteY0" fmla="*/ 12337 h 12477"/>
                <a:gd name="connsiteX1" fmla="*/ 5416 w 296782"/>
                <a:gd name="connsiteY1" fmla="*/ 12337 h 12477"/>
                <a:gd name="connsiteX2" fmla="*/ -52 w 296782"/>
                <a:gd name="connsiteY2" fmla="*/ 5327 h 12477"/>
                <a:gd name="connsiteX3" fmla="*/ 5416 w 296782"/>
                <a:gd name="connsiteY3" fmla="*/ -141 h 12477"/>
                <a:gd name="connsiteX4" fmla="*/ 291166 w 296782"/>
                <a:gd name="connsiteY4" fmla="*/ -141 h 12477"/>
                <a:gd name="connsiteX5" fmla="*/ 296633 w 296782"/>
                <a:gd name="connsiteY5" fmla="*/ 6870 h 12477"/>
                <a:gd name="connsiteX6" fmla="*/ 291166 w 296782"/>
                <a:gd name="connsiteY6" fmla="*/ 12337 h 1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782" h="12477">
                  <a:moveTo>
                    <a:pt x="291166" y="12337"/>
                  </a:moveTo>
                  <a:lnTo>
                    <a:pt x="5416" y="12337"/>
                  </a:lnTo>
                  <a:cubicBezTo>
                    <a:pt x="1967" y="11909"/>
                    <a:pt x="-480" y="8775"/>
                    <a:pt x="-52" y="5327"/>
                  </a:cubicBezTo>
                  <a:cubicBezTo>
                    <a:pt x="301" y="2469"/>
                    <a:pt x="2558" y="212"/>
                    <a:pt x="5416" y="-141"/>
                  </a:cubicBezTo>
                  <a:lnTo>
                    <a:pt x="291166" y="-141"/>
                  </a:lnTo>
                  <a:cubicBezTo>
                    <a:pt x="294614" y="288"/>
                    <a:pt x="297062" y="3422"/>
                    <a:pt x="296633" y="6870"/>
                  </a:cubicBezTo>
                  <a:cubicBezTo>
                    <a:pt x="296281" y="9727"/>
                    <a:pt x="294023" y="11985"/>
                    <a:pt x="291166" y="12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822844AA-ACC0-4B35-B533-8E10F98F746B}"/>
                </a:ext>
              </a:extLst>
            </p:cNvPr>
            <p:cNvSpPr/>
            <p:nvPr/>
          </p:nvSpPr>
          <p:spPr>
            <a:xfrm>
              <a:off x="3197993" y="6070350"/>
              <a:ext cx="298130" cy="12382"/>
            </a:xfrm>
            <a:custGeom>
              <a:avLst/>
              <a:gdLst>
                <a:gd name="connsiteX0" fmla="*/ 291841 w 298132"/>
                <a:gd name="connsiteY0" fmla="*/ 12242 h 12382"/>
                <a:gd name="connsiteX1" fmla="*/ 6091 w 298132"/>
                <a:gd name="connsiteY1" fmla="*/ 12242 h 12382"/>
                <a:gd name="connsiteX2" fmla="*/ -101 w 298132"/>
                <a:gd name="connsiteY2" fmla="*/ 6051 h 12382"/>
                <a:gd name="connsiteX3" fmla="*/ 6091 w 298132"/>
                <a:gd name="connsiteY3" fmla="*/ -141 h 12382"/>
                <a:gd name="connsiteX4" fmla="*/ 291841 w 298132"/>
                <a:gd name="connsiteY4" fmla="*/ -141 h 12382"/>
                <a:gd name="connsiteX5" fmla="*/ 298032 w 298132"/>
                <a:gd name="connsiteY5" fmla="*/ 6051 h 12382"/>
                <a:gd name="connsiteX6" fmla="*/ 291841 w 298132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132" h="12382">
                  <a:moveTo>
                    <a:pt x="291841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291841" y="-141"/>
                  </a:lnTo>
                  <a:cubicBezTo>
                    <a:pt x="295260" y="-141"/>
                    <a:pt x="298032" y="2631"/>
                    <a:pt x="298032" y="6051"/>
                  </a:cubicBezTo>
                  <a:cubicBezTo>
                    <a:pt x="298032" y="9470"/>
                    <a:pt x="295260" y="12242"/>
                    <a:pt x="291841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93B1F7E9-A6E7-4B0B-9B3F-38879EE20A30}"/>
                </a:ext>
              </a:extLst>
            </p:cNvPr>
            <p:cNvSpPr/>
            <p:nvPr/>
          </p:nvSpPr>
          <p:spPr>
            <a:xfrm>
              <a:off x="3197999" y="6108451"/>
              <a:ext cx="298130" cy="12382"/>
            </a:xfrm>
            <a:custGeom>
              <a:avLst/>
              <a:gdLst>
                <a:gd name="connsiteX0" fmla="*/ 291841 w 298132"/>
                <a:gd name="connsiteY0" fmla="*/ 12242 h 12382"/>
                <a:gd name="connsiteX1" fmla="*/ 6091 w 298132"/>
                <a:gd name="connsiteY1" fmla="*/ 12242 h 12382"/>
                <a:gd name="connsiteX2" fmla="*/ -101 w 298132"/>
                <a:gd name="connsiteY2" fmla="*/ 6051 h 12382"/>
                <a:gd name="connsiteX3" fmla="*/ 6091 w 298132"/>
                <a:gd name="connsiteY3" fmla="*/ -141 h 12382"/>
                <a:gd name="connsiteX4" fmla="*/ 291841 w 298132"/>
                <a:gd name="connsiteY4" fmla="*/ -141 h 12382"/>
                <a:gd name="connsiteX5" fmla="*/ 298032 w 298132"/>
                <a:gd name="connsiteY5" fmla="*/ 6051 h 12382"/>
                <a:gd name="connsiteX6" fmla="*/ 291841 w 298132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132" h="12382">
                  <a:moveTo>
                    <a:pt x="291841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291841" y="-141"/>
                  </a:lnTo>
                  <a:cubicBezTo>
                    <a:pt x="295260" y="-141"/>
                    <a:pt x="298032" y="2631"/>
                    <a:pt x="298032" y="6051"/>
                  </a:cubicBezTo>
                  <a:cubicBezTo>
                    <a:pt x="298032" y="9470"/>
                    <a:pt x="295260" y="12242"/>
                    <a:pt x="291841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91BD9156-EF27-40C4-AFD8-D1A1B95D74D7}"/>
                </a:ext>
              </a:extLst>
            </p:cNvPr>
            <p:cNvSpPr/>
            <p:nvPr/>
          </p:nvSpPr>
          <p:spPr>
            <a:xfrm>
              <a:off x="3266779" y="6145598"/>
              <a:ext cx="160304" cy="79057"/>
            </a:xfrm>
            <a:custGeom>
              <a:avLst/>
              <a:gdLst>
                <a:gd name="connsiteX0" fmla="*/ 154014 w 160305"/>
                <a:gd name="connsiteY0" fmla="*/ 78917 h 79057"/>
                <a:gd name="connsiteX1" fmla="*/ 6091 w 160305"/>
                <a:gd name="connsiteY1" fmla="*/ 78917 h 79057"/>
                <a:gd name="connsiteX2" fmla="*/ -101 w 160305"/>
                <a:gd name="connsiteY2" fmla="*/ 72725 h 79057"/>
                <a:gd name="connsiteX3" fmla="*/ -101 w 160305"/>
                <a:gd name="connsiteY3" fmla="*/ 6050 h 79057"/>
                <a:gd name="connsiteX4" fmla="*/ 6091 w 160305"/>
                <a:gd name="connsiteY4" fmla="*/ -141 h 79057"/>
                <a:gd name="connsiteX5" fmla="*/ 154014 w 160305"/>
                <a:gd name="connsiteY5" fmla="*/ -141 h 79057"/>
                <a:gd name="connsiteX6" fmla="*/ 160205 w 160305"/>
                <a:gd name="connsiteY6" fmla="*/ 6050 h 79057"/>
                <a:gd name="connsiteX7" fmla="*/ 160205 w 160305"/>
                <a:gd name="connsiteY7" fmla="*/ 72725 h 79057"/>
                <a:gd name="connsiteX8" fmla="*/ 154014 w 160305"/>
                <a:gd name="connsiteY8" fmla="*/ 78917 h 79057"/>
                <a:gd name="connsiteX9" fmla="*/ 12282 w 160305"/>
                <a:gd name="connsiteY9" fmla="*/ 66534 h 79057"/>
                <a:gd name="connsiteX10" fmla="*/ 147823 w 160305"/>
                <a:gd name="connsiteY10" fmla="*/ 66534 h 79057"/>
                <a:gd name="connsiteX11" fmla="*/ 147823 w 160305"/>
                <a:gd name="connsiteY11" fmla="*/ 11860 h 79057"/>
                <a:gd name="connsiteX12" fmla="*/ 12282 w 160305"/>
                <a:gd name="connsiteY12" fmla="*/ 1186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05" h="79057">
                  <a:moveTo>
                    <a:pt x="154014" y="78917"/>
                  </a:moveTo>
                  <a:lnTo>
                    <a:pt x="6091" y="78917"/>
                  </a:lnTo>
                  <a:cubicBezTo>
                    <a:pt x="2671" y="78917"/>
                    <a:pt x="-101" y="76145"/>
                    <a:pt x="-101" y="72725"/>
                  </a:cubicBezTo>
                  <a:lnTo>
                    <a:pt x="-101" y="6050"/>
                  </a:lnTo>
                  <a:cubicBezTo>
                    <a:pt x="-101" y="2631"/>
                    <a:pt x="2671" y="-141"/>
                    <a:pt x="6091" y="-141"/>
                  </a:cubicBezTo>
                  <a:lnTo>
                    <a:pt x="154014" y="-141"/>
                  </a:lnTo>
                  <a:cubicBezTo>
                    <a:pt x="157433" y="-141"/>
                    <a:pt x="160205" y="2631"/>
                    <a:pt x="160205" y="6050"/>
                  </a:cubicBezTo>
                  <a:lnTo>
                    <a:pt x="160205" y="72725"/>
                  </a:lnTo>
                  <a:cubicBezTo>
                    <a:pt x="160205" y="76145"/>
                    <a:pt x="157433" y="78917"/>
                    <a:pt x="154014" y="78917"/>
                  </a:cubicBezTo>
                  <a:close/>
                  <a:moveTo>
                    <a:pt x="12282" y="66534"/>
                  </a:moveTo>
                  <a:lnTo>
                    <a:pt x="147823" y="66534"/>
                  </a:lnTo>
                  <a:lnTo>
                    <a:pt x="147823" y="11860"/>
                  </a:lnTo>
                  <a:lnTo>
                    <a:pt x="12282" y="118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137FE4EF-AB72-462A-95B8-230DE92F9BCB}"/>
                </a:ext>
              </a:extLst>
            </p:cNvPr>
            <p:cNvSpPr/>
            <p:nvPr/>
          </p:nvSpPr>
          <p:spPr>
            <a:xfrm>
              <a:off x="3316881" y="6212286"/>
              <a:ext cx="60007" cy="70485"/>
            </a:xfrm>
            <a:custGeom>
              <a:avLst/>
              <a:gdLst>
                <a:gd name="connsiteX0" fmla="*/ 53716 w 60007"/>
                <a:gd name="connsiteY0" fmla="*/ 70344 h 70484"/>
                <a:gd name="connsiteX1" fmla="*/ 6091 w 60007"/>
                <a:gd name="connsiteY1" fmla="*/ 70344 h 70484"/>
                <a:gd name="connsiteX2" fmla="*/ -101 w 60007"/>
                <a:gd name="connsiteY2" fmla="*/ 64153 h 70484"/>
                <a:gd name="connsiteX3" fmla="*/ -101 w 60007"/>
                <a:gd name="connsiteY3" fmla="*/ 6050 h 70484"/>
                <a:gd name="connsiteX4" fmla="*/ 6091 w 60007"/>
                <a:gd name="connsiteY4" fmla="*/ -141 h 70484"/>
                <a:gd name="connsiteX5" fmla="*/ 53716 w 60007"/>
                <a:gd name="connsiteY5" fmla="*/ -141 h 70484"/>
                <a:gd name="connsiteX6" fmla="*/ 59907 w 60007"/>
                <a:gd name="connsiteY6" fmla="*/ 6050 h 70484"/>
                <a:gd name="connsiteX7" fmla="*/ 59907 w 60007"/>
                <a:gd name="connsiteY7" fmla="*/ 64153 h 70484"/>
                <a:gd name="connsiteX8" fmla="*/ 53716 w 60007"/>
                <a:gd name="connsiteY8" fmla="*/ 70344 h 70484"/>
                <a:gd name="connsiteX9" fmla="*/ 12377 w 60007"/>
                <a:gd name="connsiteY9" fmla="*/ 57962 h 70484"/>
                <a:gd name="connsiteX10" fmla="*/ 47525 w 60007"/>
                <a:gd name="connsiteY10" fmla="*/ 57962 h 70484"/>
                <a:gd name="connsiteX11" fmla="*/ 47525 w 60007"/>
                <a:gd name="connsiteY11" fmla="*/ 12242 h 70484"/>
                <a:gd name="connsiteX12" fmla="*/ 12377 w 60007"/>
                <a:gd name="connsiteY12" fmla="*/ 12242 h 7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007" h="70484">
                  <a:moveTo>
                    <a:pt x="53716" y="70344"/>
                  </a:moveTo>
                  <a:lnTo>
                    <a:pt x="6091" y="70344"/>
                  </a:lnTo>
                  <a:cubicBezTo>
                    <a:pt x="2671" y="70344"/>
                    <a:pt x="-101" y="67572"/>
                    <a:pt x="-101" y="64153"/>
                  </a:cubicBezTo>
                  <a:lnTo>
                    <a:pt x="-101" y="6050"/>
                  </a:lnTo>
                  <a:cubicBezTo>
                    <a:pt x="-101" y="2631"/>
                    <a:pt x="2671" y="-141"/>
                    <a:pt x="6091" y="-141"/>
                  </a:cubicBezTo>
                  <a:lnTo>
                    <a:pt x="53716" y="-141"/>
                  </a:lnTo>
                  <a:cubicBezTo>
                    <a:pt x="57135" y="-141"/>
                    <a:pt x="59907" y="2631"/>
                    <a:pt x="59907" y="6050"/>
                  </a:cubicBezTo>
                  <a:lnTo>
                    <a:pt x="59907" y="64153"/>
                  </a:lnTo>
                  <a:cubicBezTo>
                    <a:pt x="59907" y="67572"/>
                    <a:pt x="57135" y="70344"/>
                    <a:pt x="53716" y="70344"/>
                  </a:cubicBezTo>
                  <a:close/>
                  <a:moveTo>
                    <a:pt x="12377" y="57962"/>
                  </a:moveTo>
                  <a:lnTo>
                    <a:pt x="47525" y="57962"/>
                  </a:lnTo>
                  <a:lnTo>
                    <a:pt x="47525" y="12242"/>
                  </a:lnTo>
                  <a:lnTo>
                    <a:pt x="12377" y="122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1D62D850-DC1E-4B93-BBC8-53714A54FC4C}"/>
                </a:ext>
              </a:extLst>
            </p:cNvPr>
            <p:cNvSpPr/>
            <p:nvPr/>
          </p:nvSpPr>
          <p:spPr>
            <a:xfrm>
              <a:off x="3304602" y="5769864"/>
              <a:ext cx="84412" cy="157543"/>
            </a:xfrm>
            <a:custGeom>
              <a:avLst/>
              <a:gdLst>
                <a:gd name="connsiteX0" fmla="*/ 47334 w 84413"/>
                <a:gd name="connsiteY0" fmla="*/ 127875 h 157543"/>
                <a:gd name="connsiteX1" fmla="*/ 62384 w 84413"/>
                <a:gd name="connsiteY1" fmla="*/ 119969 h 157543"/>
                <a:gd name="connsiteX2" fmla="*/ 68289 w 84413"/>
                <a:gd name="connsiteY2" fmla="*/ 103205 h 157543"/>
                <a:gd name="connsiteX3" fmla="*/ 64193 w 84413"/>
                <a:gd name="connsiteY3" fmla="*/ 89489 h 157543"/>
                <a:gd name="connsiteX4" fmla="*/ 47334 w 84413"/>
                <a:gd name="connsiteY4" fmla="*/ 81107 h 157543"/>
                <a:gd name="connsiteX5" fmla="*/ 37809 w 84413"/>
                <a:gd name="connsiteY5" fmla="*/ 19671 h 157543"/>
                <a:gd name="connsiteX6" fmla="*/ 23426 w 84413"/>
                <a:gd name="connsiteY6" fmla="*/ 27005 h 157543"/>
                <a:gd name="connsiteX7" fmla="*/ 18188 w 84413"/>
                <a:gd name="connsiteY7" fmla="*/ 41007 h 157543"/>
                <a:gd name="connsiteX8" fmla="*/ 22664 w 84413"/>
                <a:gd name="connsiteY8" fmla="*/ 54342 h 157543"/>
                <a:gd name="connsiteX9" fmla="*/ 37809 w 84413"/>
                <a:gd name="connsiteY9" fmla="*/ 62534 h 157543"/>
                <a:gd name="connsiteX10" fmla="*/ 37809 w 84413"/>
                <a:gd name="connsiteY10" fmla="*/ 156736 h 157543"/>
                <a:gd name="connsiteX11" fmla="*/ 37809 w 84413"/>
                <a:gd name="connsiteY11" fmla="*/ 141020 h 157543"/>
                <a:gd name="connsiteX12" fmla="*/ 18759 w 84413"/>
                <a:gd name="connsiteY12" fmla="*/ 135781 h 157543"/>
                <a:gd name="connsiteX13" fmla="*/ 6091 w 84413"/>
                <a:gd name="connsiteY13" fmla="*/ 123589 h 157543"/>
                <a:gd name="connsiteX14" fmla="*/ -101 w 84413"/>
                <a:gd name="connsiteY14" fmla="*/ 102920 h 157543"/>
                <a:gd name="connsiteX15" fmla="*/ 15520 w 84413"/>
                <a:gd name="connsiteY15" fmla="*/ 99967 h 157543"/>
                <a:gd name="connsiteX16" fmla="*/ 21998 w 84413"/>
                <a:gd name="connsiteY16" fmla="*/ 119017 h 157543"/>
                <a:gd name="connsiteX17" fmla="*/ 37809 w 84413"/>
                <a:gd name="connsiteY17" fmla="*/ 128542 h 157543"/>
                <a:gd name="connsiteX18" fmla="*/ 37809 w 84413"/>
                <a:gd name="connsiteY18" fmla="*/ 79393 h 157543"/>
                <a:gd name="connsiteX19" fmla="*/ 18092 w 84413"/>
                <a:gd name="connsiteY19" fmla="*/ 71201 h 157543"/>
                <a:gd name="connsiteX20" fmla="*/ 6567 w 84413"/>
                <a:gd name="connsiteY20" fmla="*/ 59676 h 157543"/>
                <a:gd name="connsiteX21" fmla="*/ 2567 w 84413"/>
                <a:gd name="connsiteY21" fmla="*/ 42912 h 157543"/>
                <a:gd name="connsiteX22" fmla="*/ 14378 w 84413"/>
                <a:gd name="connsiteY22" fmla="*/ 15861 h 157543"/>
                <a:gd name="connsiteX23" fmla="*/ 37809 w 84413"/>
                <a:gd name="connsiteY23" fmla="*/ 7288 h 157543"/>
                <a:gd name="connsiteX24" fmla="*/ 37809 w 84413"/>
                <a:gd name="connsiteY24" fmla="*/ -141 h 157543"/>
                <a:gd name="connsiteX25" fmla="*/ 47334 w 84413"/>
                <a:gd name="connsiteY25" fmla="*/ -141 h 157543"/>
                <a:gd name="connsiteX26" fmla="*/ 47334 w 84413"/>
                <a:gd name="connsiteY26" fmla="*/ 7288 h 157543"/>
                <a:gd name="connsiteX27" fmla="*/ 68861 w 84413"/>
                <a:gd name="connsiteY27" fmla="*/ 15385 h 157543"/>
                <a:gd name="connsiteX28" fmla="*/ 81148 w 84413"/>
                <a:gd name="connsiteY28" fmla="*/ 38816 h 157543"/>
                <a:gd name="connsiteX29" fmla="*/ 65146 w 84413"/>
                <a:gd name="connsiteY29" fmla="*/ 41293 h 157543"/>
                <a:gd name="connsiteX30" fmla="*/ 59336 w 84413"/>
                <a:gd name="connsiteY30" fmla="*/ 27101 h 157543"/>
                <a:gd name="connsiteX31" fmla="*/ 47334 w 84413"/>
                <a:gd name="connsiteY31" fmla="*/ 20528 h 157543"/>
                <a:gd name="connsiteX32" fmla="*/ 47334 w 84413"/>
                <a:gd name="connsiteY32" fmla="*/ 65581 h 157543"/>
                <a:gd name="connsiteX33" fmla="*/ 62955 w 84413"/>
                <a:gd name="connsiteY33" fmla="*/ 70249 h 157543"/>
                <a:gd name="connsiteX34" fmla="*/ 74861 w 84413"/>
                <a:gd name="connsiteY34" fmla="*/ 78154 h 157543"/>
                <a:gd name="connsiteX35" fmla="*/ 81910 w 84413"/>
                <a:gd name="connsiteY35" fmla="*/ 89013 h 157543"/>
                <a:gd name="connsiteX36" fmla="*/ 84291 w 84413"/>
                <a:gd name="connsiteY36" fmla="*/ 102824 h 157543"/>
                <a:gd name="connsiteX37" fmla="*/ 74004 w 84413"/>
                <a:gd name="connsiteY37" fmla="*/ 129875 h 157543"/>
                <a:gd name="connsiteX38" fmla="*/ 47334 w 84413"/>
                <a:gd name="connsiteY38" fmla="*/ 141496 h 157543"/>
                <a:gd name="connsiteX39" fmla="*/ 47334 w 84413"/>
                <a:gd name="connsiteY39" fmla="*/ 157403 h 15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4413" h="157543">
                  <a:moveTo>
                    <a:pt x="47334" y="127875"/>
                  </a:moveTo>
                  <a:cubicBezTo>
                    <a:pt x="53163" y="127218"/>
                    <a:pt x="58535" y="124399"/>
                    <a:pt x="62384" y="119969"/>
                  </a:cubicBezTo>
                  <a:cubicBezTo>
                    <a:pt x="66365" y="115312"/>
                    <a:pt x="68470" y="109330"/>
                    <a:pt x="68289" y="103205"/>
                  </a:cubicBezTo>
                  <a:cubicBezTo>
                    <a:pt x="68537" y="98300"/>
                    <a:pt x="67089" y="93452"/>
                    <a:pt x="64193" y="89489"/>
                  </a:cubicBezTo>
                  <a:cubicBezTo>
                    <a:pt x="59536" y="85070"/>
                    <a:pt x="53668" y="82155"/>
                    <a:pt x="47334" y="81107"/>
                  </a:cubicBezTo>
                  <a:close/>
                  <a:moveTo>
                    <a:pt x="37809" y="19671"/>
                  </a:moveTo>
                  <a:cubicBezTo>
                    <a:pt x="32266" y="20243"/>
                    <a:pt x="27141" y="22853"/>
                    <a:pt x="23426" y="27005"/>
                  </a:cubicBezTo>
                  <a:cubicBezTo>
                    <a:pt x="19988" y="30853"/>
                    <a:pt x="18121" y="35845"/>
                    <a:pt x="18188" y="41007"/>
                  </a:cubicBezTo>
                  <a:cubicBezTo>
                    <a:pt x="17978" y="45855"/>
                    <a:pt x="19578" y="50599"/>
                    <a:pt x="22664" y="54342"/>
                  </a:cubicBezTo>
                  <a:cubicBezTo>
                    <a:pt x="26722" y="58609"/>
                    <a:pt x="32018" y="61476"/>
                    <a:pt x="37809" y="62534"/>
                  </a:cubicBezTo>
                  <a:close/>
                  <a:moveTo>
                    <a:pt x="37809" y="156736"/>
                  </a:moveTo>
                  <a:lnTo>
                    <a:pt x="37809" y="141020"/>
                  </a:lnTo>
                  <a:cubicBezTo>
                    <a:pt x="31208" y="140372"/>
                    <a:pt x="24769" y="138600"/>
                    <a:pt x="18759" y="135781"/>
                  </a:cubicBezTo>
                  <a:cubicBezTo>
                    <a:pt x="13549" y="132885"/>
                    <a:pt x="9186" y="128685"/>
                    <a:pt x="6091" y="123589"/>
                  </a:cubicBezTo>
                  <a:cubicBezTo>
                    <a:pt x="2357" y="117312"/>
                    <a:pt x="233" y="110216"/>
                    <a:pt x="-101" y="102920"/>
                  </a:cubicBezTo>
                  <a:lnTo>
                    <a:pt x="15520" y="99967"/>
                  </a:lnTo>
                  <a:cubicBezTo>
                    <a:pt x="16006" y="106768"/>
                    <a:pt x="18235" y="113330"/>
                    <a:pt x="21998" y="119017"/>
                  </a:cubicBezTo>
                  <a:cubicBezTo>
                    <a:pt x="25703" y="124265"/>
                    <a:pt x="31437" y="127723"/>
                    <a:pt x="37809" y="128542"/>
                  </a:cubicBezTo>
                  <a:lnTo>
                    <a:pt x="37809" y="79393"/>
                  </a:lnTo>
                  <a:cubicBezTo>
                    <a:pt x="30903" y="77535"/>
                    <a:pt x="24274" y="74783"/>
                    <a:pt x="18092" y="71201"/>
                  </a:cubicBezTo>
                  <a:cubicBezTo>
                    <a:pt x="13235" y="68534"/>
                    <a:pt x="9234" y="64534"/>
                    <a:pt x="6567" y="59676"/>
                  </a:cubicBezTo>
                  <a:cubicBezTo>
                    <a:pt x="3843" y="54513"/>
                    <a:pt x="2462" y="48751"/>
                    <a:pt x="2567" y="42912"/>
                  </a:cubicBezTo>
                  <a:cubicBezTo>
                    <a:pt x="2195" y="32568"/>
                    <a:pt x="6538" y="22614"/>
                    <a:pt x="14378" y="15861"/>
                  </a:cubicBezTo>
                  <a:cubicBezTo>
                    <a:pt x="21093" y="10623"/>
                    <a:pt x="29294" y="7622"/>
                    <a:pt x="37809" y="7288"/>
                  </a:cubicBezTo>
                  <a:lnTo>
                    <a:pt x="37809" y="-141"/>
                  </a:lnTo>
                  <a:lnTo>
                    <a:pt x="47334" y="-141"/>
                  </a:lnTo>
                  <a:lnTo>
                    <a:pt x="47334" y="7288"/>
                  </a:lnTo>
                  <a:cubicBezTo>
                    <a:pt x="55173" y="7708"/>
                    <a:pt x="62688" y="10537"/>
                    <a:pt x="68861" y="15385"/>
                  </a:cubicBezTo>
                  <a:cubicBezTo>
                    <a:pt x="75785" y="21357"/>
                    <a:pt x="80176" y="29730"/>
                    <a:pt x="81148" y="38816"/>
                  </a:cubicBezTo>
                  <a:lnTo>
                    <a:pt x="65146" y="41293"/>
                  </a:lnTo>
                  <a:cubicBezTo>
                    <a:pt x="64641" y="36093"/>
                    <a:pt x="62622" y="31159"/>
                    <a:pt x="59336" y="27101"/>
                  </a:cubicBezTo>
                  <a:cubicBezTo>
                    <a:pt x="56173" y="23643"/>
                    <a:pt x="51954" y="21338"/>
                    <a:pt x="47334" y="20528"/>
                  </a:cubicBezTo>
                  <a:lnTo>
                    <a:pt x="47334" y="65581"/>
                  </a:lnTo>
                  <a:cubicBezTo>
                    <a:pt x="52630" y="66839"/>
                    <a:pt x="57840" y="68392"/>
                    <a:pt x="62955" y="70249"/>
                  </a:cubicBezTo>
                  <a:cubicBezTo>
                    <a:pt x="67356" y="72154"/>
                    <a:pt x="71394" y="74840"/>
                    <a:pt x="74861" y="78154"/>
                  </a:cubicBezTo>
                  <a:cubicBezTo>
                    <a:pt x="77919" y="81260"/>
                    <a:pt x="80319" y="84955"/>
                    <a:pt x="81910" y="89013"/>
                  </a:cubicBezTo>
                  <a:cubicBezTo>
                    <a:pt x="83548" y="93433"/>
                    <a:pt x="84358" y="98110"/>
                    <a:pt x="84291" y="102824"/>
                  </a:cubicBezTo>
                  <a:cubicBezTo>
                    <a:pt x="84634" y="112854"/>
                    <a:pt x="80929" y="122608"/>
                    <a:pt x="74004" y="129875"/>
                  </a:cubicBezTo>
                  <a:cubicBezTo>
                    <a:pt x="67003" y="137124"/>
                    <a:pt x="57412" y="141305"/>
                    <a:pt x="47334" y="141496"/>
                  </a:cubicBezTo>
                  <a:lnTo>
                    <a:pt x="47334" y="1574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矩形: 圆顶角 10">
            <a:extLst>
              <a:ext uri="{FF2B5EF4-FFF2-40B4-BE49-F238E27FC236}">
                <a16:creationId xmlns:a16="http://schemas.microsoft.com/office/drawing/2014/main" id="{778CBD96-9755-40A8-A5E8-7DEA8108963E}"/>
              </a:ext>
            </a:extLst>
          </p:cNvPr>
          <p:cNvSpPr/>
          <p:nvPr/>
        </p:nvSpPr>
        <p:spPr>
          <a:xfrm flipV="1">
            <a:off x="4787284" y="3521277"/>
            <a:ext cx="1203246" cy="1139407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AEB5AC2A-D805-4C97-A84E-F5AEF693D7AF}"/>
              </a:ext>
            </a:extLst>
          </p:cNvPr>
          <p:cNvGrpSpPr/>
          <p:nvPr/>
        </p:nvGrpSpPr>
        <p:grpSpPr>
          <a:xfrm>
            <a:off x="5087945" y="3755074"/>
            <a:ext cx="601924" cy="671814"/>
            <a:chOff x="6715314" y="576262"/>
            <a:chExt cx="675131" cy="753522"/>
          </a:xfrm>
          <a:solidFill>
            <a:schemeClr val="bg1"/>
          </a:solidFill>
        </p:grpSpPr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052AEA32-D3ED-4C88-835C-C26D2553309D}"/>
                </a:ext>
              </a:extLst>
            </p:cNvPr>
            <p:cNvSpPr/>
            <p:nvPr/>
          </p:nvSpPr>
          <p:spPr>
            <a:xfrm>
              <a:off x="6715314" y="607313"/>
              <a:ext cx="516540" cy="722471"/>
            </a:xfrm>
            <a:custGeom>
              <a:avLst/>
              <a:gdLst>
                <a:gd name="connsiteX0" fmla="*/ 510249 w 516540"/>
                <a:gd name="connsiteY0" fmla="*/ 722331 h 722471"/>
                <a:gd name="connsiteX1" fmla="*/ 6091 w 516540"/>
                <a:gd name="connsiteY1" fmla="*/ 722331 h 722471"/>
                <a:gd name="connsiteX2" fmla="*/ -101 w 516540"/>
                <a:gd name="connsiteY2" fmla="*/ 716139 h 722471"/>
                <a:gd name="connsiteX3" fmla="*/ -101 w 516540"/>
                <a:gd name="connsiteY3" fmla="*/ 6051 h 722471"/>
                <a:gd name="connsiteX4" fmla="*/ 6091 w 516540"/>
                <a:gd name="connsiteY4" fmla="*/ -141 h 722471"/>
                <a:gd name="connsiteX5" fmla="*/ 510249 w 516540"/>
                <a:gd name="connsiteY5" fmla="*/ -141 h 722471"/>
                <a:gd name="connsiteX6" fmla="*/ 516440 w 516540"/>
                <a:gd name="connsiteY6" fmla="*/ 6051 h 722471"/>
                <a:gd name="connsiteX7" fmla="*/ 516440 w 516540"/>
                <a:gd name="connsiteY7" fmla="*/ 716139 h 722471"/>
                <a:gd name="connsiteX8" fmla="*/ 510249 w 516540"/>
                <a:gd name="connsiteY8" fmla="*/ 722331 h 722471"/>
                <a:gd name="connsiteX9" fmla="*/ 12282 w 516540"/>
                <a:gd name="connsiteY9" fmla="*/ 709948 h 722471"/>
                <a:gd name="connsiteX10" fmla="*/ 504058 w 516540"/>
                <a:gd name="connsiteY10" fmla="*/ 709948 h 722471"/>
                <a:gd name="connsiteX11" fmla="*/ 504058 w 516540"/>
                <a:gd name="connsiteY11" fmla="*/ 12242 h 722471"/>
                <a:gd name="connsiteX12" fmla="*/ 12282 w 516540"/>
                <a:gd name="connsiteY12" fmla="*/ 12242 h 72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540" h="722471">
                  <a:moveTo>
                    <a:pt x="510249" y="722331"/>
                  </a:moveTo>
                  <a:lnTo>
                    <a:pt x="6091" y="722331"/>
                  </a:lnTo>
                  <a:cubicBezTo>
                    <a:pt x="2671" y="722331"/>
                    <a:pt x="-101" y="719559"/>
                    <a:pt x="-101" y="716139"/>
                  </a:cubicBezTo>
                  <a:lnTo>
                    <a:pt x="-101" y="6051"/>
                  </a:lnTo>
                  <a:cubicBezTo>
                    <a:pt x="-101" y="2631"/>
                    <a:pt x="2671" y="-141"/>
                    <a:pt x="6091" y="-141"/>
                  </a:cubicBezTo>
                  <a:lnTo>
                    <a:pt x="510249" y="-141"/>
                  </a:lnTo>
                  <a:cubicBezTo>
                    <a:pt x="513669" y="-141"/>
                    <a:pt x="516440" y="2631"/>
                    <a:pt x="516440" y="6051"/>
                  </a:cubicBezTo>
                  <a:lnTo>
                    <a:pt x="516440" y="716139"/>
                  </a:lnTo>
                  <a:cubicBezTo>
                    <a:pt x="516440" y="719559"/>
                    <a:pt x="513669" y="722331"/>
                    <a:pt x="510249" y="722331"/>
                  </a:cubicBezTo>
                  <a:close/>
                  <a:moveTo>
                    <a:pt x="12282" y="709948"/>
                  </a:moveTo>
                  <a:lnTo>
                    <a:pt x="504058" y="709948"/>
                  </a:lnTo>
                  <a:lnTo>
                    <a:pt x="504058" y="12242"/>
                  </a:lnTo>
                  <a:lnTo>
                    <a:pt x="12282" y="122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015E311A-3980-4C5E-8656-A76A11ECDEBE}"/>
                </a:ext>
              </a:extLst>
            </p:cNvPr>
            <p:cNvSpPr/>
            <p:nvPr/>
          </p:nvSpPr>
          <p:spPr>
            <a:xfrm>
              <a:off x="7263954" y="789907"/>
              <a:ext cx="125158" cy="529304"/>
            </a:xfrm>
            <a:custGeom>
              <a:avLst/>
              <a:gdLst>
                <a:gd name="connsiteX0" fmla="*/ 62479 w 125158"/>
                <a:gd name="connsiteY0" fmla="*/ 529164 h 529304"/>
                <a:gd name="connsiteX1" fmla="*/ 56860 w 125158"/>
                <a:gd name="connsiteY1" fmla="*/ 525735 h 529304"/>
                <a:gd name="connsiteX2" fmla="*/ 472 w 125158"/>
                <a:gd name="connsiteY2" fmla="*/ 409530 h 529304"/>
                <a:gd name="connsiteX3" fmla="*/ -100 w 125158"/>
                <a:gd name="connsiteY3" fmla="*/ 406863 h 529304"/>
                <a:gd name="connsiteX4" fmla="*/ -100 w 125158"/>
                <a:gd name="connsiteY4" fmla="*/ 6051 h 529304"/>
                <a:gd name="connsiteX5" fmla="*/ 6091 w 125158"/>
                <a:gd name="connsiteY5" fmla="*/ -141 h 529304"/>
                <a:gd name="connsiteX6" fmla="*/ 118868 w 125158"/>
                <a:gd name="connsiteY6" fmla="*/ -141 h 529304"/>
                <a:gd name="connsiteX7" fmla="*/ 125058 w 125158"/>
                <a:gd name="connsiteY7" fmla="*/ 6051 h 529304"/>
                <a:gd name="connsiteX8" fmla="*/ 125058 w 125158"/>
                <a:gd name="connsiteY8" fmla="*/ 406863 h 529304"/>
                <a:gd name="connsiteX9" fmla="*/ 124392 w 125158"/>
                <a:gd name="connsiteY9" fmla="*/ 409530 h 529304"/>
                <a:gd name="connsiteX10" fmla="*/ 68004 w 125158"/>
                <a:gd name="connsiteY10" fmla="*/ 525735 h 529304"/>
                <a:gd name="connsiteX11" fmla="*/ 62479 w 125158"/>
                <a:gd name="connsiteY11" fmla="*/ 529164 h 529304"/>
                <a:gd name="connsiteX12" fmla="*/ 12283 w 125158"/>
                <a:gd name="connsiteY12" fmla="*/ 405339 h 529304"/>
                <a:gd name="connsiteX13" fmla="*/ 62479 w 125158"/>
                <a:gd name="connsiteY13" fmla="*/ 508780 h 529304"/>
                <a:gd name="connsiteX14" fmla="*/ 112676 w 125158"/>
                <a:gd name="connsiteY14" fmla="*/ 405339 h 529304"/>
                <a:gd name="connsiteX15" fmla="*/ 112676 w 125158"/>
                <a:gd name="connsiteY15" fmla="*/ 12242 h 529304"/>
                <a:gd name="connsiteX16" fmla="*/ 12283 w 125158"/>
                <a:gd name="connsiteY16" fmla="*/ 12242 h 52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158" h="529304">
                  <a:moveTo>
                    <a:pt x="62479" y="529164"/>
                  </a:moveTo>
                  <a:cubicBezTo>
                    <a:pt x="60108" y="529173"/>
                    <a:pt x="57936" y="527849"/>
                    <a:pt x="56860" y="525735"/>
                  </a:cubicBezTo>
                  <a:lnTo>
                    <a:pt x="472" y="409530"/>
                  </a:lnTo>
                  <a:cubicBezTo>
                    <a:pt x="81" y="408691"/>
                    <a:pt x="-109" y="407787"/>
                    <a:pt x="-100" y="406863"/>
                  </a:cubicBezTo>
                  <a:lnTo>
                    <a:pt x="-100" y="6051"/>
                  </a:lnTo>
                  <a:cubicBezTo>
                    <a:pt x="-100" y="2631"/>
                    <a:pt x="2672" y="-141"/>
                    <a:pt x="6091" y="-141"/>
                  </a:cubicBezTo>
                  <a:lnTo>
                    <a:pt x="118868" y="-141"/>
                  </a:lnTo>
                  <a:cubicBezTo>
                    <a:pt x="122287" y="-141"/>
                    <a:pt x="125058" y="2631"/>
                    <a:pt x="125058" y="6051"/>
                  </a:cubicBezTo>
                  <a:lnTo>
                    <a:pt x="125058" y="406863"/>
                  </a:lnTo>
                  <a:cubicBezTo>
                    <a:pt x="125039" y="407787"/>
                    <a:pt x="124811" y="408701"/>
                    <a:pt x="124392" y="409530"/>
                  </a:cubicBezTo>
                  <a:lnTo>
                    <a:pt x="68004" y="525735"/>
                  </a:lnTo>
                  <a:cubicBezTo>
                    <a:pt x="66975" y="527849"/>
                    <a:pt x="64832" y="529183"/>
                    <a:pt x="62479" y="529164"/>
                  </a:cubicBezTo>
                  <a:close/>
                  <a:moveTo>
                    <a:pt x="12283" y="405339"/>
                  </a:moveTo>
                  <a:lnTo>
                    <a:pt x="62479" y="508780"/>
                  </a:lnTo>
                  <a:lnTo>
                    <a:pt x="112676" y="405339"/>
                  </a:lnTo>
                  <a:lnTo>
                    <a:pt x="112676" y="12242"/>
                  </a:lnTo>
                  <a:lnTo>
                    <a:pt x="12283" y="122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7E8A001-DFE6-4E09-960F-0107FC6FAEFD}"/>
                </a:ext>
              </a:extLst>
            </p:cNvPr>
            <p:cNvSpPr/>
            <p:nvPr/>
          </p:nvSpPr>
          <p:spPr>
            <a:xfrm>
              <a:off x="7304276" y="1272110"/>
              <a:ext cx="44831" cy="47101"/>
            </a:xfrm>
            <a:custGeom>
              <a:avLst/>
              <a:gdLst>
                <a:gd name="connsiteX0" fmla="*/ 22157 w 44831"/>
                <a:gd name="connsiteY0" fmla="*/ 46960 h 47101"/>
                <a:gd name="connsiteX1" fmla="*/ 16537 w 44831"/>
                <a:gd name="connsiteY1" fmla="*/ 43531 h 47101"/>
                <a:gd name="connsiteX2" fmla="*/ 535 w 44831"/>
                <a:gd name="connsiteY2" fmla="*/ 10480 h 47101"/>
                <a:gd name="connsiteX3" fmla="*/ 535 w 44831"/>
                <a:gd name="connsiteY3" fmla="*/ 5050 h 47101"/>
                <a:gd name="connsiteX4" fmla="*/ 5107 w 44831"/>
                <a:gd name="connsiteY4" fmla="*/ 1717 h 47101"/>
                <a:gd name="connsiteX5" fmla="*/ 39968 w 44831"/>
                <a:gd name="connsiteY5" fmla="*/ 1717 h 47101"/>
                <a:gd name="connsiteX6" fmla="*/ 44159 w 44831"/>
                <a:gd name="connsiteY6" fmla="*/ 5050 h 47101"/>
                <a:gd name="connsiteX7" fmla="*/ 44159 w 44831"/>
                <a:gd name="connsiteY7" fmla="*/ 10480 h 47101"/>
                <a:gd name="connsiteX8" fmla="*/ 28062 w 44831"/>
                <a:gd name="connsiteY8" fmla="*/ 43531 h 47101"/>
                <a:gd name="connsiteX9" fmla="*/ 22538 w 44831"/>
                <a:gd name="connsiteY9" fmla="*/ 46960 h 47101"/>
                <a:gd name="connsiteX10" fmla="*/ 15299 w 44831"/>
                <a:gd name="connsiteY10" fmla="*/ 12575 h 47101"/>
                <a:gd name="connsiteX11" fmla="*/ 22157 w 44831"/>
                <a:gd name="connsiteY11" fmla="*/ 26672 h 47101"/>
                <a:gd name="connsiteX12" fmla="*/ 28920 w 44831"/>
                <a:gd name="connsiteY12" fmla="*/ 12575 h 47101"/>
                <a:gd name="connsiteX13" fmla="*/ 15299 w 44831"/>
                <a:gd name="connsiteY13" fmla="*/ 12575 h 4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831" h="47101">
                  <a:moveTo>
                    <a:pt x="22157" y="46960"/>
                  </a:moveTo>
                  <a:cubicBezTo>
                    <a:pt x="19785" y="46970"/>
                    <a:pt x="17613" y="45646"/>
                    <a:pt x="16537" y="43531"/>
                  </a:cubicBezTo>
                  <a:lnTo>
                    <a:pt x="535" y="10480"/>
                  </a:lnTo>
                  <a:cubicBezTo>
                    <a:pt x="-312" y="8765"/>
                    <a:pt x="-312" y="6765"/>
                    <a:pt x="535" y="5050"/>
                  </a:cubicBezTo>
                  <a:cubicBezTo>
                    <a:pt x="1383" y="3222"/>
                    <a:pt x="3107" y="1964"/>
                    <a:pt x="5107" y="1717"/>
                  </a:cubicBezTo>
                  <a:cubicBezTo>
                    <a:pt x="16594" y="-760"/>
                    <a:pt x="28481" y="-760"/>
                    <a:pt x="39968" y="1717"/>
                  </a:cubicBezTo>
                  <a:cubicBezTo>
                    <a:pt x="41797" y="2136"/>
                    <a:pt x="43340" y="3364"/>
                    <a:pt x="44159" y="5050"/>
                  </a:cubicBezTo>
                  <a:cubicBezTo>
                    <a:pt x="44921" y="6784"/>
                    <a:pt x="44921" y="8746"/>
                    <a:pt x="44159" y="10480"/>
                  </a:cubicBezTo>
                  <a:lnTo>
                    <a:pt x="28062" y="43531"/>
                  </a:lnTo>
                  <a:cubicBezTo>
                    <a:pt x="27034" y="45646"/>
                    <a:pt x="24891" y="46979"/>
                    <a:pt x="22538" y="46960"/>
                  </a:cubicBezTo>
                  <a:close/>
                  <a:moveTo>
                    <a:pt x="15299" y="12575"/>
                  </a:moveTo>
                  <a:lnTo>
                    <a:pt x="22157" y="26672"/>
                  </a:lnTo>
                  <a:lnTo>
                    <a:pt x="28920" y="12575"/>
                  </a:lnTo>
                  <a:cubicBezTo>
                    <a:pt x="24395" y="12099"/>
                    <a:pt x="19823" y="12099"/>
                    <a:pt x="15299" y="12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63DBBE0B-9DD3-4351-8C73-0A252FDAF0DC}"/>
                </a:ext>
              </a:extLst>
            </p:cNvPr>
            <p:cNvSpPr/>
            <p:nvPr/>
          </p:nvSpPr>
          <p:spPr>
            <a:xfrm>
              <a:off x="7263932" y="1173815"/>
              <a:ext cx="126513" cy="29477"/>
            </a:xfrm>
            <a:custGeom>
              <a:avLst/>
              <a:gdLst>
                <a:gd name="connsiteX0" fmla="*/ 120127 w 126513"/>
                <a:gd name="connsiteY0" fmla="*/ 29337 h 29477"/>
                <a:gd name="connsiteX1" fmla="*/ 116984 w 126513"/>
                <a:gd name="connsiteY1" fmla="*/ 28479 h 29477"/>
                <a:gd name="connsiteX2" fmla="*/ 98886 w 126513"/>
                <a:gd name="connsiteY2" fmla="*/ 17716 h 29477"/>
                <a:gd name="connsiteX3" fmla="*/ 87361 w 126513"/>
                <a:gd name="connsiteY3" fmla="*/ 27241 h 29477"/>
                <a:gd name="connsiteX4" fmla="*/ 79646 w 126513"/>
                <a:gd name="connsiteY4" fmla="*/ 27241 h 29477"/>
                <a:gd name="connsiteX5" fmla="*/ 61548 w 126513"/>
                <a:gd name="connsiteY5" fmla="*/ 14192 h 29477"/>
                <a:gd name="connsiteX6" fmla="*/ 49071 w 126513"/>
                <a:gd name="connsiteY6" fmla="*/ 26670 h 29477"/>
                <a:gd name="connsiteX7" fmla="*/ 44689 w 126513"/>
                <a:gd name="connsiteY7" fmla="*/ 28479 h 29477"/>
                <a:gd name="connsiteX8" fmla="*/ 44689 w 126513"/>
                <a:gd name="connsiteY8" fmla="*/ 28479 h 29477"/>
                <a:gd name="connsiteX9" fmla="*/ 40308 w 126513"/>
                <a:gd name="connsiteY9" fmla="*/ 26670 h 29477"/>
                <a:gd name="connsiteX10" fmla="*/ 27830 w 126513"/>
                <a:gd name="connsiteY10" fmla="*/ 14192 h 29477"/>
                <a:gd name="connsiteX11" fmla="*/ 9732 w 126513"/>
                <a:gd name="connsiteY11" fmla="*/ 27241 h 29477"/>
                <a:gd name="connsiteX12" fmla="*/ 1065 w 126513"/>
                <a:gd name="connsiteY12" fmla="*/ 25812 h 29477"/>
                <a:gd name="connsiteX13" fmla="*/ 2493 w 126513"/>
                <a:gd name="connsiteY13" fmla="*/ 17145 h 29477"/>
                <a:gd name="connsiteX14" fmla="*/ 24877 w 126513"/>
                <a:gd name="connsiteY14" fmla="*/ 1047 h 29477"/>
                <a:gd name="connsiteX15" fmla="*/ 32878 w 126513"/>
                <a:gd name="connsiteY15" fmla="*/ 1714 h 29477"/>
                <a:gd name="connsiteX16" fmla="*/ 44689 w 126513"/>
                <a:gd name="connsiteY16" fmla="*/ 13525 h 29477"/>
                <a:gd name="connsiteX17" fmla="*/ 56500 w 126513"/>
                <a:gd name="connsiteY17" fmla="*/ 1714 h 29477"/>
                <a:gd name="connsiteX18" fmla="*/ 64501 w 126513"/>
                <a:gd name="connsiteY18" fmla="*/ 1047 h 29477"/>
                <a:gd name="connsiteX19" fmla="*/ 82980 w 126513"/>
                <a:gd name="connsiteY19" fmla="*/ 14287 h 29477"/>
                <a:gd name="connsiteX20" fmla="*/ 94124 w 126513"/>
                <a:gd name="connsiteY20" fmla="*/ 4762 h 29477"/>
                <a:gd name="connsiteX21" fmla="*/ 101363 w 126513"/>
                <a:gd name="connsiteY21" fmla="*/ 4095 h 29477"/>
                <a:gd name="connsiteX22" fmla="*/ 123366 w 126513"/>
                <a:gd name="connsiteY22" fmla="*/ 17145 h 29477"/>
                <a:gd name="connsiteX23" fmla="*/ 125556 w 126513"/>
                <a:gd name="connsiteY23" fmla="*/ 25622 h 29477"/>
                <a:gd name="connsiteX24" fmla="*/ 120127 w 126513"/>
                <a:gd name="connsiteY24" fmla="*/ 29337 h 2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513" h="29477">
                  <a:moveTo>
                    <a:pt x="120127" y="29337"/>
                  </a:moveTo>
                  <a:cubicBezTo>
                    <a:pt x="119022" y="29327"/>
                    <a:pt x="117946" y="29032"/>
                    <a:pt x="116984" y="28479"/>
                  </a:cubicBezTo>
                  <a:lnTo>
                    <a:pt x="98886" y="17716"/>
                  </a:lnTo>
                  <a:lnTo>
                    <a:pt x="87361" y="27241"/>
                  </a:lnTo>
                  <a:cubicBezTo>
                    <a:pt x="85094" y="29003"/>
                    <a:pt x="81913" y="29003"/>
                    <a:pt x="79646" y="27241"/>
                  </a:cubicBezTo>
                  <a:lnTo>
                    <a:pt x="61548" y="14192"/>
                  </a:lnTo>
                  <a:lnTo>
                    <a:pt x="49071" y="26670"/>
                  </a:lnTo>
                  <a:cubicBezTo>
                    <a:pt x="47889" y="27803"/>
                    <a:pt x="46327" y="28451"/>
                    <a:pt x="44689" y="28479"/>
                  </a:cubicBezTo>
                  <a:lnTo>
                    <a:pt x="44689" y="28479"/>
                  </a:lnTo>
                  <a:cubicBezTo>
                    <a:pt x="43041" y="28489"/>
                    <a:pt x="41460" y="27841"/>
                    <a:pt x="40308" y="26670"/>
                  </a:cubicBezTo>
                  <a:lnTo>
                    <a:pt x="27830" y="14192"/>
                  </a:lnTo>
                  <a:lnTo>
                    <a:pt x="9732" y="27241"/>
                  </a:lnTo>
                  <a:cubicBezTo>
                    <a:pt x="6941" y="29241"/>
                    <a:pt x="3065" y="28603"/>
                    <a:pt x="1065" y="25812"/>
                  </a:cubicBezTo>
                  <a:cubicBezTo>
                    <a:pt x="-936" y="23022"/>
                    <a:pt x="-297" y="19145"/>
                    <a:pt x="2493" y="17145"/>
                  </a:cubicBezTo>
                  <a:lnTo>
                    <a:pt x="24877" y="1047"/>
                  </a:lnTo>
                  <a:cubicBezTo>
                    <a:pt x="27335" y="-762"/>
                    <a:pt x="30754" y="-477"/>
                    <a:pt x="32878" y="1714"/>
                  </a:cubicBezTo>
                  <a:lnTo>
                    <a:pt x="44689" y="13525"/>
                  </a:lnTo>
                  <a:lnTo>
                    <a:pt x="56500" y="1714"/>
                  </a:lnTo>
                  <a:cubicBezTo>
                    <a:pt x="58624" y="-477"/>
                    <a:pt x="62044" y="-762"/>
                    <a:pt x="64501" y="1047"/>
                  </a:cubicBezTo>
                  <a:lnTo>
                    <a:pt x="82980" y="14287"/>
                  </a:lnTo>
                  <a:lnTo>
                    <a:pt x="94124" y="4762"/>
                  </a:lnTo>
                  <a:cubicBezTo>
                    <a:pt x="96162" y="3057"/>
                    <a:pt x="99048" y="2790"/>
                    <a:pt x="101363" y="4095"/>
                  </a:cubicBezTo>
                  <a:lnTo>
                    <a:pt x="123366" y="17145"/>
                  </a:lnTo>
                  <a:cubicBezTo>
                    <a:pt x="126309" y="18878"/>
                    <a:pt x="127290" y="22679"/>
                    <a:pt x="125556" y="25622"/>
                  </a:cubicBezTo>
                  <a:cubicBezTo>
                    <a:pt x="124556" y="27755"/>
                    <a:pt x="122480" y="29175"/>
                    <a:pt x="120127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94CB0DA7-5EA3-42B7-9431-24FA33DCAF9E}"/>
                </a:ext>
              </a:extLst>
            </p:cNvPr>
            <p:cNvSpPr/>
            <p:nvPr/>
          </p:nvSpPr>
          <p:spPr>
            <a:xfrm>
              <a:off x="7289196" y="789907"/>
              <a:ext cx="12382" cy="398335"/>
            </a:xfrm>
            <a:custGeom>
              <a:avLst/>
              <a:gdLst>
                <a:gd name="connsiteX0" fmla="*/ 6091 w 12382"/>
                <a:gd name="connsiteY0" fmla="*/ 398195 h 398335"/>
                <a:gd name="connsiteX1" fmla="*/ -101 w 12382"/>
                <a:gd name="connsiteY1" fmla="*/ 392004 h 398335"/>
                <a:gd name="connsiteX2" fmla="*/ -101 w 12382"/>
                <a:gd name="connsiteY2" fmla="*/ 6051 h 398335"/>
                <a:gd name="connsiteX3" fmla="*/ 6091 w 12382"/>
                <a:gd name="connsiteY3" fmla="*/ -141 h 398335"/>
                <a:gd name="connsiteX4" fmla="*/ 12282 w 12382"/>
                <a:gd name="connsiteY4" fmla="*/ 6051 h 398335"/>
                <a:gd name="connsiteX5" fmla="*/ 12282 w 12382"/>
                <a:gd name="connsiteY5" fmla="*/ 392385 h 398335"/>
                <a:gd name="connsiteX6" fmla="*/ 6091 w 12382"/>
                <a:gd name="connsiteY6" fmla="*/ 398195 h 39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" h="398335">
                  <a:moveTo>
                    <a:pt x="6091" y="398195"/>
                  </a:moveTo>
                  <a:cubicBezTo>
                    <a:pt x="2671" y="398195"/>
                    <a:pt x="-101" y="395423"/>
                    <a:pt x="-101" y="392004"/>
                  </a:cubicBezTo>
                  <a:lnTo>
                    <a:pt x="-101" y="6051"/>
                  </a:lnTo>
                  <a:cubicBezTo>
                    <a:pt x="-101" y="2631"/>
                    <a:pt x="2671" y="-141"/>
                    <a:pt x="6091" y="-141"/>
                  </a:cubicBezTo>
                  <a:cubicBezTo>
                    <a:pt x="9511" y="-141"/>
                    <a:pt x="12282" y="2631"/>
                    <a:pt x="12282" y="6051"/>
                  </a:cubicBezTo>
                  <a:lnTo>
                    <a:pt x="12282" y="392385"/>
                  </a:lnTo>
                  <a:cubicBezTo>
                    <a:pt x="12082" y="395652"/>
                    <a:pt x="9368" y="398204"/>
                    <a:pt x="6091" y="39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FE877FA5-11A8-4F53-94B1-0FDB7461F058}"/>
                </a:ext>
              </a:extLst>
            </p:cNvPr>
            <p:cNvSpPr/>
            <p:nvPr/>
          </p:nvSpPr>
          <p:spPr>
            <a:xfrm>
              <a:off x="7316532" y="789907"/>
              <a:ext cx="14002" cy="400621"/>
            </a:xfrm>
            <a:custGeom>
              <a:avLst/>
              <a:gdLst>
                <a:gd name="connsiteX0" fmla="*/ 7806 w 14002"/>
                <a:gd name="connsiteY0" fmla="*/ 400481 h 400621"/>
                <a:gd name="connsiteX1" fmla="*/ 1615 w 14002"/>
                <a:gd name="connsiteY1" fmla="*/ 394290 h 400621"/>
                <a:gd name="connsiteX2" fmla="*/ -100 w 14002"/>
                <a:gd name="connsiteY2" fmla="*/ 6051 h 400621"/>
                <a:gd name="connsiteX3" fmla="*/ 5901 w 14002"/>
                <a:gd name="connsiteY3" fmla="*/ -141 h 400621"/>
                <a:gd name="connsiteX4" fmla="*/ 5997 w 14002"/>
                <a:gd name="connsiteY4" fmla="*/ -141 h 400621"/>
                <a:gd name="connsiteX5" fmla="*/ 5997 w 14002"/>
                <a:gd name="connsiteY5" fmla="*/ -141 h 400621"/>
                <a:gd name="connsiteX6" fmla="*/ 12188 w 14002"/>
                <a:gd name="connsiteY6" fmla="*/ 5955 h 400621"/>
                <a:gd name="connsiteX7" fmla="*/ 13902 w 14002"/>
                <a:gd name="connsiteY7" fmla="*/ 394290 h 400621"/>
                <a:gd name="connsiteX8" fmla="*/ 7806 w 14002"/>
                <a:gd name="connsiteY8" fmla="*/ 400481 h 400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2" h="400621">
                  <a:moveTo>
                    <a:pt x="7806" y="400481"/>
                  </a:moveTo>
                  <a:cubicBezTo>
                    <a:pt x="4387" y="400481"/>
                    <a:pt x="1615" y="397709"/>
                    <a:pt x="1615" y="394290"/>
                  </a:cubicBezTo>
                  <a:lnTo>
                    <a:pt x="-100" y="6051"/>
                  </a:lnTo>
                  <a:cubicBezTo>
                    <a:pt x="-157" y="2688"/>
                    <a:pt x="2529" y="-83"/>
                    <a:pt x="5901" y="-141"/>
                  </a:cubicBezTo>
                  <a:cubicBezTo>
                    <a:pt x="5930" y="-141"/>
                    <a:pt x="5968" y="-141"/>
                    <a:pt x="5997" y="-141"/>
                  </a:cubicBezTo>
                  <a:lnTo>
                    <a:pt x="5997" y="-141"/>
                  </a:lnTo>
                  <a:cubicBezTo>
                    <a:pt x="9378" y="-141"/>
                    <a:pt x="12140" y="2574"/>
                    <a:pt x="12188" y="5955"/>
                  </a:cubicBezTo>
                  <a:lnTo>
                    <a:pt x="13902" y="394290"/>
                  </a:lnTo>
                  <a:cubicBezTo>
                    <a:pt x="13902" y="397671"/>
                    <a:pt x="11187" y="400433"/>
                    <a:pt x="7806" y="4004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66C1D8D0-5CB6-46F6-BDE1-77C030A8E60F}"/>
                </a:ext>
              </a:extLst>
            </p:cNvPr>
            <p:cNvSpPr/>
            <p:nvPr/>
          </p:nvSpPr>
          <p:spPr>
            <a:xfrm>
              <a:off x="7347679" y="789907"/>
              <a:ext cx="12382" cy="405098"/>
            </a:xfrm>
            <a:custGeom>
              <a:avLst/>
              <a:gdLst>
                <a:gd name="connsiteX0" fmla="*/ 6090 w 12382"/>
                <a:gd name="connsiteY0" fmla="*/ 404958 h 405098"/>
                <a:gd name="connsiteX1" fmla="*/ -101 w 12382"/>
                <a:gd name="connsiteY1" fmla="*/ 398766 h 405098"/>
                <a:gd name="connsiteX2" fmla="*/ -101 w 12382"/>
                <a:gd name="connsiteY2" fmla="*/ 6051 h 405098"/>
                <a:gd name="connsiteX3" fmla="*/ 6090 w 12382"/>
                <a:gd name="connsiteY3" fmla="*/ -141 h 405098"/>
                <a:gd name="connsiteX4" fmla="*/ 12282 w 12382"/>
                <a:gd name="connsiteY4" fmla="*/ 6051 h 405098"/>
                <a:gd name="connsiteX5" fmla="*/ 12282 w 12382"/>
                <a:gd name="connsiteY5" fmla="*/ 398766 h 405098"/>
                <a:gd name="connsiteX6" fmla="*/ 6090 w 12382"/>
                <a:gd name="connsiteY6" fmla="*/ 404958 h 4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" h="405098">
                  <a:moveTo>
                    <a:pt x="6090" y="404958"/>
                  </a:moveTo>
                  <a:cubicBezTo>
                    <a:pt x="2671" y="404958"/>
                    <a:pt x="-101" y="402186"/>
                    <a:pt x="-101" y="398766"/>
                  </a:cubicBezTo>
                  <a:lnTo>
                    <a:pt x="-101" y="6051"/>
                  </a:lnTo>
                  <a:cubicBezTo>
                    <a:pt x="-101" y="2631"/>
                    <a:pt x="2671" y="-141"/>
                    <a:pt x="6090" y="-141"/>
                  </a:cubicBezTo>
                  <a:cubicBezTo>
                    <a:pt x="9510" y="-141"/>
                    <a:pt x="12282" y="2631"/>
                    <a:pt x="12282" y="6051"/>
                  </a:cubicBezTo>
                  <a:lnTo>
                    <a:pt x="12282" y="398766"/>
                  </a:lnTo>
                  <a:cubicBezTo>
                    <a:pt x="12282" y="402186"/>
                    <a:pt x="9510" y="404958"/>
                    <a:pt x="6090" y="404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98C2C273-7CBE-4D9E-A9A2-99C604670F5E}"/>
                </a:ext>
              </a:extLst>
            </p:cNvPr>
            <p:cNvSpPr/>
            <p:nvPr/>
          </p:nvSpPr>
          <p:spPr>
            <a:xfrm>
              <a:off x="7263954" y="731328"/>
              <a:ext cx="125158" cy="70961"/>
            </a:xfrm>
            <a:custGeom>
              <a:avLst/>
              <a:gdLst>
                <a:gd name="connsiteX0" fmla="*/ 118867 w 125158"/>
                <a:gd name="connsiteY0" fmla="*/ 70820 h 70961"/>
                <a:gd name="connsiteX1" fmla="*/ 6091 w 125158"/>
                <a:gd name="connsiteY1" fmla="*/ 70820 h 70961"/>
                <a:gd name="connsiteX2" fmla="*/ -101 w 125158"/>
                <a:gd name="connsiteY2" fmla="*/ 64629 h 70961"/>
                <a:gd name="connsiteX3" fmla="*/ -101 w 125158"/>
                <a:gd name="connsiteY3" fmla="*/ 35387 h 70961"/>
                <a:gd name="connsiteX4" fmla="*/ 35333 w 125158"/>
                <a:gd name="connsiteY4" fmla="*/ -141 h 70961"/>
                <a:gd name="connsiteX5" fmla="*/ 89530 w 125158"/>
                <a:gd name="connsiteY5" fmla="*/ -141 h 70961"/>
                <a:gd name="connsiteX6" fmla="*/ 125058 w 125158"/>
                <a:gd name="connsiteY6" fmla="*/ 35387 h 70961"/>
                <a:gd name="connsiteX7" fmla="*/ 125058 w 125158"/>
                <a:gd name="connsiteY7" fmla="*/ 64629 h 70961"/>
                <a:gd name="connsiteX8" fmla="*/ 118867 w 125158"/>
                <a:gd name="connsiteY8" fmla="*/ 70820 h 70961"/>
                <a:gd name="connsiteX9" fmla="*/ 12282 w 125158"/>
                <a:gd name="connsiteY9" fmla="*/ 58438 h 70961"/>
                <a:gd name="connsiteX10" fmla="*/ 112676 w 125158"/>
                <a:gd name="connsiteY10" fmla="*/ 58438 h 70961"/>
                <a:gd name="connsiteX11" fmla="*/ 112676 w 125158"/>
                <a:gd name="connsiteY11" fmla="*/ 35387 h 70961"/>
                <a:gd name="connsiteX12" fmla="*/ 89530 w 125158"/>
                <a:gd name="connsiteY12" fmla="*/ 12242 h 70961"/>
                <a:gd name="connsiteX13" fmla="*/ 35333 w 125158"/>
                <a:gd name="connsiteY13" fmla="*/ 12242 h 70961"/>
                <a:gd name="connsiteX14" fmla="*/ 12282 w 125158"/>
                <a:gd name="connsiteY14" fmla="*/ 35292 h 70961"/>
                <a:gd name="connsiteX15" fmla="*/ 12282 w 125158"/>
                <a:gd name="connsiteY15" fmla="*/ 35387 h 7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158" h="70961">
                  <a:moveTo>
                    <a:pt x="118867" y="70820"/>
                  </a:moveTo>
                  <a:lnTo>
                    <a:pt x="6091" y="70820"/>
                  </a:lnTo>
                  <a:cubicBezTo>
                    <a:pt x="2671" y="70820"/>
                    <a:pt x="-101" y="68049"/>
                    <a:pt x="-101" y="64629"/>
                  </a:cubicBezTo>
                  <a:lnTo>
                    <a:pt x="-101" y="35387"/>
                  </a:lnTo>
                  <a:cubicBezTo>
                    <a:pt x="-101" y="15804"/>
                    <a:pt x="15749" y="-84"/>
                    <a:pt x="35333" y="-141"/>
                  </a:cubicBezTo>
                  <a:lnTo>
                    <a:pt x="89530" y="-141"/>
                  </a:lnTo>
                  <a:cubicBezTo>
                    <a:pt x="109152" y="-141"/>
                    <a:pt x="125058" y="15766"/>
                    <a:pt x="125058" y="35387"/>
                  </a:cubicBezTo>
                  <a:lnTo>
                    <a:pt x="125058" y="64629"/>
                  </a:lnTo>
                  <a:cubicBezTo>
                    <a:pt x="125058" y="68049"/>
                    <a:pt x="122286" y="70820"/>
                    <a:pt x="118867" y="70820"/>
                  </a:cubicBezTo>
                  <a:close/>
                  <a:moveTo>
                    <a:pt x="12282" y="58438"/>
                  </a:moveTo>
                  <a:lnTo>
                    <a:pt x="112676" y="58438"/>
                  </a:lnTo>
                  <a:lnTo>
                    <a:pt x="112676" y="35387"/>
                  </a:lnTo>
                  <a:cubicBezTo>
                    <a:pt x="112676" y="22605"/>
                    <a:pt x="102312" y="12242"/>
                    <a:pt x="89530" y="12242"/>
                  </a:cubicBezTo>
                  <a:lnTo>
                    <a:pt x="35333" y="12242"/>
                  </a:lnTo>
                  <a:cubicBezTo>
                    <a:pt x="22598" y="12242"/>
                    <a:pt x="12282" y="22557"/>
                    <a:pt x="12282" y="35292"/>
                  </a:cubicBezTo>
                  <a:cubicBezTo>
                    <a:pt x="12282" y="35321"/>
                    <a:pt x="12282" y="35359"/>
                    <a:pt x="12282" y="35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0F578B0B-7CDF-4BD5-A1B6-9D74CDA33382}"/>
                </a:ext>
              </a:extLst>
            </p:cNvPr>
            <p:cNvSpPr/>
            <p:nvPr/>
          </p:nvSpPr>
          <p:spPr>
            <a:xfrm>
              <a:off x="6799992" y="714088"/>
              <a:ext cx="347186" cy="93154"/>
            </a:xfrm>
            <a:custGeom>
              <a:avLst/>
              <a:gdLst>
                <a:gd name="connsiteX0" fmla="*/ 340894 w 347186"/>
                <a:gd name="connsiteY0" fmla="*/ 93014 h 93154"/>
                <a:gd name="connsiteX1" fmla="*/ 6186 w 347186"/>
                <a:gd name="connsiteY1" fmla="*/ 93014 h 93154"/>
                <a:gd name="connsiteX2" fmla="*/ -101 w 347186"/>
                <a:gd name="connsiteY2" fmla="*/ 86823 h 93154"/>
                <a:gd name="connsiteX3" fmla="*/ -101 w 347186"/>
                <a:gd name="connsiteY3" fmla="*/ 6050 h 93154"/>
                <a:gd name="connsiteX4" fmla="*/ 6186 w 347186"/>
                <a:gd name="connsiteY4" fmla="*/ -141 h 93154"/>
                <a:gd name="connsiteX5" fmla="*/ 340894 w 347186"/>
                <a:gd name="connsiteY5" fmla="*/ -141 h 93154"/>
                <a:gd name="connsiteX6" fmla="*/ 347086 w 347186"/>
                <a:gd name="connsiteY6" fmla="*/ 6050 h 93154"/>
                <a:gd name="connsiteX7" fmla="*/ 347086 w 347186"/>
                <a:gd name="connsiteY7" fmla="*/ 86823 h 93154"/>
                <a:gd name="connsiteX8" fmla="*/ 340894 w 347186"/>
                <a:gd name="connsiteY8" fmla="*/ 93014 h 93154"/>
                <a:gd name="connsiteX9" fmla="*/ 12377 w 347186"/>
                <a:gd name="connsiteY9" fmla="*/ 80631 h 93154"/>
                <a:gd name="connsiteX10" fmla="*/ 334703 w 347186"/>
                <a:gd name="connsiteY10" fmla="*/ 80631 h 93154"/>
                <a:gd name="connsiteX11" fmla="*/ 334703 w 347186"/>
                <a:gd name="connsiteY11" fmla="*/ 12242 h 93154"/>
                <a:gd name="connsiteX12" fmla="*/ 12377 w 347186"/>
                <a:gd name="connsiteY12" fmla="*/ 12242 h 93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186" h="93154">
                  <a:moveTo>
                    <a:pt x="340894" y="93014"/>
                  </a:moveTo>
                  <a:lnTo>
                    <a:pt x="6186" y="93014"/>
                  </a:lnTo>
                  <a:cubicBezTo>
                    <a:pt x="2747" y="93014"/>
                    <a:pt x="-53" y="90261"/>
                    <a:pt x="-101" y="86823"/>
                  </a:cubicBezTo>
                  <a:lnTo>
                    <a:pt x="-101" y="6050"/>
                  </a:lnTo>
                  <a:cubicBezTo>
                    <a:pt x="-53" y="2612"/>
                    <a:pt x="2747" y="-141"/>
                    <a:pt x="6186" y="-141"/>
                  </a:cubicBezTo>
                  <a:lnTo>
                    <a:pt x="340894" y="-141"/>
                  </a:lnTo>
                  <a:cubicBezTo>
                    <a:pt x="344314" y="-141"/>
                    <a:pt x="347086" y="2631"/>
                    <a:pt x="347086" y="6050"/>
                  </a:cubicBezTo>
                  <a:lnTo>
                    <a:pt x="347086" y="86823"/>
                  </a:lnTo>
                  <a:cubicBezTo>
                    <a:pt x="347038" y="90223"/>
                    <a:pt x="344295" y="92966"/>
                    <a:pt x="340894" y="93014"/>
                  </a:cubicBezTo>
                  <a:close/>
                  <a:moveTo>
                    <a:pt x="12377" y="80631"/>
                  </a:moveTo>
                  <a:lnTo>
                    <a:pt x="334703" y="80631"/>
                  </a:lnTo>
                  <a:lnTo>
                    <a:pt x="334703" y="12242"/>
                  </a:lnTo>
                  <a:lnTo>
                    <a:pt x="12377" y="122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B37B551D-769E-402D-86A9-1C6ED675ECF7}"/>
                </a:ext>
              </a:extLst>
            </p:cNvPr>
            <p:cNvSpPr/>
            <p:nvPr/>
          </p:nvSpPr>
          <p:spPr>
            <a:xfrm>
              <a:off x="6806278" y="848391"/>
              <a:ext cx="334613" cy="12382"/>
            </a:xfrm>
            <a:custGeom>
              <a:avLst/>
              <a:gdLst>
                <a:gd name="connsiteX0" fmla="*/ 328322 w 334613"/>
                <a:gd name="connsiteY0" fmla="*/ 12242 h 12382"/>
                <a:gd name="connsiteX1" fmla="*/ 6091 w 334613"/>
                <a:gd name="connsiteY1" fmla="*/ 12242 h 12382"/>
                <a:gd name="connsiteX2" fmla="*/ -101 w 334613"/>
                <a:gd name="connsiteY2" fmla="*/ 6050 h 12382"/>
                <a:gd name="connsiteX3" fmla="*/ 6091 w 334613"/>
                <a:gd name="connsiteY3" fmla="*/ -141 h 12382"/>
                <a:gd name="connsiteX4" fmla="*/ 328322 w 334613"/>
                <a:gd name="connsiteY4" fmla="*/ -141 h 12382"/>
                <a:gd name="connsiteX5" fmla="*/ 334513 w 334613"/>
                <a:gd name="connsiteY5" fmla="*/ 6050 h 12382"/>
                <a:gd name="connsiteX6" fmla="*/ 328322 w 334613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613" h="12382">
                  <a:moveTo>
                    <a:pt x="328322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328322" y="-141"/>
                  </a:lnTo>
                  <a:cubicBezTo>
                    <a:pt x="331741" y="-141"/>
                    <a:pt x="334513" y="2631"/>
                    <a:pt x="334513" y="6050"/>
                  </a:cubicBezTo>
                  <a:cubicBezTo>
                    <a:pt x="334513" y="9470"/>
                    <a:pt x="331741" y="12242"/>
                    <a:pt x="328322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95B6DEBB-F7F7-48EE-A9C7-CD196D9CAFED}"/>
                </a:ext>
              </a:extLst>
            </p:cNvPr>
            <p:cNvSpPr/>
            <p:nvPr/>
          </p:nvSpPr>
          <p:spPr>
            <a:xfrm>
              <a:off x="6806278" y="899064"/>
              <a:ext cx="334613" cy="12382"/>
            </a:xfrm>
            <a:custGeom>
              <a:avLst/>
              <a:gdLst>
                <a:gd name="connsiteX0" fmla="*/ 328322 w 334613"/>
                <a:gd name="connsiteY0" fmla="*/ 12242 h 12382"/>
                <a:gd name="connsiteX1" fmla="*/ 6091 w 334613"/>
                <a:gd name="connsiteY1" fmla="*/ 12242 h 12382"/>
                <a:gd name="connsiteX2" fmla="*/ -101 w 334613"/>
                <a:gd name="connsiteY2" fmla="*/ 6050 h 12382"/>
                <a:gd name="connsiteX3" fmla="*/ 6091 w 334613"/>
                <a:gd name="connsiteY3" fmla="*/ -141 h 12382"/>
                <a:gd name="connsiteX4" fmla="*/ 328322 w 334613"/>
                <a:gd name="connsiteY4" fmla="*/ -141 h 12382"/>
                <a:gd name="connsiteX5" fmla="*/ 334513 w 334613"/>
                <a:gd name="connsiteY5" fmla="*/ 6050 h 12382"/>
                <a:gd name="connsiteX6" fmla="*/ 328322 w 334613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613" h="12382">
                  <a:moveTo>
                    <a:pt x="328322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328322" y="-141"/>
                  </a:lnTo>
                  <a:cubicBezTo>
                    <a:pt x="331741" y="-141"/>
                    <a:pt x="334513" y="2631"/>
                    <a:pt x="334513" y="6050"/>
                  </a:cubicBezTo>
                  <a:cubicBezTo>
                    <a:pt x="334513" y="9470"/>
                    <a:pt x="331741" y="12242"/>
                    <a:pt x="328322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191F9658-9F1E-460E-9258-759345FA8B9C}"/>
                </a:ext>
              </a:extLst>
            </p:cNvPr>
            <p:cNvSpPr/>
            <p:nvPr/>
          </p:nvSpPr>
          <p:spPr>
            <a:xfrm>
              <a:off x="6906672" y="949641"/>
              <a:ext cx="234219" cy="12382"/>
            </a:xfrm>
            <a:custGeom>
              <a:avLst/>
              <a:gdLst>
                <a:gd name="connsiteX0" fmla="*/ 227928 w 234219"/>
                <a:gd name="connsiteY0" fmla="*/ 12242 h 12382"/>
                <a:gd name="connsiteX1" fmla="*/ 6090 w 234219"/>
                <a:gd name="connsiteY1" fmla="*/ 12242 h 12382"/>
                <a:gd name="connsiteX2" fmla="*/ -101 w 234219"/>
                <a:gd name="connsiteY2" fmla="*/ 6051 h 12382"/>
                <a:gd name="connsiteX3" fmla="*/ 6090 w 234219"/>
                <a:gd name="connsiteY3" fmla="*/ -141 h 12382"/>
                <a:gd name="connsiteX4" fmla="*/ 227928 w 234219"/>
                <a:gd name="connsiteY4" fmla="*/ -141 h 12382"/>
                <a:gd name="connsiteX5" fmla="*/ 234119 w 234219"/>
                <a:gd name="connsiteY5" fmla="*/ 6051 h 12382"/>
                <a:gd name="connsiteX6" fmla="*/ 227928 w 234219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19" h="12382">
                  <a:moveTo>
                    <a:pt x="227928" y="12242"/>
                  </a:moveTo>
                  <a:lnTo>
                    <a:pt x="6090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0" y="-141"/>
                  </a:cubicBezTo>
                  <a:lnTo>
                    <a:pt x="227928" y="-141"/>
                  </a:lnTo>
                  <a:cubicBezTo>
                    <a:pt x="231347" y="-141"/>
                    <a:pt x="234119" y="2631"/>
                    <a:pt x="234119" y="6051"/>
                  </a:cubicBezTo>
                  <a:cubicBezTo>
                    <a:pt x="234119" y="9470"/>
                    <a:pt x="231347" y="12242"/>
                    <a:pt x="227928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777F10D9-2ECD-452E-8445-EE0E2D52A69F}"/>
                </a:ext>
              </a:extLst>
            </p:cNvPr>
            <p:cNvSpPr/>
            <p:nvPr/>
          </p:nvSpPr>
          <p:spPr>
            <a:xfrm>
              <a:off x="6806278" y="1000219"/>
              <a:ext cx="253936" cy="12382"/>
            </a:xfrm>
            <a:custGeom>
              <a:avLst/>
              <a:gdLst>
                <a:gd name="connsiteX0" fmla="*/ 247645 w 253936"/>
                <a:gd name="connsiteY0" fmla="*/ 12242 h 12382"/>
                <a:gd name="connsiteX1" fmla="*/ 6091 w 253936"/>
                <a:gd name="connsiteY1" fmla="*/ 12242 h 12382"/>
                <a:gd name="connsiteX2" fmla="*/ -101 w 253936"/>
                <a:gd name="connsiteY2" fmla="*/ 6051 h 12382"/>
                <a:gd name="connsiteX3" fmla="*/ 6091 w 253936"/>
                <a:gd name="connsiteY3" fmla="*/ -141 h 12382"/>
                <a:gd name="connsiteX4" fmla="*/ 247645 w 253936"/>
                <a:gd name="connsiteY4" fmla="*/ -141 h 12382"/>
                <a:gd name="connsiteX5" fmla="*/ 253836 w 253936"/>
                <a:gd name="connsiteY5" fmla="*/ 6051 h 12382"/>
                <a:gd name="connsiteX6" fmla="*/ 247645 w 253936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936" h="12382">
                  <a:moveTo>
                    <a:pt x="247645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247645" y="-141"/>
                  </a:lnTo>
                  <a:cubicBezTo>
                    <a:pt x="251064" y="-141"/>
                    <a:pt x="253836" y="2631"/>
                    <a:pt x="253836" y="6051"/>
                  </a:cubicBezTo>
                  <a:cubicBezTo>
                    <a:pt x="253836" y="9470"/>
                    <a:pt x="251064" y="12242"/>
                    <a:pt x="247645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C372C393-3D74-4EBD-AE21-BF3C0AE93D73}"/>
                </a:ext>
              </a:extLst>
            </p:cNvPr>
            <p:cNvSpPr/>
            <p:nvPr/>
          </p:nvSpPr>
          <p:spPr>
            <a:xfrm>
              <a:off x="6806278" y="1050797"/>
              <a:ext cx="334613" cy="12382"/>
            </a:xfrm>
            <a:custGeom>
              <a:avLst/>
              <a:gdLst>
                <a:gd name="connsiteX0" fmla="*/ 328322 w 334613"/>
                <a:gd name="connsiteY0" fmla="*/ 12242 h 12382"/>
                <a:gd name="connsiteX1" fmla="*/ 6091 w 334613"/>
                <a:gd name="connsiteY1" fmla="*/ 12242 h 12382"/>
                <a:gd name="connsiteX2" fmla="*/ -101 w 334613"/>
                <a:gd name="connsiteY2" fmla="*/ 6050 h 12382"/>
                <a:gd name="connsiteX3" fmla="*/ 6091 w 334613"/>
                <a:gd name="connsiteY3" fmla="*/ -141 h 12382"/>
                <a:gd name="connsiteX4" fmla="*/ 328322 w 334613"/>
                <a:gd name="connsiteY4" fmla="*/ -141 h 12382"/>
                <a:gd name="connsiteX5" fmla="*/ 334513 w 334613"/>
                <a:gd name="connsiteY5" fmla="*/ 6050 h 12382"/>
                <a:gd name="connsiteX6" fmla="*/ 328322 w 334613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613" h="12382">
                  <a:moveTo>
                    <a:pt x="328322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328322" y="-141"/>
                  </a:lnTo>
                  <a:cubicBezTo>
                    <a:pt x="331741" y="-141"/>
                    <a:pt x="334513" y="2631"/>
                    <a:pt x="334513" y="6050"/>
                  </a:cubicBezTo>
                  <a:cubicBezTo>
                    <a:pt x="334513" y="9470"/>
                    <a:pt x="331741" y="12242"/>
                    <a:pt x="328322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DC074D9F-C8C1-408C-A707-033A57C27645}"/>
                </a:ext>
              </a:extLst>
            </p:cNvPr>
            <p:cNvSpPr/>
            <p:nvPr/>
          </p:nvSpPr>
          <p:spPr>
            <a:xfrm>
              <a:off x="6873906" y="1101470"/>
              <a:ext cx="266985" cy="12382"/>
            </a:xfrm>
            <a:custGeom>
              <a:avLst/>
              <a:gdLst>
                <a:gd name="connsiteX0" fmla="*/ 260694 w 266985"/>
                <a:gd name="connsiteY0" fmla="*/ 12242 h 12382"/>
                <a:gd name="connsiteX1" fmla="*/ 6091 w 266985"/>
                <a:gd name="connsiteY1" fmla="*/ 12242 h 12382"/>
                <a:gd name="connsiteX2" fmla="*/ -101 w 266985"/>
                <a:gd name="connsiteY2" fmla="*/ 6050 h 12382"/>
                <a:gd name="connsiteX3" fmla="*/ 6091 w 266985"/>
                <a:gd name="connsiteY3" fmla="*/ -141 h 12382"/>
                <a:gd name="connsiteX4" fmla="*/ 260694 w 266985"/>
                <a:gd name="connsiteY4" fmla="*/ -141 h 12382"/>
                <a:gd name="connsiteX5" fmla="*/ 266885 w 266985"/>
                <a:gd name="connsiteY5" fmla="*/ 6050 h 12382"/>
                <a:gd name="connsiteX6" fmla="*/ 260694 w 266985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985" h="12382">
                  <a:moveTo>
                    <a:pt x="260694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260694" y="-141"/>
                  </a:lnTo>
                  <a:cubicBezTo>
                    <a:pt x="264113" y="-141"/>
                    <a:pt x="266885" y="2631"/>
                    <a:pt x="266885" y="6050"/>
                  </a:cubicBezTo>
                  <a:cubicBezTo>
                    <a:pt x="266885" y="9470"/>
                    <a:pt x="264113" y="12242"/>
                    <a:pt x="260694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3071CB12-CFB4-4827-B484-A46543BB9D6C}"/>
                </a:ext>
              </a:extLst>
            </p:cNvPr>
            <p:cNvSpPr/>
            <p:nvPr/>
          </p:nvSpPr>
          <p:spPr>
            <a:xfrm>
              <a:off x="6806278" y="1151953"/>
              <a:ext cx="334613" cy="12382"/>
            </a:xfrm>
            <a:custGeom>
              <a:avLst/>
              <a:gdLst>
                <a:gd name="connsiteX0" fmla="*/ 328322 w 334613"/>
                <a:gd name="connsiteY0" fmla="*/ 12242 h 12382"/>
                <a:gd name="connsiteX1" fmla="*/ 6091 w 334613"/>
                <a:gd name="connsiteY1" fmla="*/ 12242 h 12382"/>
                <a:gd name="connsiteX2" fmla="*/ -101 w 334613"/>
                <a:gd name="connsiteY2" fmla="*/ 6050 h 12382"/>
                <a:gd name="connsiteX3" fmla="*/ 6091 w 334613"/>
                <a:gd name="connsiteY3" fmla="*/ -141 h 12382"/>
                <a:gd name="connsiteX4" fmla="*/ 328322 w 334613"/>
                <a:gd name="connsiteY4" fmla="*/ -141 h 12382"/>
                <a:gd name="connsiteX5" fmla="*/ 334513 w 334613"/>
                <a:gd name="connsiteY5" fmla="*/ 6050 h 12382"/>
                <a:gd name="connsiteX6" fmla="*/ 328322 w 334613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613" h="12382">
                  <a:moveTo>
                    <a:pt x="328322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328322" y="-141"/>
                  </a:lnTo>
                  <a:cubicBezTo>
                    <a:pt x="331741" y="-141"/>
                    <a:pt x="334513" y="2631"/>
                    <a:pt x="334513" y="6050"/>
                  </a:cubicBezTo>
                  <a:cubicBezTo>
                    <a:pt x="334513" y="9470"/>
                    <a:pt x="331741" y="12242"/>
                    <a:pt x="328322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8A5784F0-0DDE-40EF-A481-9378EE54D75C}"/>
                </a:ext>
              </a:extLst>
            </p:cNvPr>
            <p:cNvSpPr/>
            <p:nvPr/>
          </p:nvSpPr>
          <p:spPr>
            <a:xfrm>
              <a:off x="6767035" y="576262"/>
              <a:ext cx="412432" cy="74485"/>
            </a:xfrm>
            <a:custGeom>
              <a:avLst/>
              <a:gdLst>
                <a:gd name="connsiteX0" fmla="*/ 406141 w 412432"/>
                <a:gd name="connsiteY0" fmla="*/ 74345 h 74485"/>
                <a:gd name="connsiteX1" fmla="*/ 399950 w 412432"/>
                <a:gd name="connsiteY1" fmla="*/ 68153 h 74485"/>
                <a:gd name="connsiteX2" fmla="*/ 399950 w 412432"/>
                <a:gd name="connsiteY2" fmla="*/ 6050 h 74485"/>
                <a:gd name="connsiteX3" fmla="*/ 406141 w 412432"/>
                <a:gd name="connsiteY3" fmla="*/ -141 h 74485"/>
                <a:gd name="connsiteX4" fmla="*/ 412332 w 412432"/>
                <a:gd name="connsiteY4" fmla="*/ 6050 h 74485"/>
                <a:gd name="connsiteX5" fmla="*/ 412332 w 412432"/>
                <a:gd name="connsiteY5" fmla="*/ 68153 h 74485"/>
                <a:gd name="connsiteX6" fmla="*/ 406141 w 412432"/>
                <a:gd name="connsiteY6" fmla="*/ 74345 h 74485"/>
                <a:gd name="connsiteX7" fmla="*/ 339466 w 412432"/>
                <a:gd name="connsiteY7" fmla="*/ 74345 h 74485"/>
                <a:gd name="connsiteX8" fmla="*/ 333275 w 412432"/>
                <a:gd name="connsiteY8" fmla="*/ 68153 h 74485"/>
                <a:gd name="connsiteX9" fmla="*/ 333275 w 412432"/>
                <a:gd name="connsiteY9" fmla="*/ 6050 h 74485"/>
                <a:gd name="connsiteX10" fmla="*/ 339466 w 412432"/>
                <a:gd name="connsiteY10" fmla="*/ -141 h 74485"/>
                <a:gd name="connsiteX11" fmla="*/ 345657 w 412432"/>
                <a:gd name="connsiteY11" fmla="*/ 6050 h 74485"/>
                <a:gd name="connsiteX12" fmla="*/ 345657 w 412432"/>
                <a:gd name="connsiteY12" fmla="*/ 68153 h 74485"/>
                <a:gd name="connsiteX13" fmla="*/ 339561 w 412432"/>
                <a:gd name="connsiteY13" fmla="*/ 74345 h 74485"/>
                <a:gd name="connsiteX14" fmla="*/ 272791 w 412432"/>
                <a:gd name="connsiteY14" fmla="*/ 74345 h 74485"/>
                <a:gd name="connsiteX15" fmla="*/ 266600 w 412432"/>
                <a:gd name="connsiteY15" fmla="*/ 68153 h 74485"/>
                <a:gd name="connsiteX16" fmla="*/ 266600 w 412432"/>
                <a:gd name="connsiteY16" fmla="*/ 6050 h 74485"/>
                <a:gd name="connsiteX17" fmla="*/ 272791 w 412432"/>
                <a:gd name="connsiteY17" fmla="*/ -141 h 74485"/>
                <a:gd name="connsiteX18" fmla="*/ 278982 w 412432"/>
                <a:gd name="connsiteY18" fmla="*/ 6050 h 74485"/>
                <a:gd name="connsiteX19" fmla="*/ 278982 w 412432"/>
                <a:gd name="connsiteY19" fmla="*/ 68153 h 74485"/>
                <a:gd name="connsiteX20" fmla="*/ 272981 w 412432"/>
                <a:gd name="connsiteY20" fmla="*/ 74345 h 74485"/>
                <a:gd name="connsiteX21" fmla="*/ 206116 w 412432"/>
                <a:gd name="connsiteY21" fmla="*/ 74345 h 74485"/>
                <a:gd name="connsiteX22" fmla="*/ 199925 w 412432"/>
                <a:gd name="connsiteY22" fmla="*/ 68153 h 74485"/>
                <a:gd name="connsiteX23" fmla="*/ 199925 w 412432"/>
                <a:gd name="connsiteY23" fmla="*/ 6050 h 74485"/>
                <a:gd name="connsiteX24" fmla="*/ 206116 w 412432"/>
                <a:gd name="connsiteY24" fmla="*/ -141 h 74485"/>
                <a:gd name="connsiteX25" fmla="*/ 212307 w 412432"/>
                <a:gd name="connsiteY25" fmla="*/ 6050 h 74485"/>
                <a:gd name="connsiteX26" fmla="*/ 212307 w 412432"/>
                <a:gd name="connsiteY26" fmla="*/ 68153 h 74485"/>
                <a:gd name="connsiteX27" fmla="*/ 206401 w 412432"/>
                <a:gd name="connsiteY27" fmla="*/ 74345 h 74485"/>
                <a:gd name="connsiteX28" fmla="*/ 139441 w 412432"/>
                <a:gd name="connsiteY28" fmla="*/ 74345 h 74485"/>
                <a:gd name="connsiteX29" fmla="*/ 133250 w 412432"/>
                <a:gd name="connsiteY29" fmla="*/ 68153 h 74485"/>
                <a:gd name="connsiteX30" fmla="*/ 133250 w 412432"/>
                <a:gd name="connsiteY30" fmla="*/ 6050 h 74485"/>
                <a:gd name="connsiteX31" fmla="*/ 139441 w 412432"/>
                <a:gd name="connsiteY31" fmla="*/ -141 h 74485"/>
                <a:gd name="connsiteX32" fmla="*/ 145632 w 412432"/>
                <a:gd name="connsiteY32" fmla="*/ 6050 h 74485"/>
                <a:gd name="connsiteX33" fmla="*/ 145632 w 412432"/>
                <a:gd name="connsiteY33" fmla="*/ 68153 h 74485"/>
                <a:gd name="connsiteX34" fmla="*/ 139822 w 412432"/>
                <a:gd name="connsiteY34" fmla="*/ 74345 h 74485"/>
                <a:gd name="connsiteX35" fmla="*/ 72766 w 412432"/>
                <a:gd name="connsiteY35" fmla="*/ 74345 h 74485"/>
                <a:gd name="connsiteX36" fmla="*/ 66575 w 412432"/>
                <a:gd name="connsiteY36" fmla="*/ 68153 h 74485"/>
                <a:gd name="connsiteX37" fmla="*/ 66575 w 412432"/>
                <a:gd name="connsiteY37" fmla="*/ 6050 h 74485"/>
                <a:gd name="connsiteX38" fmla="*/ 72766 w 412432"/>
                <a:gd name="connsiteY38" fmla="*/ -141 h 74485"/>
                <a:gd name="connsiteX39" fmla="*/ 78957 w 412432"/>
                <a:gd name="connsiteY39" fmla="*/ 6050 h 74485"/>
                <a:gd name="connsiteX40" fmla="*/ 78957 w 412432"/>
                <a:gd name="connsiteY40" fmla="*/ 68153 h 74485"/>
                <a:gd name="connsiteX41" fmla="*/ 73242 w 412432"/>
                <a:gd name="connsiteY41" fmla="*/ 74345 h 74485"/>
                <a:gd name="connsiteX42" fmla="*/ 6091 w 412432"/>
                <a:gd name="connsiteY42" fmla="*/ 74345 h 74485"/>
                <a:gd name="connsiteX43" fmla="*/ -101 w 412432"/>
                <a:gd name="connsiteY43" fmla="*/ 68153 h 74485"/>
                <a:gd name="connsiteX44" fmla="*/ -101 w 412432"/>
                <a:gd name="connsiteY44" fmla="*/ 6050 h 74485"/>
                <a:gd name="connsiteX45" fmla="*/ 6091 w 412432"/>
                <a:gd name="connsiteY45" fmla="*/ -141 h 74485"/>
                <a:gd name="connsiteX46" fmla="*/ 12282 w 412432"/>
                <a:gd name="connsiteY46" fmla="*/ 6050 h 74485"/>
                <a:gd name="connsiteX47" fmla="*/ 12282 w 412432"/>
                <a:gd name="connsiteY47" fmla="*/ 68153 h 74485"/>
                <a:gd name="connsiteX48" fmla="*/ 6662 w 412432"/>
                <a:gd name="connsiteY48" fmla="*/ 74345 h 7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12432" h="74485">
                  <a:moveTo>
                    <a:pt x="406141" y="74345"/>
                  </a:moveTo>
                  <a:cubicBezTo>
                    <a:pt x="402721" y="74345"/>
                    <a:pt x="399950" y="71573"/>
                    <a:pt x="399950" y="68153"/>
                  </a:cubicBezTo>
                  <a:lnTo>
                    <a:pt x="399950" y="6050"/>
                  </a:lnTo>
                  <a:cubicBezTo>
                    <a:pt x="399950" y="2631"/>
                    <a:pt x="402721" y="-141"/>
                    <a:pt x="406141" y="-141"/>
                  </a:cubicBezTo>
                  <a:cubicBezTo>
                    <a:pt x="409561" y="-141"/>
                    <a:pt x="412332" y="2631"/>
                    <a:pt x="412332" y="6050"/>
                  </a:cubicBezTo>
                  <a:lnTo>
                    <a:pt x="412332" y="68153"/>
                  </a:lnTo>
                  <a:cubicBezTo>
                    <a:pt x="412332" y="71573"/>
                    <a:pt x="409561" y="74345"/>
                    <a:pt x="406141" y="74345"/>
                  </a:cubicBezTo>
                  <a:close/>
                  <a:moveTo>
                    <a:pt x="339466" y="74345"/>
                  </a:moveTo>
                  <a:cubicBezTo>
                    <a:pt x="336046" y="74345"/>
                    <a:pt x="333275" y="71573"/>
                    <a:pt x="333275" y="68153"/>
                  </a:cubicBezTo>
                  <a:lnTo>
                    <a:pt x="333275" y="6050"/>
                  </a:lnTo>
                  <a:cubicBezTo>
                    <a:pt x="333275" y="2631"/>
                    <a:pt x="336046" y="-141"/>
                    <a:pt x="339466" y="-141"/>
                  </a:cubicBezTo>
                  <a:cubicBezTo>
                    <a:pt x="342886" y="-141"/>
                    <a:pt x="345657" y="2631"/>
                    <a:pt x="345657" y="6050"/>
                  </a:cubicBezTo>
                  <a:lnTo>
                    <a:pt x="345657" y="68153"/>
                  </a:lnTo>
                  <a:cubicBezTo>
                    <a:pt x="345657" y="71535"/>
                    <a:pt x="342943" y="74297"/>
                    <a:pt x="339561" y="74345"/>
                  </a:cubicBezTo>
                  <a:close/>
                  <a:moveTo>
                    <a:pt x="272791" y="74345"/>
                  </a:moveTo>
                  <a:cubicBezTo>
                    <a:pt x="269371" y="74345"/>
                    <a:pt x="266600" y="71573"/>
                    <a:pt x="266600" y="68153"/>
                  </a:cubicBezTo>
                  <a:lnTo>
                    <a:pt x="266600" y="6050"/>
                  </a:lnTo>
                  <a:cubicBezTo>
                    <a:pt x="266600" y="2631"/>
                    <a:pt x="269371" y="-141"/>
                    <a:pt x="272791" y="-141"/>
                  </a:cubicBezTo>
                  <a:cubicBezTo>
                    <a:pt x="276211" y="-141"/>
                    <a:pt x="278982" y="2631"/>
                    <a:pt x="278982" y="6050"/>
                  </a:cubicBezTo>
                  <a:lnTo>
                    <a:pt x="278982" y="68153"/>
                  </a:lnTo>
                  <a:cubicBezTo>
                    <a:pt x="278982" y="71497"/>
                    <a:pt x="276325" y="74240"/>
                    <a:pt x="272981" y="74345"/>
                  </a:cubicBezTo>
                  <a:close/>
                  <a:moveTo>
                    <a:pt x="206116" y="74345"/>
                  </a:moveTo>
                  <a:cubicBezTo>
                    <a:pt x="202696" y="74345"/>
                    <a:pt x="199925" y="71573"/>
                    <a:pt x="199925" y="68153"/>
                  </a:cubicBezTo>
                  <a:lnTo>
                    <a:pt x="199925" y="6050"/>
                  </a:lnTo>
                  <a:cubicBezTo>
                    <a:pt x="199925" y="2631"/>
                    <a:pt x="202696" y="-141"/>
                    <a:pt x="206116" y="-141"/>
                  </a:cubicBezTo>
                  <a:cubicBezTo>
                    <a:pt x="209536" y="-141"/>
                    <a:pt x="212307" y="2631"/>
                    <a:pt x="212307" y="6050"/>
                  </a:cubicBezTo>
                  <a:lnTo>
                    <a:pt x="212307" y="68153"/>
                  </a:lnTo>
                  <a:cubicBezTo>
                    <a:pt x="212307" y="71468"/>
                    <a:pt x="209707" y="74192"/>
                    <a:pt x="206401" y="74345"/>
                  </a:cubicBezTo>
                  <a:close/>
                  <a:moveTo>
                    <a:pt x="139441" y="74345"/>
                  </a:moveTo>
                  <a:cubicBezTo>
                    <a:pt x="136021" y="74345"/>
                    <a:pt x="133250" y="71573"/>
                    <a:pt x="133250" y="68153"/>
                  </a:cubicBezTo>
                  <a:lnTo>
                    <a:pt x="133250" y="6050"/>
                  </a:lnTo>
                  <a:cubicBezTo>
                    <a:pt x="133250" y="2631"/>
                    <a:pt x="136021" y="-141"/>
                    <a:pt x="139441" y="-141"/>
                  </a:cubicBezTo>
                  <a:cubicBezTo>
                    <a:pt x="142861" y="-141"/>
                    <a:pt x="145632" y="2631"/>
                    <a:pt x="145632" y="6050"/>
                  </a:cubicBezTo>
                  <a:lnTo>
                    <a:pt x="145632" y="68153"/>
                  </a:lnTo>
                  <a:cubicBezTo>
                    <a:pt x="145642" y="71430"/>
                    <a:pt x="143089" y="74145"/>
                    <a:pt x="139822" y="74345"/>
                  </a:cubicBezTo>
                  <a:close/>
                  <a:moveTo>
                    <a:pt x="72766" y="74345"/>
                  </a:moveTo>
                  <a:cubicBezTo>
                    <a:pt x="69346" y="74345"/>
                    <a:pt x="66575" y="71573"/>
                    <a:pt x="66575" y="68153"/>
                  </a:cubicBezTo>
                  <a:lnTo>
                    <a:pt x="66575" y="6050"/>
                  </a:lnTo>
                  <a:cubicBezTo>
                    <a:pt x="66575" y="2631"/>
                    <a:pt x="69346" y="-141"/>
                    <a:pt x="72766" y="-141"/>
                  </a:cubicBezTo>
                  <a:cubicBezTo>
                    <a:pt x="76185" y="-141"/>
                    <a:pt x="78957" y="2631"/>
                    <a:pt x="78957" y="6050"/>
                  </a:cubicBezTo>
                  <a:lnTo>
                    <a:pt x="78957" y="68153"/>
                  </a:lnTo>
                  <a:cubicBezTo>
                    <a:pt x="78967" y="71392"/>
                    <a:pt x="76471" y="74097"/>
                    <a:pt x="73242" y="74345"/>
                  </a:cubicBezTo>
                  <a:close/>
                  <a:moveTo>
                    <a:pt x="6091" y="74345"/>
                  </a:moveTo>
                  <a:cubicBezTo>
                    <a:pt x="2671" y="74345"/>
                    <a:pt x="-101" y="71573"/>
                    <a:pt x="-101" y="68153"/>
                  </a:cubicBezTo>
                  <a:lnTo>
                    <a:pt x="-101" y="6050"/>
                  </a:lnTo>
                  <a:cubicBezTo>
                    <a:pt x="-101" y="2631"/>
                    <a:pt x="2671" y="-141"/>
                    <a:pt x="6091" y="-141"/>
                  </a:cubicBezTo>
                  <a:cubicBezTo>
                    <a:pt x="9510" y="-141"/>
                    <a:pt x="12282" y="2631"/>
                    <a:pt x="12282" y="6050"/>
                  </a:cubicBezTo>
                  <a:lnTo>
                    <a:pt x="12282" y="68153"/>
                  </a:lnTo>
                  <a:cubicBezTo>
                    <a:pt x="12292" y="71363"/>
                    <a:pt x="9853" y="74049"/>
                    <a:pt x="6662" y="74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68" name="矩形: 圆顶角 67">
            <a:extLst>
              <a:ext uri="{FF2B5EF4-FFF2-40B4-BE49-F238E27FC236}">
                <a16:creationId xmlns:a16="http://schemas.microsoft.com/office/drawing/2014/main" id="{8A6F2030-6132-4B2C-AF55-C7753CE0E31D}"/>
              </a:ext>
            </a:extLst>
          </p:cNvPr>
          <p:cNvSpPr/>
          <p:nvPr/>
        </p:nvSpPr>
        <p:spPr>
          <a:xfrm flipV="1">
            <a:off x="6183740" y="3521277"/>
            <a:ext cx="1203246" cy="1139407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109B89CA-6FA0-4561-A270-1FB8F14B2D3B}"/>
              </a:ext>
            </a:extLst>
          </p:cNvPr>
          <p:cNvSpPr/>
          <p:nvPr/>
        </p:nvSpPr>
        <p:spPr>
          <a:xfrm>
            <a:off x="577460" y="1542230"/>
            <a:ext cx="3625495" cy="1466579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419355EE-A082-4DA9-B2CF-06FECAACACC8}"/>
              </a:ext>
            </a:extLst>
          </p:cNvPr>
          <p:cNvSpPr/>
          <p:nvPr/>
        </p:nvSpPr>
        <p:spPr>
          <a:xfrm rot="5400000">
            <a:off x="-157086" y="2228694"/>
            <a:ext cx="1466579" cy="93650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0EF46AD3-5B73-4A53-A840-DC55D8324576}"/>
              </a:ext>
            </a:extLst>
          </p:cNvPr>
          <p:cNvGrpSpPr/>
          <p:nvPr/>
        </p:nvGrpSpPr>
        <p:grpSpPr>
          <a:xfrm>
            <a:off x="792561" y="1653701"/>
            <a:ext cx="3625495" cy="1243637"/>
            <a:chOff x="798844" y="1257942"/>
            <a:chExt cx="4125309" cy="1243637"/>
          </a:xfrm>
        </p:grpSpPr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4DDF876B-5FCE-469F-B50E-70ABB5309D41}"/>
                </a:ext>
              </a:extLst>
            </p:cNvPr>
            <p:cNvSpPr txBox="1"/>
            <p:nvPr/>
          </p:nvSpPr>
          <p:spPr>
            <a:xfrm>
              <a:off x="798844" y="1257942"/>
              <a:ext cx="4125309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accent1"/>
                  </a:solidFill>
                  <a:effectLst/>
                  <a:latin typeface="+mj-ea"/>
                  <a:ea typeface="+mj-ea"/>
                </a:rPr>
                <a:t>市场部</a:t>
              </a: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F0F3A994-6F4B-40EF-9176-4E831CCFF704}"/>
                </a:ext>
              </a:extLst>
            </p:cNvPr>
            <p:cNvSpPr txBox="1"/>
            <p:nvPr/>
          </p:nvSpPr>
          <p:spPr>
            <a:xfrm>
              <a:off x="798847" y="1804400"/>
              <a:ext cx="3637407" cy="6971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rPr>
                <a:t>在这里输入你的正文，阐述与关键词标题相关的具体内容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3" name="矩形 112">
            <a:extLst>
              <a:ext uri="{FF2B5EF4-FFF2-40B4-BE49-F238E27FC236}">
                <a16:creationId xmlns:a16="http://schemas.microsoft.com/office/drawing/2014/main" id="{A4D277E5-F4EC-45DF-B58D-9BC64B0F987F}"/>
              </a:ext>
            </a:extLst>
          </p:cNvPr>
          <p:cNvSpPr/>
          <p:nvPr/>
        </p:nvSpPr>
        <p:spPr>
          <a:xfrm>
            <a:off x="599109" y="3952246"/>
            <a:ext cx="3625495" cy="1466579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88934488-B232-45BD-B871-6F1F3088ACC0}"/>
              </a:ext>
            </a:extLst>
          </p:cNvPr>
          <p:cNvSpPr/>
          <p:nvPr/>
        </p:nvSpPr>
        <p:spPr>
          <a:xfrm rot="5400000">
            <a:off x="-135437" y="4638710"/>
            <a:ext cx="1466579" cy="93650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32A6AE33-06AB-4672-9B3F-43CD6E38E9C3}"/>
              </a:ext>
            </a:extLst>
          </p:cNvPr>
          <p:cNvGrpSpPr/>
          <p:nvPr/>
        </p:nvGrpSpPr>
        <p:grpSpPr>
          <a:xfrm>
            <a:off x="814210" y="4063717"/>
            <a:ext cx="3196709" cy="1243637"/>
            <a:chOff x="798844" y="1257942"/>
            <a:chExt cx="3637410" cy="1243637"/>
          </a:xfrm>
        </p:grpSpPr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452BDCDF-6D3A-40FA-AD0B-BF2018CA081F}"/>
                </a:ext>
              </a:extLst>
            </p:cNvPr>
            <p:cNvSpPr txBox="1"/>
            <p:nvPr/>
          </p:nvSpPr>
          <p:spPr>
            <a:xfrm>
              <a:off x="798844" y="1257942"/>
              <a:ext cx="294148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accent1"/>
                  </a:solidFill>
                  <a:effectLst/>
                  <a:latin typeface="+mj-ea"/>
                  <a:ea typeface="+mj-ea"/>
                </a:rPr>
                <a:t>营销部</a:t>
              </a:r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B5EE0E19-3B77-4E45-BA62-CF86273F6293}"/>
                </a:ext>
              </a:extLst>
            </p:cNvPr>
            <p:cNvSpPr txBox="1"/>
            <p:nvPr/>
          </p:nvSpPr>
          <p:spPr>
            <a:xfrm>
              <a:off x="798847" y="1804400"/>
              <a:ext cx="3637407" cy="6971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rPr>
                <a:t>在这里输入你的正文，阐述与关键词标题相关的具体内容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9" name="矩形 118">
            <a:extLst>
              <a:ext uri="{FF2B5EF4-FFF2-40B4-BE49-F238E27FC236}">
                <a16:creationId xmlns:a16="http://schemas.microsoft.com/office/drawing/2014/main" id="{4C9F57ED-A6B8-4F61-8399-8543B99D59A0}"/>
              </a:ext>
            </a:extLst>
          </p:cNvPr>
          <p:cNvSpPr/>
          <p:nvPr/>
        </p:nvSpPr>
        <p:spPr>
          <a:xfrm>
            <a:off x="8271976" y="1542230"/>
            <a:ext cx="3625495" cy="1466579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D144BC20-C27C-4F18-819E-5EF946350334}"/>
              </a:ext>
            </a:extLst>
          </p:cNvPr>
          <p:cNvSpPr/>
          <p:nvPr/>
        </p:nvSpPr>
        <p:spPr>
          <a:xfrm rot="5400000">
            <a:off x="7537430" y="2228694"/>
            <a:ext cx="1466579" cy="93650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3CA2F748-FE93-46A4-85DA-613389B9482C}"/>
              </a:ext>
            </a:extLst>
          </p:cNvPr>
          <p:cNvGrpSpPr/>
          <p:nvPr/>
        </p:nvGrpSpPr>
        <p:grpSpPr>
          <a:xfrm>
            <a:off x="8487077" y="1653701"/>
            <a:ext cx="3196709" cy="1243637"/>
            <a:chOff x="798844" y="1257942"/>
            <a:chExt cx="3637410" cy="1243637"/>
          </a:xfrm>
        </p:grpSpPr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662CABF0-A4FD-4D57-8D3F-0612EEEE98DE}"/>
                </a:ext>
              </a:extLst>
            </p:cNvPr>
            <p:cNvSpPr txBox="1"/>
            <p:nvPr/>
          </p:nvSpPr>
          <p:spPr>
            <a:xfrm>
              <a:off x="798844" y="1257942"/>
              <a:ext cx="294148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accent1"/>
                  </a:solidFill>
                  <a:effectLst/>
                  <a:latin typeface="+mj-ea"/>
                  <a:ea typeface="+mj-ea"/>
                </a:rPr>
                <a:t>研发部</a:t>
              </a: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24AB8429-9695-4B08-A3F9-E58D5DDC9B9E}"/>
                </a:ext>
              </a:extLst>
            </p:cNvPr>
            <p:cNvSpPr txBox="1"/>
            <p:nvPr/>
          </p:nvSpPr>
          <p:spPr>
            <a:xfrm>
              <a:off x="798847" y="1804400"/>
              <a:ext cx="3637407" cy="6971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rPr>
                <a:t>在这里输入你的正文，阐述与关键词标题相关的具体内容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5" name="矩形 124">
            <a:extLst>
              <a:ext uri="{FF2B5EF4-FFF2-40B4-BE49-F238E27FC236}">
                <a16:creationId xmlns:a16="http://schemas.microsoft.com/office/drawing/2014/main" id="{C523EDB1-7512-41A4-91C9-53848E5E370A}"/>
              </a:ext>
            </a:extLst>
          </p:cNvPr>
          <p:cNvSpPr/>
          <p:nvPr/>
        </p:nvSpPr>
        <p:spPr>
          <a:xfrm>
            <a:off x="8271976" y="3952246"/>
            <a:ext cx="3625495" cy="1466579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E34C14FB-E70B-4368-BDBE-152B107DFF94}"/>
              </a:ext>
            </a:extLst>
          </p:cNvPr>
          <p:cNvSpPr/>
          <p:nvPr/>
        </p:nvSpPr>
        <p:spPr>
          <a:xfrm rot="5400000">
            <a:off x="7537430" y="4638710"/>
            <a:ext cx="1466579" cy="93650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4A67D19A-E9ED-454D-8616-87E0A6D0B7DA}"/>
              </a:ext>
            </a:extLst>
          </p:cNvPr>
          <p:cNvGrpSpPr/>
          <p:nvPr/>
        </p:nvGrpSpPr>
        <p:grpSpPr>
          <a:xfrm>
            <a:off x="8487077" y="4063717"/>
            <a:ext cx="3196709" cy="1243637"/>
            <a:chOff x="798844" y="1257942"/>
            <a:chExt cx="3637410" cy="1243637"/>
          </a:xfrm>
        </p:grpSpPr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6CB61397-4E56-405D-BD1F-17FC3E195ABB}"/>
                </a:ext>
              </a:extLst>
            </p:cNvPr>
            <p:cNvSpPr txBox="1"/>
            <p:nvPr/>
          </p:nvSpPr>
          <p:spPr>
            <a:xfrm>
              <a:off x="798844" y="1257942"/>
              <a:ext cx="294148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accent1"/>
                  </a:solidFill>
                  <a:effectLst/>
                  <a:latin typeface="+mj-ea"/>
                  <a:ea typeface="+mj-ea"/>
                </a:rPr>
                <a:t>后勤部</a:t>
              </a:r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648DA1D3-D2DB-4C7E-880F-010A8D05FA3D}"/>
                </a:ext>
              </a:extLst>
            </p:cNvPr>
            <p:cNvSpPr txBox="1"/>
            <p:nvPr/>
          </p:nvSpPr>
          <p:spPr>
            <a:xfrm>
              <a:off x="798847" y="1804400"/>
              <a:ext cx="3637407" cy="6971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rPr>
                <a:t>在这里输入你的正文，阐述与关键词标题相关的具体内容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1A7AE9EC-B874-4900-8E14-4734CF71E670}"/>
              </a:ext>
            </a:extLst>
          </p:cNvPr>
          <p:cNvGrpSpPr/>
          <p:nvPr/>
        </p:nvGrpSpPr>
        <p:grpSpPr>
          <a:xfrm>
            <a:off x="6526696" y="3785996"/>
            <a:ext cx="517335" cy="678513"/>
            <a:chOff x="8004046" y="4291107"/>
            <a:chExt cx="574453" cy="753427"/>
          </a:xfrm>
          <a:solidFill>
            <a:schemeClr val="bg1"/>
          </a:solidFill>
        </p:grpSpPr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547CE8E9-C92C-4D6B-B1F0-4DFD7ECDCE5D}"/>
                </a:ext>
              </a:extLst>
            </p:cNvPr>
            <p:cNvSpPr/>
            <p:nvPr/>
          </p:nvSpPr>
          <p:spPr>
            <a:xfrm>
              <a:off x="8004046" y="4291107"/>
              <a:ext cx="574453" cy="648846"/>
            </a:xfrm>
            <a:custGeom>
              <a:avLst/>
              <a:gdLst>
                <a:gd name="connsiteX0" fmla="*/ 365280 w 574453"/>
                <a:gd name="connsiteY0" fmla="*/ 648702 h 648846"/>
                <a:gd name="connsiteX1" fmla="*/ 208593 w 574453"/>
                <a:gd name="connsiteY1" fmla="*/ 648702 h 648846"/>
                <a:gd name="connsiteX2" fmla="*/ 196687 w 574453"/>
                <a:gd name="connsiteY2" fmla="*/ 636987 h 648846"/>
                <a:gd name="connsiteX3" fmla="*/ 196687 w 574453"/>
                <a:gd name="connsiteY3" fmla="*/ 636987 h 648846"/>
                <a:gd name="connsiteX4" fmla="*/ 198592 w 574453"/>
                <a:gd name="connsiteY4" fmla="*/ 630700 h 648846"/>
                <a:gd name="connsiteX5" fmla="*/ 224881 w 574453"/>
                <a:gd name="connsiteY5" fmla="*/ 561358 h 648846"/>
                <a:gd name="connsiteX6" fmla="*/ 226881 w 574453"/>
                <a:gd name="connsiteY6" fmla="*/ 500112 h 648846"/>
                <a:gd name="connsiteX7" fmla="*/ 82292 w 574453"/>
                <a:gd name="connsiteY7" fmla="*/ 325995 h 648846"/>
                <a:gd name="connsiteX8" fmla="*/ 25142 w 574453"/>
                <a:gd name="connsiteY8" fmla="*/ 284371 h 648846"/>
                <a:gd name="connsiteX9" fmla="*/ -100 w 574453"/>
                <a:gd name="connsiteY9" fmla="*/ 209885 h 648846"/>
                <a:gd name="connsiteX10" fmla="*/ -100 w 574453"/>
                <a:gd name="connsiteY10" fmla="*/ 74726 h 648846"/>
                <a:gd name="connsiteX11" fmla="*/ 11616 w 574453"/>
                <a:gd name="connsiteY11" fmla="*/ 63010 h 648846"/>
                <a:gd name="connsiteX12" fmla="*/ 81530 w 574453"/>
                <a:gd name="connsiteY12" fmla="*/ 63010 h 648846"/>
                <a:gd name="connsiteX13" fmla="*/ 81530 w 574453"/>
                <a:gd name="connsiteY13" fmla="*/ 11670 h 648846"/>
                <a:gd name="connsiteX14" fmla="*/ 93245 w 574453"/>
                <a:gd name="connsiteY14" fmla="*/ -141 h 648846"/>
                <a:gd name="connsiteX15" fmla="*/ 481389 w 574453"/>
                <a:gd name="connsiteY15" fmla="*/ -141 h 648846"/>
                <a:gd name="connsiteX16" fmla="*/ 493295 w 574453"/>
                <a:gd name="connsiteY16" fmla="*/ 11670 h 648846"/>
                <a:gd name="connsiteX17" fmla="*/ 493295 w 574453"/>
                <a:gd name="connsiteY17" fmla="*/ 63105 h 648846"/>
                <a:gd name="connsiteX18" fmla="*/ 562637 w 574453"/>
                <a:gd name="connsiteY18" fmla="*/ 63105 h 648846"/>
                <a:gd name="connsiteX19" fmla="*/ 574353 w 574453"/>
                <a:gd name="connsiteY19" fmla="*/ 74821 h 648846"/>
                <a:gd name="connsiteX20" fmla="*/ 574353 w 574453"/>
                <a:gd name="connsiteY20" fmla="*/ 210171 h 648846"/>
                <a:gd name="connsiteX21" fmla="*/ 549112 w 574453"/>
                <a:gd name="connsiteY21" fmla="*/ 284656 h 648846"/>
                <a:gd name="connsiteX22" fmla="*/ 491962 w 574453"/>
                <a:gd name="connsiteY22" fmla="*/ 326281 h 648846"/>
                <a:gd name="connsiteX23" fmla="*/ 347563 w 574453"/>
                <a:gd name="connsiteY23" fmla="*/ 500207 h 648846"/>
                <a:gd name="connsiteX24" fmla="*/ 349277 w 574453"/>
                <a:gd name="connsiteY24" fmla="*/ 562787 h 648846"/>
                <a:gd name="connsiteX25" fmla="*/ 376042 w 574453"/>
                <a:gd name="connsiteY25" fmla="*/ 631653 h 648846"/>
                <a:gd name="connsiteX26" fmla="*/ 371090 w 574453"/>
                <a:gd name="connsiteY26" fmla="*/ 647464 h 648846"/>
                <a:gd name="connsiteX27" fmla="*/ 365280 w 574453"/>
                <a:gd name="connsiteY27" fmla="*/ 648702 h 648846"/>
                <a:gd name="connsiteX28" fmla="*/ 11521 w 574453"/>
                <a:gd name="connsiteY28" fmla="*/ 75392 h 648846"/>
                <a:gd name="connsiteX29" fmla="*/ 11521 w 574453"/>
                <a:gd name="connsiteY29" fmla="*/ 210076 h 648846"/>
                <a:gd name="connsiteX30" fmla="*/ 34191 w 574453"/>
                <a:gd name="connsiteY30" fmla="*/ 276751 h 648846"/>
                <a:gd name="connsiteX31" fmla="*/ 89531 w 574453"/>
                <a:gd name="connsiteY31" fmla="*/ 315423 h 648846"/>
                <a:gd name="connsiteX32" fmla="*/ 93817 w 574453"/>
                <a:gd name="connsiteY32" fmla="*/ 320757 h 648846"/>
                <a:gd name="connsiteX33" fmla="*/ 233549 w 574453"/>
                <a:gd name="connsiteY33" fmla="*/ 488968 h 648846"/>
                <a:gd name="connsiteX34" fmla="*/ 237835 w 574453"/>
                <a:gd name="connsiteY34" fmla="*/ 493635 h 648846"/>
                <a:gd name="connsiteX35" fmla="*/ 236597 w 574453"/>
                <a:gd name="connsiteY35" fmla="*/ 563739 h 648846"/>
                <a:gd name="connsiteX36" fmla="*/ 208879 w 574453"/>
                <a:gd name="connsiteY36" fmla="*/ 636605 h 648846"/>
                <a:gd name="connsiteX37" fmla="*/ 363851 w 574453"/>
                <a:gd name="connsiteY37" fmla="*/ 636034 h 648846"/>
                <a:gd name="connsiteX38" fmla="*/ 336419 w 574453"/>
                <a:gd name="connsiteY38" fmla="*/ 565072 h 648846"/>
                <a:gd name="connsiteX39" fmla="*/ 335371 w 574453"/>
                <a:gd name="connsiteY39" fmla="*/ 493730 h 648846"/>
                <a:gd name="connsiteX40" fmla="*/ 339657 w 574453"/>
                <a:gd name="connsiteY40" fmla="*/ 488968 h 648846"/>
                <a:gd name="connsiteX41" fmla="*/ 479294 w 574453"/>
                <a:gd name="connsiteY41" fmla="*/ 320757 h 648846"/>
                <a:gd name="connsiteX42" fmla="*/ 483580 w 574453"/>
                <a:gd name="connsiteY42" fmla="*/ 315423 h 648846"/>
                <a:gd name="connsiteX43" fmla="*/ 538825 w 574453"/>
                <a:gd name="connsiteY43" fmla="*/ 276751 h 648846"/>
                <a:gd name="connsiteX44" fmla="*/ 561590 w 574453"/>
                <a:gd name="connsiteY44" fmla="*/ 210076 h 648846"/>
                <a:gd name="connsiteX45" fmla="*/ 561590 w 574453"/>
                <a:gd name="connsiteY45" fmla="*/ 75012 h 648846"/>
                <a:gd name="connsiteX46" fmla="*/ 486342 w 574453"/>
                <a:gd name="connsiteY46" fmla="*/ 75012 h 648846"/>
                <a:gd name="connsiteX47" fmla="*/ 480151 w 574453"/>
                <a:gd name="connsiteY47" fmla="*/ 68820 h 648846"/>
                <a:gd name="connsiteX48" fmla="*/ 480151 w 574453"/>
                <a:gd name="connsiteY48" fmla="*/ 11670 h 648846"/>
                <a:gd name="connsiteX49" fmla="*/ 92674 w 574453"/>
                <a:gd name="connsiteY49" fmla="*/ 11670 h 648846"/>
                <a:gd name="connsiteX50" fmla="*/ 92674 w 574453"/>
                <a:gd name="connsiteY50" fmla="*/ 68820 h 648846"/>
                <a:gd name="connsiteX51" fmla="*/ 86483 w 574453"/>
                <a:gd name="connsiteY51" fmla="*/ 75012 h 648846"/>
                <a:gd name="connsiteX52" fmla="*/ 486437 w 574453"/>
                <a:gd name="connsiteY52" fmla="*/ 280465 h 648846"/>
                <a:gd name="connsiteX53" fmla="*/ 483199 w 574453"/>
                <a:gd name="connsiteY53" fmla="*/ 279513 h 648846"/>
                <a:gd name="connsiteX54" fmla="*/ 480246 w 574453"/>
                <a:gd name="connsiteY54" fmla="*/ 274274 h 648846"/>
                <a:gd name="connsiteX55" fmla="*/ 480246 w 574453"/>
                <a:gd name="connsiteY55" fmla="*/ 113112 h 648846"/>
                <a:gd name="connsiteX56" fmla="*/ 486437 w 574453"/>
                <a:gd name="connsiteY56" fmla="*/ 106920 h 648846"/>
                <a:gd name="connsiteX57" fmla="*/ 527205 w 574453"/>
                <a:gd name="connsiteY57" fmla="*/ 106920 h 648846"/>
                <a:gd name="connsiteX58" fmla="*/ 533396 w 574453"/>
                <a:gd name="connsiteY58" fmla="*/ 113112 h 648846"/>
                <a:gd name="connsiteX59" fmla="*/ 533396 w 574453"/>
                <a:gd name="connsiteY59" fmla="*/ 206933 h 648846"/>
                <a:gd name="connsiteX60" fmla="*/ 519108 w 574453"/>
                <a:gd name="connsiteY60" fmla="*/ 253129 h 648846"/>
                <a:gd name="connsiteX61" fmla="*/ 489295 w 574453"/>
                <a:gd name="connsiteY61" fmla="*/ 279704 h 648846"/>
                <a:gd name="connsiteX62" fmla="*/ 486437 w 574453"/>
                <a:gd name="connsiteY62" fmla="*/ 280465 h 648846"/>
                <a:gd name="connsiteX63" fmla="*/ 492629 w 574453"/>
                <a:gd name="connsiteY63" fmla="*/ 119303 h 648846"/>
                <a:gd name="connsiteX64" fmla="*/ 492629 w 574453"/>
                <a:gd name="connsiteY64" fmla="*/ 263130 h 648846"/>
                <a:gd name="connsiteX65" fmla="*/ 508916 w 574453"/>
                <a:gd name="connsiteY65" fmla="*/ 246176 h 648846"/>
                <a:gd name="connsiteX66" fmla="*/ 521013 w 574453"/>
                <a:gd name="connsiteY66" fmla="*/ 206933 h 648846"/>
                <a:gd name="connsiteX67" fmla="*/ 521013 w 574453"/>
                <a:gd name="connsiteY67" fmla="*/ 119303 h 648846"/>
                <a:gd name="connsiteX68" fmla="*/ 87340 w 574453"/>
                <a:gd name="connsiteY68" fmla="*/ 280465 h 648846"/>
                <a:gd name="connsiteX69" fmla="*/ 84482 w 574453"/>
                <a:gd name="connsiteY69" fmla="*/ 279799 h 648846"/>
                <a:gd name="connsiteX70" fmla="*/ 54479 w 574453"/>
                <a:gd name="connsiteY70" fmla="*/ 253129 h 648846"/>
                <a:gd name="connsiteX71" fmla="*/ 40191 w 574453"/>
                <a:gd name="connsiteY71" fmla="*/ 206933 h 648846"/>
                <a:gd name="connsiteX72" fmla="*/ 40191 w 574453"/>
                <a:gd name="connsiteY72" fmla="*/ 113112 h 648846"/>
                <a:gd name="connsiteX73" fmla="*/ 46382 w 574453"/>
                <a:gd name="connsiteY73" fmla="*/ 106920 h 648846"/>
                <a:gd name="connsiteX74" fmla="*/ 87340 w 574453"/>
                <a:gd name="connsiteY74" fmla="*/ 106920 h 648846"/>
                <a:gd name="connsiteX75" fmla="*/ 93531 w 574453"/>
                <a:gd name="connsiteY75" fmla="*/ 113112 h 648846"/>
                <a:gd name="connsiteX76" fmla="*/ 93531 w 574453"/>
                <a:gd name="connsiteY76" fmla="*/ 274274 h 648846"/>
                <a:gd name="connsiteX77" fmla="*/ 90483 w 574453"/>
                <a:gd name="connsiteY77" fmla="*/ 279513 h 648846"/>
                <a:gd name="connsiteX78" fmla="*/ 87340 w 574453"/>
                <a:gd name="connsiteY78" fmla="*/ 280465 h 648846"/>
                <a:gd name="connsiteX79" fmla="*/ 52574 w 574453"/>
                <a:gd name="connsiteY79" fmla="*/ 119303 h 648846"/>
                <a:gd name="connsiteX80" fmla="*/ 52574 w 574453"/>
                <a:gd name="connsiteY80" fmla="*/ 206933 h 648846"/>
                <a:gd name="connsiteX81" fmla="*/ 81149 w 574453"/>
                <a:gd name="connsiteY81" fmla="*/ 263130 h 648846"/>
                <a:gd name="connsiteX82" fmla="*/ 81149 w 574453"/>
                <a:gd name="connsiteY82" fmla="*/ 119303 h 64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74453" h="648846">
                  <a:moveTo>
                    <a:pt x="365280" y="648702"/>
                  </a:moveTo>
                  <a:lnTo>
                    <a:pt x="208593" y="648702"/>
                  </a:lnTo>
                  <a:cubicBezTo>
                    <a:pt x="202069" y="648759"/>
                    <a:pt x="196744" y="643511"/>
                    <a:pt x="196687" y="636987"/>
                  </a:cubicBezTo>
                  <a:cubicBezTo>
                    <a:pt x="196687" y="636987"/>
                    <a:pt x="196687" y="636987"/>
                    <a:pt x="196687" y="636987"/>
                  </a:cubicBezTo>
                  <a:cubicBezTo>
                    <a:pt x="196687" y="634748"/>
                    <a:pt x="197354" y="632557"/>
                    <a:pt x="198592" y="630700"/>
                  </a:cubicBezTo>
                  <a:cubicBezTo>
                    <a:pt x="210165" y="608754"/>
                    <a:pt x="218994" y="585466"/>
                    <a:pt x="224881" y="561358"/>
                  </a:cubicBezTo>
                  <a:cubicBezTo>
                    <a:pt x="229691" y="541289"/>
                    <a:pt x="230368" y="520448"/>
                    <a:pt x="226881" y="500112"/>
                  </a:cubicBezTo>
                  <a:cubicBezTo>
                    <a:pt x="148367" y="475966"/>
                    <a:pt x="91607" y="407605"/>
                    <a:pt x="82292" y="325995"/>
                  </a:cubicBezTo>
                  <a:cubicBezTo>
                    <a:pt x="59603" y="317965"/>
                    <a:pt x="39744" y="303506"/>
                    <a:pt x="25142" y="284371"/>
                  </a:cubicBezTo>
                  <a:cubicBezTo>
                    <a:pt x="8682" y="263035"/>
                    <a:pt x="-195" y="236831"/>
                    <a:pt x="-100" y="209885"/>
                  </a:cubicBezTo>
                  <a:lnTo>
                    <a:pt x="-100" y="74726"/>
                  </a:lnTo>
                  <a:cubicBezTo>
                    <a:pt x="-100" y="68258"/>
                    <a:pt x="5149" y="63010"/>
                    <a:pt x="11616" y="63010"/>
                  </a:cubicBezTo>
                  <a:lnTo>
                    <a:pt x="81530" y="63010"/>
                  </a:lnTo>
                  <a:lnTo>
                    <a:pt x="81530" y="11670"/>
                  </a:lnTo>
                  <a:cubicBezTo>
                    <a:pt x="81530" y="5183"/>
                    <a:pt x="86759" y="-84"/>
                    <a:pt x="93245" y="-141"/>
                  </a:cubicBezTo>
                  <a:lnTo>
                    <a:pt x="481389" y="-141"/>
                  </a:lnTo>
                  <a:cubicBezTo>
                    <a:pt x="487923" y="-141"/>
                    <a:pt x="493238" y="5136"/>
                    <a:pt x="493295" y="11670"/>
                  </a:cubicBezTo>
                  <a:lnTo>
                    <a:pt x="493295" y="63105"/>
                  </a:lnTo>
                  <a:lnTo>
                    <a:pt x="562637" y="63105"/>
                  </a:lnTo>
                  <a:cubicBezTo>
                    <a:pt x="569105" y="63105"/>
                    <a:pt x="574353" y="68353"/>
                    <a:pt x="574353" y="74821"/>
                  </a:cubicBezTo>
                  <a:lnTo>
                    <a:pt x="574353" y="210171"/>
                  </a:lnTo>
                  <a:cubicBezTo>
                    <a:pt x="574401" y="237108"/>
                    <a:pt x="565523" y="263302"/>
                    <a:pt x="549112" y="284656"/>
                  </a:cubicBezTo>
                  <a:cubicBezTo>
                    <a:pt x="534510" y="303792"/>
                    <a:pt x="514650" y="318251"/>
                    <a:pt x="491962" y="326281"/>
                  </a:cubicBezTo>
                  <a:cubicBezTo>
                    <a:pt x="482561" y="407758"/>
                    <a:pt x="425916" y="475976"/>
                    <a:pt x="347563" y="500207"/>
                  </a:cubicBezTo>
                  <a:cubicBezTo>
                    <a:pt x="343867" y="520962"/>
                    <a:pt x="344448" y="542260"/>
                    <a:pt x="349277" y="562787"/>
                  </a:cubicBezTo>
                  <a:cubicBezTo>
                    <a:pt x="355164" y="586809"/>
                    <a:pt x="364165" y="609955"/>
                    <a:pt x="376042" y="631653"/>
                  </a:cubicBezTo>
                  <a:cubicBezTo>
                    <a:pt x="378986" y="637396"/>
                    <a:pt x="376776" y="644426"/>
                    <a:pt x="371090" y="647464"/>
                  </a:cubicBezTo>
                  <a:cubicBezTo>
                    <a:pt x="369270" y="648321"/>
                    <a:pt x="367289" y="648750"/>
                    <a:pt x="365280" y="648702"/>
                  </a:cubicBezTo>
                  <a:close/>
                  <a:moveTo>
                    <a:pt x="11521" y="75392"/>
                  </a:moveTo>
                  <a:lnTo>
                    <a:pt x="11521" y="210076"/>
                  </a:lnTo>
                  <a:cubicBezTo>
                    <a:pt x="11511" y="234193"/>
                    <a:pt x="19484" y="257634"/>
                    <a:pt x="34191" y="276751"/>
                  </a:cubicBezTo>
                  <a:cubicBezTo>
                    <a:pt x="48240" y="295010"/>
                    <a:pt x="67557" y="308507"/>
                    <a:pt x="89531" y="315423"/>
                  </a:cubicBezTo>
                  <a:cubicBezTo>
                    <a:pt x="91931" y="316127"/>
                    <a:pt x="93646" y="318261"/>
                    <a:pt x="93817" y="320757"/>
                  </a:cubicBezTo>
                  <a:cubicBezTo>
                    <a:pt x="101503" y="400166"/>
                    <a:pt x="156891" y="466841"/>
                    <a:pt x="233549" y="488968"/>
                  </a:cubicBezTo>
                  <a:cubicBezTo>
                    <a:pt x="235711" y="489635"/>
                    <a:pt x="237349" y="491416"/>
                    <a:pt x="237835" y="493635"/>
                  </a:cubicBezTo>
                  <a:cubicBezTo>
                    <a:pt x="242550" y="516810"/>
                    <a:pt x="242121" y="540746"/>
                    <a:pt x="236597" y="563739"/>
                  </a:cubicBezTo>
                  <a:cubicBezTo>
                    <a:pt x="230405" y="589085"/>
                    <a:pt x="221100" y="613555"/>
                    <a:pt x="208879" y="636605"/>
                  </a:cubicBezTo>
                  <a:lnTo>
                    <a:pt x="363851" y="636034"/>
                  </a:lnTo>
                  <a:cubicBezTo>
                    <a:pt x="351658" y="613679"/>
                    <a:pt x="342429" y="589819"/>
                    <a:pt x="336419" y="565072"/>
                  </a:cubicBezTo>
                  <a:cubicBezTo>
                    <a:pt x="330894" y="541651"/>
                    <a:pt x="330542" y="517305"/>
                    <a:pt x="335371" y="493730"/>
                  </a:cubicBezTo>
                  <a:cubicBezTo>
                    <a:pt x="335819" y="491483"/>
                    <a:pt x="337466" y="489654"/>
                    <a:pt x="339657" y="488968"/>
                  </a:cubicBezTo>
                  <a:cubicBezTo>
                    <a:pt x="416324" y="466880"/>
                    <a:pt x="471693" y="400176"/>
                    <a:pt x="479294" y="320757"/>
                  </a:cubicBezTo>
                  <a:cubicBezTo>
                    <a:pt x="479465" y="318261"/>
                    <a:pt x="481180" y="316127"/>
                    <a:pt x="483580" y="315423"/>
                  </a:cubicBezTo>
                  <a:cubicBezTo>
                    <a:pt x="505526" y="308507"/>
                    <a:pt x="524814" y="295010"/>
                    <a:pt x="538825" y="276751"/>
                  </a:cubicBezTo>
                  <a:cubicBezTo>
                    <a:pt x="553598" y="257663"/>
                    <a:pt x="561609" y="234212"/>
                    <a:pt x="561590" y="210076"/>
                  </a:cubicBezTo>
                  <a:lnTo>
                    <a:pt x="561590" y="75012"/>
                  </a:lnTo>
                  <a:lnTo>
                    <a:pt x="486342" y="75012"/>
                  </a:lnTo>
                  <a:cubicBezTo>
                    <a:pt x="482923" y="75012"/>
                    <a:pt x="480151" y="72240"/>
                    <a:pt x="480151" y="68820"/>
                  </a:cubicBezTo>
                  <a:lnTo>
                    <a:pt x="480151" y="11670"/>
                  </a:lnTo>
                  <a:lnTo>
                    <a:pt x="92674" y="11670"/>
                  </a:lnTo>
                  <a:lnTo>
                    <a:pt x="92674" y="68820"/>
                  </a:lnTo>
                  <a:cubicBezTo>
                    <a:pt x="92674" y="72240"/>
                    <a:pt x="89902" y="75012"/>
                    <a:pt x="86483" y="75012"/>
                  </a:cubicBezTo>
                  <a:close/>
                  <a:moveTo>
                    <a:pt x="486437" y="280465"/>
                  </a:moveTo>
                  <a:cubicBezTo>
                    <a:pt x="485285" y="280485"/>
                    <a:pt x="484152" y="280151"/>
                    <a:pt x="483199" y="279513"/>
                  </a:cubicBezTo>
                  <a:cubicBezTo>
                    <a:pt x="481313" y="278456"/>
                    <a:pt x="480180" y="276437"/>
                    <a:pt x="480246" y="274274"/>
                  </a:cubicBezTo>
                  <a:lnTo>
                    <a:pt x="480246" y="113112"/>
                  </a:lnTo>
                  <a:cubicBezTo>
                    <a:pt x="480246" y="109692"/>
                    <a:pt x="483018" y="106920"/>
                    <a:pt x="486437" y="106920"/>
                  </a:cubicBezTo>
                  <a:lnTo>
                    <a:pt x="527205" y="106920"/>
                  </a:lnTo>
                  <a:cubicBezTo>
                    <a:pt x="530624" y="106920"/>
                    <a:pt x="533396" y="109692"/>
                    <a:pt x="533396" y="113112"/>
                  </a:cubicBezTo>
                  <a:lnTo>
                    <a:pt x="533396" y="206933"/>
                  </a:lnTo>
                  <a:cubicBezTo>
                    <a:pt x="533434" y="223421"/>
                    <a:pt x="528452" y="239536"/>
                    <a:pt x="519108" y="253129"/>
                  </a:cubicBezTo>
                  <a:cubicBezTo>
                    <a:pt x="511498" y="264302"/>
                    <a:pt x="501259" y="273427"/>
                    <a:pt x="489295" y="279704"/>
                  </a:cubicBezTo>
                  <a:cubicBezTo>
                    <a:pt x="488419" y="280180"/>
                    <a:pt x="487437" y="280437"/>
                    <a:pt x="486437" y="280465"/>
                  </a:cubicBezTo>
                  <a:close/>
                  <a:moveTo>
                    <a:pt x="492629" y="119303"/>
                  </a:moveTo>
                  <a:lnTo>
                    <a:pt x="492629" y="263130"/>
                  </a:lnTo>
                  <a:cubicBezTo>
                    <a:pt x="498944" y="258406"/>
                    <a:pt x="504449" y="252672"/>
                    <a:pt x="508916" y="246176"/>
                  </a:cubicBezTo>
                  <a:cubicBezTo>
                    <a:pt x="516832" y="234622"/>
                    <a:pt x="521051" y="220934"/>
                    <a:pt x="521013" y="206933"/>
                  </a:cubicBezTo>
                  <a:lnTo>
                    <a:pt x="521013" y="119303"/>
                  </a:lnTo>
                  <a:close/>
                  <a:moveTo>
                    <a:pt x="87340" y="280465"/>
                  </a:moveTo>
                  <a:cubicBezTo>
                    <a:pt x="86349" y="280447"/>
                    <a:pt x="85378" y="280218"/>
                    <a:pt x="84482" y="279799"/>
                  </a:cubicBezTo>
                  <a:cubicBezTo>
                    <a:pt x="72462" y="273484"/>
                    <a:pt x="62156" y="264330"/>
                    <a:pt x="54479" y="253129"/>
                  </a:cubicBezTo>
                  <a:cubicBezTo>
                    <a:pt x="45144" y="239527"/>
                    <a:pt x="40162" y="223421"/>
                    <a:pt x="40191" y="206933"/>
                  </a:cubicBezTo>
                  <a:lnTo>
                    <a:pt x="40191" y="113112"/>
                  </a:lnTo>
                  <a:cubicBezTo>
                    <a:pt x="40191" y="109692"/>
                    <a:pt x="42963" y="106920"/>
                    <a:pt x="46382" y="106920"/>
                  </a:cubicBezTo>
                  <a:lnTo>
                    <a:pt x="87340" y="106920"/>
                  </a:lnTo>
                  <a:cubicBezTo>
                    <a:pt x="90759" y="106920"/>
                    <a:pt x="93531" y="109692"/>
                    <a:pt x="93531" y="113112"/>
                  </a:cubicBezTo>
                  <a:lnTo>
                    <a:pt x="93531" y="274274"/>
                  </a:lnTo>
                  <a:cubicBezTo>
                    <a:pt x="93540" y="276446"/>
                    <a:pt x="92369" y="278446"/>
                    <a:pt x="90483" y="279513"/>
                  </a:cubicBezTo>
                  <a:cubicBezTo>
                    <a:pt x="89559" y="280142"/>
                    <a:pt x="88464" y="280475"/>
                    <a:pt x="87340" y="280465"/>
                  </a:cubicBezTo>
                  <a:close/>
                  <a:moveTo>
                    <a:pt x="52574" y="119303"/>
                  </a:moveTo>
                  <a:lnTo>
                    <a:pt x="52574" y="206933"/>
                  </a:lnTo>
                  <a:cubicBezTo>
                    <a:pt x="52621" y="229145"/>
                    <a:pt x="63223" y="250014"/>
                    <a:pt x="81149" y="263130"/>
                  </a:cubicBezTo>
                  <a:lnTo>
                    <a:pt x="81149" y="1193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93C90166-BD29-4D82-A77C-79C1E2601937}"/>
                </a:ext>
              </a:extLst>
            </p:cNvPr>
            <p:cNvSpPr/>
            <p:nvPr/>
          </p:nvSpPr>
          <p:spPr>
            <a:xfrm>
              <a:off x="8129015" y="4927567"/>
              <a:ext cx="324231" cy="87248"/>
            </a:xfrm>
            <a:custGeom>
              <a:avLst/>
              <a:gdLst>
                <a:gd name="connsiteX0" fmla="*/ 317844 w 324231"/>
                <a:gd name="connsiteY0" fmla="*/ 87108 h 87248"/>
                <a:gd name="connsiteX1" fmla="*/ 6091 w 324231"/>
                <a:gd name="connsiteY1" fmla="*/ 87108 h 87248"/>
                <a:gd name="connsiteX2" fmla="*/ -101 w 324231"/>
                <a:gd name="connsiteY2" fmla="*/ 80917 h 87248"/>
                <a:gd name="connsiteX3" fmla="*/ -101 w 324231"/>
                <a:gd name="connsiteY3" fmla="*/ 6050 h 87248"/>
                <a:gd name="connsiteX4" fmla="*/ 6091 w 324231"/>
                <a:gd name="connsiteY4" fmla="*/ -141 h 87248"/>
                <a:gd name="connsiteX5" fmla="*/ 317844 w 324231"/>
                <a:gd name="connsiteY5" fmla="*/ -141 h 87248"/>
                <a:gd name="connsiteX6" fmla="*/ 324131 w 324231"/>
                <a:gd name="connsiteY6" fmla="*/ 6050 h 87248"/>
                <a:gd name="connsiteX7" fmla="*/ 324131 w 324231"/>
                <a:gd name="connsiteY7" fmla="*/ 80917 h 87248"/>
                <a:gd name="connsiteX8" fmla="*/ 317844 w 324231"/>
                <a:gd name="connsiteY8" fmla="*/ 87108 h 87248"/>
                <a:gd name="connsiteX9" fmla="*/ 12282 w 324231"/>
                <a:gd name="connsiteY9" fmla="*/ 74726 h 87248"/>
                <a:gd name="connsiteX10" fmla="*/ 311653 w 324231"/>
                <a:gd name="connsiteY10" fmla="*/ 74726 h 87248"/>
                <a:gd name="connsiteX11" fmla="*/ 311653 w 324231"/>
                <a:gd name="connsiteY11" fmla="*/ 12242 h 87248"/>
                <a:gd name="connsiteX12" fmla="*/ 12282 w 324231"/>
                <a:gd name="connsiteY12" fmla="*/ 12242 h 8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31" h="87248">
                  <a:moveTo>
                    <a:pt x="317844" y="87108"/>
                  </a:moveTo>
                  <a:lnTo>
                    <a:pt x="6091" y="87108"/>
                  </a:lnTo>
                  <a:cubicBezTo>
                    <a:pt x="2671" y="87108"/>
                    <a:pt x="-101" y="84336"/>
                    <a:pt x="-101" y="80917"/>
                  </a:cubicBezTo>
                  <a:lnTo>
                    <a:pt x="-101" y="6050"/>
                  </a:lnTo>
                  <a:cubicBezTo>
                    <a:pt x="-101" y="2631"/>
                    <a:pt x="2671" y="-141"/>
                    <a:pt x="6091" y="-141"/>
                  </a:cubicBezTo>
                  <a:lnTo>
                    <a:pt x="317844" y="-141"/>
                  </a:lnTo>
                  <a:cubicBezTo>
                    <a:pt x="321283" y="-141"/>
                    <a:pt x="324083" y="2612"/>
                    <a:pt x="324131" y="6050"/>
                  </a:cubicBezTo>
                  <a:lnTo>
                    <a:pt x="324131" y="80917"/>
                  </a:lnTo>
                  <a:cubicBezTo>
                    <a:pt x="324083" y="84355"/>
                    <a:pt x="321283" y="87108"/>
                    <a:pt x="317844" y="87108"/>
                  </a:cubicBezTo>
                  <a:close/>
                  <a:moveTo>
                    <a:pt x="12282" y="74726"/>
                  </a:moveTo>
                  <a:lnTo>
                    <a:pt x="311653" y="74726"/>
                  </a:lnTo>
                  <a:lnTo>
                    <a:pt x="311653" y="12242"/>
                  </a:lnTo>
                  <a:lnTo>
                    <a:pt x="12282" y="122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BFF5E2F8-32FF-4767-8782-994E1B413B02}"/>
                </a:ext>
              </a:extLst>
            </p:cNvPr>
            <p:cNvSpPr/>
            <p:nvPr/>
          </p:nvSpPr>
          <p:spPr>
            <a:xfrm>
              <a:off x="8163972" y="5002434"/>
              <a:ext cx="254317" cy="42100"/>
            </a:xfrm>
            <a:custGeom>
              <a:avLst/>
              <a:gdLst>
                <a:gd name="connsiteX0" fmla="*/ 248026 w 254317"/>
                <a:gd name="connsiteY0" fmla="*/ 41960 h 42100"/>
                <a:gd name="connsiteX1" fmla="*/ 6090 w 254317"/>
                <a:gd name="connsiteY1" fmla="*/ 41960 h 42100"/>
                <a:gd name="connsiteX2" fmla="*/ -101 w 254317"/>
                <a:gd name="connsiteY2" fmla="*/ 35769 h 42100"/>
                <a:gd name="connsiteX3" fmla="*/ -101 w 254317"/>
                <a:gd name="connsiteY3" fmla="*/ 6051 h 42100"/>
                <a:gd name="connsiteX4" fmla="*/ 6090 w 254317"/>
                <a:gd name="connsiteY4" fmla="*/ -141 h 42100"/>
                <a:gd name="connsiteX5" fmla="*/ 248026 w 254317"/>
                <a:gd name="connsiteY5" fmla="*/ -141 h 42100"/>
                <a:gd name="connsiteX6" fmla="*/ 254217 w 254317"/>
                <a:gd name="connsiteY6" fmla="*/ 6051 h 42100"/>
                <a:gd name="connsiteX7" fmla="*/ 254217 w 254317"/>
                <a:gd name="connsiteY7" fmla="*/ 35769 h 42100"/>
                <a:gd name="connsiteX8" fmla="*/ 248026 w 254317"/>
                <a:gd name="connsiteY8" fmla="*/ 41960 h 42100"/>
                <a:gd name="connsiteX9" fmla="*/ 12187 w 254317"/>
                <a:gd name="connsiteY9" fmla="*/ 29577 h 42100"/>
                <a:gd name="connsiteX10" fmla="*/ 241739 w 254317"/>
                <a:gd name="connsiteY10" fmla="*/ 29577 h 42100"/>
                <a:gd name="connsiteX11" fmla="*/ 241739 w 254317"/>
                <a:gd name="connsiteY11" fmla="*/ 12242 h 42100"/>
                <a:gd name="connsiteX12" fmla="*/ 12187 w 254317"/>
                <a:gd name="connsiteY12" fmla="*/ 12242 h 4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317" h="42100">
                  <a:moveTo>
                    <a:pt x="248026" y="41960"/>
                  </a:moveTo>
                  <a:lnTo>
                    <a:pt x="6090" y="41960"/>
                  </a:lnTo>
                  <a:cubicBezTo>
                    <a:pt x="2671" y="41960"/>
                    <a:pt x="-101" y="39188"/>
                    <a:pt x="-101" y="35769"/>
                  </a:cubicBezTo>
                  <a:lnTo>
                    <a:pt x="-101" y="6051"/>
                  </a:lnTo>
                  <a:cubicBezTo>
                    <a:pt x="-101" y="2631"/>
                    <a:pt x="2671" y="-141"/>
                    <a:pt x="6090" y="-141"/>
                  </a:cubicBezTo>
                  <a:lnTo>
                    <a:pt x="248026" y="-141"/>
                  </a:lnTo>
                  <a:cubicBezTo>
                    <a:pt x="251445" y="-141"/>
                    <a:pt x="254217" y="2631"/>
                    <a:pt x="254217" y="6051"/>
                  </a:cubicBezTo>
                  <a:lnTo>
                    <a:pt x="254217" y="35769"/>
                  </a:lnTo>
                  <a:cubicBezTo>
                    <a:pt x="254217" y="39188"/>
                    <a:pt x="251445" y="41960"/>
                    <a:pt x="248026" y="41960"/>
                  </a:cubicBezTo>
                  <a:close/>
                  <a:moveTo>
                    <a:pt x="12187" y="29577"/>
                  </a:moveTo>
                  <a:lnTo>
                    <a:pt x="241739" y="29577"/>
                  </a:lnTo>
                  <a:lnTo>
                    <a:pt x="241739" y="12242"/>
                  </a:lnTo>
                  <a:lnTo>
                    <a:pt x="12187" y="122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F5ABB71B-23C0-413F-903F-663CAD92874E}"/>
                </a:ext>
              </a:extLst>
            </p:cNvPr>
            <p:cNvSpPr/>
            <p:nvPr/>
          </p:nvSpPr>
          <p:spPr>
            <a:xfrm>
              <a:off x="8190468" y="4450935"/>
              <a:ext cx="202201" cy="193848"/>
            </a:xfrm>
            <a:custGeom>
              <a:avLst/>
              <a:gdLst>
                <a:gd name="connsiteX0" fmla="*/ 155712 w 202201"/>
                <a:gd name="connsiteY0" fmla="*/ 193694 h 193848"/>
                <a:gd name="connsiteX1" fmla="*/ 148283 w 202201"/>
                <a:gd name="connsiteY1" fmla="*/ 190931 h 193848"/>
                <a:gd name="connsiteX2" fmla="*/ 100658 w 202201"/>
                <a:gd name="connsiteY2" fmla="*/ 156166 h 193848"/>
                <a:gd name="connsiteX3" fmla="*/ 52270 w 202201"/>
                <a:gd name="connsiteY3" fmla="*/ 191408 h 193848"/>
                <a:gd name="connsiteX4" fmla="*/ 35792 w 202201"/>
                <a:gd name="connsiteY4" fmla="*/ 188741 h 193848"/>
                <a:gd name="connsiteX5" fmla="*/ 34268 w 202201"/>
                <a:gd name="connsiteY5" fmla="*/ 178264 h 193848"/>
                <a:gd name="connsiteX6" fmla="*/ 52842 w 202201"/>
                <a:gd name="connsiteY6" fmla="*/ 121114 h 193848"/>
                <a:gd name="connsiteX7" fmla="*/ 4741 w 202201"/>
                <a:gd name="connsiteY7" fmla="*/ 86442 h 193848"/>
                <a:gd name="connsiteX8" fmla="*/ 454 w 202201"/>
                <a:gd name="connsiteY8" fmla="*/ 73203 h 193848"/>
                <a:gd name="connsiteX9" fmla="*/ 11599 w 202201"/>
                <a:gd name="connsiteY9" fmla="*/ 65107 h 193848"/>
                <a:gd name="connsiteX10" fmla="*/ 71416 w 202201"/>
                <a:gd name="connsiteY10" fmla="*/ 65107 h 193848"/>
                <a:gd name="connsiteX11" fmla="*/ 89799 w 202201"/>
                <a:gd name="connsiteY11" fmla="*/ 7957 h 193848"/>
                <a:gd name="connsiteX12" fmla="*/ 100943 w 202201"/>
                <a:gd name="connsiteY12" fmla="*/ -140 h 193848"/>
                <a:gd name="connsiteX13" fmla="*/ 112183 w 202201"/>
                <a:gd name="connsiteY13" fmla="*/ 7957 h 193848"/>
                <a:gd name="connsiteX14" fmla="*/ 130566 w 202201"/>
                <a:gd name="connsiteY14" fmla="*/ 65107 h 193848"/>
                <a:gd name="connsiteX15" fmla="*/ 190288 w 202201"/>
                <a:gd name="connsiteY15" fmla="*/ 65107 h 193848"/>
                <a:gd name="connsiteX16" fmla="*/ 201527 w 202201"/>
                <a:gd name="connsiteY16" fmla="*/ 73298 h 193848"/>
                <a:gd name="connsiteX17" fmla="*/ 197241 w 202201"/>
                <a:gd name="connsiteY17" fmla="*/ 86347 h 193848"/>
                <a:gd name="connsiteX18" fmla="*/ 148759 w 202201"/>
                <a:gd name="connsiteY18" fmla="*/ 121399 h 193848"/>
                <a:gd name="connsiteX19" fmla="*/ 167333 w 202201"/>
                <a:gd name="connsiteY19" fmla="*/ 178549 h 193848"/>
                <a:gd name="connsiteX20" fmla="*/ 165808 w 202201"/>
                <a:gd name="connsiteY20" fmla="*/ 189027 h 193848"/>
                <a:gd name="connsiteX21" fmla="*/ 155712 w 202201"/>
                <a:gd name="connsiteY21" fmla="*/ 193694 h 193848"/>
                <a:gd name="connsiteX22" fmla="*/ 100562 w 202201"/>
                <a:gd name="connsiteY22" fmla="*/ 142354 h 193848"/>
                <a:gd name="connsiteX23" fmla="*/ 104182 w 202201"/>
                <a:gd name="connsiteY23" fmla="*/ 143497 h 193848"/>
                <a:gd name="connsiteX24" fmla="*/ 154950 w 202201"/>
                <a:gd name="connsiteY24" fmla="*/ 180550 h 193848"/>
                <a:gd name="connsiteX25" fmla="*/ 135138 w 202201"/>
                <a:gd name="connsiteY25" fmla="*/ 120923 h 193848"/>
                <a:gd name="connsiteX26" fmla="*/ 137329 w 202201"/>
                <a:gd name="connsiteY26" fmla="*/ 114065 h 193848"/>
                <a:gd name="connsiteX27" fmla="*/ 187811 w 202201"/>
                <a:gd name="connsiteY27" fmla="*/ 77489 h 193848"/>
                <a:gd name="connsiteX28" fmla="*/ 125613 w 202201"/>
                <a:gd name="connsiteY28" fmla="*/ 77489 h 193848"/>
                <a:gd name="connsiteX29" fmla="*/ 125613 w 202201"/>
                <a:gd name="connsiteY29" fmla="*/ 77489 h 193848"/>
                <a:gd name="connsiteX30" fmla="*/ 119708 w 202201"/>
                <a:gd name="connsiteY30" fmla="*/ 73203 h 193848"/>
                <a:gd name="connsiteX31" fmla="*/ 100658 w 202201"/>
                <a:gd name="connsiteY31" fmla="*/ 13862 h 193848"/>
                <a:gd name="connsiteX32" fmla="*/ 81608 w 202201"/>
                <a:gd name="connsiteY32" fmla="*/ 73203 h 193848"/>
                <a:gd name="connsiteX33" fmla="*/ 75702 w 202201"/>
                <a:gd name="connsiteY33" fmla="*/ 77489 h 193848"/>
                <a:gd name="connsiteX34" fmla="*/ 13408 w 202201"/>
                <a:gd name="connsiteY34" fmla="*/ 77489 h 193848"/>
                <a:gd name="connsiteX35" fmla="*/ 63891 w 202201"/>
                <a:gd name="connsiteY35" fmla="*/ 113970 h 193848"/>
                <a:gd name="connsiteX36" fmla="*/ 66177 w 202201"/>
                <a:gd name="connsiteY36" fmla="*/ 120923 h 193848"/>
                <a:gd name="connsiteX37" fmla="*/ 47127 w 202201"/>
                <a:gd name="connsiteY37" fmla="*/ 180454 h 193848"/>
                <a:gd name="connsiteX38" fmla="*/ 97514 w 202201"/>
                <a:gd name="connsiteY38" fmla="*/ 143497 h 193848"/>
                <a:gd name="connsiteX39" fmla="*/ 100562 w 202201"/>
                <a:gd name="connsiteY39" fmla="*/ 142354 h 19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2201" h="193848">
                  <a:moveTo>
                    <a:pt x="155712" y="193694"/>
                  </a:moveTo>
                  <a:cubicBezTo>
                    <a:pt x="152978" y="193703"/>
                    <a:pt x="150340" y="192723"/>
                    <a:pt x="148283" y="190931"/>
                  </a:cubicBezTo>
                  <a:lnTo>
                    <a:pt x="100658" y="156166"/>
                  </a:lnTo>
                  <a:lnTo>
                    <a:pt x="52270" y="191408"/>
                  </a:lnTo>
                  <a:cubicBezTo>
                    <a:pt x="46946" y="195056"/>
                    <a:pt x="39697" y="193884"/>
                    <a:pt x="35792" y="188741"/>
                  </a:cubicBezTo>
                  <a:cubicBezTo>
                    <a:pt x="33611" y="185703"/>
                    <a:pt x="33049" y="181797"/>
                    <a:pt x="34268" y="178264"/>
                  </a:cubicBezTo>
                  <a:lnTo>
                    <a:pt x="52842" y="121114"/>
                  </a:lnTo>
                  <a:lnTo>
                    <a:pt x="4741" y="86442"/>
                  </a:lnTo>
                  <a:cubicBezTo>
                    <a:pt x="635" y="83394"/>
                    <a:pt x="-1079" y="78080"/>
                    <a:pt x="454" y="73203"/>
                  </a:cubicBezTo>
                  <a:cubicBezTo>
                    <a:pt x="1997" y="68355"/>
                    <a:pt x="6512" y="65078"/>
                    <a:pt x="11599" y="65107"/>
                  </a:cubicBezTo>
                  <a:lnTo>
                    <a:pt x="71416" y="65107"/>
                  </a:lnTo>
                  <a:lnTo>
                    <a:pt x="89799" y="7957"/>
                  </a:lnTo>
                  <a:cubicBezTo>
                    <a:pt x="91313" y="3089"/>
                    <a:pt x="95847" y="-197"/>
                    <a:pt x="100943" y="-140"/>
                  </a:cubicBezTo>
                  <a:cubicBezTo>
                    <a:pt x="106039" y="-121"/>
                    <a:pt x="110554" y="3127"/>
                    <a:pt x="112183" y="7957"/>
                  </a:cubicBezTo>
                  <a:lnTo>
                    <a:pt x="130566" y="65107"/>
                  </a:lnTo>
                  <a:lnTo>
                    <a:pt x="190288" y="65107"/>
                  </a:lnTo>
                  <a:cubicBezTo>
                    <a:pt x="195403" y="65135"/>
                    <a:pt x="199927" y="68440"/>
                    <a:pt x="201527" y="73298"/>
                  </a:cubicBezTo>
                  <a:cubicBezTo>
                    <a:pt x="203099" y="78117"/>
                    <a:pt x="201365" y="83394"/>
                    <a:pt x="197241" y="86347"/>
                  </a:cubicBezTo>
                  <a:lnTo>
                    <a:pt x="148759" y="121399"/>
                  </a:lnTo>
                  <a:lnTo>
                    <a:pt x="167333" y="178549"/>
                  </a:lnTo>
                  <a:cubicBezTo>
                    <a:pt x="168571" y="182083"/>
                    <a:pt x="167999" y="185997"/>
                    <a:pt x="165808" y="189027"/>
                  </a:cubicBezTo>
                  <a:cubicBezTo>
                    <a:pt x="163408" y="192141"/>
                    <a:pt x="159637" y="193884"/>
                    <a:pt x="155712" y="193694"/>
                  </a:cubicBezTo>
                  <a:close/>
                  <a:moveTo>
                    <a:pt x="100562" y="142354"/>
                  </a:moveTo>
                  <a:cubicBezTo>
                    <a:pt x="101858" y="142345"/>
                    <a:pt x="103124" y="142745"/>
                    <a:pt x="104182" y="143497"/>
                  </a:cubicBezTo>
                  <a:lnTo>
                    <a:pt x="154950" y="180550"/>
                  </a:lnTo>
                  <a:lnTo>
                    <a:pt x="135138" y="120923"/>
                  </a:lnTo>
                  <a:cubicBezTo>
                    <a:pt x="134262" y="118409"/>
                    <a:pt x="135157" y="115608"/>
                    <a:pt x="137329" y="114065"/>
                  </a:cubicBezTo>
                  <a:lnTo>
                    <a:pt x="187811" y="77489"/>
                  </a:lnTo>
                  <a:lnTo>
                    <a:pt x="125613" y="77489"/>
                  </a:lnTo>
                  <a:lnTo>
                    <a:pt x="125613" y="77489"/>
                  </a:lnTo>
                  <a:cubicBezTo>
                    <a:pt x="122908" y="77527"/>
                    <a:pt x="120508" y="75784"/>
                    <a:pt x="119708" y="73203"/>
                  </a:cubicBezTo>
                  <a:lnTo>
                    <a:pt x="100658" y="13862"/>
                  </a:lnTo>
                  <a:lnTo>
                    <a:pt x="81608" y="73203"/>
                  </a:lnTo>
                  <a:cubicBezTo>
                    <a:pt x="80922" y="75870"/>
                    <a:pt x="78445" y="77670"/>
                    <a:pt x="75702" y="77489"/>
                  </a:cubicBezTo>
                  <a:lnTo>
                    <a:pt x="13408" y="77489"/>
                  </a:lnTo>
                  <a:lnTo>
                    <a:pt x="63891" y="113970"/>
                  </a:lnTo>
                  <a:cubicBezTo>
                    <a:pt x="66034" y="115580"/>
                    <a:pt x="66949" y="118351"/>
                    <a:pt x="66177" y="120923"/>
                  </a:cubicBezTo>
                  <a:lnTo>
                    <a:pt x="47127" y="180454"/>
                  </a:lnTo>
                  <a:lnTo>
                    <a:pt x="97514" y="143497"/>
                  </a:lnTo>
                  <a:cubicBezTo>
                    <a:pt x="98410" y="142859"/>
                    <a:pt x="99467" y="142459"/>
                    <a:pt x="100562" y="1423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35" name="矩形: 圆角 134">
            <a:extLst>
              <a:ext uri="{FF2B5EF4-FFF2-40B4-BE49-F238E27FC236}">
                <a16:creationId xmlns:a16="http://schemas.microsoft.com/office/drawing/2014/main" id="{8A19DF42-FC7E-4137-8769-39ED89C62DC6}"/>
              </a:ext>
            </a:extLst>
          </p:cNvPr>
          <p:cNvSpPr/>
          <p:nvPr/>
        </p:nvSpPr>
        <p:spPr>
          <a:xfrm rot="18905701" flipH="1">
            <a:off x="4638578" y="1971578"/>
            <a:ext cx="2914844" cy="2914844"/>
          </a:xfrm>
          <a:prstGeom prst="roundRect">
            <a:avLst>
              <a:gd name="adj" fmla="val 7548"/>
            </a:avLst>
          </a:pr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tile tx="0" ty="0" sx="100000" sy="100000" flip="none" algn="tl"/>
          </a:blip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47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511A90-9D8C-4AED-9B43-B190F7DCF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Autofit/>
          </a:bodyPr>
          <a:lstStyle/>
          <a:p>
            <a:fld id="{F9EBA4CF-AD41-4FF1-B9CC-38C396812CD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1D85BDC-E750-477E-B9EB-7725F22A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核心策略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3AD556-753C-4552-85DE-1785BCA870ED}"/>
              </a:ext>
            </a:extLst>
          </p:cNvPr>
          <p:cNvSpPr/>
          <p:nvPr/>
        </p:nvSpPr>
        <p:spPr>
          <a:xfrm>
            <a:off x="0" y="1422287"/>
            <a:ext cx="12192000" cy="200671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zh-CN" altLang="en-US" sz="1710"/>
          </a:p>
        </p:txBody>
      </p:sp>
      <p:sp>
        <p:nvSpPr>
          <p:cNvPr id="9" name="矩形: 圆顶角 8">
            <a:extLst>
              <a:ext uri="{FF2B5EF4-FFF2-40B4-BE49-F238E27FC236}">
                <a16:creationId xmlns:a16="http://schemas.microsoft.com/office/drawing/2014/main" id="{9DA79B87-9F6D-415E-924A-C0C6692D4F41}"/>
              </a:ext>
            </a:extLst>
          </p:cNvPr>
          <p:cNvSpPr/>
          <p:nvPr/>
        </p:nvSpPr>
        <p:spPr>
          <a:xfrm>
            <a:off x="515938" y="3038264"/>
            <a:ext cx="3420000" cy="3238550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CA08462-286B-403E-A390-05B0F5FBA54E}"/>
              </a:ext>
            </a:extLst>
          </p:cNvPr>
          <p:cNvSpPr txBox="1"/>
          <p:nvPr/>
        </p:nvSpPr>
        <p:spPr>
          <a:xfrm>
            <a:off x="1221761" y="3486654"/>
            <a:ext cx="200880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强关注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57AA72-8A00-4C0E-81E4-E3175286961D}"/>
              </a:ext>
            </a:extLst>
          </p:cNvPr>
          <p:cNvSpPr txBox="1"/>
          <p:nvPr/>
        </p:nvSpPr>
        <p:spPr>
          <a:xfrm>
            <a:off x="793601" y="4274537"/>
            <a:ext cx="2865121" cy="14173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3824D06-F8B2-4918-BCE5-0E69BCF1392B}"/>
              </a:ext>
            </a:extLst>
          </p:cNvPr>
          <p:cNvSpPr/>
          <p:nvPr/>
        </p:nvSpPr>
        <p:spPr>
          <a:xfrm>
            <a:off x="515938" y="6215075"/>
            <a:ext cx="3420000" cy="936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: 圆顶角 12">
            <a:extLst>
              <a:ext uri="{FF2B5EF4-FFF2-40B4-BE49-F238E27FC236}">
                <a16:creationId xmlns:a16="http://schemas.microsoft.com/office/drawing/2014/main" id="{49B1A25B-A0ED-4ED3-90B8-780768514F48}"/>
              </a:ext>
            </a:extLst>
          </p:cNvPr>
          <p:cNvSpPr/>
          <p:nvPr/>
        </p:nvSpPr>
        <p:spPr>
          <a:xfrm>
            <a:off x="4393677" y="3038264"/>
            <a:ext cx="3420000" cy="3238550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911BB23-31D5-44B1-AB62-403C8DCA3A09}"/>
              </a:ext>
            </a:extLst>
          </p:cNvPr>
          <p:cNvSpPr txBox="1"/>
          <p:nvPr/>
        </p:nvSpPr>
        <p:spPr>
          <a:xfrm>
            <a:off x="5099277" y="3486654"/>
            <a:ext cx="200880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深共鸣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DE4F3EB-EEA0-41B2-AB0F-B9951F219213}"/>
              </a:ext>
            </a:extLst>
          </p:cNvPr>
          <p:cNvSpPr txBox="1"/>
          <p:nvPr/>
        </p:nvSpPr>
        <p:spPr>
          <a:xfrm>
            <a:off x="4671117" y="4274537"/>
            <a:ext cx="2865121" cy="14173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A73E318-D8E6-4A03-BA9F-56EF956F2704}"/>
              </a:ext>
            </a:extLst>
          </p:cNvPr>
          <p:cNvSpPr/>
          <p:nvPr/>
        </p:nvSpPr>
        <p:spPr>
          <a:xfrm>
            <a:off x="4393677" y="6215075"/>
            <a:ext cx="3420000" cy="936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: 圆顶角 16">
            <a:extLst>
              <a:ext uri="{FF2B5EF4-FFF2-40B4-BE49-F238E27FC236}">
                <a16:creationId xmlns:a16="http://schemas.microsoft.com/office/drawing/2014/main" id="{ECC4E197-74B4-41B2-88B9-DE2890F964F5}"/>
              </a:ext>
            </a:extLst>
          </p:cNvPr>
          <p:cNvSpPr/>
          <p:nvPr/>
        </p:nvSpPr>
        <p:spPr>
          <a:xfrm>
            <a:off x="8271415" y="3038264"/>
            <a:ext cx="3420000" cy="3238550"/>
          </a:xfrm>
          <a:prstGeom prst="round2SameRect">
            <a:avLst/>
          </a:prstGeom>
          <a:solidFill>
            <a:schemeClr val="bg1">
              <a:alpha val="20000"/>
            </a:schemeClr>
          </a:solidFill>
          <a:ln w="9525" cap="flat" cmpd="sng" algn="ctr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3AB50D-7615-4596-944C-940525CBA9B7}"/>
              </a:ext>
            </a:extLst>
          </p:cNvPr>
          <p:cNvSpPr txBox="1"/>
          <p:nvPr/>
        </p:nvSpPr>
        <p:spPr>
          <a:xfrm>
            <a:off x="8977238" y="3486654"/>
            <a:ext cx="200880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广扩散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9502CA2-E816-4A04-8E98-DA3F1FA20342}"/>
              </a:ext>
            </a:extLst>
          </p:cNvPr>
          <p:cNvSpPr txBox="1"/>
          <p:nvPr/>
        </p:nvSpPr>
        <p:spPr>
          <a:xfrm>
            <a:off x="8549078" y="4274537"/>
            <a:ext cx="2865121" cy="14173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6011FD7-D303-41CC-B41C-2BEC7D925A18}"/>
              </a:ext>
            </a:extLst>
          </p:cNvPr>
          <p:cNvSpPr/>
          <p:nvPr/>
        </p:nvSpPr>
        <p:spPr>
          <a:xfrm>
            <a:off x="8271415" y="6215075"/>
            <a:ext cx="3420000" cy="936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12BF1CBD-37FE-4187-9CA1-C8E144DF4A0B}"/>
              </a:ext>
            </a:extLst>
          </p:cNvPr>
          <p:cNvSpPr/>
          <p:nvPr/>
        </p:nvSpPr>
        <p:spPr>
          <a:xfrm flipV="1">
            <a:off x="2160557" y="4116287"/>
            <a:ext cx="131208" cy="11311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9F295A9C-2C73-462A-8832-517B5EE3436C}"/>
              </a:ext>
            </a:extLst>
          </p:cNvPr>
          <p:cNvSpPr/>
          <p:nvPr/>
        </p:nvSpPr>
        <p:spPr>
          <a:xfrm flipV="1">
            <a:off x="6038073" y="4116287"/>
            <a:ext cx="131208" cy="11311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等腰三角形 27">
            <a:extLst>
              <a:ext uri="{FF2B5EF4-FFF2-40B4-BE49-F238E27FC236}">
                <a16:creationId xmlns:a16="http://schemas.microsoft.com/office/drawing/2014/main" id="{1CBBA138-57FA-4602-A385-29BA0763EA8A}"/>
              </a:ext>
            </a:extLst>
          </p:cNvPr>
          <p:cNvSpPr/>
          <p:nvPr/>
        </p:nvSpPr>
        <p:spPr>
          <a:xfrm flipV="1">
            <a:off x="9850207" y="4116287"/>
            <a:ext cx="131208" cy="11311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F530A45-DF7F-4558-A51D-7FC576CC276D}"/>
              </a:ext>
            </a:extLst>
          </p:cNvPr>
          <p:cNvSpPr/>
          <p:nvPr/>
        </p:nvSpPr>
        <p:spPr>
          <a:xfrm>
            <a:off x="0" y="1422287"/>
            <a:ext cx="12192000" cy="2006713"/>
          </a:xfrm>
          <a:prstGeom prst="rect">
            <a:avLst/>
          </a:pr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68" tIns="43434" rIns="86868" bIns="43434" rtlCol="0" anchor="ctr">
            <a:noAutofit/>
          </a:bodyPr>
          <a:lstStyle/>
          <a:p>
            <a:pPr algn="ctr"/>
            <a:endParaRPr lang="zh-CN" altLang="en-US" sz="171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AD10505-58B2-47AF-A0E0-50D46E284811}"/>
              </a:ext>
            </a:extLst>
          </p:cNvPr>
          <p:cNvSpPr txBox="1"/>
          <p:nvPr/>
        </p:nvSpPr>
        <p:spPr>
          <a:xfrm>
            <a:off x="577663" y="1738140"/>
            <a:ext cx="11098400" cy="92955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在这里输入你的正文，阐述与关键词标题相关的具体内容，若字数太多酌情先删减文案，再缩小字号，再输入一段总述内容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8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>
            <a:extLst>
              <a:ext uri="{FF2B5EF4-FFF2-40B4-BE49-F238E27FC236}">
                <a16:creationId xmlns:a16="http://schemas.microsoft.com/office/drawing/2014/main" id="{BA3EF410-4479-43ED-A01B-56D3C8C2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活动指标</a:t>
            </a:r>
          </a:p>
        </p:txBody>
      </p:sp>
      <p:sp>
        <p:nvSpPr>
          <p:cNvPr id="11" name="矩形: 圆顶角 10">
            <a:extLst>
              <a:ext uri="{FF2B5EF4-FFF2-40B4-BE49-F238E27FC236}">
                <a16:creationId xmlns:a16="http://schemas.microsoft.com/office/drawing/2014/main" id="{D4C664E1-3A42-4EEC-BB02-86B715EA34D0}"/>
              </a:ext>
            </a:extLst>
          </p:cNvPr>
          <p:cNvSpPr/>
          <p:nvPr/>
        </p:nvSpPr>
        <p:spPr>
          <a:xfrm>
            <a:off x="515938" y="1381831"/>
            <a:ext cx="11160124" cy="4669909"/>
          </a:xfrm>
          <a:prstGeom prst="round2SameRect">
            <a:avLst>
              <a:gd name="adj1" fmla="val 12949"/>
              <a:gd name="adj2" fmla="val 0"/>
            </a:avLst>
          </a:prstGeom>
          <a:solidFill>
            <a:schemeClr val="bg1">
              <a:alpha val="2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5A8F1F7-ECDB-477F-B131-73555A17D537}"/>
              </a:ext>
            </a:extLst>
          </p:cNvPr>
          <p:cNvSpPr txBox="1"/>
          <p:nvPr/>
        </p:nvSpPr>
        <p:spPr>
          <a:xfrm>
            <a:off x="805306" y="2039730"/>
            <a:ext cx="1891543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关键</a:t>
            </a:r>
            <a:r>
              <a:rPr lang="en-US" altLang="zh-CN" sz="32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KPI</a:t>
            </a:r>
            <a:endParaRPr lang="zh-CN" altLang="en-US" sz="3200" dirty="0">
              <a:solidFill>
                <a:schemeClr val="accent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76E51F1-1A38-4118-A115-597FDDF854BF}"/>
              </a:ext>
            </a:extLst>
          </p:cNvPr>
          <p:cNvSpPr txBox="1"/>
          <p:nvPr/>
        </p:nvSpPr>
        <p:spPr>
          <a:xfrm>
            <a:off x="805306" y="2727067"/>
            <a:ext cx="5900294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在这里输入你的正文，阐述与标题相关的具体内容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图片 16" descr="图形用户界面, 应用程序&#10;&#10;描述已自动生成">
            <a:extLst>
              <a:ext uri="{FF2B5EF4-FFF2-40B4-BE49-F238E27FC236}">
                <a16:creationId xmlns:a16="http://schemas.microsoft.com/office/drawing/2014/main" id="{063D8AC3-9EF0-49CE-BC9A-C896C4A88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7" r="21877"/>
          <a:stretch/>
        </p:blipFill>
        <p:spPr>
          <a:xfrm>
            <a:off x="7239448" y="1076446"/>
            <a:ext cx="3924209" cy="5232279"/>
          </a:xfrm>
          <a:prstGeom prst="round2SameRect">
            <a:avLst>
              <a:gd name="adj1" fmla="val 50000"/>
              <a:gd name="adj2" fmla="val 0"/>
            </a:avLst>
          </a:prstGeom>
          <a:ln w="38100">
            <a:solidFill>
              <a:schemeClr val="accent1"/>
            </a:solidFill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9225F97-F7C0-4D4C-AD60-C4A337A2EAB3}"/>
              </a:ext>
            </a:extLst>
          </p:cNvPr>
          <p:cNvSpPr txBox="1"/>
          <p:nvPr/>
        </p:nvSpPr>
        <p:spPr>
          <a:xfrm>
            <a:off x="831763" y="4864776"/>
            <a:ext cx="156646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+mj-ea"/>
                <a:ea typeface="+mj-ea"/>
              </a:rPr>
              <a:t>100+</a:t>
            </a:r>
            <a:endParaRPr lang="zh-CN" altLang="en-US" sz="3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0E8AFC55-C885-4D10-B2D7-FE21D331B90E}"/>
              </a:ext>
            </a:extLst>
          </p:cNvPr>
          <p:cNvCxnSpPr/>
          <p:nvPr/>
        </p:nvCxnSpPr>
        <p:spPr>
          <a:xfrm>
            <a:off x="2601686" y="4847200"/>
            <a:ext cx="0" cy="94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C1A4497-AD6C-4072-A3AF-64B4DAAA7598}"/>
              </a:ext>
            </a:extLst>
          </p:cNvPr>
          <p:cNvCxnSpPr/>
          <p:nvPr/>
        </p:nvCxnSpPr>
        <p:spPr>
          <a:xfrm>
            <a:off x="4680857" y="4847200"/>
            <a:ext cx="0" cy="940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13714162-987E-40FA-83C1-B4A189C487DD}"/>
              </a:ext>
            </a:extLst>
          </p:cNvPr>
          <p:cNvSpPr txBox="1"/>
          <p:nvPr/>
        </p:nvSpPr>
        <p:spPr>
          <a:xfrm>
            <a:off x="801751" y="5450409"/>
            <a:ext cx="1626487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在这里输入正文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AAD293F-D6BE-499E-8044-3D247B2D49C0}"/>
              </a:ext>
            </a:extLst>
          </p:cNvPr>
          <p:cNvSpPr txBox="1"/>
          <p:nvPr/>
        </p:nvSpPr>
        <p:spPr>
          <a:xfrm>
            <a:off x="2887498" y="4864776"/>
            <a:ext cx="156646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+mj-ea"/>
                <a:ea typeface="+mj-ea"/>
              </a:rPr>
              <a:t>20W</a:t>
            </a:r>
            <a:endParaRPr lang="zh-CN" altLang="en-US" sz="3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71C7169-ACE4-4879-9193-A30D38C8089A}"/>
              </a:ext>
            </a:extLst>
          </p:cNvPr>
          <p:cNvSpPr txBox="1"/>
          <p:nvPr/>
        </p:nvSpPr>
        <p:spPr>
          <a:xfrm>
            <a:off x="2857486" y="5450409"/>
            <a:ext cx="1626487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在这里输入正文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B76B5AC-5663-474E-8D1C-32E5172C7DBE}"/>
              </a:ext>
            </a:extLst>
          </p:cNvPr>
          <p:cNvSpPr txBox="1"/>
          <p:nvPr/>
        </p:nvSpPr>
        <p:spPr>
          <a:xfrm>
            <a:off x="4966668" y="4864776"/>
            <a:ext cx="156646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+mj-ea"/>
                <a:ea typeface="+mj-ea"/>
              </a:rPr>
              <a:t>78%</a:t>
            </a:r>
            <a:endParaRPr lang="zh-CN" altLang="en-US" sz="3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95147DE-4AFC-4B6B-BA2C-09C4F2B1CDAE}"/>
              </a:ext>
            </a:extLst>
          </p:cNvPr>
          <p:cNvSpPr txBox="1"/>
          <p:nvPr/>
        </p:nvSpPr>
        <p:spPr>
          <a:xfrm>
            <a:off x="4936656" y="5450409"/>
            <a:ext cx="1626487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在这里输入正文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F53DFE2A-A314-4A00-A714-8D1EB7DB1B92}"/>
              </a:ext>
            </a:extLst>
          </p:cNvPr>
          <p:cNvCxnSpPr>
            <a:cxnSpLocks/>
          </p:cNvCxnSpPr>
          <p:nvPr/>
        </p:nvCxnSpPr>
        <p:spPr>
          <a:xfrm>
            <a:off x="831763" y="1759738"/>
            <a:ext cx="5032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F0F81C8-990F-4725-A3F2-5897E93507DF}"/>
              </a:ext>
            </a:extLst>
          </p:cNvPr>
          <p:cNvSpPr txBox="1"/>
          <p:nvPr/>
        </p:nvSpPr>
        <p:spPr>
          <a:xfrm>
            <a:off x="805306" y="3424830"/>
            <a:ext cx="5900294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在这里输入你的正文，阐述与标题相关的具体内容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FA23A43-A08A-4D75-81AE-ED8A0768E9FA}"/>
              </a:ext>
            </a:extLst>
          </p:cNvPr>
          <p:cNvSpPr txBox="1"/>
          <p:nvPr/>
        </p:nvSpPr>
        <p:spPr>
          <a:xfrm>
            <a:off x="805306" y="4122592"/>
            <a:ext cx="5900294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在这里输入你的正文，阐述与标题相关的具体内容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任意多边形: 形状 228">
            <a:extLst>
              <a:ext uri="{FF2B5EF4-FFF2-40B4-BE49-F238E27FC236}">
                <a16:creationId xmlns:a16="http://schemas.microsoft.com/office/drawing/2014/main" id="{F453FFCC-E34A-4F5E-A8E9-1DF6DDFC7F36}"/>
              </a:ext>
            </a:extLst>
          </p:cNvPr>
          <p:cNvSpPr/>
          <p:nvPr/>
        </p:nvSpPr>
        <p:spPr>
          <a:xfrm>
            <a:off x="6823238" y="1"/>
            <a:ext cx="5368762" cy="5385737"/>
          </a:xfrm>
          <a:custGeom>
            <a:avLst/>
            <a:gdLst>
              <a:gd name="connsiteX0" fmla="*/ 24652 w 5368762"/>
              <a:gd name="connsiteY0" fmla="*/ 0 h 5385737"/>
              <a:gd name="connsiteX1" fmla="*/ 2496315 w 5368762"/>
              <a:gd name="connsiteY1" fmla="*/ 0 h 5385737"/>
              <a:gd name="connsiteX2" fmla="*/ 2459365 w 5368762"/>
              <a:gd name="connsiteY2" fmla="*/ 242108 h 5385737"/>
              <a:gd name="connsiteX3" fmla="*/ 2446733 w 5368762"/>
              <a:gd name="connsiteY3" fmla="*/ 492272 h 5385737"/>
              <a:gd name="connsiteX4" fmla="*/ 4893466 w 5368762"/>
              <a:gd name="connsiteY4" fmla="*/ 2939005 h 5385737"/>
              <a:gd name="connsiteX5" fmla="*/ 5143630 w 5368762"/>
              <a:gd name="connsiteY5" fmla="*/ 2926373 h 5385737"/>
              <a:gd name="connsiteX6" fmla="*/ 5368762 w 5368762"/>
              <a:gd name="connsiteY6" fmla="*/ 2892014 h 5385737"/>
              <a:gd name="connsiteX7" fmla="*/ 5368762 w 5368762"/>
              <a:gd name="connsiteY7" fmla="*/ 5362376 h 5385737"/>
              <a:gd name="connsiteX8" fmla="*/ 5145282 w 5368762"/>
              <a:gd name="connsiteY8" fmla="*/ 5379370 h 5385737"/>
              <a:gd name="connsiteX9" fmla="*/ 4893465 w 5368762"/>
              <a:gd name="connsiteY9" fmla="*/ 5385737 h 5385737"/>
              <a:gd name="connsiteX10" fmla="*/ 0 w 5368762"/>
              <a:gd name="connsiteY10" fmla="*/ 492272 h 5385737"/>
              <a:gd name="connsiteX11" fmla="*/ 6368 w 5368762"/>
              <a:gd name="connsiteY11" fmla="*/ 240455 h 53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8762" h="5385737">
                <a:moveTo>
                  <a:pt x="24652" y="0"/>
                </a:moveTo>
                <a:lnTo>
                  <a:pt x="2496315" y="0"/>
                </a:lnTo>
                <a:lnTo>
                  <a:pt x="2459365" y="242108"/>
                </a:lnTo>
                <a:cubicBezTo>
                  <a:pt x="2451012" y="324360"/>
                  <a:pt x="2446733" y="407816"/>
                  <a:pt x="2446733" y="492272"/>
                </a:cubicBezTo>
                <a:cubicBezTo>
                  <a:pt x="2446733" y="1843565"/>
                  <a:pt x="3542173" y="2939005"/>
                  <a:pt x="4893466" y="2939005"/>
                </a:cubicBezTo>
                <a:cubicBezTo>
                  <a:pt x="4977922" y="2939005"/>
                  <a:pt x="5061378" y="2934726"/>
                  <a:pt x="5143630" y="2926373"/>
                </a:cubicBezTo>
                <a:lnTo>
                  <a:pt x="5368762" y="2892014"/>
                </a:lnTo>
                <a:lnTo>
                  <a:pt x="5368762" y="5362376"/>
                </a:lnTo>
                <a:lnTo>
                  <a:pt x="5145282" y="5379370"/>
                </a:lnTo>
                <a:cubicBezTo>
                  <a:pt x="5061877" y="5383598"/>
                  <a:pt x="4977921" y="5385737"/>
                  <a:pt x="4893465" y="5385737"/>
                </a:cubicBezTo>
                <a:cubicBezTo>
                  <a:pt x="2190879" y="5385737"/>
                  <a:pt x="0" y="3194858"/>
                  <a:pt x="0" y="492272"/>
                </a:cubicBezTo>
                <a:cubicBezTo>
                  <a:pt x="0" y="407816"/>
                  <a:pt x="2140" y="323860"/>
                  <a:pt x="6368" y="2404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bg1"/>
            </a:solidFill>
            <a:prstDash val="solid"/>
            <a:miter lim="800000"/>
          </a:ln>
          <a:effectLst>
            <a:innerShdw blurRad="1270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C11D7F-6287-4E9B-81A2-F6DC4A48FECA}"/>
              </a:ext>
            </a:extLst>
          </p:cNvPr>
          <p:cNvGrpSpPr/>
          <p:nvPr/>
        </p:nvGrpSpPr>
        <p:grpSpPr>
          <a:xfrm rot="10800000" flipH="1">
            <a:off x="2761369" y="2221681"/>
            <a:ext cx="502923" cy="502923"/>
            <a:chOff x="6811163" y="4117164"/>
            <a:chExt cx="851079" cy="851079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378C3732-3853-420F-8390-765F9D12DCC2}"/>
                </a:ext>
              </a:extLst>
            </p:cNvPr>
            <p:cNvSpPr/>
            <p:nvPr/>
          </p:nvSpPr>
          <p:spPr>
            <a:xfrm>
              <a:off x="6811163" y="4117164"/>
              <a:ext cx="851079" cy="85107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91898C05-6683-4ABA-BEF1-80030D8D88D3}"/>
                </a:ext>
              </a:extLst>
            </p:cNvPr>
            <p:cNvGrpSpPr/>
            <p:nvPr/>
          </p:nvGrpSpPr>
          <p:grpSpPr>
            <a:xfrm>
              <a:off x="6908436" y="4372270"/>
              <a:ext cx="656533" cy="340866"/>
              <a:chOff x="2821112" y="4536271"/>
              <a:chExt cx="665990" cy="345776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8CAA3CF2-E95C-4427-AB07-D5A4A6A62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112" y="4709160"/>
                <a:ext cx="596918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弧形 25">
                <a:extLst>
                  <a:ext uri="{FF2B5EF4-FFF2-40B4-BE49-F238E27FC236}">
                    <a16:creationId xmlns:a16="http://schemas.microsoft.com/office/drawing/2014/main" id="{F51FD554-BCB8-4D05-9A6B-1F4F19B3B192}"/>
                  </a:ext>
                </a:extLst>
              </p:cNvPr>
              <p:cNvSpPr/>
              <p:nvPr/>
            </p:nvSpPr>
            <p:spPr>
              <a:xfrm flipH="1" flipV="1">
                <a:off x="3314214" y="4536271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弧形 26">
                <a:extLst>
                  <a:ext uri="{FF2B5EF4-FFF2-40B4-BE49-F238E27FC236}">
                    <a16:creationId xmlns:a16="http://schemas.microsoft.com/office/drawing/2014/main" id="{FD23C154-0EDA-43FA-844F-7B42F7B912E4}"/>
                  </a:ext>
                </a:extLst>
              </p:cNvPr>
              <p:cNvSpPr/>
              <p:nvPr/>
            </p:nvSpPr>
            <p:spPr>
              <a:xfrm flipH="1">
                <a:off x="3314214" y="4709159"/>
                <a:ext cx="172888" cy="172888"/>
              </a:xfrm>
              <a:prstGeom prst="arc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3E117A75-3ACA-4A79-95D0-E2D9660957CE}"/>
              </a:ext>
            </a:extLst>
          </p:cNvPr>
          <p:cNvSpPr txBox="1"/>
          <p:nvPr/>
        </p:nvSpPr>
        <p:spPr>
          <a:xfrm>
            <a:off x="515937" y="3042209"/>
            <a:ext cx="5435779" cy="160293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11500" dirty="0">
                <a:ln>
                  <a:gradFill>
                    <a:gsLst>
                      <a:gs pos="37000">
                        <a:schemeClr val="accent1"/>
                      </a:gs>
                      <a:gs pos="4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活动执行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88CDFD3-2775-41E7-8BD3-296AC04C32BC}"/>
              </a:ext>
            </a:extLst>
          </p:cNvPr>
          <p:cNvSpPr txBox="1"/>
          <p:nvPr/>
        </p:nvSpPr>
        <p:spPr>
          <a:xfrm>
            <a:off x="475297" y="1472264"/>
            <a:ext cx="3393619" cy="176971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altLang="zh-CN" sz="11500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</a:rPr>
              <a:t>02</a:t>
            </a:r>
            <a:endParaRPr lang="zh-CN" altLang="en-US" sz="11500" dirty="0">
              <a:ln>
                <a:solidFill>
                  <a:schemeClr val="accent1"/>
                </a:solidFill>
              </a:ln>
              <a:noFill/>
              <a:latin typeface="+mj-ea"/>
              <a:ea typeface="+mj-ea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C65401C-DF6C-415B-899A-E4E7C1732166}"/>
              </a:ext>
            </a:extLst>
          </p:cNvPr>
          <p:cNvSpPr txBox="1"/>
          <p:nvPr/>
        </p:nvSpPr>
        <p:spPr>
          <a:xfrm>
            <a:off x="515937" y="3560839"/>
            <a:ext cx="5435779" cy="160293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11500" dirty="0">
                <a:solidFill>
                  <a:schemeClr val="accent1"/>
                </a:solidFill>
                <a:latin typeface="+mj-ea"/>
                <a:ea typeface="+mj-ea"/>
              </a:rPr>
              <a:t>活动执行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FEC971F-940D-416C-8A66-ECA11ACD9132}"/>
              </a:ext>
            </a:extLst>
          </p:cNvPr>
          <p:cNvSpPr txBox="1"/>
          <p:nvPr/>
        </p:nvSpPr>
        <p:spPr>
          <a:xfrm>
            <a:off x="587057" y="5103545"/>
            <a:ext cx="2349183" cy="28219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Activity Execute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7EC5CE9-16CA-44DE-9F0B-88B3F92752D4}"/>
              </a:ext>
            </a:extLst>
          </p:cNvPr>
          <p:cNvCxnSpPr>
            <a:cxnSpLocks/>
          </p:cNvCxnSpPr>
          <p:nvPr/>
        </p:nvCxnSpPr>
        <p:spPr>
          <a:xfrm>
            <a:off x="3012831" y="5244641"/>
            <a:ext cx="2808849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组合 229">
            <a:extLst>
              <a:ext uri="{FF2B5EF4-FFF2-40B4-BE49-F238E27FC236}">
                <a16:creationId xmlns:a16="http://schemas.microsoft.com/office/drawing/2014/main" id="{B06F4793-970B-4CA0-9029-0081109C6D84}"/>
              </a:ext>
            </a:extLst>
          </p:cNvPr>
          <p:cNvGrpSpPr/>
          <p:nvPr/>
        </p:nvGrpSpPr>
        <p:grpSpPr>
          <a:xfrm>
            <a:off x="10989123" y="8881"/>
            <a:ext cx="1190585" cy="1666829"/>
            <a:chOff x="10989123" y="8881"/>
            <a:chExt cx="1190585" cy="1666829"/>
          </a:xfrm>
        </p:grpSpPr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2A9BF21D-7879-43EC-8A44-C1DC017BDD29}"/>
                </a:ext>
              </a:extLst>
            </p:cNvPr>
            <p:cNvSpPr/>
            <p:nvPr/>
          </p:nvSpPr>
          <p:spPr>
            <a:xfrm rot="16200000" flipH="1" flipV="1">
              <a:off x="12047420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E6992065-1A6D-4933-ABF4-F1934DF90608}"/>
                </a:ext>
              </a:extLst>
            </p:cNvPr>
            <p:cNvSpPr/>
            <p:nvPr/>
          </p:nvSpPr>
          <p:spPr>
            <a:xfrm rot="16200000" flipH="1" flipV="1">
              <a:off x="12047420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椭圆 232">
              <a:extLst>
                <a:ext uri="{FF2B5EF4-FFF2-40B4-BE49-F238E27FC236}">
                  <a16:creationId xmlns:a16="http://schemas.microsoft.com/office/drawing/2014/main" id="{0F517325-3A97-40D0-9E42-2CAF2A7E9465}"/>
                </a:ext>
              </a:extLst>
            </p:cNvPr>
            <p:cNvSpPr/>
            <p:nvPr/>
          </p:nvSpPr>
          <p:spPr>
            <a:xfrm rot="16200000" flipH="1" flipV="1">
              <a:off x="12047420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>
              <a:extLst>
                <a:ext uri="{FF2B5EF4-FFF2-40B4-BE49-F238E27FC236}">
                  <a16:creationId xmlns:a16="http://schemas.microsoft.com/office/drawing/2014/main" id="{44E410D2-0CEB-48DF-94FB-CC0E56EAB480}"/>
                </a:ext>
              </a:extLst>
            </p:cNvPr>
            <p:cNvSpPr/>
            <p:nvPr/>
          </p:nvSpPr>
          <p:spPr>
            <a:xfrm rot="16200000" flipH="1" flipV="1">
              <a:off x="12047420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55803357-AD72-4364-9E15-679D57AE69CD}"/>
                </a:ext>
              </a:extLst>
            </p:cNvPr>
            <p:cNvSpPr/>
            <p:nvPr/>
          </p:nvSpPr>
          <p:spPr>
            <a:xfrm rot="16200000" flipH="1" flipV="1">
              <a:off x="12047420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E5EA81DC-F490-4DA8-856F-C548162F16C2}"/>
                </a:ext>
              </a:extLst>
            </p:cNvPr>
            <p:cNvSpPr/>
            <p:nvPr/>
          </p:nvSpPr>
          <p:spPr>
            <a:xfrm rot="16200000" flipH="1" flipV="1">
              <a:off x="12047420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>
              <a:extLst>
                <a:ext uri="{FF2B5EF4-FFF2-40B4-BE49-F238E27FC236}">
                  <a16:creationId xmlns:a16="http://schemas.microsoft.com/office/drawing/2014/main" id="{05AFB878-1168-4C7B-B11F-B07ECD30F5C4}"/>
                </a:ext>
              </a:extLst>
            </p:cNvPr>
            <p:cNvSpPr/>
            <p:nvPr/>
          </p:nvSpPr>
          <p:spPr>
            <a:xfrm rot="16200000" flipH="1" flipV="1">
              <a:off x="12047420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>
              <a:extLst>
                <a:ext uri="{FF2B5EF4-FFF2-40B4-BE49-F238E27FC236}">
                  <a16:creationId xmlns:a16="http://schemas.microsoft.com/office/drawing/2014/main" id="{A627517B-F5A6-4D79-9019-8718FA8889EF}"/>
                </a:ext>
              </a:extLst>
            </p:cNvPr>
            <p:cNvSpPr/>
            <p:nvPr/>
          </p:nvSpPr>
          <p:spPr>
            <a:xfrm rot="16200000" flipH="1" flipV="1">
              <a:off x="11782846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>
              <a:extLst>
                <a:ext uri="{FF2B5EF4-FFF2-40B4-BE49-F238E27FC236}">
                  <a16:creationId xmlns:a16="http://schemas.microsoft.com/office/drawing/2014/main" id="{88251D5B-31EC-4EDC-BE06-C9BDC33270E2}"/>
                </a:ext>
              </a:extLst>
            </p:cNvPr>
            <p:cNvSpPr/>
            <p:nvPr/>
          </p:nvSpPr>
          <p:spPr>
            <a:xfrm rot="16200000" flipH="1" flipV="1">
              <a:off x="11782846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9932527A-8921-4FA6-8C74-7794AD0E9078}"/>
                </a:ext>
              </a:extLst>
            </p:cNvPr>
            <p:cNvSpPr/>
            <p:nvPr/>
          </p:nvSpPr>
          <p:spPr>
            <a:xfrm rot="16200000" flipH="1" flipV="1">
              <a:off x="11782846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>
              <a:extLst>
                <a:ext uri="{FF2B5EF4-FFF2-40B4-BE49-F238E27FC236}">
                  <a16:creationId xmlns:a16="http://schemas.microsoft.com/office/drawing/2014/main" id="{DEA1CC81-B3CA-428F-A1CE-E311DB9B76C8}"/>
                </a:ext>
              </a:extLst>
            </p:cNvPr>
            <p:cNvSpPr/>
            <p:nvPr/>
          </p:nvSpPr>
          <p:spPr>
            <a:xfrm rot="16200000" flipH="1" flipV="1">
              <a:off x="11782846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>
              <a:extLst>
                <a:ext uri="{FF2B5EF4-FFF2-40B4-BE49-F238E27FC236}">
                  <a16:creationId xmlns:a16="http://schemas.microsoft.com/office/drawing/2014/main" id="{6E600E95-7614-4FFE-A950-32401E7967D7}"/>
                </a:ext>
              </a:extLst>
            </p:cNvPr>
            <p:cNvSpPr/>
            <p:nvPr/>
          </p:nvSpPr>
          <p:spPr>
            <a:xfrm rot="16200000" flipH="1" flipV="1">
              <a:off x="11782846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B0CCAD0A-5DC3-4E42-AAA9-6347B2934C2A}"/>
                </a:ext>
              </a:extLst>
            </p:cNvPr>
            <p:cNvSpPr/>
            <p:nvPr/>
          </p:nvSpPr>
          <p:spPr>
            <a:xfrm rot="16200000" flipH="1" flipV="1">
              <a:off x="11782846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椭圆 243">
              <a:extLst>
                <a:ext uri="{FF2B5EF4-FFF2-40B4-BE49-F238E27FC236}">
                  <a16:creationId xmlns:a16="http://schemas.microsoft.com/office/drawing/2014/main" id="{19C98BDB-6953-4DA0-A1B5-3DD36A4191F0}"/>
                </a:ext>
              </a:extLst>
            </p:cNvPr>
            <p:cNvSpPr/>
            <p:nvPr/>
          </p:nvSpPr>
          <p:spPr>
            <a:xfrm rot="16200000" flipH="1" flipV="1">
              <a:off x="11782846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>
              <a:extLst>
                <a:ext uri="{FF2B5EF4-FFF2-40B4-BE49-F238E27FC236}">
                  <a16:creationId xmlns:a16="http://schemas.microsoft.com/office/drawing/2014/main" id="{7620C440-8374-49EC-B8E9-29AC37EC01F4}"/>
                </a:ext>
              </a:extLst>
            </p:cNvPr>
            <p:cNvSpPr/>
            <p:nvPr/>
          </p:nvSpPr>
          <p:spPr>
            <a:xfrm rot="16200000" flipH="1" flipV="1">
              <a:off x="11518271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>
              <a:extLst>
                <a:ext uri="{FF2B5EF4-FFF2-40B4-BE49-F238E27FC236}">
                  <a16:creationId xmlns:a16="http://schemas.microsoft.com/office/drawing/2014/main" id="{CA54E64E-C1B5-4395-BFD2-A2BD6867E276}"/>
                </a:ext>
              </a:extLst>
            </p:cNvPr>
            <p:cNvSpPr/>
            <p:nvPr/>
          </p:nvSpPr>
          <p:spPr>
            <a:xfrm rot="16200000" flipH="1" flipV="1">
              <a:off x="11518271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>
              <a:extLst>
                <a:ext uri="{FF2B5EF4-FFF2-40B4-BE49-F238E27FC236}">
                  <a16:creationId xmlns:a16="http://schemas.microsoft.com/office/drawing/2014/main" id="{0024AA60-F9EE-4167-BCC7-42F8690FC01C}"/>
                </a:ext>
              </a:extLst>
            </p:cNvPr>
            <p:cNvSpPr/>
            <p:nvPr/>
          </p:nvSpPr>
          <p:spPr>
            <a:xfrm rot="16200000" flipH="1" flipV="1">
              <a:off x="11518271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>
              <a:extLst>
                <a:ext uri="{FF2B5EF4-FFF2-40B4-BE49-F238E27FC236}">
                  <a16:creationId xmlns:a16="http://schemas.microsoft.com/office/drawing/2014/main" id="{ECDC7269-ABAD-4A90-8D6B-CB20412E9A6F}"/>
                </a:ext>
              </a:extLst>
            </p:cNvPr>
            <p:cNvSpPr/>
            <p:nvPr/>
          </p:nvSpPr>
          <p:spPr>
            <a:xfrm rot="16200000" flipH="1" flipV="1">
              <a:off x="11518271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>
              <a:extLst>
                <a:ext uri="{FF2B5EF4-FFF2-40B4-BE49-F238E27FC236}">
                  <a16:creationId xmlns:a16="http://schemas.microsoft.com/office/drawing/2014/main" id="{02EF9C89-5127-4D9F-9525-C699BBA6876B}"/>
                </a:ext>
              </a:extLst>
            </p:cNvPr>
            <p:cNvSpPr/>
            <p:nvPr/>
          </p:nvSpPr>
          <p:spPr>
            <a:xfrm rot="16200000" flipH="1" flipV="1">
              <a:off x="11518271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>
              <a:extLst>
                <a:ext uri="{FF2B5EF4-FFF2-40B4-BE49-F238E27FC236}">
                  <a16:creationId xmlns:a16="http://schemas.microsoft.com/office/drawing/2014/main" id="{D93A67E4-AAC8-4D94-8280-8A277FEC26AA}"/>
                </a:ext>
              </a:extLst>
            </p:cNvPr>
            <p:cNvSpPr/>
            <p:nvPr/>
          </p:nvSpPr>
          <p:spPr>
            <a:xfrm rot="16200000" flipH="1" flipV="1">
              <a:off x="11518271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>
              <a:extLst>
                <a:ext uri="{FF2B5EF4-FFF2-40B4-BE49-F238E27FC236}">
                  <a16:creationId xmlns:a16="http://schemas.microsoft.com/office/drawing/2014/main" id="{0B4AACDF-7670-4C27-BE10-774391D9359B}"/>
                </a:ext>
              </a:extLst>
            </p:cNvPr>
            <p:cNvSpPr/>
            <p:nvPr/>
          </p:nvSpPr>
          <p:spPr>
            <a:xfrm rot="16200000" flipH="1" flipV="1">
              <a:off x="11518271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>
              <a:extLst>
                <a:ext uri="{FF2B5EF4-FFF2-40B4-BE49-F238E27FC236}">
                  <a16:creationId xmlns:a16="http://schemas.microsoft.com/office/drawing/2014/main" id="{257857A7-263E-43B1-BD56-E8C30BF62E94}"/>
                </a:ext>
              </a:extLst>
            </p:cNvPr>
            <p:cNvSpPr/>
            <p:nvPr/>
          </p:nvSpPr>
          <p:spPr>
            <a:xfrm rot="16200000" flipH="1" flipV="1">
              <a:off x="11253697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>
              <a:extLst>
                <a:ext uri="{FF2B5EF4-FFF2-40B4-BE49-F238E27FC236}">
                  <a16:creationId xmlns:a16="http://schemas.microsoft.com/office/drawing/2014/main" id="{F21D97C2-1FF3-4B8A-A610-54766B2CD7F4}"/>
                </a:ext>
              </a:extLst>
            </p:cNvPr>
            <p:cNvSpPr/>
            <p:nvPr/>
          </p:nvSpPr>
          <p:spPr>
            <a:xfrm rot="16200000" flipH="1" flipV="1">
              <a:off x="11253697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椭圆 253">
              <a:extLst>
                <a:ext uri="{FF2B5EF4-FFF2-40B4-BE49-F238E27FC236}">
                  <a16:creationId xmlns:a16="http://schemas.microsoft.com/office/drawing/2014/main" id="{D3678807-080B-4C01-B2CC-C831C8646926}"/>
                </a:ext>
              </a:extLst>
            </p:cNvPr>
            <p:cNvSpPr/>
            <p:nvPr/>
          </p:nvSpPr>
          <p:spPr>
            <a:xfrm rot="16200000" flipH="1" flipV="1">
              <a:off x="11253697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椭圆 254">
              <a:extLst>
                <a:ext uri="{FF2B5EF4-FFF2-40B4-BE49-F238E27FC236}">
                  <a16:creationId xmlns:a16="http://schemas.microsoft.com/office/drawing/2014/main" id="{B41A7B01-7F9E-4AFB-BEBB-6A6EC8381124}"/>
                </a:ext>
              </a:extLst>
            </p:cNvPr>
            <p:cNvSpPr/>
            <p:nvPr/>
          </p:nvSpPr>
          <p:spPr>
            <a:xfrm rot="16200000" flipH="1" flipV="1">
              <a:off x="11253697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" name="椭圆 255">
              <a:extLst>
                <a:ext uri="{FF2B5EF4-FFF2-40B4-BE49-F238E27FC236}">
                  <a16:creationId xmlns:a16="http://schemas.microsoft.com/office/drawing/2014/main" id="{2A3C1DF0-C738-4221-9270-FD77C59B938B}"/>
                </a:ext>
              </a:extLst>
            </p:cNvPr>
            <p:cNvSpPr/>
            <p:nvPr/>
          </p:nvSpPr>
          <p:spPr>
            <a:xfrm rot="16200000" flipH="1" flipV="1">
              <a:off x="11253697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椭圆 256">
              <a:extLst>
                <a:ext uri="{FF2B5EF4-FFF2-40B4-BE49-F238E27FC236}">
                  <a16:creationId xmlns:a16="http://schemas.microsoft.com/office/drawing/2014/main" id="{5C97BE0A-BA85-4961-9316-A7454693D08D}"/>
                </a:ext>
              </a:extLst>
            </p:cNvPr>
            <p:cNvSpPr/>
            <p:nvPr/>
          </p:nvSpPr>
          <p:spPr>
            <a:xfrm rot="16200000" flipH="1" flipV="1">
              <a:off x="11253697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椭圆 257">
              <a:extLst>
                <a:ext uri="{FF2B5EF4-FFF2-40B4-BE49-F238E27FC236}">
                  <a16:creationId xmlns:a16="http://schemas.microsoft.com/office/drawing/2014/main" id="{2C7D38B8-FA68-4B23-9BC1-0DFAED842003}"/>
                </a:ext>
              </a:extLst>
            </p:cNvPr>
            <p:cNvSpPr/>
            <p:nvPr/>
          </p:nvSpPr>
          <p:spPr>
            <a:xfrm rot="16200000" flipH="1" flipV="1">
              <a:off x="11253697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椭圆 258">
              <a:extLst>
                <a:ext uri="{FF2B5EF4-FFF2-40B4-BE49-F238E27FC236}">
                  <a16:creationId xmlns:a16="http://schemas.microsoft.com/office/drawing/2014/main" id="{51DB7CC2-7583-430E-9620-85F1B991FEFE}"/>
                </a:ext>
              </a:extLst>
            </p:cNvPr>
            <p:cNvSpPr/>
            <p:nvPr/>
          </p:nvSpPr>
          <p:spPr>
            <a:xfrm rot="16200000" flipH="1" flipV="1">
              <a:off x="10989123" y="888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椭圆 259">
              <a:extLst>
                <a:ext uri="{FF2B5EF4-FFF2-40B4-BE49-F238E27FC236}">
                  <a16:creationId xmlns:a16="http://schemas.microsoft.com/office/drawing/2014/main" id="{76028E44-5174-4153-BA90-CAF629484426}"/>
                </a:ext>
              </a:extLst>
            </p:cNvPr>
            <p:cNvSpPr/>
            <p:nvPr/>
          </p:nvSpPr>
          <p:spPr>
            <a:xfrm rot="16200000" flipH="1" flipV="1">
              <a:off x="10989123" y="26463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椭圆 260">
              <a:extLst>
                <a:ext uri="{FF2B5EF4-FFF2-40B4-BE49-F238E27FC236}">
                  <a16:creationId xmlns:a16="http://schemas.microsoft.com/office/drawing/2014/main" id="{58148B62-10A5-46F3-8798-423C39AD381B}"/>
                </a:ext>
              </a:extLst>
            </p:cNvPr>
            <p:cNvSpPr/>
            <p:nvPr/>
          </p:nvSpPr>
          <p:spPr>
            <a:xfrm rot="16200000" flipH="1" flipV="1">
              <a:off x="10989123" y="52039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椭圆 261">
              <a:extLst>
                <a:ext uri="{FF2B5EF4-FFF2-40B4-BE49-F238E27FC236}">
                  <a16:creationId xmlns:a16="http://schemas.microsoft.com/office/drawing/2014/main" id="{D6DF2C7B-C797-4819-AB0E-422F5B967386}"/>
                </a:ext>
              </a:extLst>
            </p:cNvPr>
            <p:cNvSpPr/>
            <p:nvPr/>
          </p:nvSpPr>
          <p:spPr>
            <a:xfrm rot="16200000" flipH="1" flipV="1">
              <a:off x="10989123" y="7761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椭圆 262">
              <a:extLst>
                <a:ext uri="{FF2B5EF4-FFF2-40B4-BE49-F238E27FC236}">
                  <a16:creationId xmlns:a16="http://schemas.microsoft.com/office/drawing/2014/main" id="{9D465B10-5AEB-454F-953E-76ED8FA9CD08}"/>
                </a:ext>
              </a:extLst>
            </p:cNvPr>
            <p:cNvSpPr/>
            <p:nvPr/>
          </p:nvSpPr>
          <p:spPr>
            <a:xfrm rot="16200000" flipH="1" flipV="1">
              <a:off x="10989123" y="103190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4" name="椭圆 263">
              <a:extLst>
                <a:ext uri="{FF2B5EF4-FFF2-40B4-BE49-F238E27FC236}">
                  <a16:creationId xmlns:a16="http://schemas.microsoft.com/office/drawing/2014/main" id="{B6C42B8E-5A35-4D48-A746-B5D8CE3C2171}"/>
                </a:ext>
              </a:extLst>
            </p:cNvPr>
            <p:cNvSpPr/>
            <p:nvPr/>
          </p:nvSpPr>
          <p:spPr>
            <a:xfrm rot="16200000" flipH="1" flipV="1">
              <a:off x="10989123" y="1287665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椭圆 264">
              <a:extLst>
                <a:ext uri="{FF2B5EF4-FFF2-40B4-BE49-F238E27FC236}">
                  <a16:creationId xmlns:a16="http://schemas.microsoft.com/office/drawing/2014/main" id="{BA8DD9AD-54CF-406B-8A7E-CECA422ED78B}"/>
                </a:ext>
              </a:extLst>
            </p:cNvPr>
            <p:cNvSpPr/>
            <p:nvPr/>
          </p:nvSpPr>
          <p:spPr>
            <a:xfrm rot="16200000" flipH="1" flipV="1">
              <a:off x="10989123" y="154342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6" name="组合 265">
            <a:extLst>
              <a:ext uri="{FF2B5EF4-FFF2-40B4-BE49-F238E27FC236}">
                <a16:creationId xmlns:a16="http://schemas.microsoft.com/office/drawing/2014/main" id="{731899DB-E7C5-4CFA-99AE-7703241A66D1}"/>
              </a:ext>
            </a:extLst>
          </p:cNvPr>
          <p:cNvGrpSpPr/>
          <p:nvPr/>
        </p:nvGrpSpPr>
        <p:grpSpPr>
          <a:xfrm>
            <a:off x="-5463" y="5889528"/>
            <a:ext cx="2426480" cy="926011"/>
            <a:chOff x="-5463" y="5889528"/>
            <a:chExt cx="2426480" cy="926011"/>
          </a:xfrm>
        </p:grpSpPr>
        <p:sp>
          <p:nvSpPr>
            <p:cNvPr id="267" name="椭圆 266">
              <a:extLst>
                <a:ext uri="{FF2B5EF4-FFF2-40B4-BE49-F238E27FC236}">
                  <a16:creationId xmlns:a16="http://schemas.microsoft.com/office/drawing/2014/main" id="{C8459DBF-6BBF-4390-B1C8-278A3CAB68E0}"/>
                </a:ext>
              </a:extLst>
            </p:cNvPr>
            <p:cNvSpPr/>
            <p:nvPr/>
          </p:nvSpPr>
          <p:spPr>
            <a:xfrm>
              <a:off x="-5463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8" name="椭圆 267">
              <a:extLst>
                <a:ext uri="{FF2B5EF4-FFF2-40B4-BE49-F238E27FC236}">
                  <a16:creationId xmlns:a16="http://schemas.microsoft.com/office/drawing/2014/main" id="{AF11BCC9-80B1-440B-8989-BC397A1B4D5F}"/>
                </a:ext>
              </a:extLst>
            </p:cNvPr>
            <p:cNvSpPr/>
            <p:nvPr/>
          </p:nvSpPr>
          <p:spPr>
            <a:xfrm>
              <a:off x="250294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9" name="椭圆 268">
              <a:extLst>
                <a:ext uri="{FF2B5EF4-FFF2-40B4-BE49-F238E27FC236}">
                  <a16:creationId xmlns:a16="http://schemas.microsoft.com/office/drawing/2014/main" id="{AF876DDA-7BA8-4471-8097-BA6C643B7EA2}"/>
                </a:ext>
              </a:extLst>
            </p:cNvPr>
            <p:cNvSpPr/>
            <p:nvPr/>
          </p:nvSpPr>
          <p:spPr>
            <a:xfrm>
              <a:off x="-5463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0" name="椭圆 269">
              <a:extLst>
                <a:ext uri="{FF2B5EF4-FFF2-40B4-BE49-F238E27FC236}">
                  <a16:creationId xmlns:a16="http://schemas.microsoft.com/office/drawing/2014/main" id="{65A48778-DDCF-44BC-A1E5-301F0E283140}"/>
                </a:ext>
              </a:extLst>
            </p:cNvPr>
            <p:cNvSpPr/>
            <p:nvPr/>
          </p:nvSpPr>
          <p:spPr>
            <a:xfrm>
              <a:off x="250294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1" name="椭圆 270">
              <a:extLst>
                <a:ext uri="{FF2B5EF4-FFF2-40B4-BE49-F238E27FC236}">
                  <a16:creationId xmlns:a16="http://schemas.microsoft.com/office/drawing/2014/main" id="{05029080-3B50-4EF5-B8D4-97E3FF7BB380}"/>
                </a:ext>
              </a:extLst>
            </p:cNvPr>
            <p:cNvSpPr/>
            <p:nvPr/>
          </p:nvSpPr>
          <p:spPr>
            <a:xfrm>
              <a:off x="-5463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2" name="椭圆 271">
              <a:extLst>
                <a:ext uri="{FF2B5EF4-FFF2-40B4-BE49-F238E27FC236}">
                  <a16:creationId xmlns:a16="http://schemas.microsoft.com/office/drawing/2014/main" id="{008FD9CF-C7FF-4C38-8450-88DE4F9DB60C}"/>
                </a:ext>
              </a:extLst>
            </p:cNvPr>
            <p:cNvSpPr/>
            <p:nvPr/>
          </p:nvSpPr>
          <p:spPr>
            <a:xfrm>
              <a:off x="250294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3" name="椭圆 272">
              <a:extLst>
                <a:ext uri="{FF2B5EF4-FFF2-40B4-BE49-F238E27FC236}">
                  <a16:creationId xmlns:a16="http://schemas.microsoft.com/office/drawing/2014/main" id="{EB7DBFE9-7505-406A-A742-BB6DD5571B30}"/>
                </a:ext>
              </a:extLst>
            </p:cNvPr>
            <p:cNvSpPr/>
            <p:nvPr/>
          </p:nvSpPr>
          <p:spPr>
            <a:xfrm>
              <a:off x="-5463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4" name="椭圆 273">
              <a:extLst>
                <a:ext uri="{FF2B5EF4-FFF2-40B4-BE49-F238E27FC236}">
                  <a16:creationId xmlns:a16="http://schemas.microsoft.com/office/drawing/2014/main" id="{E7C0936E-B4CA-4B5A-BAEA-0F02CAC28F2F}"/>
                </a:ext>
              </a:extLst>
            </p:cNvPr>
            <p:cNvSpPr/>
            <p:nvPr/>
          </p:nvSpPr>
          <p:spPr>
            <a:xfrm>
              <a:off x="250294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5" name="椭圆 274">
              <a:extLst>
                <a:ext uri="{FF2B5EF4-FFF2-40B4-BE49-F238E27FC236}">
                  <a16:creationId xmlns:a16="http://schemas.microsoft.com/office/drawing/2014/main" id="{D7AF3BD6-52FE-4255-B946-BC35250552A8}"/>
                </a:ext>
              </a:extLst>
            </p:cNvPr>
            <p:cNvSpPr/>
            <p:nvPr/>
          </p:nvSpPr>
          <p:spPr>
            <a:xfrm>
              <a:off x="498431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6" name="椭圆 275">
              <a:extLst>
                <a:ext uri="{FF2B5EF4-FFF2-40B4-BE49-F238E27FC236}">
                  <a16:creationId xmlns:a16="http://schemas.microsoft.com/office/drawing/2014/main" id="{4952C4A9-9EC6-4038-811C-A856B85C6196}"/>
                </a:ext>
              </a:extLst>
            </p:cNvPr>
            <p:cNvSpPr/>
            <p:nvPr/>
          </p:nvSpPr>
          <p:spPr>
            <a:xfrm>
              <a:off x="754188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7" name="椭圆 276">
              <a:extLst>
                <a:ext uri="{FF2B5EF4-FFF2-40B4-BE49-F238E27FC236}">
                  <a16:creationId xmlns:a16="http://schemas.microsoft.com/office/drawing/2014/main" id="{EAA0F6D2-429D-4F23-9758-13F5431A3A47}"/>
                </a:ext>
              </a:extLst>
            </p:cNvPr>
            <p:cNvSpPr/>
            <p:nvPr/>
          </p:nvSpPr>
          <p:spPr>
            <a:xfrm>
              <a:off x="1009945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8" name="椭圆 277">
              <a:extLst>
                <a:ext uri="{FF2B5EF4-FFF2-40B4-BE49-F238E27FC236}">
                  <a16:creationId xmlns:a16="http://schemas.microsoft.com/office/drawing/2014/main" id="{52E1D04C-7969-4363-9895-92B4856CA365}"/>
                </a:ext>
              </a:extLst>
            </p:cNvPr>
            <p:cNvSpPr/>
            <p:nvPr/>
          </p:nvSpPr>
          <p:spPr>
            <a:xfrm>
              <a:off x="1265702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9" name="椭圆 278">
              <a:extLst>
                <a:ext uri="{FF2B5EF4-FFF2-40B4-BE49-F238E27FC236}">
                  <a16:creationId xmlns:a16="http://schemas.microsoft.com/office/drawing/2014/main" id="{66E37018-19DD-454C-BC85-EDBF0CC61CF8}"/>
                </a:ext>
              </a:extLst>
            </p:cNvPr>
            <p:cNvSpPr/>
            <p:nvPr/>
          </p:nvSpPr>
          <p:spPr>
            <a:xfrm>
              <a:off x="1521458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0" name="椭圆 279">
              <a:extLst>
                <a:ext uri="{FF2B5EF4-FFF2-40B4-BE49-F238E27FC236}">
                  <a16:creationId xmlns:a16="http://schemas.microsoft.com/office/drawing/2014/main" id="{F07D97E7-4523-4A0E-BA3E-58EA3751060D}"/>
                </a:ext>
              </a:extLst>
            </p:cNvPr>
            <p:cNvSpPr/>
            <p:nvPr/>
          </p:nvSpPr>
          <p:spPr>
            <a:xfrm>
              <a:off x="1777215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1" name="椭圆 280">
              <a:extLst>
                <a:ext uri="{FF2B5EF4-FFF2-40B4-BE49-F238E27FC236}">
                  <a16:creationId xmlns:a16="http://schemas.microsoft.com/office/drawing/2014/main" id="{B280D917-7880-45BA-837A-24EB589D6AFD}"/>
                </a:ext>
              </a:extLst>
            </p:cNvPr>
            <p:cNvSpPr/>
            <p:nvPr/>
          </p:nvSpPr>
          <p:spPr>
            <a:xfrm>
              <a:off x="2032972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2" name="椭圆 281">
              <a:extLst>
                <a:ext uri="{FF2B5EF4-FFF2-40B4-BE49-F238E27FC236}">
                  <a16:creationId xmlns:a16="http://schemas.microsoft.com/office/drawing/2014/main" id="{D894A4FE-C3DD-4695-AD89-A7388369A0FD}"/>
                </a:ext>
              </a:extLst>
            </p:cNvPr>
            <p:cNvSpPr/>
            <p:nvPr/>
          </p:nvSpPr>
          <p:spPr>
            <a:xfrm>
              <a:off x="2288729" y="5889528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3" name="椭圆 282">
              <a:extLst>
                <a:ext uri="{FF2B5EF4-FFF2-40B4-BE49-F238E27FC236}">
                  <a16:creationId xmlns:a16="http://schemas.microsoft.com/office/drawing/2014/main" id="{A000359E-B008-4FE8-A0B6-00E941A73426}"/>
                </a:ext>
              </a:extLst>
            </p:cNvPr>
            <p:cNvSpPr/>
            <p:nvPr/>
          </p:nvSpPr>
          <p:spPr>
            <a:xfrm>
              <a:off x="498431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4" name="椭圆 283">
              <a:extLst>
                <a:ext uri="{FF2B5EF4-FFF2-40B4-BE49-F238E27FC236}">
                  <a16:creationId xmlns:a16="http://schemas.microsoft.com/office/drawing/2014/main" id="{287DC07A-D198-4954-8056-DEC178E83F14}"/>
                </a:ext>
              </a:extLst>
            </p:cNvPr>
            <p:cNvSpPr/>
            <p:nvPr/>
          </p:nvSpPr>
          <p:spPr>
            <a:xfrm>
              <a:off x="754188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5" name="椭圆 284">
              <a:extLst>
                <a:ext uri="{FF2B5EF4-FFF2-40B4-BE49-F238E27FC236}">
                  <a16:creationId xmlns:a16="http://schemas.microsoft.com/office/drawing/2014/main" id="{01BCC2C5-266D-4F64-96F4-E84F3EE6428B}"/>
                </a:ext>
              </a:extLst>
            </p:cNvPr>
            <p:cNvSpPr/>
            <p:nvPr/>
          </p:nvSpPr>
          <p:spPr>
            <a:xfrm>
              <a:off x="1009945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6" name="椭圆 285">
              <a:extLst>
                <a:ext uri="{FF2B5EF4-FFF2-40B4-BE49-F238E27FC236}">
                  <a16:creationId xmlns:a16="http://schemas.microsoft.com/office/drawing/2014/main" id="{C8A5FE42-D8FE-4F02-AB87-4B082E0DE260}"/>
                </a:ext>
              </a:extLst>
            </p:cNvPr>
            <p:cNvSpPr/>
            <p:nvPr/>
          </p:nvSpPr>
          <p:spPr>
            <a:xfrm>
              <a:off x="1265702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7" name="椭圆 286">
              <a:extLst>
                <a:ext uri="{FF2B5EF4-FFF2-40B4-BE49-F238E27FC236}">
                  <a16:creationId xmlns:a16="http://schemas.microsoft.com/office/drawing/2014/main" id="{C47DDA0B-50B6-496C-97A1-EAD34A389304}"/>
                </a:ext>
              </a:extLst>
            </p:cNvPr>
            <p:cNvSpPr/>
            <p:nvPr/>
          </p:nvSpPr>
          <p:spPr>
            <a:xfrm>
              <a:off x="1521458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8" name="椭圆 287">
              <a:extLst>
                <a:ext uri="{FF2B5EF4-FFF2-40B4-BE49-F238E27FC236}">
                  <a16:creationId xmlns:a16="http://schemas.microsoft.com/office/drawing/2014/main" id="{BF00FC3E-DC95-4FFA-86F1-0DA49958F0ED}"/>
                </a:ext>
              </a:extLst>
            </p:cNvPr>
            <p:cNvSpPr/>
            <p:nvPr/>
          </p:nvSpPr>
          <p:spPr>
            <a:xfrm>
              <a:off x="1777215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9" name="椭圆 288">
              <a:extLst>
                <a:ext uri="{FF2B5EF4-FFF2-40B4-BE49-F238E27FC236}">
                  <a16:creationId xmlns:a16="http://schemas.microsoft.com/office/drawing/2014/main" id="{58CCA774-7CA8-429B-939F-81576973613E}"/>
                </a:ext>
              </a:extLst>
            </p:cNvPr>
            <p:cNvSpPr/>
            <p:nvPr/>
          </p:nvSpPr>
          <p:spPr>
            <a:xfrm>
              <a:off x="2032972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0" name="椭圆 289">
              <a:extLst>
                <a:ext uri="{FF2B5EF4-FFF2-40B4-BE49-F238E27FC236}">
                  <a16:creationId xmlns:a16="http://schemas.microsoft.com/office/drawing/2014/main" id="{8266D43B-659D-4FB2-A06C-9C374C02807E}"/>
                </a:ext>
              </a:extLst>
            </p:cNvPr>
            <p:cNvSpPr/>
            <p:nvPr/>
          </p:nvSpPr>
          <p:spPr>
            <a:xfrm>
              <a:off x="2288729" y="6154102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1" name="椭圆 290">
              <a:extLst>
                <a:ext uri="{FF2B5EF4-FFF2-40B4-BE49-F238E27FC236}">
                  <a16:creationId xmlns:a16="http://schemas.microsoft.com/office/drawing/2014/main" id="{D255E030-F7D8-460D-B1F9-8BC856062E12}"/>
                </a:ext>
              </a:extLst>
            </p:cNvPr>
            <p:cNvSpPr/>
            <p:nvPr/>
          </p:nvSpPr>
          <p:spPr>
            <a:xfrm>
              <a:off x="498431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2" name="椭圆 291">
              <a:extLst>
                <a:ext uri="{FF2B5EF4-FFF2-40B4-BE49-F238E27FC236}">
                  <a16:creationId xmlns:a16="http://schemas.microsoft.com/office/drawing/2014/main" id="{3B1BB328-1824-43B4-B91D-409556BACC0E}"/>
                </a:ext>
              </a:extLst>
            </p:cNvPr>
            <p:cNvSpPr/>
            <p:nvPr/>
          </p:nvSpPr>
          <p:spPr>
            <a:xfrm>
              <a:off x="754188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3" name="椭圆 292">
              <a:extLst>
                <a:ext uri="{FF2B5EF4-FFF2-40B4-BE49-F238E27FC236}">
                  <a16:creationId xmlns:a16="http://schemas.microsoft.com/office/drawing/2014/main" id="{3D9B8318-DE42-4065-BCF1-1AA13967DB70}"/>
                </a:ext>
              </a:extLst>
            </p:cNvPr>
            <p:cNvSpPr/>
            <p:nvPr/>
          </p:nvSpPr>
          <p:spPr>
            <a:xfrm>
              <a:off x="1009945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4" name="椭圆 293">
              <a:extLst>
                <a:ext uri="{FF2B5EF4-FFF2-40B4-BE49-F238E27FC236}">
                  <a16:creationId xmlns:a16="http://schemas.microsoft.com/office/drawing/2014/main" id="{EB7D0E29-4CDB-48C9-82F6-6BAF0AC400BB}"/>
                </a:ext>
              </a:extLst>
            </p:cNvPr>
            <p:cNvSpPr/>
            <p:nvPr/>
          </p:nvSpPr>
          <p:spPr>
            <a:xfrm>
              <a:off x="1265702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5" name="椭圆 294">
              <a:extLst>
                <a:ext uri="{FF2B5EF4-FFF2-40B4-BE49-F238E27FC236}">
                  <a16:creationId xmlns:a16="http://schemas.microsoft.com/office/drawing/2014/main" id="{ACCBA1A3-3AC7-4C46-9BCC-78A80593DEFD}"/>
                </a:ext>
              </a:extLst>
            </p:cNvPr>
            <p:cNvSpPr/>
            <p:nvPr/>
          </p:nvSpPr>
          <p:spPr>
            <a:xfrm>
              <a:off x="1521458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6" name="椭圆 295">
              <a:extLst>
                <a:ext uri="{FF2B5EF4-FFF2-40B4-BE49-F238E27FC236}">
                  <a16:creationId xmlns:a16="http://schemas.microsoft.com/office/drawing/2014/main" id="{7959DD1D-ECBC-465D-A5CE-16F4F385588C}"/>
                </a:ext>
              </a:extLst>
            </p:cNvPr>
            <p:cNvSpPr/>
            <p:nvPr/>
          </p:nvSpPr>
          <p:spPr>
            <a:xfrm>
              <a:off x="1777215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7" name="椭圆 296">
              <a:extLst>
                <a:ext uri="{FF2B5EF4-FFF2-40B4-BE49-F238E27FC236}">
                  <a16:creationId xmlns:a16="http://schemas.microsoft.com/office/drawing/2014/main" id="{E39C1C90-6BF7-463D-8CBF-9CE4FAB598D6}"/>
                </a:ext>
              </a:extLst>
            </p:cNvPr>
            <p:cNvSpPr/>
            <p:nvPr/>
          </p:nvSpPr>
          <p:spPr>
            <a:xfrm>
              <a:off x="2032972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8" name="椭圆 297">
              <a:extLst>
                <a:ext uri="{FF2B5EF4-FFF2-40B4-BE49-F238E27FC236}">
                  <a16:creationId xmlns:a16="http://schemas.microsoft.com/office/drawing/2014/main" id="{6A8E593D-635F-44CE-9C39-5E4285FCE142}"/>
                </a:ext>
              </a:extLst>
            </p:cNvPr>
            <p:cNvSpPr/>
            <p:nvPr/>
          </p:nvSpPr>
          <p:spPr>
            <a:xfrm>
              <a:off x="2288729" y="6418676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9" name="椭圆 298">
              <a:extLst>
                <a:ext uri="{FF2B5EF4-FFF2-40B4-BE49-F238E27FC236}">
                  <a16:creationId xmlns:a16="http://schemas.microsoft.com/office/drawing/2014/main" id="{AFAB384B-B4E7-436F-A548-BBD02811A39C}"/>
                </a:ext>
              </a:extLst>
            </p:cNvPr>
            <p:cNvSpPr/>
            <p:nvPr/>
          </p:nvSpPr>
          <p:spPr>
            <a:xfrm>
              <a:off x="498431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0" name="椭圆 299">
              <a:extLst>
                <a:ext uri="{FF2B5EF4-FFF2-40B4-BE49-F238E27FC236}">
                  <a16:creationId xmlns:a16="http://schemas.microsoft.com/office/drawing/2014/main" id="{CDD72A5A-7402-4E17-AE2C-D5B9C05452E9}"/>
                </a:ext>
              </a:extLst>
            </p:cNvPr>
            <p:cNvSpPr/>
            <p:nvPr/>
          </p:nvSpPr>
          <p:spPr>
            <a:xfrm>
              <a:off x="754188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1" name="椭圆 300">
              <a:extLst>
                <a:ext uri="{FF2B5EF4-FFF2-40B4-BE49-F238E27FC236}">
                  <a16:creationId xmlns:a16="http://schemas.microsoft.com/office/drawing/2014/main" id="{CD35D722-44A0-48B6-A67E-F1C2A816116A}"/>
                </a:ext>
              </a:extLst>
            </p:cNvPr>
            <p:cNvSpPr/>
            <p:nvPr/>
          </p:nvSpPr>
          <p:spPr>
            <a:xfrm>
              <a:off x="1009945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2" name="椭圆 301">
              <a:extLst>
                <a:ext uri="{FF2B5EF4-FFF2-40B4-BE49-F238E27FC236}">
                  <a16:creationId xmlns:a16="http://schemas.microsoft.com/office/drawing/2014/main" id="{B1B3D6F5-4EDE-4DFB-BDEC-290DE05A73C8}"/>
                </a:ext>
              </a:extLst>
            </p:cNvPr>
            <p:cNvSpPr/>
            <p:nvPr/>
          </p:nvSpPr>
          <p:spPr>
            <a:xfrm>
              <a:off x="1265702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3" name="椭圆 302">
              <a:extLst>
                <a:ext uri="{FF2B5EF4-FFF2-40B4-BE49-F238E27FC236}">
                  <a16:creationId xmlns:a16="http://schemas.microsoft.com/office/drawing/2014/main" id="{D1763E02-3F73-495B-ACA9-ADA7F37E1A35}"/>
                </a:ext>
              </a:extLst>
            </p:cNvPr>
            <p:cNvSpPr/>
            <p:nvPr/>
          </p:nvSpPr>
          <p:spPr>
            <a:xfrm>
              <a:off x="1521458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4" name="椭圆 303">
              <a:extLst>
                <a:ext uri="{FF2B5EF4-FFF2-40B4-BE49-F238E27FC236}">
                  <a16:creationId xmlns:a16="http://schemas.microsoft.com/office/drawing/2014/main" id="{D33B6D59-FA7B-4FE4-930C-30191153E5CF}"/>
                </a:ext>
              </a:extLst>
            </p:cNvPr>
            <p:cNvSpPr/>
            <p:nvPr/>
          </p:nvSpPr>
          <p:spPr>
            <a:xfrm>
              <a:off x="1777215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5" name="椭圆 304">
              <a:extLst>
                <a:ext uri="{FF2B5EF4-FFF2-40B4-BE49-F238E27FC236}">
                  <a16:creationId xmlns:a16="http://schemas.microsoft.com/office/drawing/2014/main" id="{685D666E-14F0-468D-BDE3-B1D30934C5CB}"/>
                </a:ext>
              </a:extLst>
            </p:cNvPr>
            <p:cNvSpPr/>
            <p:nvPr/>
          </p:nvSpPr>
          <p:spPr>
            <a:xfrm>
              <a:off x="2032972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6" name="椭圆 305">
              <a:extLst>
                <a:ext uri="{FF2B5EF4-FFF2-40B4-BE49-F238E27FC236}">
                  <a16:creationId xmlns:a16="http://schemas.microsoft.com/office/drawing/2014/main" id="{57EB1E66-DEBB-4EE5-BAC8-661D50A02E32}"/>
                </a:ext>
              </a:extLst>
            </p:cNvPr>
            <p:cNvSpPr/>
            <p:nvPr/>
          </p:nvSpPr>
          <p:spPr>
            <a:xfrm>
              <a:off x="2288729" y="6683251"/>
              <a:ext cx="132288" cy="132288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003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7250;#407041;#374913;#159061;#380232;#373877;#14044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64;"/>
</p:tagLst>
</file>

<file path=ppt/theme/theme1.xml><?xml version="1.0" encoding="utf-8"?>
<a:theme xmlns:a="http://schemas.openxmlformats.org/drawingml/2006/main" name="Office 主题​​">
  <a:themeElements>
    <a:clrScheme name="女神节">
      <a:dk1>
        <a:sysClr val="windowText" lastClr="000000"/>
      </a:dk1>
      <a:lt1>
        <a:sysClr val="window" lastClr="FFFFFF"/>
      </a:lt1>
      <a:dk2>
        <a:srgbClr val="222A35"/>
      </a:dk2>
      <a:lt2>
        <a:srgbClr val="DBEFF9"/>
      </a:lt2>
      <a:accent1>
        <a:srgbClr val="F030A7"/>
      </a:accent1>
      <a:accent2>
        <a:srgbClr val="F2EAE4"/>
      </a:accent2>
      <a:accent3>
        <a:srgbClr val="FEC8E0"/>
      </a:accent3>
      <a:accent4>
        <a:srgbClr val="F688C7"/>
      </a:accent4>
      <a:accent5>
        <a:srgbClr val="25AE9E"/>
      </a:accent5>
      <a:accent6>
        <a:srgbClr val="FB7598"/>
      </a:accent6>
      <a:hlink>
        <a:srgbClr val="F49100"/>
      </a:hlink>
      <a:folHlink>
        <a:srgbClr val="85DFD0"/>
      </a:folHlink>
    </a:clrScheme>
    <a:fontScheme name="女神节">
      <a:majorFont>
        <a:latin typeface="YouSheBiaoTiYuan"/>
        <a:ea typeface="YouSheBiaoTiYuan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D27951-AB6D-4B67-B17C-5C029B85B9F5}" vid="{9B770B75-4EAD-4B24-BE2A-1F1291F21CD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1469</Words>
  <Application>Microsoft Office PowerPoint</Application>
  <PresentationFormat>宽屏</PresentationFormat>
  <Paragraphs>292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HarmonyOS Sans TC</vt:lpstr>
      <vt:lpstr>Microsoft YaHei Light</vt:lpstr>
      <vt:lpstr>OPPOSans R</vt:lpstr>
      <vt:lpstr>YouSheBiaoTiYuan</vt:lpstr>
      <vt:lpstr>等线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活动背景</vt:lpstr>
      <vt:lpstr>活动目的</vt:lpstr>
      <vt:lpstr>参加人员</vt:lpstr>
      <vt:lpstr>核心策略</vt:lpstr>
      <vt:lpstr>活动指标</vt:lpstr>
      <vt:lpstr>PowerPoint 演示文稿</vt:lpstr>
      <vt:lpstr>活动事项</vt:lpstr>
      <vt:lpstr>前期准备</vt:lpstr>
      <vt:lpstr>进度管理</vt:lpstr>
      <vt:lpstr>现场推进</vt:lpstr>
      <vt:lpstr>传播节奏</vt:lpstr>
      <vt:lpstr>PowerPoint 演示文稿</vt:lpstr>
      <vt:lpstr>活动组织</vt:lpstr>
      <vt:lpstr>活动亮点</vt:lpstr>
      <vt:lpstr>活动宣传</vt:lpstr>
      <vt:lpstr>活动预案</vt:lpstr>
      <vt:lpstr>目标展望</vt:lpstr>
      <vt:lpstr>PowerPoint 演示文稿</vt:lpstr>
      <vt:lpstr>奖品费用</vt:lpstr>
      <vt:lpstr>预算方案</vt:lpstr>
      <vt:lpstr>费用占比</vt:lpstr>
      <vt:lpstr>费用分析</vt:lpstr>
      <vt:lpstr>费用合计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十月长</dc:creator>
  <cp:lastModifiedBy>张 鑫</cp:lastModifiedBy>
  <cp:revision>61</cp:revision>
  <dcterms:created xsi:type="dcterms:W3CDTF">2022-02-24T10:20:17Z</dcterms:created>
  <dcterms:modified xsi:type="dcterms:W3CDTF">2022-03-07T07:49:49Z</dcterms:modified>
</cp:coreProperties>
</file>