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3.xml" ContentType="application/vnd.openxmlformats-officedocument.presentationml.tags+xml"/>
  <Override PartName="/ppt/theme/themeOverride3.xml" ContentType="application/vnd.openxmlformats-officedocument.themeOverride+xml"/>
  <Override PartName="/ppt/tags/tag4.xml" ContentType="application/vnd.openxmlformats-officedocument.presentationml.tags+xml"/>
  <Override PartName="/ppt/theme/themeOverride4.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heme/themeOverride5.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heme/themeOverride6.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theme/themeOverride7.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5.xml" ContentType="application/vnd.openxmlformats-officedocument.presentationml.tags+xml"/>
  <Override PartName="/ppt/theme/themeOverride8.xml" ContentType="application/vnd.openxmlformats-officedocument.themeOverr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9" r:id="rId3"/>
    <p:sldId id="258" r:id="rId4"/>
    <p:sldId id="260" r:id="rId5"/>
    <p:sldId id="263" r:id="rId6"/>
    <p:sldId id="274" r:id="rId7"/>
    <p:sldId id="264" r:id="rId8"/>
    <p:sldId id="266" r:id="rId9"/>
    <p:sldId id="275" r:id="rId10"/>
    <p:sldId id="269" r:id="rId11"/>
    <p:sldId id="273" r:id="rId12"/>
    <p:sldId id="276" r:id="rId13"/>
    <p:sldId id="271" r:id="rId14"/>
    <p:sldId id="272" r:id="rId15"/>
    <p:sldId id="262"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A7"/>
    <a:srgbClr val="EE5D40"/>
    <a:srgbClr val="FF8F71"/>
    <a:srgbClr val="F1765D"/>
    <a:srgbClr val="F38B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94700" autoAdjust="0"/>
  </p:normalViewPr>
  <p:slideViewPr>
    <p:cSldViewPr snapToGrid="0" showGuides="1">
      <p:cViewPr>
        <p:scale>
          <a:sx n="66" d="100"/>
          <a:sy n="66" d="100"/>
        </p:scale>
        <p:origin x="852" y="9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238" y="84"/>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notesMaster" Target="notesMasters/notesMaster1.xml" Id="rId18" /><Relationship Type="http://schemas.openxmlformats.org/officeDocument/2006/relationships/slide" Target="slides/slide2.xml" Id="rId3" /><Relationship Type="http://schemas.openxmlformats.org/officeDocument/2006/relationships/presProps" Target="presProp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tags" Target="tags/tag1.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tableStyles" Target="tableStyle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theme" Target="theme/theme1.xml" Id="rId23" /><Relationship Type="http://schemas.openxmlformats.org/officeDocument/2006/relationships/slide" Target="slides/slide9.xml" Id="rId10" /><Relationship Type="http://schemas.openxmlformats.org/officeDocument/2006/relationships/handoutMaster" Target="handoutMasters/handoutMaster1.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viewProps" Target="viewProps.xml" Id="rId22"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text here</c:v>
                </c:pt>
                <c:pt idx="1">
                  <c:v>text here</c:v>
                </c:pt>
                <c:pt idx="2">
                  <c:v>text here</c:v>
                </c:pt>
                <c:pt idx="3">
                  <c:v>text here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C5F-47D4-AA95-DEF704A423DA}"/>
            </c:ext>
          </c:extLst>
        </c:ser>
        <c:ser>
          <c:idx val="1"/>
          <c:order val="1"/>
          <c:tx>
            <c:strRef>
              <c:f>Sheet1!$C$1</c:f>
              <c:strCache>
                <c:ptCount val="1"/>
                <c:pt idx="0">
                  <c:v>系列 2</c:v>
                </c:pt>
              </c:strCache>
            </c:strRef>
          </c:tx>
          <c:spPr>
            <a:solidFill>
              <a:schemeClr val="bg1">
                <a:alpha val="77000"/>
              </a:schemeClr>
            </a:solidFill>
            <a:ln>
              <a:noFill/>
            </a:ln>
            <a:effectLst/>
          </c:spPr>
          <c:invertIfNegative val="0"/>
          <c:cat>
            <c:strRef>
              <c:f>Sheet1!$A$2:$A$5</c:f>
              <c:strCache>
                <c:ptCount val="4"/>
                <c:pt idx="0">
                  <c:v>text here</c:v>
                </c:pt>
                <c:pt idx="1">
                  <c:v>text here</c:v>
                </c:pt>
                <c:pt idx="2">
                  <c:v>text here</c:v>
                </c:pt>
                <c:pt idx="3">
                  <c:v>text here</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C5F-47D4-AA95-DEF704A423DA}"/>
            </c:ext>
          </c:extLst>
        </c:ser>
        <c:dLbls>
          <c:showLegendKey val="0"/>
          <c:showVal val="0"/>
          <c:showCatName val="0"/>
          <c:showSerName val="0"/>
          <c:showPercent val="0"/>
          <c:showBubbleSize val="0"/>
        </c:dLbls>
        <c:gapWidth val="219"/>
        <c:overlap val="-27"/>
        <c:axId val="1013621488"/>
        <c:axId val="1013621880"/>
      </c:barChart>
      <c:catAx>
        <c:axId val="101362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alpha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crossAx val="1013621880"/>
        <c:crosses val="autoZero"/>
        <c:auto val="1"/>
        <c:lblAlgn val="ctr"/>
        <c:lblOffset val="100"/>
        <c:noMultiLvlLbl val="0"/>
      </c:catAx>
      <c:valAx>
        <c:axId val="1013621880"/>
        <c:scaling>
          <c:orientation val="minMax"/>
        </c:scaling>
        <c:delete val="1"/>
        <c:axPos val="l"/>
        <c:numFmt formatCode="General" sourceLinked="1"/>
        <c:majorTickMark val="none"/>
        <c:minorTickMark val="none"/>
        <c:tickLblPos val="nextTo"/>
        <c:crossAx val="101362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28575" cap="rnd">
              <a:noFill/>
            </a:ln>
          </c:spPr>
          <c:dPt>
            <c:idx val="0"/>
            <c:bubble3D val="0"/>
            <c:spPr>
              <a:solidFill>
                <a:schemeClr val="accent2"/>
              </a:solidFill>
              <a:ln w="28575" cap="rnd">
                <a:noFill/>
              </a:ln>
              <a:effectLst/>
            </c:spPr>
            <c:extLst>
              <c:ext xmlns:c16="http://schemas.microsoft.com/office/drawing/2014/chart" uri="{C3380CC4-5D6E-409C-BE32-E72D297353CC}">
                <c16:uniqueId val="{00000001-06C4-4F78-A3D4-DFD06BE6A013}"/>
              </c:ext>
            </c:extLst>
          </c:dPt>
          <c:dPt>
            <c:idx val="1"/>
            <c:bubble3D val="0"/>
            <c:spPr>
              <a:solidFill>
                <a:schemeClr val="bg1"/>
              </a:solidFill>
              <a:ln w="28575" cap="rnd">
                <a:noFill/>
              </a:ln>
              <a:effectLst/>
            </c:spPr>
            <c:extLst>
              <c:ext xmlns:c16="http://schemas.microsoft.com/office/drawing/2014/chart" uri="{C3380CC4-5D6E-409C-BE32-E72D297353CC}">
                <c16:uniqueId val="{00000003-06C4-4F78-A3D4-DFD06BE6A013}"/>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06C4-4F78-A3D4-DFD06BE6A013}"/>
            </c:ext>
          </c:extLst>
        </c:ser>
        <c:dLbls>
          <c:showLegendKey val="0"/>
          <c:showVal val="0"/>
          <c:showCatName val="0"/>
          <c:showSerName val="0"/>
          <c:showPercent val="0"/>
          <c:showBubbleSize val="0"/>
          <c:showLeaderLines val="1"/>
        </c:dLbls>
        <c:firstSliceAng val="3"/>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28575" cap="rnd">
              <a:noFill/>
            </a:ln>
          </c:spPr>
          <c:dPt>
            <c:idx val="0"/>
            <c:bubble3D val="0"/>
            <c:spPr>
              <a:solidFill>
                <a:schemeClr val="accent1"/>
              </a:solidFill>
              <a:ln w="28575" cap="rnd">
                <a:noFill/>
              </a:ln>
              <a:effectLst/>
            </c:spPr>
            <c:extLst>
              <c:ext xmlns:c16="http://schemas.microsoft.com/office/drawing/2014/chart" uri="{C3380CC4-5D6E-409C-BE32-E72D297353CC}">
                <c16:uniqueId val="{00000001-7A9C-4333-B2C3-B0B504C89BC9}"/>
              </c:ext>
            </c:extLst>
          </c:dPt>
          <c:dPt>
            <c:idx val="1"/>
            <c:bubble3D val="0"/>
            <c:spPr>
              <a:solidFill>
                <a:schemeClr val="bg1"/>
              </a:solidFill>
              <a:ln w="28575" cap="rnd">
                <a:noFill/>
              </a:ln>
              <a:effectLst/>
            </c:spPr>
            <c:extLst>
              <c:ext xmlns:c16="http://schemas.microsoft.com/office/drawing/2014/chart" uri="{C3380CC4-5D6E-409C-BE32-E72D297353CC}">
                <c16:uniqueId val="{00000003-7A9C-4333-B2C3-B0B504C89BC9}"/>
              </c:ext>
            </c:extLst>
          </c:dPt>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7A9C-4333-B2C3-B0B504C89BC9}"/>
            </c:ext>
          </c:extLst>
        </c:ser>
        <c:dLbls>
          <c:showLegendKey val="0"/>
          <c:showVal val="0"/>
          <c:showCatName val="0"/>
          <c:showSerName val="0"/>
          <c:showPercent val="0"/>
          <c:showBubbleSize val="0"/>
          <c:showLeaderLines val="1"/>
        </c:dLbls>
        <c:firstSliceAng val="3"/>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E23121D-534D-C18D-86F2-F8B084E7F1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724E421-5F99-33C1-6C60-3D67F5BBC3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11D20C-92F4-4D32-92CD-1278806BF344}" type="datetimeFigureOut">
              <a:rPr lang="zh-CN" altLang="en-US" smtClean="0"/>
              <a:t>2022/6/24</a:t>
            </a:fld>
            <a:endParaRPr lang="zh-CN" altLang="en-US"/>
          </a:p>
        </p:txBody>
      </p:sp>
      <p:sp>
        <p:nvSpPr>
          <p:cNvPr id="4" name="页脚占位符 3">
            <a:extLst>
              <a:ext uri="{FF2B5EF4-FFF2-40B4-BE49-F238E27FC236}">
                <a16:creationId xmlns:a16="http://schemas.microsoft.com/office/drawing/2014/main" id="{A4CEAC0C-2766-8EA5-AFAC-04E2AE7E12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7B69A8BD-4CEA-8355-A923-3DE76C669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D7DA4C-D0A3-441A-A01E-F1F72C62FDE0}" type="slidenum">
              <a:rPr lang="zh-CN" altLang="en-US" smtClean="0"/>
              <a:t>‹#›</a:t>
            </a:fld>
            <a:endParaRPr lang="zh-CN" altLang="en-US"/>
          </a:p>
        </p:txBody>
      </p:sp>
    </p:spTree>
    <p:extLst>
      <p:ext uri="{BB962C8B-B14F-4D97-AF65-F5344CB8AC3E}">
        <p14:creationId xmlns:p14="http://schemas.microsoft.com/office/powerpoint/2010/main" val="493079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A3D24-6083-4546-8C6D-DEE86BAAAE49}" type="datetimeFigureOut">
              <a:rPr lang="zh-CN" altLang="en-US" smtClean="0"/>
              <a:t>2022/6/24</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8765-8EF3-408C-9341-152904E414ED}" type="slidenum">
              <a:rPr lang="zh-CN" altLang="en-US" smtClean="0"/>
              <a:t>‹#›</a:t>
            </a:fld>
            <a:endParaRPr lang="zh-CN" altLang="en-US"/>
          </a:p>
        </p:txBody>
      </p:sp>
    </p:spTree>
    <p:extLst>
      <p:ext uri="{BB962C8B-B14F-4D97-AF65-F5344CB8AC3E}">
        <p14:creationId xmlns:p14="http://schemas.microsoft.com/office/powerpoint/2010/main" val="189854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t>1</a:t>
            </a:fld>
            <a:endParaRPr lang="zh-CN" altLang="en-US"/>
          </a:p>
        </p:txBody>
      </p:sp>
    </p:spTree>
    <p:extLst>
      <p:ext uri="{BB962C8B-B14F-4D97-AF65-F5344CB8AC3E}">
        <p14:creationId xmlns:p14="http://schemas.microsoft.com/office/powerpoint/2010/main" val="2781331441"/>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8a217543-9f06-4c11-8436-2f5a65e6a96f.source.4.zh-Hans</a:t>
            </a:r>
            <a:endParaRPr lang="zh-CN" altLang="en-US" dirty="0"/>
          </a:p>
        </p:txBody>
      </p:sp>
      <p:sp>
        <p:nvSpPr>
          <p:cNvPr id="4" name="灯片编号占位符 3"/>
          <p:cNvSpPr>
            <a:spLocks noGrp="1"/>
          </p:cNvSpPr>
          <p:nvPr>
            <p:ph type="sldNum" sz="quarter" idx="10"/>
          </p:nvPr>
        </p:nvSpPr>
        <p:spPr/>
        <p:txBody>
          <a:bodyPr/>
          <a:lstStyle/>
          <a:p>
            <a:fld id="{A3ED8765-8EF3-408C-9341-152904E414ED}" type="slidenum">
              <a:rPr lang="zh-CN" altLang="en-US" smtClean="0"/>
              <a:t>5</a:t>
            </a:fld>
            <a:endParaRPr lang="zh-CN" altLang="en-US"/>
          </a:p>
        </p:txBody>
      </p:sp>
    </p:spTree>
    <p:extLst>
      <p:ext uri="{BB962C8B-B14F-4D97-AF65-F5344CB8AC3E}">
        <p14:creationId xmlns:p14="http://schemas.microsoft.com/office/powerpoint/2010/main" val="3246647746"/>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6143870c-8a22-4196-a7b5-b7f0e2e27756.source.4.zh-Hans</a:t>
            </a:r>
            <a:endParaRPr lang="zh-CN" altLang="en-US" dirty="0"/>
          </a:p>
        </p:txBody>
      </p:sp>
      <p:sp>
        <p:nvSpPr>
          <p:cNvPr id="4" name="灯片编号占位符 3"/>
          <p:cNvSpPr>
            <a:spLocks noGrp="1"/>
          </p:cNvSpPr>
          <p:nvPr>
            <p:ph type="sldNum" sz="quarter" idx="10"/>
          </p:nvPr>
        </p:nvSpPr>
        <p:spPr/>
        <p:txBody>
          <a:bodyPr/>
          <a:lstStyle/>
          <a:p>
            <a:fld id="{A3ED8765-8EF3-408C-9341-152904E414ED}" type="slidenum">
              <a:rPr lang="zh-CN" altLang="en-US" smtClean="0"/>
              <a:t>7</a:t>
            </a:fld>
            <a:endParaRPr lang="zh-CN" altLang="en-US"/>
          </a:p>
        </p:txBody>
      </p:sp>
    </p:spTree>
    <p:extLst>
      <p:ext uri="{BB962C8B-B14F-4D97-AF65-F5344CB8AC3E}">
        <p14:creationId xmlns:p14="http://schemas.microsoft.com/office/powerpoint/2010/main" val="258449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rgbClr val="EE5D40"/>
            </a:gs>
            <a:gs pos="94000">
              <a:srgbClr val="FFCCA7"/>
            </a:gs>
          </a:gsLst>
          <a:lin ang="18900000" scaled="1"/>
          <a:tileRect/>
        </a:gradFill>
        <a:effectLst/>
      </p:bgPr>
    </p:bg>
    <p:spTree>
      <p:nvGrpSpPr>
        <p:cNvPr id="1" name=""/>
        <p:cNvGrpSpPr/>
        <p:nvPr/>
      </p:nvGrpSpPr>
      <p:grpSpPr>
        <a:xfrm>
          <a:off x="0" y="0"/>
          <a:ext cx="0" cy="0"/>
          <a:chOff x="0" y="0"/>
          <a:chExt cx="0" cy="0"/>
        </a:xfrm>
      </p:grpSpPr>
      <p:pic>
        <p:nvPicPr>
          <p:cNvPr id="11" name="" descr="图片包含 游戏机, 风扇&#10;&#10;描述已自动生成">
            <a:extLst>
              <a:ext uri="{FF2B5EF4-FFF2-40B4-BE49-F238E27FC236}">
                <a16:creationId xmlns:a16="http://schemas.microsoft.com/office/drawing/2014/main" id="{C12B8575-38F6-A154-6B91-20A82B1A2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2" name="">
            <a:extLst>
              <a:ext uri="{FF2B5EF4-FFF2-40B4-BE49-F238E27FC236}">
                <a16:creationId xmlns:a16="http://schemas.microsoft.com/office/drawing/2014/main" id="{E545B57F-7D9D-4AD8-9FE4-E5267D65BB87}"/>
              </a:ext>
            </a:extLst>
          </p:cNvPr>
          <p:cNvSpPr>
            <a:spLocks noGrp="1"/>
          </p:cNvSpPr>
          <p:nvPr>
            <p:ph type="ctrTitle" hasCustomPrompt="1"/>
          </p:nvPr>
        </p:nvSpPr>
        <p:spPr>
          <a:xfrm>
            <a:off x="660400" y="1929246"/>
            <a:ext cx="5080000" cy="2020454"/>
          </a:xfrm>
        </p:spPr>
        <p:txBody>
          <a:bodyPr vert="horz" lIns="91440" tIns="45720" rIns="91440" bIns="45720" rtlCol="0" anchor="b">
            <a:normAutofit/>
          </a:bodyPr>
          <a:lstStyle>
            <a:lvl1pPr>
              <a:defRPr lang="zh-CN" altLang="en-US" sz="4800" b="1" dirty="0">
                <a:solidFill>
                  <a:schemeClr val="bg1"/>
                </a:solidFill>
              </a:defRPr>
            </a:lvl1pPr>
          </a:lstStyle>
          <a:p>
            <a:pPr lvl="0" defTabSz="914354"/>
            <a:r>
              <a:rPr lang="en-US" altLang="zh-CN" dirty="0"/>
              <a:t>Click to edit </a:t>
            </a:r>
            <a:br>
              <a:rPr lang="en-US" altLang="zh-CN" dirty="0"/>
            </a:br>
            <a:r>
              <a:rPr lang="en-US" altLang="zh-CN" dirty="0"/>
              <a:t>Master title style</a:t>
            </a:r>
            <a:endParaRPr lang="zh-CN" altLang="en-US" dirty="0"/>
          </a:p>
        </p:txBody>
      </p:sp>
      <p:sp>
        <p:nvSpPr>
          <p:cNvPr id="3" name="">
            <a:extLst>
              <a:ext uri="{FF2B5EF4-FFF2-40B4-BE49-F238E27FC236}">
                <a16:creationId xmlns:a16="http://schemas.microsoft.com/office/drawing/2014/main" id="{42DDB65F-C302-4F35-9CCB-12FB82E2590D}"/>
              </a:ext>
            </a:extLst>
          </p:cNvPr>
          <p:cNvSpPr>
            <a:spLocks noGrp="1"/>
          </p:cNvSpPr>
          <p:nvPr>
            <p:ph type="subTitle" idx="1" hasCustomPrompt="1"/>
          </p:nvPr>
        </p:nvSpPr>
        <p:spPr>
          <a:xfrm>
            <a:off x="1179945" y="4355593"/>
            <a:ext cx="3758119" cy="41195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lvl1pPr marL="0" indent="0">
              <a:buNone/>
              <a:defRPr lang="zh-CN" altLang="en-US" dirty="0">
                <a:solidFill>
                  <a:schemeClr val="bg1"/>
                </a:solidFill>
              </a:defRPr>
            </a:lvl1pPr>
          </a:lstStyle>
          <a:p>
            <a:pPr marL="0" lvl="0"/>
            <a:r>
              <a:rPr lang="en-US" altLang="zh-CN" dirty="0"/>
              <a:t>Click to edit Master subtitle style</a:t>
            </a:r>
            <a:endParaRPr lang="zh-CN" altLang="en-US" dirty="0"/>
          </a:p>
        </p:txBody>
      </p:sp>
      <p:sp>
        <p:nvSpPr>
          <p:cNvPr id="8" name="">
            <a:extLst>
              <a:ext uri="{FF2B5EF4-FFF2-40B4-BE49-F238E27FC236}">
                <a16:creationId xmlns:a16="http://schemas.microsoft.com/office/drawing/2014/main" id="{44C4A721-803B-47CB-B99E-1D01E8E0169F}"/>
              </a:ext>
            </a:extLst>
          </p:cNvPr>
          <p:cNvSpPr>
            <a:spLocks noGrp="1"/>
          </p:cNvSpPr>
          <p:nvPr>
            <p:ph type="body" sz="quarter" idx="13" hasCustomPrompt="1"/>
          </p:nvPr>
        </p:nvSpPr>
        <p:spPr>
          <a:xfrm>
            <a:off x="9709150" y="5837828"/>
            <a:ext cx="1809750" cy="296271"/>
          </a:xfrm>
        </p:spPr>
        <p:txBody>
          <a:bodyPr vert="horz" lIns="91440" tIns="45720" rIns="91440" bIns="45720" rtlCol="0" anchor="ctr">
            <a:normAutofit/>
          </a:bodyPr>
          <a:lstStyle>
            <a:lvl1pPr marL="0" indent="0" algn="r">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Speaker name and title</a:t>
            </a:r>
          </a:p>
        </p:txBody>
      </p:sp>
      <p:sp>
        <p:nvSpPr>
          <p:cNvPr id="9" name="">
            <a:extLst>
              <a:ext uri="{FF2B5EF4-FFF2-40B4-BE49-F238E27FC236}">
                <a16:creationId xmlns:a16="http://schemas.microsoft.com/office/drawing/2014/main" id="{CA939A61-406D-45DC-B757-059EFAA05866}"/>
              </a:ext>
            </a:extLst>
          </p:cNvPr>
          <p:cNvSpPr>
            <a:spLocks noGrp="1"/>
          </p:cNvSpPr>
          <p:nvPr>
            <p:ph type="body" sz="quarter" idx="14" hasCustomPrompt="1"/>
          </p:nvPr>
        </p:nvSpPr>
        <p:spPr>
          <a:xfrm>
            <a:off x="660400" y="5837829"/>
            <a:ext cx="5568950" cy="296271"/>
          </a:xfrm>
        </p:spPr>
        <p:txBody>
          <a:bodyPr vert="horz" lIns="91440" tIns="45720" rIns="91440" bIns="45720" rtlCol="0" anchor="ctr">
            <a:normAutofit/>
          </a:bodyPr>
          <a:lstStyle>
            <a:lvl1pPr marL="0" indent="0">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OfficePLUS</a:t>
            </a:r>
            <a:endParaRPr lang="en-US" altLang="en-US" dirty="0"/>
          </a:p>
        </p:txBody>
      </p:sp>
      <p:sp>
        <p:nvSpPr>
          <p:cNvPr id="12" name="">
            <a:extLst>
              <a:ext uri="{FF2B5EF4-FFF2-40B4-BE49-F238E27FC236}">
                <a16:creationId xmlns:a16="http://schemas.microsoft.com/office/drawing/2014/main" id="{4EF3F9F2-2DBE-4016-9D2B-F5CF4BE8EBCE}"/>
              </a:ext>
            </a:extLst>
          </p:cNvPr>
          <p:cNvSpPr>
            <a:spLocks noGrp="1"/>
          </p:cNvSpPr>
          <p:nvPr>
            <p:ph type="body" sz="quarter" idx="15" hasCustomPrompt="1"/>
          </p:nvPr>
        </p:nvSpPr>
        <p:spPr>
          <a:xfrm>
            <a:off x="660400" y="723900"/>
            <a:ext cx="1039091" cy="296271"/>
          </a:xfrm>
        </p:spPr>
        <p:txBody>
          <a:bodyPr vert="horz" wrap="none" lIns="91440" tIns="45720" rIns="91440" bIns="45720" rtlCol="0" anchor="ctr">
            <a:normAutofit/>
          </a:bodyPr>
          <a:lstStyle>
            <a:lvl1pPr marL="0" indent="0">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LOGO HERE</a:t>
            </a:r>
          </a:p>
        </p:txBody>
      </p:sp>
    </p:spTree>
    <p:extLst>
      <p:ext uri="{BB962C8B-B14F-4D97-AF65-F5344CB8AC3E}">
        <p14:creationId xmlns:p14="http://schemas.microsoft.com/office/powerpoint/2010/main" val="3218541457"/>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95DC6DA8-D137-41D2-A934-63CB8FFB8B81}"/>
              </a:ext>
            </a:extLst>
          </p:cNvPr>
          <p:cNvSpPr>
            <a:spLocks noGrp="1"/>
          </p:cNvSpPr>
          <p:nvPr>
            <p:ph type="title"/>
          </p:nvPr>
        </p:nvSpPr>
        <p:spPr/>
        <p:txBody>
          <a:bodyPr/>
          <a:lstStyle/>
          <a:p>
            <a:r>
              <a:rPr lang="en-US" altLang="zh-CN" dirty="0"/>
              <a:t>Click to edit Master title style</a:t>
            </a:r>
            <a:endParaRPr lang="zh-CN" altLang="en-US" dirty="0"/>
          </a:p>
        </p:txBody>
      </p:sp>
      <p:sp>
        <p:nvSpPr>
          <p:cNvPr id="3" name="">
            <a:extLst>
              <a:ext uri="{FF2B5EF4-FFF2-40B4-BE49-F238E27FC236}">
                <a16:creationId xmlns:a16="http://schemas.microsoft.com/office/drawing/2014/main" id="{0CED916A-3E34-4B9E-8F9F-7A8921A30F99}"/>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
            <a:extLst>
              <a:ext uri="{FF2B5EF4-FFF2-40B4-BE49-F238E27FC236}">
                <a16:creationId xmlns:a16="http://schemas.microsoft.com/office/drawing/2014/main" id="{57FE6FF3-E480-4C96-9DE0-054940E7CBC6}"/>
              </a:ext>
            </a:extLst>
          </p:cNvPr>
          <p:cNvSpPr>
            <a:spLocks noGrp="1"/>
          </p:cNvSpPr>
          <p:nvPr>
            <p:ph type="dt" sz="half" idx="10"/>
          </p:nvPr>
        </p:nvSpPr>
        <p:spPr/>
        <p:txBody>
          <a:bodyPr/>
          <a:lstStyle/>
          <a:p>
            <a:fld id="{3BC5AEBE-086C-4980-A4E1-E89EE17EFFB9}" type="datetime1">
              <a:rPr lang="zh-CN" altLang="en-US" smtClean="0"/>
              <a:t>2022/6/24</a:t>
            </a:fld>
            <a:endParaRPr lang="zh-CN" altLang="en-US"/>
          </a:p>
        </p:txBody>
      </p:sp>
      <p:sp>
        <p:nvSpPr>
          <p:cNvPr id="5" name="">
            <a:extLst>
              <a:ext uri="{FF2B5EF4-FFF2-40B4-BE49-F238E27FC236}">
                <a16:creationId xmlns:a16="http://schemas.microsoft.com/office/drawing/2014/main" id="{055DFAA1-D4C3-4306-A3AE-0641E3581966}"/>
              </a:ext>
            </a:extLst>
          </p:cNvPr>
          <p:cNvSpPr>
            <a:spLocks noGrp="1"/>
          </p:cNvSpPr>
          <p:nvPr>
            <p:ph type="ftr" sz="quarter" idx="11"/>
          </p:nvPr>
        </p:nvSpPr>
        <p:spPr/>
        <p:txBody>
          <a:bodyPr/>
          <a:lstStyle/>
          <a:p>
            <a:endParaRPr lang="zh-CN" altLang="en-US"/>
          </a:p>
        </p:txBody>
      </p:sp>
      <p:sp>
        <p:nvSpPr>
          <p:cNvPr id="6" name="">
            <a:extLst>
              <a:ext uri="{FF2B5EF4-FFF2-40B4-BE49-F238E27FC236}">
                <a16:creationId xmlns:a16="http://schemas.microsoft.com/office/drawing/2014/main" id="{7A3E0EBE-EC20-4150-A2C6-9837F3449581}"/>
              </a:ext>
            </a:extLst>
          </p:cNvPr>
          <p:cNvSpPr>
            <a:spLocks noGrp="1"/>
          </p:cNvSpPr>
          <p:nvPr>
            <p:ph type="sldNum" sz="quarter" idx="12"/>
          </p:nvPr>
        </p:nvSpPr>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82374293"/>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ents Layout">
    <p:spTree>
      <p:nvGrpSpPr>
        <p:cNvPr id="1" name=""/>
        <p:cNvGrpSpPr/>
        <p:nvPr/>
      </p:nvGrpSpPr>
      <p:grpSpPr>
        <a:xfrm>
          <a:off x="0" y="0"/>
          <a:ext cx="0" cy="0"/>
          <a:chOff x="0" y="0"/>
          <a:chExt cx="0" cy="0"/>
        </a:xfrm>
      </p:grpSpPr>
      <p:sp>
        <p:nvSpPr>
          <p:cNvPr id="9" name="">
            <a:extLst>
              <a:ext uri="{FF2B5EF4-FFF2-40B4-BE49-F238E27FC236}">
                <a16:creationId xmlns:a16="http://schemas.microsoft.com/office/drawing/2014/main" id="{FDF03A82-401C-4A0E-BE21-BE588E874141}"/>
              </a:ext>
            </a:extLst>
          </p:cNvPr>
          <p:cNvSpPr>
            <a:spLocks noGrp="1"/>
          </p:cNvSpPr>
          <p:nvPr>
            <p:ph type="body" sz="quarter" idx="14" hasCustomPrompt="1"/>
          </p:nvPr>
        </p:nvSpPr>
        <p:spPr>
          <a:xfrm>
            <a:off x="660400" y="1500188"/>
            <a:ext cx="2836562" cy="594626"/>
          </a:xfrm>
        </p:spPr>
        <p:txBody>
          <a:bodyPr>
            <a:normAutofit/>
          </a:bodyPr>
          <a:lstStyle>
            <a:lvl1pPr marL="0" indent="0" algn="r">
              <a:buFont typeface="+mj-lt"/>
              <a:buNone/>
              <a:defRPr sz="2400" b="1"/>
            </a:lvl1pPr>
            <a:lvl2pPr marL="457200" indent="0">
              <a:buFont typeface="+mj-ea"/>
              <a:buNone/>
              <a:defRPr/>
            </a:lvl2pPr>
            <a:lvl3pPr marL="1257300" indent="-342900">
              <a:buFont typeface="+mj-lt"/>
              <a:buAutoNum type="alphaLcParenR"/>
              <a:defRPr/>
            </a:lvl3pPr>
          </a:lstStyle>
          <a:p>
            <a:pPr lvl="0"/>
            <a:r>
              <a:rPr lang="en-US" altLang="zh-CN" dirty="0"/>
              <a:t>CONTENTS</a:t>
            </a:r>
            <a:endParaRPr lang="zh-CN" altLang="en-US" dirty="0"/>
          </a:p>
        </p:txBody>
      </p:sp>
      <p:sp>
        <p:nvSpPr>
          <p:cNvPr id="7" name="">
            <a:extLst>
              <a:ext uri="{FF2B5EF4-FFF2-40B4-BE49-F238E27FC236}">
                <a16:creationId xmlns:a16="http://schemas.microsoft.com/office/drawing/2014/main" id="{0BEF0FD1-3ACE-43A8-AF57-CC0D436DC7D0}"/>
              </a:ext>
            </a:extLst>
          </p:cNvPr>
          <p:cNvSpPr>
            <a:spLocks noGrp="1"/>
          </p:cNvSpPr>
          <p:nvPr>
            <p:ph type="body" sz="quarter" idx="13"/>
          </p:nvPr>
        </p:nvSpPr>
        <p:spPr>
          <a:xfrm>
            <a:off x="3647836" y="1500187"/>
            <a:ext cx="7871045" cy="4633913"/>
          </a:xfrm>
        </p:spPr>
        <p:txBody>
          <a:bodyPr/>
          <a:lstStyle>
            <a:lvl1pPr marL="342900" indent="-342900">
              <a:buFont typeface="+mj-lt"/>
              <a:buAutoNum type="arabicPeriod"/>
              <a:defRPr/>
            </a:lvl1pPr>
            <a:lvl2pPr marL="800100" indent="-342900">
              <a:buFont typeface="+mj-ea"/>
              <a:buAutoNum type="circleNumDbPlain"/>
              <a:defRPr/>
            </a:lvl2pPr>
            <a:lvl3pPr marL="1257300" indent="-342900">
              <a:buFont typeface="+mj-lt"/>
              <a:buAutoNum type="alphaLcParenR"/>
              <a:defRPr/>
            </a:lvl3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3" name="">
            <a:extLst>
              <a:ext uri="{FF2B5EF4-FFF2-40B4-BE49-F238E27FC236}">
                <a16:creationId xmlns:a16="http://schemas.microsoft.com/office/drawing/2014/main" id="{CAEA95BB-0FD6-4D94-81DB-8D38069818E5}"/>
              </a:ext>
            </a:extLst>
          </p:cNvPr>
          <p:cNvSpPr>
            <a:spLocks noGrp="1"/>
          </p:cNvSpPr>
          <p:nvPr>
            <p:ph type="ftr" sz="quarter" idx="10"/>
          </p:nvPr>
        </p:nvSpPr>
        <p:spPr/>
        <p:txBody>
          <a:bodyPr/>
          <a:lstStyle/>
          <a:p>
            <a:endParaRPr lang="zh-CN" altLang="en-US" dirty="0"/>
          </a:p>
        </p:txBody>
      </p:sp>
      <p:sp>
        <p:nvSpPr>
          <p:cNvPr id="4" name="">
            <a:extLst>
              <a:ext uri="{FF2B5EF4-FFF2-40B4-BE49-F238E27FC236}">
                <a16:creationId xmlns:a16="http://schemas.microsoft.com/office/drawing/2014/main" id="{16C2568E-3CA5-4FDE-A375-CB503A7EDE34}"/>
              </a:ext>
            </a:extLst>
          </p:cNvPr>
          <p:cNvSpPr>
            <a:spLocks noGrp="1"/>
          </p:cNvSpPr>
          <p:nvPr>
            <p:ph type="dt" sz="half" idx="11"/>
          </p:nvPr>
        </p:nvSpPr>
        <p:spPr/>
        <p:txBody>
          <a:bodyPr/>
          <a:lstStyle/>
          <a:p>
            <a:fld id="{AC4CC43B-9EB6-4465-8B1A-3F7180DAD0DF}" type="datetime1">
              <a:rPr lang="zh-CN" altLang="en-US" smtClean="0"/>
              <a:t>2022/6/24</a:t>
            </a:fld>
            <a:endParaRPr lang="en-US" altLang="zh-CN"/>
          </a:p>
        </p:txBody>
      </p:sp>
      <p:sp>
        <p:nvSpPr>
          <p:cNvPr id="5" name="">
            <a:extLst>
              <a:ext uri="{FF2B5EF4-FFF2-40B4-BE49-F238E27FC236}">
                <a16:creationId xmlns:a16="http://schemas.microsoft.com/office/drawing/2014/main" id="{E3EAC383-637D-4997-B597-28ADC11AAC10}"/>
              </a:ext>
            </a:extLst>
          </p:cNvPr>
          <p:cNvSpPr>
            <a:spLocks noGrp="1"/>
          </p:cNvSpPr>
          <p:nvPr>
            <p:ph type="sldNum" sz="quarter" idx="12"/>
          </p:nvPr>
        </p:nvSpPr>
        <p:spPr/>
        <p:txBody>
          <a:bodyPr/>
          <a:lstStyle/>
          <a:p>
            <a:fld id="{7F65B630-C7FF-41C0-9923-C5E5E29EED81}" type="slidenum">
              <a:rPr lang="en-US" altLang="zh-CN" smtClean="0"/>
              <a:pPr/>
              <a:t>‹#›</a:t>
            </a:fld>
            <a:endParaRPr lang="en-US" altLang="zh-CN"/>
          </a:p>
        </p:txBody>
      </p:sp>
      <p:cxnSp>
        <p:nvCxnSpPr>
          <p:cNvPr id="10" name="">
            <a:extLst>
              <a:ext uri="{FF2B5EF4-FFF2-40B4-BE49-F238E27FC236}">
                <a16:creationId xmlns:a16="http://schemas.microsoft.com/office/drawing/2014/main" id="{5866F782-5852-4C4E-B3FE-2AD687E8AC1B}"/>
              </a:ext>
            </a:extLst>
          </p:cNvPr>
          <p:cNvCxnSpPr>
            <a:cxnSpLocks/>
          </p:cNvCxnSpPr>
          <p:nvPr userDrawn="1"/>
        </p:nvCxnSpPr>
        <p:spPr>
          <a:xfrm>
            <a:off x="3621019" y="1500188"/>
            <a:ext cx="0" cy="4633913"/>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1" name="">
            <a:extLst>
              <a:ext uri="{FF2B5EF4-FFF2-40B4-BE49-F238E27FC236}">
                <a16:creationId xmlns:a16="http://schemas.microsoft.com/office/drawing/2014/main" id="{3CCCD118-A808-47B5-869B-310AF975DC9C}"/>
              </a:ext>
            </a:extLst>
          </p:cNvPr>
          <p:cNvSpPr>
            <a:spLocks noChangeAspect="1"/>
          </p:cNvSpPr>
          <p:nvPr userDrawn="1"/>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1929775993"/>
      </p:ext>
    </p:extLst>
  </p:cSld>
  <p:clrMapOvr>
    <a:masterClrMapping/>
  </p:clrMapOvr>
</p:sldLayout>
</file>

<file path=ppt/slideLayouts/slideLayout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bg>
      <p:bgPr>
        <a:gradFill>
          <a:gsLst>
            <a:gs pos="0">
              <a:srgbClr val="EE5D40"/>
            </a:gs>
            <a:gs pos="94000">
              <a:srgbClr val="FFCCA7"/>
            </a:gs>
          </a:gsLst>
          <a:lin ang="18900000" scaled="1"/>
        </a:gradFill>
        <a:effectLst/>
      </p:bgPr>
    </p:bg>
    <p:spTree>
      <p:nvGrpSpPr>
        <p:cNvPr id="1" name=""/>
        <p:cNvGrpSpPr/>
        <p:nvPr/>
      </p:nvGrpSpPr>
      <p:grpSpPr>
        <a:xfrm>
          <a:off x="0" y="0"/>
          <a:ext cx="0" cy="0"/>
          <a:chOff x="0" y="0"/>
          <a:chExt cx="0" cy="0"/>
        </a:xfrm>
      </p:grpSpPr>
      <p:pic>
        <p:nvPicPr>
          <p:cNvPr id="8" name="" descr="图片包含 游戏机, 风扇&#10;&#10;描述已自动生成">
            <a:extLst>
              <a:ext uri="{FF2B5EF4-FFF2-40B4-BE49-F238E27FC236}">
                <a16:creationId xmlns:a16="http://schemas.microsoft.com/office/drawing/2014/main" id="{62E9E50A-CDEA-8B2A-4A47-7576EB5D9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87066" cy="6858000"/>
          </a:xfrm>
          <a:prstGeom prst="rect">
            <a:avLst/>
          </a:prstGeom>
        </p:spPr>
      </p:pic>
      <p:sp>
        <p:nvSpPr>
          <p:cNvPr id="2" name="">
            <a:extLst>
              <a:ext uri="{FF2B5EF4-FFF2-40B4-BE49-F238E27FC236}">
                <a16:creationId xmlns:a16="http://schemas.microsoft.com/office/drawing/2014/main" id="{000C7662-4F6D-4B06-BB36-235FC06BF816}"/>
              </a:ext>
            </a:extLst>
          </p:cNvPr>
          <p:cNvSpPr>
            <a:spLocks noGrp="1"/>
          </p:cNvSpPr>
          <p:nvPr>
            <p:ph type="title"/>
          </p:nvPr>
        </p:nvSpPr>
        <p:spPr>
          <a:xfrm>
            <a:off x="6676736" y="3543300"/>
            <a:ext cx="4842164" cy="482600"/>
          </a:xfrm>
        </p:spPr>
        <p:txBody>
          <a:bodyPr vert="horz" lIns="91440" tIns="45720" rIns="91440" bIns="45720" rtlCol="0" anchor="b">
            <a:normAutofit/>
          </a:bodyPr>
          <a:lstStyle>
            <a:lvl1pPr>
              <a:defRPr lang="zh-CN" altLang="en-US" sz="2400">
                <a:solidFill>
                  <a:schemeClr val="bg1"/>
                </a:solidFill>
              </a:defRPr>
            </a:lvl1pPr>
          </a:lstStyle>
          <a:p>
            <a:pPr lvl="0" defTabSz="914354"/>
            <a:r>
              <a:rPr lang="en-US" altLang="zh-CN" dirty="0"/>
              <a:t>Click to edit Master title style</a:t>
            </a:r>
            <a:endParaRPr lang="zh-CN" altLang="en-US" dirty="0"/>
          </a:p>
        </p:txBody>
      </p:sp>
      <p:sp>
        <p:nvSpPr>
          <p:cNvPr id="3" name="">
            <a:extLst>
              <a:ext uri="{FF2B5EF4-FFF2-40B4-BE49-F238E27FC236}">
                <a16:creationId xmlns:a16="http://schemas.microsoft.com/office/drawing/2014/main" id="{9FF9930E-40DF-417D-8161-BD38EB172DC1}"/>
              </a:ext>
            </a:extLst>
          </p:cNvPr>
          <p:cNvSpPr>
            <a:spLocks noGrp="1"/>
          </p:cNvSpPr>
          <p:nvPr>
            <p:ph type="body" idx="1"/>
          </p:nvPr>
        </p:nvSpPr>
        <p:spPr>
          <a:xfrm>
            <a:off x="6676736" y="4025901"/>
            <a:ext cx="4842164" cy="660400"/>
          </a:xfrm>
        </p:spPr>
        <p:txBody>
          <a:bodyPr/>
          <a:lstStyle>
            <a:lvl1pPr marL="0" indent="0">
              <a:buNone/>
              <a:defRPr lang="en-US" altLang="zh-CN" sz="1200" kern="120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Click to edit Master text styles</a:t>
            </a:r>
          </a:p>
        </p:txBody>
      </p:sp>
      <p:sp>
        <p:nvSpPr>
          <p:cNvPr id="4" name="">
            <a:extLst>
              <a:ext uri="{FF2B5EF4-FFF2-40B4-BE49-F238E27FC236}">
                <a16:creationId xmlns:a16="http://schemas.microsoft.com/office/drawing/2014/main" id="{E5279D9A-DC49-4C12-80D3-3D89C2783F3A}"/>
              </a:ext>
            </a:extLst>
          </p:cNvPr>
          <p:cNvSpPr>
            <a:spLocks noGrp="1"/>
          </p:cNvSpPr>
          <p:nvPr>
            <p:ph type="dt" sz="half" idx="10"/>
          </p:nvPr>
        </p:nvSpPr>
        <p:spPr/>
        <p:txBody>
          <a:bodyPr/>
          <a:lstStyle/>
          <a:p>
            <a:fld id="{6834F10D-3A58-4285-A9DB-D9098A7BEDDD}" type="datetime1">
              <a:rPr lang="zh-CN" altLang="en-US" smtClean="0"/>
              <a:t>2022/6/24</a:t>
            </a:fld>
            <a:endParaRPr lang="zh-CN" altLang="en-US"/>
          </a:p>
        </p:txBody>
      </p:sp>
      <p:sp>
        <p:nvSpPr>
          <p:cNvPr id="5" name="">
            <a:extLst>
              <a:ext uri="{FF2B5EF4-FFF2-40B4-BE49-F238E27FC236}">
                <a16:creationId xmlns:a16="http://schemas.microsoft.com/office/drawing/2014/main" id="{51EF8C95-8814-4768-850F-851B6434A9EE}"/>
              </a:ext>
            </a:extLst>
          </p:cNvPr>
          <p:cNvSpPr>
            <a:spLocks noGrp="1"/>
          </p:cNvSpPr>
          <p:nvPr>
            <p:ph type="ftr" sz="quarter" idx="11"/>
          </p:nvPr>
        </p:nvSpPr>
        <p:spPr/>
        <p:txBody>
          <a:bodyPr/>
          <a:lstStyle/>
          <a:p>
            <a:endParaRPr lang="zh-CN" altLang="en-US"/>
          </a:p>
        </p:txBody>
      </p:sp>
      <p:sp>
        <p:nvSpPr>
          <p:cNvPr id="6" name="">
            <a:extLst>
              <a:ext uri="{FF2B5EF4-FFF2-40B4-BE49-F238E27FC236}">
                <a16:creationId xmlns:a16="http://schemas.microsoft.com/office/drawing/2014/main" id="{D894C1D7-7C5A-49B3-9D05-119C615E16B1}"/>
              </a:ext>
            </a:extLst>
          </p:cNvPr>
          <p:cNvSpPr>
            <a:spLocks noGrp="1"/>
          </p:cNvSpPr>
          <p:nvPr>
            <p:ph type="sldNum" sz="quarter" idx="12"/>
          </p:nvPr>
        </p:nvSpPr>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641220775"/>
      </p:ext>
    </p:extLst>
  </p:cSld>
  <p:clrMapOvr>
    <a:masterClrMapping/>
  </p:clrMapOvr>
</p:sldLayout>
</file>

<file path=ppt/slideLayouts/slideLayout5.xml><?xml version="1.0" encoding="utf-8"?>
<p:sldLayout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
            <a:extLst>
              <a:ext uri="{FF2B5EF4-FFF2-40B4-BE49-F238E27FC236}">
                <a16:creationId xmlns:a16="http://schemas.microsoft.com/office/drawing/2014/main" id="{96101370-245B-67F5-3FE0-D75F09588D6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88" t="7786" r="34990" b="5950"/>
          <a:stretch/>
        </p:blipFill>
        <p:spPr>
          <a:xfrm flipH="1">
            <a:off x="0" y="0"/>
            <a:ext cx="12192000" cy="6858000"/>
          </a:xfrm>
          <a:prstGeom prst="rect">
            <a:avLst/>
          </a:prstGeom>
        </p:spPr>
      </p:pic>
      <p:sp>
        <p:nvSpPr>
          <p:cNvPr id="8" name="">
            <a:extLst>
              <a:ext uri="{FF2B5EF4-FFF2-40B4-BE49-F238E27FC236}">
                <a16:creationId xmlns:a16="http://schemas.microsoft.com/office/drawing/2014/main" id="{344D96DC-217C-9E19-7F83-C28D34060DDA}"/>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
            <a:extLst>
              <a:ext uri="{FF2B5EF4-FFF2-40B4-BE49-F238E27FC236}">
                <a16:creationId xmlns:a16="http://schemas.microsoft.com/office/drawing/2014/main" id="{652EDE83-63CC-4B33-B715-3953EADE2100}"/>
              </a:ext>
            </a:extLst>
          </p:cNvPr>
          <p:cNvSpPr>
            <a:spLocks noGrp="1"/>
          </p:cNvSpPr>
          <p:nvPr>
            <p:ph type="title"/>
          </p:nvPr>
        </p:nvSpPr>
        <p:spPr/>
        <p:txBody>
          <a:bodyPr/>
          <a:lstStyle>
            <a:lvl1pPr>
              <a:defRPr>
                <a:solidFill>
                  <a:schemeClr val="accent1"/>
                </a:solidFill>
              </a:defRPr>
            </a:lvl1pPr>
          </a:lstStyle>
          <a:p>
            <a:r>
              <a:rPr lang="en-US" altLang="zh-CN" dirty="0"/>
              <a:t>Click to edit Master title style</a:t>
            </a:r>
            <a:endParaRPr lang="zh-CN" altLang="en-US" dirty="0"/>
          </a:p>
        </p:txBody>
      </p:sp>
      <p:sp>
        <p:nvSpPr>
          <p:cNvPr id="3" name="">
            <a:extLst>
              <a:ext uri="{FF2B5EF4-FFF2-40B4-BE49-F238E27FC236}">
                <a16:creationId xmlns:a16="http://schemas.microsoft.com/office/drawing/2014/main" id="{1514619F-25D0-4307-81CD-C24C74EF140E}"/>
              </a:ext>
            </a:extLst>
          </p:cNvPr>
          <p:cNvSpPr>
            <a:spLocks noGrp="1"/>
          </p:cNvSpPr>
          <p:nvPr>
            <p:ph type="dt" sz="half" idx="10"/>
          </p:nvPr>
        </p:nvSpPr>
        <p:spPr/>
        <p:txBody>
          <a:bodyPr/>
          <a:lstStyle/>
          <a:p>
            <a:fld id="{748B5987-9647-4253-899C-3B9819D6D8A0}" type="datetime1">
              <a:rPr lang="zh-CN" altLang="en-US" smtClean="0"/>
              <a:t>2022/6/24</a:t>
            </a:fld>
            <a:endParaRPr lang="zh-CN" altLang="en-US"/>
          </a:p>
        </p:txBody>
      </p:sp>
      <p:sp>
        <p:nvSpPr>
          <p:cNvPr id="4" name="">
            <a:extLst>
              <a:ext uri="{FF2B5EF4-FFF2-40B4-BE49-F238E27FC236}">
                <a16:creationId xmlns:a16="http://schemas.microsoft.com/office/drawing/2014/main" id="{C802B25F-898B-4C1A-94A9-699B8B55DF0F}"/>
              </a:ext>
            </a:extLst>
          </p:cNvPr>
          <p:cNvSpPr>
            <a:spLocks noGrp="1"/>
          </p:cNvSpPr>
          <p:nvPr>
            <p:ph type="ftr" sz="quarter" idx="11"/>
          </p:nvPr>
        </p:nvSpPr>
        <p:spPr/>
        <p:txBody>
          <a:bodyPr/>
          <a:lstStyle/>
          <a:p>
            <a:endParaRPr lang="zh-CN" altLang="en-US"/>
          </a:p>
        </p:txBody>
      </p:sp>
      <p:sp>
        <p:nvSpPr>
          <p:cNvPr id="5" name="">
            <a:extLst>
              <a:ext uri="{FF2B5EF4-FFF2-40B4-BE49-F238E27FC236}">
                <a16:creationId xmlns:a16="http://schemas.microsoft.com/office/drawing/2014/main" id="{AA842F0A-76EB-4E77-8AF6-5F91F22881FE}"/>
              </a:ext>
            </a:extLst>
          </p:cNvPr>
          <p:cNvSpPr>
            <a:spLocks noGrp="1"/>
          </p:cNvSpPr>
          <p:nvPr>
            <p:ph type="sldNum" sz="quarter" idx="12"/>
          </p:nvPr>
        </p:nvSpPr>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3257642269"/>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9C9D6027-F7C7-4EF3-85DD-09E27ACEEACA}"/>
              </a:ext>
            </a:extLst>
          </p:cNvPr>
          <p:cNvSpPr>
            <a:spLocks noGrp="1"/>
          </p:cNvSpPr>
          <p:nvPr>
            <p:ph type="dt" sz="half" idx="10"/>
          </p:nvPr>
        </p:nvSpPr>
        <p:spPr/>
        <p:txBody>
          <a:bodyPr/>
          <a:lstStyle/>
          <a:p>
            <a:fld id="{A50ECBEB-8597-4EA4-9D29-E1D7025CFAA0}" type="datetime1">
              <a:rPr lang="zh-CN" altLang="en-US" smtClean="0"/>
              <a:t>2022/6/24</a:t>
            </a:fld>
            <a:endParaRPr lang="zh-CN" altLang="en-US"/>
          </a:p>
        </p:txBody>
      </p:sp>
      <p:sp>
        <p:nvSpPr>
          <p:cNvPr id="3" name="">
            <a:extLst>
              <a:ext uri="{FF2B5EF4-FFF2-40B4-BE49-F238E27FC236}">
                <a16:creationId xmlns:a16="http://schemas.microsoft.com/office/drawing/2014/main" id="{66262BA1-A5A7-45F4-B365-E880E1C324C3}"/>
              </a:ext>
            </a:extLst>
          </p:cNvPr>
          <p:cNvSpPr>
            <a:spLocks noGrp="1"/>
          </p:cNvSpPr>
          <p:nvPr>
            <p:ph type="ftr" sz="quarter" idx="11"/>
          </p:nvPr>
        </p:nvSpPr>
        <p:spPr/>
        <p:txBody>
          <a:bodyPr/>
          <a:lstStyle/>
          <a:p>
            <a:endParaRPr lang="zh-CN" altLang="en-US"/>
          </a:p>
        </p:txBody>
      </p:sp>
      <p:sp>
        <p:nvSpPr>
          <p:cNvPr id="4" name="">
            <a:extLst>
              <a:ext uri="{FF2B5EF4-FFF2-40B4-BE49-F238E27FC236}">
                <a16:creationId xmlns:a16="http://schemas.microsoft.com/office/drawing/2014/main" id="{F80CF1E8-0939-4B4D-A4D3-E47E208FC47E}"/>
              </a:ext>
            </a:extLst>
          </p:cNvPr>
          <p:cNvSpPr>
            <a:spLocks noGrp="1"/>
          </p:cNvSpPr>
          <p:nvPr>
            <p:ph type="sldNum" sz="quarter" idx="12"/>
          </p:nvPr>
        </p:nvSpPr>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1771624723"/>
      </p:ext>
    </p:extLst>
  </p:cSld>
  <p:clrMapOvr>
    <a:masterClrMapping/>
  </p:clrMapOvr>
</p:sldLayout>
</file>

<file path=ppt/slideLayouts/slideLayout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End">
    <p:bg>
      <p:bgPr>
        <a:gradFill>
          <a:gsLst>
            <a:gs pos="0">
              <a:srgbClr val="EE5D40"/>
            </a:gs>
            <a:gs pos="94000">
              <a:srgbClr val="FFCCA7"/>
            </a:gs>
          </a:gsLst>
          <a:lin ang="18900000" scaled="1"/>
        </a:gradFill>
        <a:effectLst/>
      </p:bgPr>
    </p:bg>
    <p:spTree>
      <p:nvGrpSpPr>
        <p:cNvPr id="1" name=""/>
        <p:cNvGrpSpPr/>
        <p:nvPr/>
      </p:nvGrpSpPr>
      <p:grpSpPr>
        <a:xfrm>
          <a:off x="0" y="0"/>
          <a:ext cx="0" cy="0"/>
          <a:chOff x="0" y="0"/>
          <a:chExt cx="0" cy="0"/>
        </a:xfrm>
      </p:grpSpPr>
      <p:pic>
        <p:nvPicPr>
          <p:cNvPr id="8" name="" descr="图片包含 游戏机, 风扇&#10;&#10;描述已自动生成">
            <a:extLst>
              <a:ext uri="{FF2B5EF4-FFF2-40B4-BE49-F238E27FC236}">
                <a16:creationId xmlns:a16="http://schemas.microsoft.com/office/drawing/2014/main" id="{D42D3D7A-2B02-A9C2-5A19-A5C032B66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7" name="">
            <a:extLst>
              <a:ext uri="{FF2B5EF4-FFF2-40B4-BE49-F238E27FC236}">
                <a16:creationId xmlns:a16="http://schemas.microsoft.com/office/drawing/2014/main" id="{C2320649-ACD7-42E9-A261-E6ED46ACB452}"/>
              </a:ext>
            </a:extLst>
          </p:cNvPr>
          <p:cNvSpPr>
            <a:spLocks noGrp="1"/>
          </p:cNvSpPr>
          <p:nvPr>
            <p:ph type="body" sz="quarter" idx="13"/>
          </p:nvPr>
        </p:nvSpPr>
        <p:spPr>
          <a:xfrm>
            <a:off x="660400" y="2453197"/>
            <a:ext cx="5568950" cy="1643062"/>
          </a:xfrm>
        </p:spPr>
        <p:txBody>
          <a:bodyPr vert="horz" lIns="91440" tIns="45720" rIns="91440" bIns="45720" rtlCol="0" anchor="b">
            <a:normAutofit/>
          </a:bodyPr>
          <a:lstStyle>
            <a:lvl1pPr marL="0" indent="0">
              <a:buNone/>
              <a:defRPr lang="en-US" altLang="zh-CN" sz="4000" b="1" smtClean="0">
                <a:solidFill>
                  <a:schemeClr val="bg1"/>
                </a:solidFill>
                <a:latin typeface="+mj-lt"/>
                <a:ea typeface="+mj-ea"/>
                <a:cs typeface="+mj-cs"/>
              </a:defRPr>
            </a:lvl1pPr>
            <a:lvl2pPr marL="457200" indent="0">
              <a:buNone/>
              <a:defRPr lang="en-US" altLang="zh-CN" smtClean="0"/>
            </a:lvl2pPr>
            <a:lvl3pPr>
              <a:defRPr lang="en-US" altLang="zh-CN" smtClean="0"/>
            </a:lvl3pPr>
            <a:lvl4pPr>
              <a:defRPr lang="en-US" altLang="zh-CN" smtClean="0"/>
            </a:lvl4pPr>
            <a:lvl5pPr>
              <a:defRPr lang="zh-CN" altLang="en-US"/>
            </a:lvl5pPr>
          </a:lstStyle>
          <a:p>
            <a:pPr marL="228600" lvl="0" indent="-228600" defTabSz="914354">
              <a:spcBef>
                <a:spcPct val="0"/>
              </a:spcBef>
            </a:pPr>
            <a:r>
              <a:rPr lang="en-US" altLang="zh-CN" dirty="0"/>
              <a:t>Click to edit Master text styles</a:t>
            </a:r>
          </a:p>
        </p:txBody>
      </p:sp>
      <p:sp>
        <p:nvSpPr>
          <p:cNvPr id="11" name="">
            <a:extLst>
              <a:ext uri="{FF2B5EF4-FFF2-40B4-BE49-F238E27FC236}">
                <a16:creationId xmlns:a16="http://schemas.microsoft.com/office/drawing/2014/main" id="{42C75DC5-8574-2B3C-2CF1-A2FBF0137AD1}"/>
              </a:ext>
            </a:extLst>
          </p:cNvPr>
          <p:cNvSpPr>
            <a:spLocks noGrp="1"/>
          </p:cNvSpPr>
          <p:nvPr>
            <p:ph type="body" sz="quarter" idx="14" hasCustomPrompt="1"/>
          </p:nvPr>
        </p:nvSpPr>
        <p:spPr>
          <a:xfrm>
            <a:off x="9709150" y="5837828"/>
            <a:ext cx="1809750" cy="296271"/>
          </a:xfrm>
        </p:spPr>
        <p:txBody>
          <a:bodyPr vert="horz" lIns="91440" tIns="45720" rIns="91440" bIns="45720" rtlCol="0" anchor="ctr">
            <a:normAutofit/>
          </a:bodyPr>
          <a:lstStyle>
            <a:lvl1pPr marL="0" indent="0" algn="r">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Speaker name and title</a:t>
            </a:r>
          </a:p>
        </p:txBody>
      </p:sp>
      <p:sp>
        <p:nvSpPr>
          <p:cNvPr id="12" name="">
            <a:extLst>
              <a:ext uri="{FF2B5EF4-FFF2-40B4-BE49-F238E27FC236}">
                <a16:creationId xmlns:a16="http://schemas.microsoft.com/office/drawing/2014/main" id="{9BF732FB-4A31-6F9D-7749-275AE82C440D}"/>
              </a:ext>
            </a:extLst>
          </p:cNvPr>
          <p:cNvSpPr>
            <a:spLocks noGrp="1"/>
          </p:cNvSpPr>
          <p:nvPr>
            <p:ph type="body" sz="quarter" idx="15" hasCustomPrompt="1"/>
          </p:nvPr>
        </p:nvSpPr>
        <p:spPr>
          <a:xfrm>
            <a:off x="660400" y="5837829"/>
            <a:ext cx="5568950" cy="296271"/>
          </a:xfrm>
        </p:spPr>
        <p:txBody>
          <a:bodyPr vert="horz" lIns="91440" tIns="45720" rIns="91440" bIns="45720" rtlCol="0" anchor="ctr">
            <a:normAutofit/>
          </a:bodyPr>
          <a:lstStyle>
            <a:lvl1pPr marL="0" indent="0">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OfficePLUS</a:t>
            </a:r>
            <a:endParaRPr lang="en-US" altLang="en-US" dirty="0"/>
          </a:p>
        </p:txBody>
      </p:sp>
      <p:sp>
        <p:nvSpPr>
          <p:cNvPr id="13" name="">
            <a:extLst>
              <a:ext uri="{FF2B5EF4-FFF2-40B4-BE49-F238E27FC236}">
                <a16:creationId xmlns:a16="http://schemas.microsoft.com/office/drawing/2014/main" id="{7BD189D9-AD8F-C562-08D8-9A58AFB69278}"/>
              </a:ext>
            </a:extLst>
          </p:cNvPr>
          <p:cNvSpPr>
            <a:spLocks noGrp="1"/>
          </p:cNvSpPr>
          <p:nvPr>
            <p:ph type="body" sz="quarter" idx="16" hasCustomPrompt="1"/>
          </p:nvPr>
        </p:nvSpPr>
        <p:spPr>
          <a:xfrm>
            <a:off x="660400" y="723900"/>
            <a:ext cx="1039091" cy="296271"/>
          </a:xfrm>
        </p:spPr>
        <p:txBody>
          <a:bodyPr vert="horz" wrap="none" lIns="91440" tIns="45720" rIns="91440" bIns="45720" rtlCol="0" anchor="ctr">
            <a:normAutofit/>
          </a:bodyPr>
          <a:lstStyle>
            <a:lvl1pPr marL="0" indent="0">
              <a:buNone/>
              <a:defRPr lang="en-US" altLang="zh-CN" sz="1200" b="0" smtClean="0">
                <a:solidFill>
                  <a:schemeClr val="bg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en-US" altLang="zh-CN" dirty="0"/>
              <a:t>LOGO HERE</a:t>
            </a:r>
          </a:p>
        </p:txBody>
      </p:sp>
    </p:spTree>
    <p:extLst>
      <p:ext uri="{BB962C8B-B14F-4D97-AF65-F5344CB8AC3E}">
        <p14:creationId xmlns:p14="http://schemas.microsoft.com/office/powerpoint/2010/main" val="344480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89307103-D92B-4D3C-B386-9FD58793CACA}"/>
              </a:ext>
            </a:extLst>
          </p:cNvPr>
          <p:cNvSpPr>
            <a:spLocks noGrp="1"/>
          </p:cNvSpPr>
          <p:nvPr>
            <p:ph type="title"/>
          </p:nvPr>
        </p:nvSpPr>
        <p:spPr>
          <a:xfrm>
            <a:off x="660400" y="0"/>
            <a:ext cx="10858500" cy="1028700"/>
          </a:xfrm>
          <a:prstGeom prst="rect">
            <a:avLst/>
          </a:prstGeom>
        </p:spPr>
        <p:txBody>
          <a:bodyPr vert="horz" lIns="91440" tIns="45720" rIns="91440" bIns="45720" rtlCol="0" anchor="b">
            <a:normAutofit/>
          </a:bodyPr>
          <a:lstStyle/>
          <a:p>
            <a:pPr lvl="0" defTabSz="914354"/>
            <a:r>
              <a:rPr lang="en-US" altLang="zh-CN"/>
              <a:t>Click to edit Master title style</a:t>
            </a:r>
            <a:endParaRPr lang="zh-CN" altLang="en-US" dirty="0"/>
          </a:p>
        </p:txBody>
      </p:sp>
      <p:sp>
        <p:nvSpPr>
          <p:cNvPr id="3" name="">
            <a:extLst>
              <a:ext uri="{FF2B5EF4-FFF2-40B4-BE49-F238E27FC236}">
                <a16:creationId xmlns:a16="http://schemas.microsoft.com/office/drawing/2014/main" id="{0F8920D0-E0E5-40BB-AEDA-3D7A0909240E}"/>
              </a:ext>
            </a:extLst>
          </p:cNvPr>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5" name="">
            <a:extLst>
              <a:ext uri="{FF2B5EF4-FFF2-40B4-BE49-F238E27FC236}">
                <a16:creationId xmlns:a16="http://schemas.microsoft.com/office/drawing/2014/main" id="{10B16C00-AE39-4635-9F10-B7233D2AC2F8}"/>
              </a:ext>
            </a:extLst>
          </p:cNvPr>
          <p:cNvSpPr>
            <a:spLocks noGrp="1"/>
          </p:cNvSpPr>
          <p:nvPr>
            <p:ph type="ftr" sz="quarter" idx="3"/>
          </p:nvPr>
        </p:nvSpPr>
        <p:spPr>
          <a:xfrm>
            <a:off x="660401" y="6438900"/>
            <a:ext cx="3992171" cy="215900"/>
          </a:xfrm>
          <a:prstGeom prst="rect">
            <a:avLst/>
          </a:prstGeom>
        </p:spPr>
        <p:txBody>
          <a:bodyPr vert="horz" lIns="91440" tIns="45720" rIns="91440" bIns="45720" rtlCol="0" anchor="ctr"/>
          <a:lstStyle>
            <a:lvl1pPr>
              <a:defRPr lang="zh-CN" altLang="en-US" sz="1000">
                <a:solidFill>
                  <a:schemeClr val="tx1">
                    <a:lumMod val="50000"/>
                    <a:lumOff val="50000"/>
                  </a:schemeClr>
                </a:solidFill>
              </a:defRPr>
            </a:lvl1pPr>
          </a:lstStyle>
          <a:p>
            <a:endParaRPr lang="zh-CN" altLang="en-US" dirty="0"/>
          </a:p>
        </p:txBody>
      </p:sp>
      <p:sp>
        <p:nvSpPr>
          <p:cNvPr id="4" name="">
            <a:extLst>
              <a:ext uri="{FF2B5EF4-FFF2-40B4-BE49-F238E27FC236}">
                <a16:creationId xmlns:a16="http://schemas.microsoft.com/office/drawing/2014/main" id="{0C12D871-753D-4991-B44B-EFAE9F8682B5}"/>
              </a:ext>
            </a:extLst>
          </p:cNvPr>
          <p:cNvSpPr>
            <a:spLocks noGrp="1"/>
          </p:cNvSpPr>
          <p:nvPr>
            <p:ph type="dt" sz="half" idx="2"/>
          </p:nvPr>
        </p:nvSpPr>
        <p:spPr>
          <a:xfrm>
            <a:off x="5504656" y="6438900"/>
            <a:ext cx="1802924" cy="215900"/>
          </a:xfrm>
          <a:prstGeom prst="rect">
            <a:avLst/>
          </a:prstGeom>
        </p:spPr>
        <p:txBody>
          <a:bodyPr vert="horz" lIns="91440" tIns="45720" rIns="91440" bIns="45720" rtlCol="0" anchor="ctr"/>
          <a:lstStyle>
            <a:lvl1pPr algn="ctr">
              <a:defRPr lang="zh-CN" altLang="en-US" sz="1000" smtClean="0">
                <a:solidFill>
                  <a:schemeClr val="tx1">
                    <a:lumMod val="50000"/>
                    <a:lumOff val="50000"/>
                  </a:schemeClr>
                </a:solidFill>
              </a:defRPr>
            </a:lvl1pPr>
          </a:lstStyle>
          <a:p>
            <a:fld id="{3EBAC152-C384-4126-A41C-02F34DED3069}" type="datetime1">
              <a:rPr lang="zh-CN" altLang="en-US" smtClean="0"/>
              <a:t>2022/6/24</a:t>
            </a:fld>
            <a:endParaRPr lang="en-US" altLang="zh-CN"/>
          </a:p>
        </p:txBody>
      </p:sp>
      <p:sp>
        <p:nvSpPr>
          <p:cNvPr id="6" name="">
            <a:extLst>
              <a:ext uri="{FF2B5EF4-FFF2-40B4-BE49-F238E27FC236}">
                <a16:creationId xmlns:a16="http://schemas.microsoft.com/office/drawing/2014/main" id="{6D23E9ED-4E00-42D1-BFBF-5EBD27D29806}"/>
              </a:ext>
            </a:extLst>
          </p:cNvPr>
          <p:cNvSpPr>
            <a:spLocks noGrp="1"/>
          </p:cNvSpPr>
          <p:nvPr>
            <p:ph type="sldNum" sz="quarter" idx="4"/>
          </p:nvPr>
        </p:nvSpPr>
        <p:spPr>
          <a:xfrm>
            <a:off x="8857452" y="6438900"/>
            <a:ext cx="2661448" cy="215900"/>
          </a:xfrm>
          <a:prstGeom prst="rect">
            <a:avLst/>
          </a:prstGeom>
        </p:spPr>
        <p:txBody>
          <a:bodyPr vert="horz" lIns="91440" tIns="45720" rIns="91440" bIns="45720" rtlCol="0" anchor="ctr"/>
          <a:lstStyle>
            <a:lvl1pPr algn="r">
              <a:defRPr lang="zh-CN" altLang="en-US" sz="1000" smtClean="0">
                <a:solidFill>
                  <a:schemeClr val="tx1">
                    <a:lumMod val="50000"/>
                    <a:lumOff val="50000"/>
                  </a:schemeClr>
                </a:solidFill>
              </a:defRPr>
            </a:lvl1pPr>
          </a:lstStyle>
          <a:p>
            <a:fld id="{7F65B630-C7FF-41C0-9923-C5E5E29EED81}" type="slidenum">
              <a:rPr lang="en-US" altLang="zh-CN" smtClean="0"/>
              <a:pPr/>
              <a:t>‹#›</a:t>
            </a:fld>
            <a:endParaRPr lang="en-US" altLang="zh-CN"/>
          </a:p>
        </p:txBody>
      </p:sp>
    </p:spTree>
    <p:extLst>
      <p:ext uri="{BB962C8B-B14F-4D97-AF65-F5344CB8AC3E}">
        <p14:creationId xmlns:p14="http://schemas.microsoft.com/office/powerpoint/2010/main" val="146791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6" r:id="rId7"/>
  </p:sldLayoutIdLst>
  <p:hf hdr="0" ftr="0" dt="0"/>
  <p:txStyles>
    <p:title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hemeOverride" Target="../theme/themeOverride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hemeOverride" Target="../theme/themeOverride6.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
            <a:extLst>
              <a:ext uri="{FF2B5EF4-FFF2-40B4-BE49-F238E27FC236}">
                <a16:creationId xmlns:a16="http://schemas.microsoft.com/office/drawing/2014/main" id="{FE66452A-26B8-3B29-E7B9-1F6343A8F6E2}"/>
              </a:ext>
            </a:extLst>
          </p:cNvPr>
          <p:cNvSpPr/>
          <p:nvPr/>
        </p:nvSpPr>
        <p:spPr>
          <a:xfrm>
            <a:off x="238237" y="1081074"/>
            <a:ext cx="1104786" cy="1104786"/>
          </a:xfrm>
          <a:prstGeom prst="donut">
            <a:avLst>
              <a:gd name="adj" fmla="val 19893"/>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
            <a:extLst>
              <a:ext uri="{FF2B5EF4-FFF2-40B4-BE49-F238E27FC236}">
                <a16:creationId xmlns:a16="http://schemas.microsoft.com/office/drawing/2014/main" id="{0102F8CF-8DD3-43E5-B521-501A3CF124F9}"/>
              </a:ext>
            </a:extLst>
          </p:cNvPr>
          <p:cNvSpPr>
            <a:spLocks noGrp="1"/>
          </p:cNvSpPr>
          <p:nvPr>
            <p:ph type="subTitle" idx="1"/>
          </p:nvPr>
        </p:nvSpPr>
        <p:spPr>
          <a:xfrm>
            <a:off x="1049021" y="4538658"/>
            <a:ext cx="3037847" cy="411864"/>
          </a:xfrm>
          <a:prstGeom prst="roundRect">
            <a:avLst>
              <a:gd name="adj" fmla="val 0"/>
            </a:avLst>
          </a:prstGeom>
          <a:noFill/>
        </p:spPr>
        <p:txBody>
          <a:bodyPr>
            <a:noAutofit/>
          </a:bodyPr>
          <a:lstStyle/>
          <a:p>
            <a:r>
              <a:rPr lang="en-GB" altLang="zh-CN" dirty="0">
                <a:solidFill>
                  <a:schemeClr val="bg1"/>
                </a:solidFill>
              </a:rPr>
              <a:t>You can enter subtitle here</a:t>
            </a:r>
          </a:p>
        </p:txBody>
      </p:sp>
      <p:sp>
        <p:nvSpPr>
          <p:cNvPr id="11" name="">
            <a:extLst>
              <a:ext uri="{FF2B5EF4-FFF2-40B4-BE49-F238E27FC236}">
                <a16:creationId xmlns:a16="http://schemas.microsoft.com/office/drawing/2014/main" id="{7E21516B-4ABB-4E09-987D-1ABA411225D2}"/>
              </a:ext>
            </a:extLst>
          </p:cNvPr>
          <p:cNvSpPr>
            <a:spLocks noGrp="1"/>
          </p:cNvSpPr>
          <p:nvPr>
            <p:ph type="body" sz="quarter" idx="13"/>
          </p:nvPr>
        </p:nvSpPr>
        <p:spPr/>
        <p:txBody>
          <a:bodyPr/>
          <a:lstStyle/>
          <a:p>
            <a:r>
              <a:rPr lang="en-GB" altLang="zh-CN">
                <a:solidFill>
                  <a:schemeClr val="bg1"/>
                </a:solidFill>
              </a:rPr>
              <a:t>Speaker name and title</a:t>
            </a:r>
            <a:endParaRPr lang="en-GB" altLang="zh-CN" dirty="0">
              <a:solidFill>
                <a:schemeClr val="bg1"/>
              </a:solidFill>
            </a:endParaRPr>
          </a:p>
        </p:txBody>
      </p:sp>
      <p:sp>
        <p:nvSpPr>
          <p:cNvPr id="12" name="">
            <a:extLst>
              <a:ext uri="{FF2B5EF4-FFF2-40B4-BE49-F238E27FC236}">
                <a16:creationId xmlns:a16="http://schemas.microsoft.com/office/drawing/2014/main" id="{BFF7D8B0-524B-4065-95EB-00BAEDA26918}"/>
              </a:ext>
            </a:extLst>
          </p:cNvPr>
          <p:cNvSpPr>
            <a:spLocks noGrp="1"/>
          </p:cNvSpPr>
          <p:nvPr>
            <p:ph type="body" sz="quarter" idx="14"/>
          </p:nvPr>
        </p:nvSpPr>
        <p:spPr/>
        <p:txBody>
          <a:bodyPr/>
          <a:lstStyle/>
          <a:p>
            <a:r>
              <a:rPr lang="en-GB" altLang="zh-CN" dirty="0">
                <a:solidFill>
                  <a:schemeClr val="bg1"/>
                </a:solidFill>
              </a:rPr>
              <a:t>OfficePLUS</a:t>
            </a:r>
          </a:p>
        </p:txBody>
      </p:sp>
      <p:sp>
        <p:nvSpPr>
          <p:cNvPr id="13" name="">
            <a:extLst>
              <a:ext uri="{FF2B5EF4-FFF2-40B4-BE49-F238E27FC236}">
                <a16:creationId xmlns:a16="http://schemas.microsoft.com/office/drawing/2014/main" id="{F03171C0-8F5E-452D-80D2-8537CBEA6B12}"/>
              </a:ext>
            </a:extLst>
          </p:cNvPr>
          <p:cNvSpPr>
            <a:spLocks noGrp="1"/>
          </p:cNvSpPr>
          <p:nvPr>
            <p:ph type="body" sz="quarter" idx="15"/>
          </p:nvPr>
        </p:nvSpPr>
        <p:spPr/>
        <p:txBody>
          <a:bodyPr/>
          <a:lstStyle/>
          <a:p>
            <a:r>
              <a:rPr lang="en-GB" altLang="zh-CN" dirty="0">
                <a:solidFill>
                  <a:schemeClr val="bg1"/>
                </a:solidFill>
              </a:rPr>
              <a:t>LOGO HERE</a:t>
            </a:r>
          </a:p>
        </p:txBody>
      </p:sp>
      <p:sp>
        <p:nvSpPr>
          <p:cNvPr id="14" name="">
            <a:extLst>
              <a:ext uri="{FF2B5EF4-FFF2-40B4-BE49-F238E27FC236}">
                <a16:creationId xmlns:a16="http://schemas.microsoft.com/office/drawing/2014/main" id="{D58DE6A5-5088-E5A4-5CC8-5A564EEC5227}"/>
              </a:ext>
            </a:extLst>
          </p:cNvPr>
          <p:cNvSpPr>
            <a:spLocks noGrp="1"/>
          </p:cNvSpPr>
          <p:nvPr>
            <p:ph type="ctrTitle"/>
          </p:nvPr>
        </p:nvSpPr>
        <p:spPr>
          <a:xfrm>
            <a:off x="660400" y="1510515"/>
            <a:ext cx="7079673" cy="1844159"/>
          </a:xfrm>
        </p:spPr>
        <p:txBody>
          <a:bodyPr>
            <a:noAutofit/>
          </a:bodyPr>
          <a:lstStyle/>
          <a:p>
            <a:pPr>
              <a:tabLst>
                <a:tab pos="3133725" algn="l"/>
                <a:tab pos="3851275" algn="l"/>
              </a:tabLst>
            </a:pPr>
            <a:r>
              <a:rPr lang="zh-CN" altLang="en-US" dirty="0">
                <a:latin typeface="+mn-lt"/>
              </a:rPr>
              <a:t>橙色足球</a:t>
            </a:r>
            <a:r>
              <a:rPr lang="en-GB" altLang="zh-CN" dirty="0">
                <a:latin typeface="+mn-lt"/>
              </a:rPr>
              <a:t> </a:t>
            </a:r>
            <a:br>
              <a:rPr lang="en-GB" altLang="zh-CN" sz="2800" dirty="0">
                <a:latin typeface="+mn-lt"/>
              </a:rPr>
            </a:br>
            <a:r>
              <a:rPr lang="zh-CN" altLang="en-US" dirty="0">
                <a:latin typeface="+mn-lt"/>
              </a:rPr>
              <a:t>教育培训</a:t>
            </a:r>
            <a:r>
              <a:rPr lang="en-US" altLang="zh-CN" dirty="0">
                <a:latin typeface="+mn-lt"/>
              </a:rPr>
              <a:t>ppt</a:t>
            </a:r>
            <a:r>
              <a:rPr lang="zh-CN" altLang="en-US" dirty="0">
                <a:latin typeface="+mn-lt"/>
              </a:rPr>
              <a:t>模板</a:t>
            </a:r>
            <a:r>
              <a:rPr lang="en-GB" altLang="zh-CN" sz="1800" dirty="0">
                <a:latin typeface="+mn-lt"/>
              </a:rPr>
              <a:t> </a:t>
            </a:r>
            <a:br>
              <a:rPr lang="en-GB" altLang="zh-CN" sz="2000" dirty="0">
                <a:solidFill>
                  <a:schemeClr val="bg1"/>
                </a:solidFill>
                <a:latin typeface="+mn-lt"/>
              </a:rPr>
            </a:br>
            <a:r>
              <a:rPr lang="en-GB" altLang="zh-CN" sz="2000" dirty="0">
                <a:solidFill>
                  <a:schemeClr val="bg1">
                    <a:alpha val="55000"/>
                  </a:schemeClr>
                </a:solidFill>
                <a:latin typeface="+mn-lt"/>
              </a:rPr>
              <a:t>Standard Template</a:t>
            </a:r>
            <a:endParaRPr lang="zh-CN" altLang="en-US" sz="2800" dirty="0">
              <a:solidFill>
                <a:schemeClr val="bg1">
                  <a:alpha val="55000"/>
                </a:schemeClr>
              </a:solidFill>
              <a:latin typeface="+mn-lt"/>
            </a:endParaRPr>
          </a:p>
        </p:txBody>
      </p:sp>
      <p:sp>
        <p:nvSpPr>
          <p:cNvPr id="9" name="">
            <a:extLst>
              <a:ext uri="{FF2B5EF4-FFF2-40B4-BE49-F238E27FC236}">
                <a16:creationId xmlns:a16="http://schemas.microsoft.com/office/drawing/2014/main" id="{A58A1488-9D57-32C7-9E51-80D9111E23A7}"/>
              </a:ext>
            </a:extLst>
          </p:cNvPr>
          <p:cNvSpPr txBox="1"/>
          <p:nvPr/>
        </p:nvSpPr>
        <p:spPr>
          <a:xfrm>
            <a:off x="10792419" y="646668"/>
            <a:ext cx="726481" cy="369332"/>
          </a:xfrm>
          <a:prstGeom prst="rect">
            <a:avLst/>
          </a:prstGeom>
          <a:noFill/>
        </p:spPr>
        <p:txBody>
          <a:bodyPr wrap="none" rtlCol="0">
            <a:spAutoFit/>
          </a:bodyPr>
          <a:lstStyle/>
          <a:p>
            <a:r>
              <a:rPr lang="en-US" altLang="zh-CN" dirty="0">
                <a:solidFill>
                  <a:schemeClr val="bg1"/>
                </a:solidFill>
              </a:rPr>
              <a:t>01</a:t>
            </a:r>
            <a:r>
              <a:rPr lang="en-US" altLang="zh-CN" sz="1600" dirty="0">
                <a:solidFill>
                  <a:schemeClr val="bg1"/>
                </a:solidFill>
              </a:rPr>
              <a:t>/05</a:t>
            </a:r>
            <a:endParaRPr lang="zh-CN" altLang="en-US" dirty="0">
              <a:solidFill>
                <a:schemeClr val="bg1"/>
              </a:solidFill>
            </a:endParaRPr>
          </a:p>
        </p:txBody>
      </p:sp>
      <p:grpSp>
        <p:nvGrpSpPr>
          <p:cNvPr id="17" name="">
            <a:extLst>
              <a:ext uri="{FF2B5EF4-FFF2-40B4-BE49-F238E27FC236}">
                <a16:creationId xmlns:a16="http://schemas.microsoft.com/office/drawing/2014/main" id="{CD88F138-D279-F246-C690-2F1B68D7EFA2}"/>
              </a:ext>
            </a:extLst>
          </p:cNvPr>
          <p:cNvGrpSpPr/>
          <p:nvPr/>
        </p:nvGrpSpPr>
        <p:grpSpPr>
          <a:xfrm>
            <a:off x="660400" y="4553828"/>
            <a:ext cx="353068" cy="353068"/>
            <a:chOff x="9922105" y="4593429"/>
            <a:chExt cx="353068" cy="353068"/>
          </a:xfrm>
        </p:grpSpPr>
        <p:sp>
          <p:nvSpPr>
            <p:cNvPr id="18" name="">
              <a:extLst>
                <a:ext uri="{FF2B5EF4-FFF2-40B4-BE49-F238E27FC236}">
                  <a16:creationId xmlns:a16="http://schemas.microsoft.com/office/drawing/2014/main" id="{2A872B09-DC52-3CC9-09DD-CFBACBDECF12}"/>
                </a:ext>
              </a:extLst>
            </p:cNvPr>
            <p:cNvSpPr/>
            <p:nvPr/>
          </p:nvSpPr>
          <p:spPr>
            <a:xfrm>
              <a:off x="9922105" y="4593429"/>
              <a:ext cx="353068" cy="353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
              <a:extLst>
                <a:ext uri="{FF2B5EF4-FFF2-40B4-BE49-F238E27FC236}">
                  <a16:creationId xmlns:a16="http://schemas.microsoft.com/office/drawing/2014/main" id="{413E652D-488D-93FC-637B-9C167D700EA2}"/>
                </a:ext>
              </a:extLst>
            </p:cNvPr>
            <p:cNvSpPr/>
            <p:nvPr/>
          </p:nvSpPr>
          <p:spPr>
            <a:xfrm>
              <a:off x="10052335" y="4684347"/>
              <a:ext cx="144557" cy="171232"/>
            </a:xfrm>
            <a:custGeom>
              <a:avLst/>
              <a:gdLst>
                <a:gd name="T0" fmla="*/ 0 w 8319"/>
                <a:gd name="T1" fmla="*/ 2012 h 9856"/>
                <a:gd name="T2" fmla="*/ 2423 w 8319"/>
                <a:gd name="T3" fmla="*/ 640 h 9856"/>
                <a:gd name="T4" fmla="*/ 7283 w 8319"/>
                <a:gd name="T5" fmla="*/ 3556 h 9856"/>
                <a:gd name="T6" fmla="*/ 7283 w 8319"/>
                <a:gd name="T7" fmla="*/ 6300 h 9856"/>
                <a:gd name="T8" fmla="*/ 2423 w 8319"/>
                <a:gd name="T9" fmla="*/ 9216 h 9856"/>
                <a:gd name="T10" fmla="*/ 0 w 8319"/>
                <a:gd name="T11" fmla="*/ 7844 h 9856"/>
                <a:gd name="T12" fmla="*/ 0 w 8319"/>
                <a:gd name="T13" fmla="*/ 2012 h 9856"/>
              </a:gdLst>
              <a:ahLst/>
              <a:cxnLst>
                <a:cxn ang="0">
                  <a:pos x="T0" y="T1"/>
                </a:cxn>
                <a:cxn ang="0">
                  <a:pos x="T2" y="T3"/>
                </a:cxn>
                <a:cxn ang="0">
                  <a:pos x="T4" y="T5"/>
                </a:cxn>
                <a:cxn ang="0">
                  <a:pos x="T6" y="T7"/>
                </a:cxn>
                <a:cxn ang="0">
                  <a:pos x="T8" y="T9"/>
                </a:cxn>
                <a:cxn ang="0">
                  <a:pos x="T10" y="T11"/>
                </a:cxn>
                <a:cxn ang="0">
                  <a:pos x="T12" y="T13"/>
                </a:cxn>
              </a:cxnLst>
              <a:rect l="0" t="0" r="r" b="b"/>
              <a:pathLst>
                <a:path w="8319" h="9856">
                  <a:moveTo>
                    <a:pt x="0" y="2012"/>
                  </a:moveTo>
                  <a:cubicBezTo>
                    <a:pt x="0" y="768"/>
                    <a:pt x="1356" y="0"/>
                    <a:pt x="2423" y="640"/>
                  </a:cubicBezTo>
                  <a:lnTo>
                    <a:pt x="7283" y="3556"/>
                  </a:lnTo>
                  <a:cubicBezTo>
                    <a:pt x="8319" y="4178"/>
                    <a:pt x="8319" y="5679"/>
                    <a:pt x="7283" y="6300"/>
                  </a:cubicBezTo>
                  <a:lnTo>
                    <a:pt x="2423" y="9216"/>
                  </a:lnTo>
                  <a:cubicBezTo>
                    <a:pt x="1356" y="9856"/>
                    <a:pt x="0" y="9088"/>
                    <a:pt x="0" y="7844"/>
                  </a:cubicBezTo>
                  <a:lnTo>
                    <a:pt x="0" y="20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2"/>
    </p:custDataLst>
    <p:extLst>
      <p:ext uri="{BB962C8B-B14F-4D97-AF65-F5344CB8AC3E}">
        <p14:creationId xmlns:p14="http://schemas.microsoft.com/office/powerpoint/2010/main" val="1421421680"/>
      </p:ext>
    </p:extLst>
  </p:cSld>
  <p:clrMapOvr>
    <a:masterClrMapping/>
  </p:clrMapOvr>
</p:sld>
</file>

<file path=ppt/slides/slide10.xml><?xml version="1.0" encoding="utf-8"?>
<p:sld xmlns:a16="http://schemas.microsoft.com/office/drawing/2014/main" xmlns:p14="http://schemas.microsoft.com/office/powerpoint/2010/main" xmlns:c="http://schemas.openxmlformats.org/drawingml/2006/chart"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73A768FE-957B-6EA6-57A3-5288D6F9DADC}"/>
              </a:ext>
            </a:extLst>
          </p:cNvPr>
          <p:cNvSpPr>
            <a:spLocks noGrp="1"/>
          </p:cNvSpPr>
          <p:nvPr>
            <p:ph type="title"/>
          </p:nvPr>
        </p:nvSpPr>
        <p:spPr/>
        <p:txBody>
          <a:bodyPr/>
          <a:lstStyle/>
          <a:p>
            <a:endParaRPr lang="zh-CN" altLang="en-US"/>
          </a:p>
        </p:txBody>
      </p:sp>
      <p:sp>
        <p:nvSpPr>
          <p:cNvPr id="3" name="">
            <a:extLst>
              <a:ext uri="{FF2B5EF4-FFF2-40B4-BE49-F238E27FC236}">
                <a16:creationId xmlns:a16="http://schemas.microsoft.com/office/drawing/2014/main" id="{F799CC2B-1526-7E67-491B-84159F71DA3A}"/>
              </a:ext>
            </a:extLst>
          </p:cNvPr>
          <p:cNvSpPr>
            <a:spLocks noGrp="1"/>
          </p:cNvSpPr>
          <p:nvPr>
            <p:ph type="sldNum" sz="quarter" idx="12"/>
          </p:nvPr>
        </p:nvSpPr>
        <p:spPr/>
        <p:txBody>
          <a:bodyPr/>
          <a:lstStyle/>
          <a:p>
            <a:fld id="{7F65B630-C7FF-41C0-9923-C5E5E29EED81}" type="slidenum">
              <a:rPr lang="zh-CN" altLang="en-US" smtClean="0"/>
              <a:t>10</a:t>
            </a:fld>
            <a:endParaRPr lang="zh-CN" altLang="en-US"/>
          </a:p>
        </p:txBody>
      </p:sp>
      <p:grpSp>
        <p:nvGrpSpPr>
          <p:cNvPr id="4" name="">
            <a:extLst>
              <a:ext uri="{FF2B5EF4-FFF2-40B4-BE49-F238E27FC236}">
                <a16:creationId xmlns:a16="http://schemas.microsoft.com/office/drawing/2014/main" id="{0E7CA443-E2A2-61A9-596F-7BDC7C733CE4}"/>
              </a:ext>
            </a:extLst>
          </p:cNvPr>
          <p:cNvGrpSpPr>
            <a:grpSpLocks noChangeAspect="1"/>
          </p:cNvGrpSpPr>
          <p:nvPr/>
        </p:nvGrpSpPr>
        <p:grpSpPr>
          <a:xfrm>
            <a:off x="482398" y="1334252"/>
            <a:ext cx="11227203" cy="4901448"/>
            <a:chOff x="450676" y="871390"/>
            <a:chExt cx="11227203" cy="4901448"/>
          </a:xfrm>
        </p:grpSpPr>
        <p:graphicFrame>
          <p:nvGraphicFramePr>
            <p:cNvPr id="5" name="">
              <a:extLst>
                <a:ext uri="{FF2B5EF4-FFF2-40B4-BE49-F238E27FC236}">
                  <a16:creationId xmlns:a16="http://schemas.microsoft.com/office/drawing/2014/main" id="{76365B73-D0F9-DD58-26CC-0D3E9B05D4A6}"/>
                </a:ext>
              </a:extLst>
            </p:cNvPr>
            <p:cNvGraphicFramePr/>
            <p:nvPr>
              <p:extLst>
                <p:ext uri="{D42A27DB-BD31-4B8C-83A1-F6EECF244321}">
                  <p14:modId xmlns:p14="http://schemas.microsoft.com/office/powerpoint/2010/main" val="339294986"/>
                </p:ext>
              </p:extLst>
            </p:nvPr>
          </p:nvGraphicFramePr>
          <p:xfrm>
            <a:off x="5662670" y="1949986"/>
            <a:ext cx="6015209" cy="3822852"/>
          </p:xfrm>
          <a:graphic>
            <a:graphicData uri="http://schemas.openxmlformats.org/drawingml/2006/chart">
              <c:chart xmlns:c="http://schemas.openxmlformats.org/drawingml/2006/chart" xmlns:r="http://schemas.openxmlformats.org/officeDocument/2006/relationships" r:id="rId3"/>
            </a:graphicData>
          </a:graphic>
        </p:graphicFrame>
        <p:sp>
          <p:nvSpPr>
            <p:cNvPr id="6" name="">
              <a:extLst>
                <a:ext uri="{FF2B5EF4-FFF2-40B4-BE49-F238E27FC236}">
                  <a16:creationId xmlns:a16="http://schemas.microsoft.com/office/drawing/2014/main" id="{F1DDF4E9-E83B-A439-DFF9-8B5A36A3EEBE}"/>
                </a:ext>
              </a:extLst>
            </p:cNvPr>
            <p:cNvSpPr>
              <a:spLocks/>
            </p:cNvSpPr>
            <p:nvPr/>
          </p:nvSpPr>
          <p:spPr>
            <a:xfrm>
              <a:off x="1357968" y="1615395"/>
              <a:ext cx="4164241" cy="597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30000"/>
                </a:lnSpc>
              </a:pPr>
              <a:r>
                <a:rPr kumimoji="1" lang="en-US" altLang="zh-CN" sz="1000" dirty="0" err="1">
                  <a:solidFill>
                    <a:schemeClr val="tx1"/>
                  </a:solidFill>
                  <a:latin typeface="Arial" panose="020B0604020202020204" pitchFamily="34" charset="0"/>
                  <a:ea typeface="微软雅黑" panose="020B0503020204020204" pitchFamily="34" charset="-122"/>
                  <a:sym typeface="Arial" panose="020B0604020202020204" pitchFamily="34" charset="0"/>
                </a:rPr>
                <a:t>Fusce</a:t>
              </a:r>
              <a:r>
                <a:rPr kumimoji="1" lang="en-US" altLang="zh-CN" sz="10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1000" dirty="0" err="1">
                  <a:solidFill>
                    <a:schemeClr val="tx1"/>
                  </a:solidFill>
                  <a:latin typeface="Arial" panose="020B0604020202020204" pitchFamily="34" charset="0"/>
                  <a:ea typeface="微软雅黑" panose="020B0503020204020204" pitchFamily="34" charset="-122"/>
                  <a:sym typeface="Arial" panose="020B0604020202020204" pitchFamily="34" charset="0"/>
                </a:rPr>
                <a:t>posuere</a:t>
              </a:r>
              <a:r>
                <a:rPr kumimoji="1" lang="en-US" altLang="zh-CN" sz="1000" dirty="0">
                  <a:solidFill>
                    <a:schemeClr val="tx1"/>
                  </a:solidFill>
                  <a:latin typeface="Arial" panose="020B0604020202020204" pitchFamily="34" charset="0"/>
                  <a:ea typeface="微软雅黑" panose="020B0503020204020204" pitchFamily="34" charset="-122"/>
                  <a:sym typeface="Arial" panose="020B0604020202020204" pitchFamily="34" charset="0"/>
                </a:rPr>
                <a:t>, magna sed pulvinar </a:t>
              </a:r>
              <a:r>
                <a:rPr kumimoji="1" lang="en-US" altLang="zh-CN" sz="1000" dirty="0" err="1">
                  <a:solidFill>
                    <a:schemeClr val="tx1"/>
                  </a:solidFill>
                  <a:latin typeface="Arial" panose="020B0604020202020204" pitchFamily="34" charset="0"/>
                  <a:ea typeface="微软雅黑" panose="020B0503020204020204" pitchFamily="34" charset="-122"/>
                  <a:sym typeface="Arial" panose="020B0604020202020204" pitchFamily="34" charset="0"/>
                </a:rPr>
                <a:t>ultricies</a:t>
              </a:r>
              <a:r>
                <a:rPr kumimoji="1" lang="en-US" altLang="zh-CN" sz="10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1000" dirty="0" err="1">
                  <a:solidFill>
                    <a:schemeClr val="tx1"/>
                  </a:solidFill>
                  <a:latin typeface="Arial" panose="020B0604020202020204" pitchFamily="34" charset="0"/>
                  <a:ea typeface="微软雅黑" panose="020B0503020204020204" pitchFamily="34" charset="-122"/>
                  <a:sym typeface="Arial" panose="020B0604020202020204" pitchFamily="34" charset="0"/>
                </a:rPr>
                <a:t>purus</a:t>
              </a:r>
              <a:r>
                <a:rPr kumimoji="1" lang="en-US" altLang="zh-CN" sz="10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1000" dirty="0" err="1">
                  <a:solidFill>
                    <a:schemeClr val="tx1"/>
                  </a:solidFill>
                  <a:latin typeface="Arial" panose="020B0604020202020204" pitchFamily="34" charset="0"/>
                  <a:ea typeface="微软雅黑" panose="020B0503020204020204" pitchFamily="34" charset="-122"/>
                  <a:sym typeface="Arial" panose="020B0604020202020204" pitchFamily="34" charset="0"/>
                </a:rPr>
                <a:t>lectus</a:t>
              </a:r>
              <a:r>
                <a:rPr kumimoji="1" lang="en-US" altLang="zh-CN" sz="10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1000" dirty="0" err="1">
                  <a:solidFill>
                    <a:schemeClr val="tx1"/>
                  </a:solidFill>
                  <a:latin typeface="Arial" panose="020B0604020202020204" pitchFamily="34" charset="0"/>
                  <a:ea typeface="微软雅黑" panose="020B0503020204020204" pitchFamily="34" charset="-122"/>
                  <a:sym typeface="Arial" panose="020B0604020202020204" pitchFamily="34" charset="0"/>
                </a:rPr>
                <a:t>malesuada</a:t>
              </a:r>
              <a:r>
                <a:rPr kumimoji="1" lang="en-US" altLang="zh-CN" sz="1000" dirty="0">
                  <a:solidFill>
                    <a:schemeClr val="tx1"/>
                  </a:solidFill>
                  <a:latin typeface="Arial" panose="020B0604020202020204" pitchFamily="34" charset="0"/>
                  <a:ea typeface="微软雅黑" panose="020B0503020204020204" pitchFamily="34" charset="-122"/>
                  <a:sym typeface="Arial" panose="020B0604020202020204" pitchFamily="34" charset="0"/>
                </a:rPr>
                <a:t> libero, sit </a:t>
              </a:r>
              <a:r>
                <a:rPr kumimoji="1" lang="en-US" altLang="zh-CN" sz="1000" dirty="0" err="1">
                  <a:solidFill>
                    <a:schemeClr val="tx1"/>
                  </a:solidFill>
                  <a:latin typeface="Arial" panose="020B0604020202020204" pitchFamily="34" charset="0"/>
                  <a:ea typeface="微软雅黑" panose="020B0503020204020204" pitchFamily="34" charset="-122"/>
                  <a:sym typeface="Arial" panose="020B0604020202020204" pitchFamily="34" charset="0"/>
                </a:rPr>
                <a:t>amet</a:t>
              </a:r>
              <a:r>
                <a:rPr kumimoji="1" lang="en-US" altLang="zh-CN" sz="10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1000" dirty="0" err="1">
                  <a:solidFill>
                    <a:schemeClr val="tx1"/>
                  </a:solidFill>
                  <a:latin typeface="Arial" panose="020B0604020202020204" pitchFamily="34" charset="0"/>
                  <a:ea typeface="微软雅黑" panose="020B0503020204020204" pitchFamily="34" charset="-122"/>
                  <a:sym typeface="Arial" panose="020B0604020202020204" pitchFamily="34" charset="0"/>
                </a:rPr>
                <a:t>commodo</a:t>
              </a:r>
              <a:r>
                <a:rPr kumimoji="1" lang="en-US" altLang="zh-CN" sz="1000" dirty="0">
                  <a:solidFill>
                    <a:schemeClr val="tx1"/>
                  </a:solidFill>
                  <a:latin typeface="Arial" panose="020B0604020202020204" pitchFamily="34" charset="0"/>
                  <a:ea typeface="微软雅黑" panose="020B0503020204020204" pitchFamily="34" charset="-122"/>
                  <a:sym typeface="Arial" panose="020B0604020202020204" pitchFamily="34" charset="0"/>
                </a:rPr>
                <a:t> magna eros </a:t>
              </a:r>
              <a:r>
                <a:rPr kumimoji="1" lang="en-US" altLang="zh-CN" sz="1000" dirty="0" err="1">
                  <a:solidFill>
                    <a:schemeClr val="tx1"/>
                  </a:solidFill>
                  <a:latin typeface="Arial" panose="020B0604020202020204" pitchFamily="34" charset="0"/>
                  <a:ea typeface="微软雅黑" panose="020B0503020204020204" pitchFamily="34" charset="-122"/>
                  <a:sym typeface="Arial" panose="020B0604020202020204" pitchFamily="34" charset="0"/>
                </a:rPr>
                <a:t>quisurna</a:t>
              </a:r>
              <a:r>
                <a:rPr kumimoji="1" lang="en-US" altLang="zh-CN" sz="10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p>
          </p:txBody>
        </p:sp>
        <p:sp>
          <p:nvSpPr>
            <p:cNvPr id="7" name="">
              <a:extLst>
                <a:ext uri="{FF2B5EF4-FFF2-40B4-BE49-F238E27FC236}">
                  <a16:creationId xmlns:a16="http://schemas.microsoft.com/office/drawing/2014/main" id="{9210296A-1D31-5455-E517-97C18BE9E694}"/>
                </a:ext>
              </a:extLst>
            </p:cNvPr>
            <p:cNvSpPr>
              <a:spLocks/>
            </p:cNvSpPr>
            <p:nvPr/>
          </p:nvSpPr>
          <p:spPr>
            <a:xfrm>
              <a:off x="1357966" y="929947"/>
              <a:ext cx="4164241" cy="679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r>
                <a:rPr kumimoji="1" lang="en-US" altLang="zh-CN" sz="3000" b="1" dirty="0">
                  <a:solidFill>
                    <a:schemeClr val="tx1"/>
                  </a:solidFill>
                  <a:latin typeface="Arial" panose="020B0604020202020204" pitchFamily="34" charset="0"/>
                  <a:ea typeface="微软雅黑" panose="020B0503020204020204" pitchFamily="34" charset="-122"/>
                  <a:sym typeface="Arial" panose="020B0604020202020204" pitchFamily="34" charset="0"/>
                </a:rPr>
                <a:t>Supporting text here.</a:t>
              </a:r>
            </a:p>
          </p:txBody>
        </p:sp>
        <p:pic>
          <p:nvPicPr>
            <p:cNvPr id="8" name="" descr="前引号">
              <a:extLst>
                <a:ext uri="{FF2B5EF4-FFF2-40B4-BE49-F238E27FC236}">
                  <a16:creationId xmlns:a16="http://schemas.microsoft.com/office/drawing/2014/main" id="{A22EF36C-0AEB-E1FB-3FC5-949EFE88FA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676" y="871390"/>
              <a:ext cx="914400" cy="914400"/>
            </a:xfrm>
            <a:prstGeom prst="rect">
              <a:avLst/>
            </a:prstGeom>
          </p:spPr>
        </p:pic>
        <p:sp>
          <p:nvSpPr>
            <p:cNvPr id="9" name="">
              <a:extLst>
                <a:ext uri="{FF2B5EF4-FFF2-40B4-BE49-F238E27FC236}">
                  <a16:creationId xmlns:a16="http://schemas.microsoft.com/office/drawing/2014/main" id="{2142F665-2A80-20E0-161D-C691394C4CCB}"/>
                </a:ext>
              </a:extLst>
            </p:cNvPr>
            <p:cNvSpPr>
              <a:spLocks/>
            </p:cNvSpPr>
            <p:nvPr/>
          </p:nvSpPr>
          <p:spPr>
            <a:xfrm>
              <a:off x="660400" y="3514381"/>
              <a:ext cx="4451427" cy="889460"/>
            </a:xfrm>
            <a:prstGeom prst="round2DiagRect">
              <a:avLst>
                <a:gd name="adj1" fmla="val 45400"/>
                <a:gd name="adj2" fmla="val 0"/>
              </a:avLst>
            </a:prstGeom>
            <a:solidFill>
              <a:schemeClr val="bg1"/>
            </a:solidFill>
            <a:ln w="6055" cap="flat">
              <a:noFill/>
              <a:prstDash val="solid"/>
              <a:miter/>
            </a:ln>
          </p:spPr>
          <p:txBody>
            <a:bodyPr wrap="square" lIns="108000" tIns="108000" rIns="108000" bIns="108000" rtlCol="0" anchor="ctr">
              <a:noAutofit/>
            </a:bodyPr>
            <a:lstStyle/>
            <a:p>
              <a:pPr marL="171450" indent="-171450">
                <a:lnSpc>
                  <a:spcPct val="130000"/>
                </a:lnSpc>
                <a:buFont typeface="Arial" panose="020B0604020202020204" pitchFamily="34" charset="0"/>
                <a:buChar char="•"/>
              </a:pP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Proin pharetra </a:t>
              </a:r>
              <a:r>
                <a:rPr kumimoji="1" lang="en-US" altLang="zh-CN" sz="900" dirty="0" err="1">
                  <a:solidFill>
                    <a:schemeClr val="tx1"/>
                  </a:solidFill>
                  <a:latin typeface="Arial" panose="020B0604020202020204" pitchFamily="34" charset="0"/>
                  <a:ea typeface="微软雅黑" panose="020B0503020204020204" pitchFamily="34" charset="-122"/>
                  <a:sym typeface="Arial" panose="020B0604020202020204" pitchFamily="34" charset="0"/>
                </a:rPr>
                <a:t>nonummy</a:t>
              </a: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900" dirty="0" err="1">
                  <a:solidFill>
                    <a:schemeClr val="tx1"/>
                  </a:solidFill>
                  <a:latin typeface="Arial" panose="020B0604020202020204" pitchFamily="34" charset="0"/>
                  <a:ea typeface="微软雅黑" panose="020B0503020204020204" pitchFamily="34" charset="-122"/>
                  <a:sym typeface="Arial" panose="020B0604020202020204" pitchFamily="34" charset="0"/>
                </a:rPr>
                <a:t>pede</a:t>
              </a: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900" dirty="0" err="1">
                  <a:solidFill>
                    <a:schemeClr val="tx1"/>
                  </a:solidFill>
                  <a:latin typeface="Arial" panose="020B0604020202020204" pitchFamily="34" charset="0"/>
                  <a:ea typeface="微软雅黑" panose="020B0503020204020204" pitchFamily="34" charset="-122"/>
                  <a:sym typeface="Arial" panose="020B0604020202020204" pitchFamily="34" charset="0"/>
                </a:rPr>
                <a:t>Mauris</a:t>
              </a: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900" dirty="0" err="1">
                  <a:solidFill>
                    <a:schemeClr val="tx1"/>
                  </a:solidFill>
                  <a:latin typeface="Arial" panose="020B0604020202020204" pitchFamily="34" charset="0"/>
                  <a:ea typeface="微软雅黑" panose="020B0503020204020204" pitchFamily="34" charset="-122"/>
                  <a:sym typeface="Arial" panose="020B0604020202020204" pitchFamily="34" charset="0"/>
                </a:rPr>
                <a:t>etorci</a:t>
              </a: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p>
            <a:p>
              <a:pPr marL="171450" indent="-171450">
                <a:lnSpc>
                  <a:spcPct val="130000"/>
                </a:lnSpc>
                <a:buFont typeface="Arial" panose="020B0604020202020204" pitchFamily="34" charset="0"/>
                <a:buChar char="•"/>
              </a:pP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Proin pharetra </a:t>
              </a:r>
              <a:r>
                <a:rPr kumimoji="1" lang="en-US" altLang="zh-CN" sz="900" dirty="0" err="1">
                  <a:solidFill>
                    <a:schemeClr val="tx1"/>
                  </a:solidFill>
                  <a:latin typeface="Arial" panose="020B0604020202020204" pitchFamily="34" charset="0"/>
                  <a:ea typeface="微软雅黑" panose="020B0503020204020204" pitchFamily="34" charset="-122"/>
                  <a:sym typeface="Arial" panose="020B0604020202020204" pitchFamily="34" charset="0"/>
                </a:rPr>
                <a:t>nonummy</a:t>
              </a: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900" dirty="0" err="1">
                  <a:solidFill>
                    <a:schemeClr val="tx1"/>
                  </a:solidFill>
                  <a:latin typeface="Arial" panose="020B0604020202020204" pitchFamily="34" charset="0"/>
                  <a:ea typeface="微软雅黑" panose="020B0503020204020204" pitchFamily="34" charset="-122"/>
                  <a:sym typeface="Arial" panose="020B0604020202020204" pitchFamily="34" charset="0"/>
                </a:rPr>
                <a:t>pede</a:t>
              </a: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900" dirty="0" err="1">
                  <a:solidFill>
                    <a:schemeClr val="tx1"/>
                  </a:solidFill>
                  <a:latin typeface="Arial" panose="020B0604020202020204" pitchFamily="34" charset="0"/>
                  <a:ea typeface="微软雅黑" panose="020B0503020204020204" pitchFamily="34" charset="-122"/>
                  <a:sym typeface="Arial" panose="020B0604020202020204" pitchFamily="34" charset="0"/>
                </a:rPr>
                <a:t>Mauris</a:t>
              </a: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sz="900" dirty="0" err="1">
                  <a:solidFill>
                    <a:schemeClr val="tx1"/>
                  </a:solidFill>
                  <a:latin typeface="Arial" panose="020B0604020202020204" pitchFamily="34" charset="0"/>
                  <a:ea typeface="微软雅黑" panose="020B0503020204020204" pitchFamily="34" charset="-122"/>
                  <a:sym typeface="Arial" panose="020B0604020202020204" pitchFamily="34" charset="0"/>
                </a:rPr>
                <a:t>etorci</a:t>
              </a:r>
              <a:r>
                <a:rPr kumimoji="1" lang="en-US" altLang="zh-CN" sz="9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p>
          </p:txBody>
        </p:sp>
        <p:sp>
          <p:nvSpPr>
            <p:cNvPr id="10" name="">
              <a:extLst>
                <a:ext uri="{FF2B5EF4-FFF2-40B4-BE49-F238E27FC236}">
                  <a16:creationId xmlns:a16="http://schemas.microsoft.com/office/drawing/2014/main" id="{CFE47FA2-C1AB-DD42-093F-BAC1322AF1E7}"/>
                </a:ext>
              </a:extLst>
            </p:cNvPr>
            <p:cNvSpPr>
              <a:spLocks/>
            </p:cNvSpPr>
            <p:nvPr/>
          </p:nvSpPr>
          <p:spPr>
            <a:xfrm>
              <a:off x="660400" y="4686616"/>
              <a:ext cx="4451427" cy="889460"/>
            </a:xfrm>
            <a:prstGeom prst="round2DiagRect">
              <a:avLst>
                <a:gd name="adj1" fmla="val 45400"/>
                <a:gd name="adj2" fmla="val 0"/>
              </a:avLst>
            </a:prstGeom>
            <a:solidFill>
              <a:schemeClr val="bg1"/>
            </a:solidFill>
            <a:ln w="6055" cap="flat">
              <a:noFill/>
              <a:prstDash val="solid"/>
              <a:miter/>
            </a:ln>
          </p:spPr>
          <p:txBody>
            <a:bodyPr wrap="square" lIns="108000" tIns="108000" rIns="108000" bIns="108000" rtlCol="0" anchor="ctr">
              <a:noAutofit/>
            </a:bodyPr>
            <a:lstStyle/>
            <a:p>
              <a:pPr marL="171450" indent="-171450">
                <a:lnSpc>
                  <a:spcPct val="130000"/>
                </a:lnSpc>
                <a:buFont typeface="Arial" panose="020B0604020202020204" pitchFamily="34" charset="0"/>
                <a:buChar char="•"/>
              </a:pPr>
              <a:r>
                <a:rPr kumimoji="1" lang="en-US" altLang="zh-CN" sz="900" dirty="0">
                  <a:latin typeface="Arial" panose="020B0604020202020204" pitchFamily="34" charset="0"/>
                  <a:ea typeface="微软雅黑" panose="020B0503020204020204" pitchFamily="34" charset="-122"/>
                  <a:sym typeface="Arial" panose="020B0604020202020204" pitchFamily="34" charset="0"/>
                </a:rPr>
                <a:t>Proin </a:t>
              </a:r>
              <a:r>
                <a:rPr kumimoji="1" lang="en-US" altLang="zh-CN" sz="900">
                  <a:latin typeface="Arial" panose="020B0604020202020204" pitchFamily="34" charset="0"/>
                  <a:ea typeface="微软雅黑" panose="020B0503020204020204" pitchFamily="34" charset="-122"/>
                  <a:sym typeface="Arial" panose="020B0604020202020204" pitchFamily="34" charset="0"/>
                </a:rPr>
                <a:t>pharetra nonummy pede. Mauris etorci</a:t>
              </a:r>
              <a:r>
                <a:rPr kumimoji="1" lang="en-US" altLang="zh-CN" sz="900" dirty="0">
                  <a:latin typeface="Arial" panose="020B0604020202020204" pitchFamily="34" charset="0"/>
                  <a:ea typeface="微软雅黑" panose="020B0503020204020204" pitchFamily="34" charset="-122"/>
                  <a:sym typeface="Arial" panose="020B0604020202020204" pitchFamily="34" charset="0"/>
                </a:rPr>
                <a:t>.</a:t>
              </a:r>
            </a:p>
            <a:p>
              <a:pPr marL="171450" indent="-171450">
                <a:lnSpc>
                  <a:spcPct val="130000"/>
                </a:lnSpc>
                <a:buFont typeface="Arial" panose="020B0604020202020204" pitchFamily="34" charset="0"/>
                <a:buChar char="•"/>
              </a:pPr>
              <a:r>
                <a:rPr kumimoji="1" lang="en-US" altLang="zh-CN" sz="900" dirty="0">
                  <a:latin typeface="Arial" panose="020B0604020202020204" pitchFamily="34" charset="0"/>
                  <a:ea typeface="微软雅黑" panose="020B0503020204020204" pitchFamily="34" charset="-122"/>
                  <a:sym typeface="Arial" panose="020B0604020202020204" pitchFamily="34" charset="0"/>
                </a:rPr>
                <a:t>Proin </a:t>
              </a:r>
              <a:r>
                <a:rPr kumimoji="1" lang="en-US" altLang="zh-CN" sz="900">
                  <a:latin typeface="Arial" panose="020B0604020202020204" pitchFamily="34" charset="0"/>
                  <a:ea typeface="微软雅黑" panose="020B0503020204020204" pitchFamily="34" charset="-122"/>
                  <a:sym typeface="Arial" panose="020B0604020202020204" pitchFamily="34" charset="0"/>
                </a:rPr>
                <a:t>pharetra nonummy pede. Mauris etorci</a:t>
              </a:r>
              <a:r>
                <a:rPr kumimoji="1" lang="en-US" altLang="zh-CN" sz="900" dirty="0">
                  <a:latin typeface="Arial" panose="020B0604020202020204" pitchFamily="34" charset="0"/>
                  <a:ea typeface="微软雅黑" panose="020B0503020204020204" pitchFamily="34" charset="-122"/>
                  <a:sym typeface="Arial" panose="020B0604020202020204" pitchFamily="34" charset="0"/>
                </a:rPr>
                <a:t>.</a:t>
              </a:r>
            </a:p>
          </p:txBody>
        </p:sp>
      </p:grpSp>
    </p:spTree>
    <p:custDataLst>
      <p:tags r:id="rId1"/>
    </p:custDataLst>
    <p:extLst>
      <p:ext uri="{BB962C8B-B14F-4D97-AF65-F5344CB8AC3E}">
        <p14:creationId xmlns:p14="http://schemas.microsoft.com/office/powerpoint/2010/main" val="681996292"/>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CA413459-9518-93C5-DBB5-6AA99435DEDA}"/>
              </a:ext>
            </a:extLst>
          </p:cNvPr>
          <p:cNvSpPr>
            <a:spLocks noGrp="1"/>
          </p:cNvSpPr>
          <p:nvPr>
            <p:ph type="title"/>
          </p:nvPr>
        </p:nvSpPr>
        <p:spPr/>
        <p:txBody>
          <a:bodyPr/>
          <a:lstStyle/>
          <a:p>
            <a:endParaRPr lang="zh-CN" altLang="en-US"/>
          </a:p>
        </p:txBody>
      </p:sp>
      <p:sp>
        <p:nvSpPr>
          <p:cNvPr id="3" name="">
            <a:extLst>
              <a:ext uri="{FF2B5EF4-FFF2-40B4-BE49-F238E27FC236}">
                <a16:creationId xmlns:a16="http://schemas.microsoft.com/office/drawing/2014/main" id="{4D5C6055-8B09-BEEC-A064-3D01CEB4940D}"/>
              </a:ext>
            </a:extLst>
          </p:cNvPr>
          <p:cNvSpPr>
            <a:spLocks noGrp="1"/>
          </p:cNvSpPr>
          <p:nvPr>
            <p:ph type="sldNum" sz="quarter" idx="12"/>
          </p:nvPr>
        </p:nvSpPr>
        <p:spPr/>
        <p:txBody>
          <a:bodyPr/>
          <a:lstStyle/>
          <a:p>
            <a:fld id="{7F65B630-C7FF-41C0-9923-C5E5E29EED81}" type="slidenum">
              <a:rPr lang="zh-CN" altLang="en-US" smtClean="0"/>
              <a:t>11</a:t>
            </a:fld>
            <a:endParaRPr lang="zh-CN" altLang="en-US"/>
          </a:p>
        </p:txBody>
      </p:sp>
      <p:grpSp>
        <p:nvGrpSpPr>
          <p:cNvPr id="4" name="">
            <a:extLst>
              <a:ext uri="{FF2B5EF4-FFF2-40B4-BE49-F238E27FC236}">
                <a16:creationId xmlns:a16="http://schemas.microsoft.com/office/drawing/2014/main" id="{C3C7FCFF-B694-E69F-88C1-7DD62452D20B}"/>
              </a:ext>
            </a:extLst>
          </p:cNvPr>
          <p:cNvGrpSpPr/>
          <p:nvPr/>
        </p:nvGrpSpPr>
        <p:grpSpPr>
          <a:xfrm>
            <a:off x="936944" y="2474349"/>
            <a:ext cx="10318111" cy="2627213"/>
            <a:chOff x="936944" y="2474349"/>
            <a:chExt cx="10318111" cy="2627213"/>
          </a:xfrm>
        </p:grpSpPr>
        <p:sp>
          <p:nvSpPr>
            <p:cNvPr id="5" name="">
              <a:extLst>
                <a:ext uri="{FF2B5EF4-FFF2-40B4-BE49-F238E27FC236}">
                  <a16:creationId xmlns:a16="http://schemas.microsoft.com/office/drawing/2014/main" id="{E87CEE8B-446C-B97D-F14B-D372049271E7}"/>
                </a:ext>
              </a:extLst>
            </p:cNvPr>
            <p:cNvSpPr/>
            <p:nvPr/>
          </p:nvSpPr>
          <p:spPr>
            <a:xfrm>
              <a:off x="1211109" y="2539999"/>
              <a:ext cx="1473200" cy="14732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r>
                <a:rPr lang="en-US" sz="1200" b="1" dirty="0">
                  <a:solidFill>
                    <a:srgbClr val="FFFFFF"/>
                  </a:solidFill>
                </a:rPr>
                <a:t>Supporting </a:t>
              </a:r>
            </a:p>
            <a:p>
              <a:pPr algn="ctr">
                <a:lnSpc>
                  <a:spcPct val="150000"/>
                </a:lnSpc>
              </a:pPr>
              <a:r>
                <a:rPr lang="en-US" sz="1200" b="1" dirty="0">
                  <a:solidFill>
                    <a:srgbClr val="FFFFFF"/>
                  </a:solidFill>
                </a:rPr>
                <a:t>text here.</a:t>
              </a:r>
            </a:p>
          </p:txBody>
        </p:sp>
        <p:sp>
          <p:nvSpPr>
            <p:cNvPr id="6" name="">
              <a:extLst>
                <a:ext uri="{FF2B5EF4-FFF2-40B4-BE49-F238E27FC236}">
                  <a16:creationId xmlns:a16="http://schemas.microsoft.com/office/drawing/2014/main" id="{1E6B4FA4-4F1B-2757-596C-2450F9A44A78}"/>
                </a:ext>
              </a:extLst>
            </p:cNvPr>
            <p:cNvSpPr/>
            <p:nvPr/>
          </p:nvSpPr>
          <p:spPr>
            <a:xfrm>
              <a:off x="3285255" y="2539999"/>
              <a:ext cx="1473200" cy="1473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defTabSz="913765">
                <a:lnSpc>
                  <a:spcPct val="150000"/>
                </a:lnSpc>
                <a:buSzPct val="25000"/>
              </a:pPr>
              <a:r>
                <a:rPr lang="en-US" sz="1200" b="1" dirty="0">
                  <a:solidFill>
                    <a:schemeClr val="tx1"/>
                  </a:solidFill>
                </a:rPr>
                <a:t>Supporting </a:t>
              </a:r>
            </a:p>
            <a:p>
              <a:pPr algn="ctr" defTabSz="913765">
                <a:lnSpc>
                  <a:spcPct val="150000"/>
                </a:lnSpc>
                <a:buSzPct val="25000"/>
              </a:pPr>
              <a:r>
                <a:rPr lang="en-US" sz="1200" b="1" dirty="0">
                  <a:solidFill>
                    <a:schemeClr val="tx1"/>
                  </a:solidFill>
                </a:rPr>
                <a:t>text here.</a:t>
              </a:r>
            </a:p>
          </p:txBody>
        </p:sp>
        <p:sp>
          <p:nvSpPr>
            <p:cNvPr id="7" name="">
              <a:extLst>
                <a:ext uri="{FF2B5EF4-FFF2-40B4-BE49-F238E27FC236}">
                  <a16:creationId xmlns:a16="http://schemas.microsoft.com/office/drawing/2014/main" id="{809B3E78-8869-0D1B-B4ED-25DF279961E8}"/>
                </a:ext>
              </a:extLst>
            </p:cNvPr>
            <p:cNvSpPr/>
            <p:nvPr/>
          </p:nvSpPr>
          <p:spPr>
            <a:xfrm>
              <a:off x="5359401" y="2539999"/>
              <a:ext cx="1473200" cy="14732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r>
                <a:rPr lang="en-US" sz="1200" b="1" dirty="0">
                  <a:solidFill>
                    <a:srgbClr val="FFFFFF"/>
                  </a:solidFill>
                </a:rPr>
                <a:t>Supporting </a:t>
              </a:r>
            </a:p>
            <a:p>
              <a:pPr algn="ctr">
                <a:lnSpc>
                  <a:spcPct val="150000"/>
                </a:lnSpc>
              </a:pPr>
              <a:r>
                <a:rPr lang="en-US" sz="1200" b="1" dirty="0">
                  <a:solidFill>
                    <a:srgbClr val="FFFFFF"/>
                  </a:solidFill>
                </a:rPr>
                <a:t>text here.</a:t>
              </a:r>
            </a:p>
          </p:txBody>
        </p:sp>
        <p:sp>
          <p:nvSpPr>
            <p:cNvPr id="8" name="">
              <a:extLst>
                <a:ext uri="{FF2B5EF4-FFF2-40B4-BE49-F238E27FC236}">
                  <a16:creationId xmlns:a16="http://schemas.microsoft.com/office/drawing/2014/main" id="{3E410033-BDFC-8BBF-8C8F-A58A6F0DB7EE}"/>
                </a:ext>
              </a:extLst>
            </p:cNvPr>
            <p:cNvSpPr/>
            <p:nvPr/>
          </p:nvSpPr>
          <p:spPr>
            <a:xfrm>
              <a:off x="7433547" y="2539999"/>
              <a:ext cx="1473200" cy="1473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defTabSz="913765">
                <a:lnSpc>
                  <a:spcPct val="150000"/>
                </a:lnSpc>
                <a:buSzPct val="25000"/>
              </a:pPr>
              <a:r>
                <a:rPr lang="en-US" sz="1200" b="1" dirty="0">
                  <a:solidFill>
                    <a:schemeClr val="tx1"/>
                  </a:solidFill>
                </a:rPr>
                <a:t>Supporting </a:t>
              </a:r>
            </a:p>
            <a:p>
              <a:pPr algn="ctr" defTabSz="913765">
                <a:lnSpc>
                  <a:spcPct val="150000"/>
                </a:lnSpc>
                <a:buSzPct val="25000"/>
              </a:pPr>
              <a:r>
                <a:rPr lang="en-US" sz="1200" b="1" dirty="0">
                  <a:solidFill>
                    <a:schemeClr val="tx1"/>
                  </a:solidFill>
                </a:rPr>
                <a:t>text here.</a:t>
              </a:r>
            </a:p>
          </p:txBody>
        </p:sp>
        <p:sp>
          <p:nvSpPr>
            <p:cNvPr id="9" name="">
              <a:extLst>
                <a:ext uri="{FF2B5EF4-FFF2-40B4-BE49-F238E27FC236}">
                  <a16:creationId xmlns:a16="http://schemas.microsoft.com/office/drawing/2014/main" id="{F7C22942-2A90-AA6C-3123-385D7FAB5C45}"/>
                </a:ext>
              </a:extLst>
            </p:cNvPr>
            <p:cNvSpPr/>
            <p:nvPr/>
          </p:nvSpPr>
          <p:spPr>
            <a:xfrm>
              <a:off x="9507691" y="2539999"/>
              <a:ext cx="1473200" cy="14732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r>
                <a:rPr lang="en-US" sz="1200" b="1" dirty="0">
                  <a:solidFill>
                    <a:srgbClr val="FFFFFF"/>
                  </a:solidFill>
                </a:rPr>
                <a:t>Supporting </a:t>
              </a:r>
            </a:p>
            <a:p>
              <a:pPr algn="ctr">
                <a:lnSpc>
                  <a:spcPct val="150000"/>
                </a:lnSpc>
              </a:pPr>
              <a:r>
                <a:rPr lang="en-US" sz="1200" b="1" dirty="0">
                  <a:solidFill>
                    <a:srgbClr val="FFFFFF"/>
                  </a:solidFill>
                </a:rPr>
                <a:t>text here.</a:t>
              </a:r>
            </a:p>
          </p:txBody>
        </p:sp>
        <p:sp>
          <p:nvSpPr>
            <p:cNvPr id="10" name="">
              <a:extLst>
                <a:ext uri="{FF2B5EF4-FFF2-40B4-BE49-F238E27FC236}">
                  <a16:creationId xmlns:a16="http://schemas.microsoft.com/office/drawing/2014/main" id="{CD998308-EEC0-5433-3FD0-91D6F39535D7}"/>
                </a:ext>
              </a:extLst>
            </p:cNvPr>
            <p:cNvSpPr txBox="1"/>
            <p:nvPr/>
          </p:nvSpPr>
          <p:spPr>
            <a:xfrm>
              <a:off x="936944" y="4276066"/>
              <a:ext cx="2021530" cy="612155"/>
            </a:xfrm>
            <a:prstGeom prst="rect">
              <a:avLst/>
            </a:prstGeom>
            <a:noFill/>
          </p:spPr>
          <p:txBody>
            <a:bodyPr wrap="square" rtlCol="0" anchor="t">
              <a:spAutoFit/>
            </a:bodyPr>
            <a:lstStyle/>
            <a:p>
              <a:pPr algn="ctr">
                <a:lnSpc>
                  <a:spcPct val="150000"/>
                </a:lnSpc>
              </a:pPr>
              <a:r>
                <a:rPr kumimoji="0" lang="en-GB" sz="1200" i="0" u="none" strike="noStrike" kern="1200" cap="none" spc="0" normalizeH="0" baseline="0" noProof="0" dirty="0">
                  <a:ln>
                    <a:noFill/>
                  </a:ln>
                  <a:solidFill>
                    <a:schemeClr val="tx1"/>
                  </a:solidFill>
                  <a:effectLst/>
                  <a:uLnTx/>
                  <a:uFillTx/>
                </a:rPr>
                <a:t>Unified fonts make reading more fluent.</a:t>
              </a:r>
            </a:p>
          </p:txBody>
        </p:sp>
        <p:sp>
          <p:nvSpPr>
            <p:cNvPr id="11" name="">
              <a:extLst>
                <a:ext uri="{FF2B5EF4-FFF2-40B4-BE49-F238E27FC236}">
                  <a16:creationId xmlns:a16="http://schemas.microsoft.com/office/drawing/2014/main" id="{4607347C-0592-D5A8-504A-0D14A7BBE4ED}"/>
                </a:ext>
              </a:extLst>
            </p:cNvPr>
            <p:cNvSpPr txBox="1"/>
            <p:nvPr/>
          </p:nvSpPr>
          <p:spPr>
            <a:xfrm>
              <a:off x="3011090" y="4276066"/>
              <a:ext cx="2021530" cy="612155"/>
            </a:xfrm>
            <a:prstGeom prst="rect">
              <a:avLst/>
            </a:prstGeom>
            <a:noFill/>
          </p:spPr>
          <p:txBody>
            <a:bodyPr wrap="square" rtlCol="0" anchor="t">
              <a:spAutoFit/>
            </a:bodyPr>
            <a:lstStyle/>
            <a:p>
              <a:pPr algn="ctr">
                <a:lnSpc>
                  <a:spcPct val="150000"/>
                </a:lnSpc>
              </a:pPr>
              <a:r>
                <a:rPr kumimoji="0" lang="en-GB" sz="1200" i="0" u="none" strike="noStrike" kern="1200" cap="none" spc="0" normalizeH="0" baseline="0" noProof="0" dirty="0">
                  <a:ln>
                    <a:noFill/>
                  </a:ln>
                  <a:solidFill>
                    <a:schemeClr val="tx1"/>
                  </a:solidFill>
                  <a:effectLst/>
                  <a:uLnTx/>
                  <a:uFillTx/>
                </a:rPr>
                <a:t>Unified fonts make reading more fluent.</a:t>
              </a:r>
            </a:p>
          </p:txBody>
        </p:sp>
        <p:sp>
          <p:nvSpPr>
            <p:cNvPr id="12" name="">
              <a:extLst>
                <a:ext uri="{FF2B5EF4-FFF2-40B4-BE49-F238E27FC236}">
                  <a16:creationId xmlns:a16="http://schemas.microsoft.com/office/drawing/2014/main" id="{A2C9DDEF-8C99-5A22-E29E-848ED216DD0A}"/>
                </a:ext>
              </a:extLst>
            </p:cNvPr>
            <p:cNvSpPr txBox="1"/>
            <p:nvPr/>
          </p:nvSpPr>
          <p:spPr>
            <a:xfrm>
              <a:off x="5085235" y="4276066"/>
              <a:ext cx="2021530" cy="612155"/>
            </a:xfrm>
            <a:prstGeom prst="rect">
              <a:avLst/>
            </a:prstGeom>
            <a:noFill/>
          </p:spPr>
          <p:txBody>
            <a:bodyPr wrap="square" rtlCol="0" anchor="t">
              <a:spAutoFit/>
            </a:bodyPr>
            <a:lstStyle/>
            <a:p>
              <a:pPr algn="ctr">
                <a:lnSpc>
                  <a:spcPct val="150000"/>
                </a:lnSpc>
              </a:pPr>
              <a:r>
                <a:rPr kumimoji="0" lang="en-GB" sz="1200" i="0" u="none" strike="noStrike" kern="1200" cap="none" spc="0" normalizeH="0" baseline="0" noProof="0" dirty="0">
                  <a:ln>
                    <a:noFill/>
                  </a:ln>
                  <a:solidFill>
                    <a:schemeClr val="tx1"/>
                  </a:solidFill>
                  <a:effectLst/>
                  <a:uLnTx/>
                  <a:uFillTx/>
                </a:rPr>
                <a:t>Unified fonts make reading more fluent.</a:t>
              </a:r>
            </a:p>
          </p:txBody>
        </p:sp>
        <p:sp>
          <p:nvSpPr>
            <p:cNvPr id="13" name="">
              <a:extLst>
                <a:ext uri="{FF2B5EF4-FFF2-40B4-BE49-F238E27FC236}">
                  <a16:creationId xmlns:a16="http://schemas.microsoft.com/office/drawing/2014/main" id="{3113AE95-7039-DAEA-1762-FFDDE10C7D86}"/>
                </a:ext>
              </a:extLst>
            </p:cNvPr>
            <p:cNvSpPr txBox="1"/>
            <p:nvPr/>
          </p:nvSpPr>
          <p:spPr>
            <a:xfrm>
              <a:off x="7159380" y="4276066"/>
              <a:ext cx="2021530" cy="612155"/>
            </a:xfrm>
            <a:prstGeom prst="rect">
              <a:avLst/>
            </a:prstGeom>
            <a:noFill/>
          </p:spPr>
          <p:txBody>
            <a:bodyPr wrap="square" rtlCol="0" anchor="t">
              <a:spAutoFit/>
            </a:bodyPr>
            <a:lstStyle/>
            <a:p>
              <a:pPr algn="ctr">
                <a:lnSpc>
                  <a:spcPct val="150000"/>
                </a:lnSpc>
              </a:pPr>
              <a:r>
                <a:rPr kumimoji="0" lang="en-GB" sz="1200" i="0" u="none" strike="noStrike" kern="1200" cap="none" spc="0" normalizeH="0" baseline="0" noProof="0" dirty="0">
                  <a:ln>
                    <a:noFill/>
                  </a:ln>
                  <a:solidFill>
                    <a:schemeClr val="tx1"/>
                  </a:solidFill>
                  <a:effectLst/>
                  <a:uLnTx/>
                  <a:uFillTx/>
                </a:rPr>
                <a:t>Unified fonts make reading more fluent.</a:t>
              </a:r>
            </a:p>
          </p:txBody>
        </p:sp>
        <p:sp>
          <p:nvSpPr>
            <p:cNvPr id="14" name="">
              <a:extLst>
                <a:ext uri="{FF2B5EF4-FFF2-40B4-BE49-F238E27FC236}">
                  <a16:creationId xmlns:a16="http://schemas.microsoft.com/office/drawing/2014/main" id="{3139E9DE-1046-3D36-91E4-F4717F733992}"/>
                </a:ext>
              </a:extLst>
            </p:cNvPr>
            <p:cNvSpPr txBox="1"/>
            <p:nvPr/>
          </p:nvSpPr>
          <p:spPr>
            <a:xfrm>
              <a:off x="9233525" y="4276066"/>
              <a:ext cx="2021530" cy="612155"/>
            </a:xfrm>
            <a:prstGeom prst="rect">
              <a:avLst/>
            </a:prstGeom>
            <a:noFill/>
          </p:spPr>
          <p:txBody>
            <a:bodyPr wrap="square" rtlCol="0" anchor="t">
              <a:spAutoFit/>
            </a:bodyPr>
            <a:lstStyle/>
            <a:p>
              <a:pPr algn="ctr">
                <a:lnSpc>
                  <a:spcPct val="150000"/>
                </a:lnSpc>
              </a:pPr>
              <a:r>
                <a:rPr kumimoji="0" lang="en-GB" sz="1200" i="0" u="none" strike="noStrike" kern="1200" cap="none" spc="0" normalizeH="0" baseline="0" noProof="0" dirty="0">
                  <a:ln>
                    <a:noFill/>
                  </a:ln>
                  <a:solidFill>
                    <a:schemeClr val="tx1"/>
                  </a:solidFill>
                  <a:effectLst/>
                  <a:uLnTx/>
                  <a:uFillTx/>
                </a:rPr>
                <a:t>Unified fonts make reading more fluent.</a:t>
              </a:r>
            </a:p>
          </p:txBody>
        </p:sp>
        <p:sp>
          <p:nvSpPr>
            <p:cNvPr id="15" name="">
              <a:extLst>
                <a:ext uri="{FF2B5EF4-FFF2-40B4-BE49-F238E27FC236}">
                  <a16:creationId xmlns:a16="http://schemas.microsoft.com/office/drawing/2014/main" id="{1A0F5214-C5FB-5984-3390-542B62E29571}"/>
                </a:ext>
              </a:extLst>
            </p:cNvPr>
            <p:cNvSpPr/>
            <p:nvPr/>
          </p:nvSpPr>
          <p:spPr>
            <a:xfrm>
              <a:off x="3956205" y="2474349"/>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200">
                <a:solidFill>
                  <a:srgbClr val="FFFFFF"/>
                </a:solidFill>
              </a:endParaRPr>
            </a:p>
          </p:txBody>
        </p:sp>
        <p:sp>
          <p:nvSpPr>
            <p:cNvPr id="16" name="">
              <a:extLst>
                <a:ext uri="{FF2B5EF4-FFF2-40B4-BE49-F238E27FC236}">
                  <a16:creationId xmlns:a16="http://schemas.microsoft.com/office/drawing/2014/main" id="{19581CA3-9138-4CA7-5CEA-FE5FA25F2F53}"/>
                </a:ext>
              </a:extLst>
            </p:cNvPr>
            <p:cNvSpPr/>
            <p:nvPr/>
          </p:nvSpPr>
          <p:spPr>
            <a:xfrm>
              <a:off x="8098145" y="2474349"/>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200">
                <a:solidFill>
                  <a:srgbClr val="FFFFFF"/>
                </a:solidFill>
              </a:endParaRPr>
            </a:p>
          </p:txBody>
        </p:sp>
        <p:cxnSp>
          <p:nvCxnSpPr>
            <p:cNvPr id="17" name="">
              <a:extLst>
                <a:ext uri="{FF2B5EF4-FFF2-40B4-BE49-F238E27FC236}">
                  <a16:creationId xmlns:a16="http://schemas.microsoft.com/office/drawing/2014/main" id="{1967666E-8244-8397-4563-A1DEE0A91B45}"/>
                </a:ext>
              </a:extLst>
            </p:cNvPr>
            <p:cNvCxnSpPr>
              <a:stCxn id="5" idx="0"/>
              <a:endCxn id="16" idx="0"/>
            </p:cNvCxnSpPr>
            <p:nvPr/>
          </p:nvCxnSpPr>
          <p:spPr>
            <a:xfrm rot="5400000" flipH="1" flipV="1">
              <a:off x="5026102" y="-604044"/>
              <a:ext cx="65650" cy="6222436"/>
            </a:xfrm>
            <a:prstGeom prst="bentConnector3">
              <a:avLst>
                <a:gd name="adj1" fmla="val 1415461"/>
              </a:avLst>
            </a:prstGeom>
            <a:noFill/>
            <a:ln>
              <a:solidFill>
                <a:schemeClr val="tx1">
                  <a:lumMod val="50000"/>
                  <a:lumOff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
              <a:extLst>
                <a:ext uri="{FF2B5EF4-FFF2-40B4-BE49-F238E27FC236}">
                  <a16:creationId xmlns:a16="http://schemas.microsoft.com/office/drawing/2014/main" id="{2BFFF386-F766-5D08-B54C-22E39F154CC6}"/>
                </a:ext>
              </a:extLst>
            </p:cNvPr>
            <p:cNvCxnSpPr>
              <a:stCxn id="5" idx="0"/>
              <a:endCxn id="15" idx="0"/>
            </p:cNvCxnSpPr>
            <p:nvPr/>
          </p:nvCxnSpPr>
          <p:spPr>
            <a:xfrm rot="5400000" flipH="1" flipV="1">
              <a:off x="2955132" y="1466926"/>
              <a:ext cx="65650" cy="2080496"/>
            </a:xfrm>
            <a:prstGeom prst="bentConnector3">
              <a:avLst>
                <a:gd name="adj1" fmla="val 699695"/>
              </a:avLst>
            </a:prstGeom>
            <a:noFill/>
            <a:ln>
              <a:solidFill>
                <a:schemeClr val="tx1">
                  <a:lumMod val="50000"/>
                  <a:lumOff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
              <a:extLst>
                <a:ext uri="{FF2B5EF4-FFF2-40B4-BE49-F238E27FC236}">
                  <a16:creationId xmlns:a16="http://schemas.microsoft.com/office/drawing/2014/main" id="{2DACFCBE-C2A5-284B-5374-144EEC03BBA5}"/>
                </a:ext>
              </a:extLst>
            </p:cNvPr>
            <p:cNvSpPr/>
            <p:nvPr/>
          </p:nvSpPr>
          <p:spPr>
            <a:xfrm>
              <a:off x="3956205" y="4957562"/>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200">
                <a:solidFill>
                  <a:srgbClr val="FFFFFF"/>
                </a:solidFill>
              </a:endParaRPr>
            </a:p>
          </p:txBody>
        </p:sp>
        <p:cxnSp>
          <p:nvCxnSpPr>
            <p:cNvPr id="20" name="">
              <a:extLst>
                <a:ext uri="{FF2B5EF4-FFF2-40B4-BE49-F238E27FC236}">
                  <a16:creationId xmlns:a16="http://schemas.microsoft.com/office/drawing/2014/main" id="{1BC11467-791A-9D7F-89AB-6E13EF51AAC4}"/>
                </a:ext>
              </a:extLst>
            </p:cNvPr>
            <p:cNvCxnSpPr>
              <a:stCxn id="14" idx="2"/>
              <a:endCxn id="19" idx="4"/>
            </p:cNvCxnSpPr>
            <p:nvPr/>
          </p:nvCxnSpPr>
          <p:spPr>
            <a:xfrm rot="5400000">
              <a:off x="7029578" y="1886849"/>
              <a:ext cx="213341" cy="6216085"/>
            </a:xfrm>
            <a:prstGeom prst="bentConnector3">
              <a:avLst>
                <a:gd name="adj1" fmla="val 433363"/>
              </a:avLst>
            </a:prstGeom>
            <a:noFill/>
            <a:ln>
              <a:solidFill>
                <a:schemeClr val="tx1">
                  <a:lumMod val="50000"/>
                  <a:lumOff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
              <a:extLst>
                <a:ext uri="{FF2B5EF4-FFF2-40B4-BE49-F238E27FC236}">
                  <a16:creationId xmlns:a16="http://schemas.microsoft.com/office/drawing/2014/main" id="{C288C21B-2D41-27E7-02AE-AF9BC0F2CFC6}"/>
                </a:ext>
              </a:extLst>
            </p:cNvPr>
            <p:cNvSpPr/>
            <p:nvPr/>
          </p:nvSpPr>
          <p:spPr>
            <a:xfrm>
              <a:off x="6024000" y="4957562"/>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sz="1200">
                <a:solidFill>
                  <a:srgbClr val="FFFFFF"/>
                </a:solidFill>
              </a:endParaRPr>
            </a:p>
          </p:txBody>
        </p:sp>
        <p:cxnSp>
          <p:nvCxnSpPr>
            <p:cNvPr id="22" name="">
              <a:extLst>
                <a:ext uri="{FF2B5EF4-FFF2-40B4-BE49-F238E27FC236}">
                  <a16:creationId xmlns:a16="http://schemas.microsoft.com/office/drawing/2014/main" id="{A78AFC08-4302-53EE-C6F5-632F101DF429}"/>
                </a:ext>
              </a:extLst>
            </p:cNvPr>
            <p:cNvCxnSpPr>
              <a:stCxn id="13" idx="2"/>
              <a:endCxn id="21" idx="4"/>
            </p:cNvCxnSpPr>
            <p:nvPr/>
          </p:nvCxnSpPr>
          <p:spPr>
            <a:xfrm rot="5400000">
              <a:off x="7026403" y="3957819"/>
              <a:ext cx="213341" cy="2074145"/>
            </a:xfrm>
            <a:prstGeom prst="bentConnector3">
              <a:avLst>
                <a:gd name="adj1" fmla="val 236916"/>
              </a:avLst>
            </a:prstGeom>
            <a:noFill/>
            <a:ln>
              <a:solidFill>
                <a:schemeClr val="tx1">
                  <a:lumMod val="50000"/>
                  <a:lumOff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ustDataLst>
      <p:tags r:id="rId1"/>
    </p:custDataLst>
    <p:extLst>
      <p:ext uri="{BB962C8B-B14F-4D97-AF65-F5344CB8AC3E}">
        <p14:creationId xmlns:p14="http://schemas.microsoft.com/office/powerpoint/2010/main" val="325694220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a:extLst>
              <a:ext uri="{FF2B5EF4-FFF2-40B4-BE49-F238E27FC236}">
                <a16:creationId xmlns:a16="http://schemas.microsoft.com/office/drawing/2014/main" id="{3E7816B9-4368-481C-AF7D-011CB1B5D3BB}"/>
              </a:ext>
            </a:extLst>
          </p:cNvPr>
          <p:cNvSpPr>
            <a:spLocks noGrp="1"/>
          </p:cNvSpPr>
          <p:nvPr>
            <p:ph type="title"/>
          </p:nvPr>
        </p:nvSpPr>
        <p:spPr/>
        <p:txBody>
          <a:bodyPr/>
          <a:lstStyle/>
          <a:p>
            <a:r>
              <a:rPr lang="zh-CN" altLang="en-US" dirty="0"/>
              <a:t>课程预计成果</a:t>
            </a:r>
          </a:p>
        </p:txBody>
      </p:sp>
      <p:sp>
        <p:nvSpPr>
          <p:cNvPr id="5" name="">
            <a:extLst>
              <a:ext uri="{FF2B5EF4-FFF2-40B4-BE49-F238E27FC236}">
                <a16:creationId xmlns:a16="http://schemas.microsoft.com/office/drawing/2014/main" id="{7239E965-33B6-4BC1-B1B3-CD2DC6B7EA81}"/>
              </a:ext>
            </a:extLst>
          </p:cNvPr>
          <p:cNvSpPr>
            <a:spLocks noGrp="1"/>
          </p:cNvSpPr>
          <p:nvPr>
            <p:ph type="body" idx="1"/>
          </p:nvPr>
        </p:nvSpPr>
        <p:spPr/>
        <p:txBody>
          <a:bodyPr/>
          <a:lstStyle/>
          <a:p>
            <a:r>
              <a:rPr lang="en-GB" altLang="zh-CN" dirty="0"/>
              <a:t>When you copy &amp; paste, choose "keep text only" option.</a:t>
            </a:r>
          </a:p>
        </p:txBody>
      </p:sp>
      <p:sp>
        <p:nvSpPr>
          <p:cNvPr id="2" name="">
            <a:extLst>
              <a:ext uri="{FF2B5EF4-FFF2-40B4-BE49-F238E27FC236}">
                <a16:creationId xmlns:a16="http://schemas.microsoft.com/office/drawing/2014/main" id="{1BC2B274-6096-4E6F-B8DF-3F118E2D97ED}"/>
              </a:ext>
            </a:extLst>
          </p:cNvPr>
          <p:cNvSpPr>
            <a:spLocks noGrp="1"/>
          </p:cNvSpPr>
          <p:nvPr>
            <p:ph type="sldNum" sz="quarter" idx="12"/>
          </p:nvPr>
        </p:nvSpPr>
        <p:spPr/>
        <p:txBody>
          <a:bodyPr/>
          <a:lstStyle/>
          <a:p>
            <a:fld id="{7F65B630-C7FF-41C0-9923-C5E5E29EED81}" type="slidenum">
              <a:rPr lang="zh-CN" altLang="en-US" smtClean="0"/>
              <a:t>12</a:t>
            </a:fld>
            <a:endParaRPr lang="zh-CN" altLang="en-US"/>
          </a:p>
        </p:txBody>
      </p:sp>
      <p:sp>
        <p:nvSpPr>
          <p:cNvPr id="3" name="">
            <a:extLst>
              <a:ext uri="{FF2B5EF4-FFF2-40B4-BE49-F238E27FC236}">
                <a16:creationId xmlns:a16="http://schemas.microsoft.com/office/drawing/2014/main" id="{361AE297-4187-D875-49D8-5535A65FE820}"/>
              </a:ext>
            </a:extLst>
          </p:cNvPr>
          <p:cNvSpPr txBox="1"/>
          <p:nvPr/>
        </p:nvSpPr>
        <p:spPr>
          <a:xfrm>
            <a:off x="6676736" y="2896968"/>
            <a:ext cx="697627" cy="646331"/>
          </a:xfrm>
          <a:prstGeom prst="rect">
            <a:avLst/>
          </a:prstGeom>
          <a:noFill/>
        </p:spPr>
        <p:txBody>
          <a:bodyPr wrap="none" rtlCol="0">
            <a:spAutoFit/>
          </a:bodyPr>
          <a:lstStyle/>
          <a:p>
            <a:r>
              <a:rPr lang="en-US" altLang="zh-CN" sz="3600" b="1" dirty="0">
                <a:solidFill>
                  <a:schemeClr val="accent1"/>
                </a:solidFill>
              </a:rPr>
              <a:t>04</a:t>
            </a:r>
            <a:endParaRPr lang="zh-CN" altLang="en-US" sz="3600" b="1" dirty="0">
              <a:solidFill>
                <a:schemeClr val="accent1"/>
              </a:solidFill>
            </a:endParaRPr>
          </a:p>
        </p:txBody>
      </p:sp>
    </p:spTree>
    <p:custDataLst>
      <p:tags r:id="rId2"/>
    </p:custDataLst>
    <p:extLst>
      <p:ext uri="{BB962C8B-B14F-4D97-AF65-F5344CB8AC3E}">
        <p14:creationId xmlns:p14="http://schemas.microsoft.com/office/powerpoint/2010/main" val="1234921051"/>
      </p:ext>
    </p:extLst>
  </p:cSld>
  <p:clrMapOvr>
    <a:masterClrMapping/>
  </p:clrMapOvr>
</p:sld>
</file>

<file path=ppt/slides/slide13.xml><?xml version="1.0" encoding="utf-8"?>
<p:sld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501E6C91-3300-213A-7FBB-86599530C43D}"/>
              </a:ext>
            </a:extLst>
          </p:cNvPr>
          <p:cNvSpPr>
            <a:spLocks noGrp="1"/>
          </p:cNvSpPr>
          <p:nvPr>
            <p:ph type="title"/>
          </p:nvPr>
        </p:nvSpPr>
        <p:spPr/>
        <p:txBody>
          <a:bodyPr/>
          <a:lstStyle/>
          <a:p>
            <a:endParaRPr lang="zh-CN" altLang="en-US"/>
          </a:p>
        </p:txBody>
      </p:sp>
      <p:sp>
        <p:nvSpPr>
          <p:cNvPr id="3" name="">
            <a:extLst>
              <a:ext uri="{FF2B5EF4-FFF2-40B4-BE49-F238E27FC236}">
                <a16:creationId xmlns:a16="http://schemas.microsoft.com/office/drawing/2014/main" id="{B27C2B3F-E132-B8BF-AD61-DE9370610DA1}"/>
              </a:ext>
            </a:extLst>
          </p:cNvPr>
          <p:cNvSpPr>
            <a:spLocks noGrp="1"/>
          </p:cNvSpPr>
          <p:nvPr>
            <p:ph type="sldNum" sz="quarter" idx="12"/>
          </p:nvPr>
        </p:nvSpPr>
        <p:spPr/>
        <p:txBody>
          <a:bodyPr/>
          <a:lstStyle/>
          <a:p>
            <a:fld id="{7F65B630-C7FF-41C0-9923-C5E5E29EED81}" type="slidenum">
              <a:rPr lang="zh-CN" altLang="en-US" smtClean="0"/>
              <a:t>13</a:t>
            </a:fld>
            <a:endParaRPr lang="zh-CN" altLang="en-US"/>
          </a:p>
        </p:txBody>
      </p:sp>
      <p:grpSp>
        <p:nvGrpSpPr>
          <p:cNvPr id="4" name="">
            <a:extLst>
              <a:ext uri="{FF2B5EF4-FFF2-40B4-BE49-F238E27FC236}">
                <a16:creationId xmlns:a16="http://schemas.microsoft.com/office/drawing/2014/main" id="{40682310-AFD3-C411-A5C3-6E58D2201E57}"/>
              </a:ext>
            </a:extLst>
          </p:cNvPr>
          <p:cNvGrpSpPr>
            <a:grpSpLocks noChangeAspect="1"/>
          </p:cNvGrpSpPr>
          <p:nvPr/>
        </p:nvGrpSpPr>
        <p:grpSpPr>
          <a:xfrm>
            <a:off x="786182" y="1531295"/>
            <a:ext cx="10606936" cy="4405010"/>
            <a:chOff x="684632" y="1253411"/>
            <a:chExt cx="10606936" cy="4405010"/>
          </a:xfrm>
        </p:grpSpPr>
        <p:sp>
          <p:nvSpPr>
            <p:cNvPr id="5" name="">
              <a:extLst>
                <a:ext uri="{FF2B5EF4-FFF2-40B4-BE49-F238E27FC236}">
                  <a16:creationId xmlns:a16="http://schemas.microsoft.com/office/drawing/2014/main" id="{29232EF1-D102-F6AA-B03B-710B5C3770D3}"/>
                </a:ext>
              </a:extLst>
            </p:cNvPr>
            <p:cNvSpPr/>
            <p:nvPr/>
          </p:nvSpPr>
          <p:spPr>
            <a:xfrm>
              <a:off x="684632" y="1253411"/>
              <a:ext cx="5678067" cy="954107"/>
            </a:xfrm>
            <a:prstGeom prst="rect">
              <a:avLst/>
            </a:prstGeom>
          </p:spPr>
          <p:txBody>
            <a:bodyPr wrap="square" anchor="b" anchorCtr="0">
              <a:spAutoFit/>
            </a:bodyPr>
            <a:lstStyle/>
            <a:p>
              <a:pPr>
                <a:buSzPct val="25000"/>
              </a:pPr>
              <a:r>
                <a:rPr lang="en-US" altLang="zh-CN" sz="2800" b="1" dirty="0">
                  <a:latin typeface="+mj-lt"/>
                  <a:ea typeface="微软雅黑" panose="020B0503020204020204" pitchFamily="34" charset="-122"/>
                  <a:sym typeface="Arial" panose="020B0604020202020204" pitchFamily="34" charset="0"/>
                </a:rPr>
                <a:t>Unified fonts</a:t>
              </a:r>
              <a:r>
                <a:rPr lang="zh-CN" altLang="en-US" sz="2800" b="1" dirty="0">
                  <a:latin typeface="+mj-lt"/>
                  <a:ea typeface="微软雅黑" panose="020B0503020204020204" pitchFamily="34" charset="-122"/>
                  <a:sym typeface="Arial" panose="020B0604020202020204" pitchFamily="34" charset="0"/>
                </a:rPr>
                <a:t> </a:t>
              </a:r>
              <a:r>
                <a:rPr lang="en-US" altLang="zh-CN" sz="2800" b="1" dirty="0">
                  <a:latin typeface="+mj-lt"/>
                  <a:ea typeface="微软雅黑" panose="020B0503020204020204" pitchFamily="34" charset="-122"/>
                  <a:sym typeface="Arial" panose="020B0604020202020204" pitchFamily="34" charset="0"/>
                </a:rPr>
                <a:t>make reading </a:t>
              </a:r>
              <a:r>
                <a:rPr lang="en-US" altLang="zh-CN" sz="2800" b="1" dirty="0">
                  <a:solidFill>
                    <a:schemeClr val="accent1"/>
                  </a:solidFill>
                  <a:latin typeface="+mj-lt"/>
                  <a:ea typeface="微软雅黑" panose="020B0503020204020204" pitchFamily="34" charset="-122"/>
                  <a:sym typeface="Arial" panose="020B0604020202020204" pitchFamily="34" charset="0"/>
                </a:rPr>
                <a:t>more fluent</a:t>
              </a:r>
            </a:p>
          </p:txBody>
        </p:sp>
        <p:sp>
          <p:nvSpPr>
            <p:cNvPr id="6" name="">
              <a:extLst>
                <a:ext uri="{FF2B5EF4-FFF2-40B4-BE49-F238E27FC236}">
                  <a16:creationId xmlns:a16="http://schemas.microsoft.com/office/drawing/2014/main" id="{FF0AA7AB-902A-0E29-F549-41479BD437C3}"/>
                </a:ext>
              </a:extLst>
            </p:cNvPr>
            <p:cNvSpPr txBox="1"/>
            <p:nvPr/>
          </p:nvSpPr>
          <p:spPr>
            <a:xfrm>
              <a:off x="7291850" y="1318010"/>
              <a:ext cx="3999718" cy="824907"/>
            </a:xfrm>
            <a:prstGeom prst="rect">
              <a:avLst/>
            </a:prstGeom>
            <a:noFill/>
          </p:spPr>
          <p:txBody>
            <a:bodyPr wrap="square" lIns="90000" tIns="46800" rIns="90000" bIns="46800" rtlCol="0" anchor="b" anchorCtr="0">
              <a:spAutoFit/>
            </a:bodyPr>
            <a:lstStyle/>
            <a:p>
              <a:pPr marL="0" marR="0" lvl="0" indent="0" algn="r" defTabSz="913765" rtl="0" eaLnBrk="1" fontAlgn="auto" latinLnBrk="0" hangingPunct="1">
                <a:lnSpc>
                  <a:spcPct val="150000"/>
                </a:lnSpc>
                <a:spcBef>
                  <a:spcPts val="0"/>
                </a:spcBef>
                <a:spcAft>
                  <a:spcPts val="0"/>
                </a:spcAft>
                <a:buClrTx/>
                <a:buSzPct val="25000"/>
                <a:buFontTx/>
                <a:buNone/>
                <a:defRPr/>
              </a:pPr>
              <a:r>
                <a:rPr kumimoji="0" lang="en-US" altLang="zh-CN" sz="1100" b="0" i="0" u="none" strike="noStrike" kern="1200" cap="none" spc="0" normalizeH="0" baseline="0" noProof="0" dirty="0">
                  <a:ln>
                    <a:noFill/>
                  </a:ln>
                  <a:effectLst/>
                  <a:uLnTx/>
                  <a:uFillTx/>
                </a:rPr>
                <a:t>Lorem ipsum dolor sit </a:t>
              </a:r>
              <a:r>
                <a:rPr kumimoji="0" lang="en-US" altLang="zh-CN" sz="1100" b="0" i="0" u="none" strike="noStrike" kern="1200" cap="none" spc="0" normalizeH="0" baseline="0" noProof="0" dirty="0" err="1">
                  <a:ln>
                    <a:noFill/>
                  </a:ln>
                  <a:effectLst/>
                  <a:uLnTx/>
                  <a:uFillTx/>
                </a:rPr>
                <a:t>amet</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consectetuer</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adipiscing</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elit</a:t>
              </a:r>
              <a:r>
                <a:rPr kumimoji="0" lang="en-US" altLang="zh-CN" sz="1100" b="0" i="0" u="none" strike="noStrike" kern="1200" cap="none" spc="0" normalizeH="0" baseline="0" noProof="0" dirty="0">
                  <a:ln>
                    <a:noFill/>
                  </a:ln>
                  <a:effectLst/>
                  <a:uLnTx/>
                  <a:uFillTx/>
                </a:rPr>
                <a:t>. Maecenas </a:t>
              </a:r>
              <a:r>
                <a:rPr kumimoji="0" lang="en-US" altLang="zh-CN" sz="1100" b="0" i="0" u="none" strike="noStrike" kern="1200" cap="none" spc="0" normalizeH="0" baseline="0" noProof="0" dirty="0" err="1">
                  <a:ln>
                    <a:noFill/>
                  </a:ln>
                  <a:effectLst/>
                  <a:uLnTx/>
                  <a:uFillTx/>
                </a:rPr>
                <a:t>porttitor</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congue</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massa</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Fusce</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posuere</a:t>
              </a:r>
              <a:r>
                <a:rPr kumimoji="0" lang="en-US" altLang="zh-CN" sz="1100" b="0" i="0" u="none" strike="noStrike" kern="1200" cap="none" spc="0" normalizeH="0" baseline="0" noProof="0" dirty="0">
                  <a:ln>
                    <a:noFill/>
                  </a:ln>
                  <a:effectLst/>
                  <a:uLnTx/>
                  <a:uFillTx/>
                </a:rPr>
                <a:t>, magna sed pulvinar </a:t>
              </a:r>
              <a:r>
                <a:rPr kumimoji="0" lang="en-US" altLang="zh-CN" sz="1100" b="0" i="0" u="none" strike="noStrike" kern="1200" cap="none" spc="0" normalizeH="0" baseline="0" noProof="0" dirty="0" err="1">
                  <a:ln>
                    <a:noFill/>
                  </a:ln>
                  <a:effectLst/>
                  <a:uLnTx/>
                  <a:uFillTx/>
                </a:rPr>
                <a:t>ultricies</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purus</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lectus</a:t>
              </a:r>
              <a:r>
                <a:rPr kumimoji="0" lang="en-US" altLang="zh-CN" sz="1100" b="0" i="0" u="none" strike="noStrike" kern="1200" cap="none" spc="0" normalizeH="0" baseline="0" noProof="0" dirty="0">
                  <a:ln>
                    <a:noFill/>
                  </a:ln>
                  <a:effectLst/>
                  <a:uLnTx/>
                  <a:uFillTx/>
                </a:rPr>
                <a:t> </a:t>
              </a:r>
              <a:r>
                <a:rPr kumimoji="0" lang="en-US" altLang="zh-CN" sz="1100" b="0" i="0" u="none" strike="noStrike" kern="1200" cap="none" spc="0" normalizeH="0" baseline="0" noProof="0" dirty="0" err="1">
                  <a:ln>
                    <a:noFill/>
                  </a:ln>
                  <a:effectLst/>
                  <a:uLnTx/>
                  <a:uFillTx/>
                </a:rPr>
                <a:t>malesuada</a:t>
              </a:r>
              <a:r>
                <a:rPr kumimoji="0" lang="en-US" altLang="zh-CN" sz="1100" b="0" i="0" u="none" strike="noStrike" kern="1200" cap="none" spc="0" normalizeH="0" baseline="0" noProof="0" dirty="0">
                  <a:ln>
                    <a:noFill/>
                  </a:ln>
                  <a:effectLst/>
                  <a:uLnTx/>
                  <a:uFillTx/>
                </a:rPr>
                <a:t> libero, </a:t>
              </a:r>
            </a:p>
          </p:txBody>
        </p:sp>
        <p:grpSp>
          <p:nvGrpSpPr>
            <p:cNvPr id="7" name="">
              <a:extLst>
                <a:ext uri="{FF2B5EF4-FFF2-40B4-BE49-F238E27FC236}">
                  <a16:creationId xmlns:a16="http://schemas.microsoft.com/office/drawing/2014/main" id="{67C02960-A6B1-04E1-E13A-84DE26555557}"/>
                </a:ext>
              </a:extLst>
            </p:cNvPr>
            <p:cNvGrpSpPr/>
            <p:nvPr/>
          </p:nvGrpSpPr>
          <p:grpSpPr>
            <a:xfrm>
              <a:off x="6646603" y="3800821"/>
              <a:ext cx="4537312" cy="1857600"/>
              <a:chOff x="6025715" y="3800821"/>
              <a:chExt cx="4537312" cy="1857600"/>
            </a:xfrm>
          </p:grpSpPr>
          <p:graphicFrame>
            <p:nvGraphicFramePr>
              <p:cNvPr id="13" name="">
                <a:extLst>
                  <a:ext uri="{FF2B5EF4-FFF2-40B4-BE49-F238E27FC236}">
                    <a16:creationId xmlns:a16="http://schemas.microsoft.com/office/drawing/2014/main" id="{70312896-7C73-7DE1-669E-74A9144E99EF}"/>
                  </a:ext>
                </a:extLst>
              </p:cNvPr>
              <p:cNvGraphicFramePr/>
              <p:nvPr>
                <p:extLst>
                  <p:ext uri="{D42A27DB-BD31-4B8C-83A1-F6EECF244321}">
                    <p14:modId xmlns:p14="http://schemas.microsoft.com/office/powerpoint/2010/main" val="1068165449"/>
                  </p:ext>
                </p:extLst>
              </p:nvPr>
            </p:nvGraphicFramePr>
            <p:xfrm>
              <a:off x="6025715" y="3800821"/>
              <a:ext cx="1895074" cy="1857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
                <a:extLst>
                  <a:ext uri="{FF2B5EF4-FFF2-40B4-BE49-F238E27FC236}">
                    <a16:creationId xmlns:a16="http://schemas.microsoft.com/office/drawing/2014/main" id="{11F3664C-2F8C-5AA1-D55E-0776F5B740E0}"/>
                  </a:ext>
                </a:extLst>
              </p:cNvPr>
              <p:cNvSpPr/>
              <p:nvPr/>
            </p:nvSpPr>
            <p:spPr>
              <a:xfrm>
                <a:off x="7904656" y="3950930"/>
                <a:ext cx="1224476" cy="461665"/>
              </a:xfrm>
              <a:prstGeom prst="rect">
                <a:avLst/>
              </a:prstGeom>
            </p:spPr>
            <p:txBody>
              <a:bodyPr wrap="square" anchor="b" anchorCtr="0">
                <a:spAutoFit/>
              </a:bodyPr>
              <a:lstStyle/>
              <a:p>
                <a:pPr>
                  <a:buSzPct val="25000"/>
                </a:pPr>
                <a:r>
                  <a:rPr lang="en-US" altLang="zh-CN" sz="2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3800k</a:t>
                </a:r>
                <a:endParaRPr lang="en-US" altLang="zh-CN" sz="12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
                <a:extLst>
                  <a:ext uri="{FF2B5EF4-FFF2-40B4-BE49-F238E27FC236}">
                    <a16:creationId xmlns:a16="http://schemas.microsoft.com/office/drawing/2014/main" id="{2BF46996-1AF4-3C40-23E8-8BC775151A67}"/>
                  </a:ext>
                </a:extLst>
              </p:cNvPr>
              <p:cNvSpPr/>
              <p:nvPr/>
            </p:nvSpPr>
            <p:spPr>
              <a:xfrm>
                <a:off x="7904656" y="4519243"/>
                <a:ext cx="2658371" cy="338554"/>
              </a:xfrm>
              <a:prstGeom prst="rect">
                <a:avLst/>
              </a:prstGeom>
            </p:spPr>
            <p:txBody>
              <a:bodyPr wrap="square" anchor="b" anchorCtr="0">
                <a:spAutoFit/>
              </a:bodyPr>
              <a:lstStyle/>
              <a:p>
                <a:pPr>
                  <a:buSzPct val="25000"/>
                </a:pPr>
                <a:r>
                  <a:rPr lang="en-US" altLang="zh-CN" sz="1600" b="1" dirty="0"/>
                  <a:t>Supporting text here.</a:t>
                </a:r>
              </a:p>
            </p:txBody>
          </p:sp>
          <p:sp>
            <p:nvSpPr>
              <p:cNvPr id="16" name="">
                <a:extLst>
                  <a:ext uri="{FF2B5EF4-FFF2-40B4-BE49-F238E27FC236}">
                    <a16:creationId xmlns:a16="http://schemas.microsoft.com/office/drawing/2014/main" id="{3B3F14B9-CBF2-31C9-0B70-8ABAC5DC7823}"/>
                  </a:ext>
                </a:extLst>
              </p:cNvPr>
              <p:cNvSpPr txBox="1"/>
              <p:nvPr/>
            </p:nvSpPr>
            <p:spPr>
              <a:xfrm>
                <a:off x="7904656" y="4841446"/>
                <a:ext cx="2642238" cy="49058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r>
                  <a:rPr lang="en-US" altLang="zh-CN" sz="1050" dirty="0">
                    <a:solidFill>
                      <a:schemeClr val="tx1"/>
                    </a:solidFill>
                    <a:ea typeface="微软雅黑" panose="020B0503020204020204" pitchFamily="34" charset="-122"/>
                    <a:sym typeface="Arial" panose="020B0604020202020204" pitchFamily="34" charset="0"/>
                  </a:rPr>
                  <a:t>Lorem ipsum dolor sit </a:t>
                </a:r>
                <a:r>
                  <a:rPr lang="en-US" altLang="zh-CN" sz="1050" dirty="0" err="1">
                    <a:solidFill>
                      <a:schemeClr val="tx1"/>
                    </a:solidFill>
                    <a:ea typeface="微软雅黑" panose="020B0503020204020204" pitchFamily="34" charset="-122"/>
                    <a:sym typeface="Arial" panose="020B0604020202020204" pitchFamily="34" charset="0"/>
                  </a:rPr>
                  <a:t>amet</a:t>
                </a:r>
                <a:r>
                  <a:rPr lang="en-US" altLang="zh-CN" sz="1050" dirty="0">
                    <a:solidFill>
                      <a:schemeClr val="tx1"/>
                    </a:solidFill>
                    <a:ea typeface="微软雅黑" panose="020B0503020204020204" pitchFamily="34" charset="-122"/>
                    <a:sym typeface="Arial" panose="020B0604020202020204" pitchFamily="34" charset="0"/>
                  </a:rPr>
                  <a:t>, </a:t>
                </a:r>
                <a:r>
                  <a:rPr lang="en-US" altLang="zh-CN" sz="1050" dirty="0" err="1">
                    <a:solidFill>
                      <a:schemeClr val="tx1"/>
                    </a:solidFill>
                    <a:ea typeface="微软雅黑" panose="020B0503020204020204" pitchFamily="34" charset="-122"/>
                    <a:sym typeface="Arial" panose="020B0604020202020204" pitchFamily="34" charset="0"/>
                  </a:rPr>
                  <a:t>consectetuer</a:t>
                </a:r>
                <a:r>
                  <a:rPr lang="en-US" altLang="zh-CN" sz="1050" dirty="0">
                    <a:solidFill>
                      <a:schemeClr val="tx1"/>
                    </a:solidFill>
                    <a:ea typeface="微软雅黑" panose="020B0503020204020204" pitchFamily="34" charset="-122"/>
                    <a:sym typeface="Arial" panose="020B0604020202020204" pitchFamily="34" charset="0"/>
                  </a:rPr>
                  <a:t> </a:t>
                </a:r>
                <a:r>
                  <a:rPr lang="en-US" altLang="zh-CN" sz="1050" dirty="0" err="1">
                    <a:solidFill>
                      <a:schemeClr val="tx1"/>
                    </a:solidFill>
                    <a:ea typeface="微软雅黑" panose="020B0503020204020204" pitchFamily="34" charset="-122"/>
                    <a:sym typeface="Arial" panose="020B0604020202020204" pitchFamily="34" charset="0"/>
                  </a:rPr>
                  <a:t>adipiscing</a:t>
                </a:r>
                <a:r>
                  <a:rPr lang="en-US" altLang="zh-CN" sz="1050" dirty="0">
                    <a:solidFill>
                      <a:schemeClr val="tx1"/>
                    </a:solidFill>
                    <a:ea typeface="微软雅黑" panose="020B0503020204020204" pitchFamily="34" charset="-122"/>
                    <a:sym typeface="Arial" panose="020B0604020202020204" pitchFamily="34" charset="0"/>
                  </a:rPr>
                  <a:t> </a:t>
                </a:r>
                <a:r>
                  <a:rPr lang="en-US" altLang="zh-CN" sz="1050" dirty="0" err="1">
                    <a:solidFill>
                      <a:schemeClr val="tx1"/>
                    </a:solidFill>
                    <a:ea typeface="微软雅黑" panose="020B0503020204020204" pitchFamily="34" charset="-122"/>
                    <a:sym typeface="Arial" panose="020B0604020202020204" pitchFamily="34" charset="0"/>
                  </a:rPr>
                  <a:t>elit</a:t>
                </a:r>
                <a:r>
                  <a:rPr lang="en-US" altLang="zh-CN" sz="1050" dirty="0">
                    <a:solidFill>
                      <a:schemeClr val="tx1"/>
                    </a:solidFill>
                    <a:ea typeface="微软雅黑" panose="020B0503020204020204" pitchFamily="34" charset="-122"/>
                    <a:sym typeface="Arial" panose="020B0604020202020204" pitchFamily="34" charset="0"/>
                  </a:rPr>
                  <a:t>. </a:t>
                </a:r>
              </a:p>
            </p:txBody>
          </p:sp>
        </p:grpSp>
        <p:grpSp>
          <p:nvGrpSpPr>
            <p:cNvPr id="8" name="">
              <a:extLst>
                <a:ext uri="{FF2B5EF4-FFF2-40B4-BE49-F238E27FC236}">
                  <a16:creationId xmlns:a16="http://schemas.microsoft.com/office/drawing/2014/main" id="{F5F92C7F-DAEC-7950-0FC9-1107DD8A7191}"/>
                </a:ext>
              </a:extLst>
            </p:cNvPr>
            <p:cNvGrpSpPr/>
            <p:nvPr/>
          </p:nvGrpSpPr>
          <p:grpSpPr>
            <a:xfrm>
              <a:off x="794213" y="3800821"/>
              <a:ext cx="4537312" cy="1857600"/>
              <a:chOff x="6025715" y="3800821"/>
              <a:chExt cx="4537312" cy="1857600"/>
            </a:xfrm>
          </p:grpSpPr>
          <p:graphicFrame>
            <p:nvGraphicFramePr>
              <p:cNvPr id="9" name="">
                <a:extLst>
                  <a:ext uri="{FF2B5EF4-FFF2-40B4-BE49-F238E27FC236}">
                    <a16:creationId xmlns:a16="http://schemas.microsoft.com/office/drawing/2014/main" id="{A954C302-6A2A-E6CD-C1D0-FBA4B4C1F8AF}"/>
                  </a:ext>
                </a:extLst>
              </p:cNvPr>
              <p:cNvGraphicFramePr/>
              <p:nvPr>
                <p:extLst>
                  <p:ext uri="{D42A27DB-BD31-4B8C-83A1-F6EECF244321}">
                    <p14:modId xmlns:p14="http://schemas.microsoft.com/office/powerpoint/2010/main" val="1654848921"/>
                  </p:ext>
                </p:extLst>
              </p:nvPr>
            </p:nvGraphicFramePr>
            <p:xfrm>
              <a:off x="6025715" y="3800821"/>
              <a:ext cx="1895074" cy="1857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
                <a:extLst>
                  <a:ext uri="{FF2B5EF4-FFF2-40B4-BE49-F238E27FC236}">
                    <a16:creationId xmlns:a16="http://schemas.microsoft.com/office/drawing/2014/main" id="{7793015F-C3C0-F4C0-9AEE-D1044B68F1EC}"/>
                  </a:ext>
                </a:extLst>
              </p:cNvPr>
              <p:cNvSpPr/>
              <p:nvPr/>
            </p:nvSpPr>
            <p:spPr>
              <a:xfrm>
                <a:off x="7904656" y="3950930"/>
                <a:ext cx="1224476" cy="461665"/>
              </a:xfrm>
              <a:prstGeom prst="rect">
                <a:avLst/>
              </a:prstGeom>
            </p:spPr>
            <p:txBody>
              <a:bodyPr wrap="square" anchor="b" anchorCtr="0">
                <a:spAutoFit/>
              </a:bodyPr>
              <a:lstStyle/>
              <a:p>
                <a:pPr>
                  <a:buSzPct val="25000"/>
                </a:pP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3600k</a:t>
                </a:r>
                <a:endParaRPr lang="en-US" altLang="zh-CN"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
                <a:extLst>
                  <a:ext uri="{FF2B5EF4-FFF2-40B4-BE49-F238E27FC236}">
                    <a16:creationId xmlns:a16="http://schemas.microsoft.com/office/drawing/2014/main" id="{8DFC8A5B-1B6D-940C-4CD1-ADDB2CB8DE09}"/>
                  </a:ext>
                </a:extLst>
              </p:cNvPr>
              <p:cNvSpPr/>
              <p:nvPr/>
            </p:nvSpPr>
            <p:spPr>
              <a:xfrm>
                <a:off x="7904656" y="4519243"/>
                <a:ext cx="2658371" cy="338554"/>
              </a:xfrm>
              <a:prstGeom prst="rect">
                <a:avLst/>
              </a:prstGeom>
            </p:spPr>
            <p:txBody>
              <a:bodyPr wrap="square" anchor="b" anchorCtr="0">
                <a:spAutoFit/>
              </a:bodyPr>
              <a:lstStyle/>
              <a:p>
                <a:pPr>
                  <a:buSzPct val="25000"/>
                </a:pPr>
                <a:r>
                  <a:rPr lang="en-US" altLang="zh-CN" sz="1600" b="1" dirty="0"/>
                  <a:t>Supporting text here.</a:t>
                </a:r>
              </a:p>
            </p:txBody>
          </p:sp>
          <p:sp>
            <p:nvSpPr>
              <p:cNvPr id="12" name="">
                <a:extLst>
                  <a:ext uri="{FF2B5EF4-FFF2-40B4-BE49-F238E27FC236}">
                    <a16:creationId xmlns:a16="http://schemas.microsoft.com/office/drawing/2014/main" id="{E66D11B5-9C88-AE93-AA5F-DA8A00BDFFA3}"/>
                  </a:ext>
                </a:extLst>
              </p:cNvPr>
              <p:cNvSpPr txBox="1"/>
              <p:nvPr/>
            </p:nvSpPr>
            <p:spPr>
              <a:xfrm>
                <a:off x="7904656" y="4841446"/>
                <a:ext cx="2642238" cy="490584"/>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r>
                  <a:rPr lang="en-US" altLang="zh-CN" sz="1050" dirty="0">
                    <a:solidFill>
                      <a:schemeClr val="tx1"/>
                    </a:solidFill>
                    <a:ea typeface="微软雅黑" panose="020B0503020204020204" pitchFamily="34" charset="-122"/>
                    <a:sym typeface="Arial" panose="020B0604020202020204" pitchFamily="34" charset="0"/>
                  </a:rPr>
                  <a:t>Lorem ipsum dolor sit </a:t>
                </a:r>
                <a:r>
                  <a:rPr lang="en-US" altLang="zh-CN" sz="1050" dirty="0" err="1">
                    <a:solidFill>
                      <a:schemeClr val="tx1"/>
                    </a:solidFill>
                    <a:ea typeface="微软雅黑" panose="020B0503020204020204" pitchFamily="34" charset="-122"/>
                    <a:sym typeface="Arial" panose="020B0604020202020204" pitchFamily="34" charset="0"/>
                  </a:rPr>
                  <a:t>amet</a:t>
                </a:r>
                <a:r>
                  <a:rPr lang="en-US" altLang="zh-CN" sz="1050" dirty="0">
                    <a:solidFill>
                      <a:schemeClr val="tx1"/>
                    </a:solidFill>
                    <a:ea typeface="微软雅黑" panose="020B0503020204020204" pitchFamily="34" charset="-122"/>
                    <a:sym typeface="Arial" panose="020B0604020202020204" pitchFamily="34" charset="0"/>
                  </a:rPr>
                  <a:t>, </a:t>
                </a:r>
                <a:r>
                  <a:rPr lang="en-US" altLang="zh-CN" sz="1050" dirty="0" err="1">
                    <a:solidFill>
                      <a:schemeClr val="tx1"/>
                    </a:solidFill>
                    <a:ea typeface="微软雅黑" panose="020B0503020204020204" pitchFamily="34" charset="-122"/>
                    <a:sym typeface="Arial" panose="020B0604020202020204" pitchFamily="34" charset="0"/>
                  </a:rPr>
                  <a:t>consectetuer</a:t>
                </a:r>
                <a:r>
                  <a:rPr lang="en-US" altLang="zh-CN" sz="1050" dirty="0">
                    <a:solidFill>
                      <a:schemeClr val="tx1"/>
                    </a:solidFill>
                    <a:ea typeface="微软雅黑" panose="020B0503020204020204" pitchFamily="34" charset="-122"/>
                    <a:sym typeface="Arial" panose="020B0604020202020204" pitchFamily="34" charset="0"/>
                  </a:rPr>
                  <a:t> </a:t>
                </a:r>
                <a:r>
                  <a:rPr lang="en-US" altLang="zh-CN" sz="1050" dirty="0" err="1">
                    <a:solidFill>
                      <a:schemeClr val="tx1"/>
                    </a:solidFill>
                    <a:ea typeface="微软雅黑" panose="020B0503020204020204" pitchFamily="34" charset="-122"/>
                    <a:sym typeface="Arial" panose="020B0604020202020204" pitchFamily="34" charset="0"/>
                  </a:rPr>
                  <a:t>adipiscing</a:t>
                </a:r>
                <a:r>
                  <a:rPr lang="en-US" altLang="zh-CN" sz="1050" dirty="0">
                    <a:solidFill>
                      <a:schemeClr val="tx1"/>
                    </a:solidFill>
                    <a:ea typeface="微软雅黑" panose="020B0503020204020204" pitchFamily="34" charset="-122"/>
                    <a:sym typeface="Arial" panose="020B0604020202020204" pitchFamily="34" charset="0"/>
                  </a:rPr>
                  <a:t> </a:t>
                </a:r>
                <a:r>
                  <a:rPr lang="en-US" altLang="zh-CN" sz="1050" dirty="0" err="1">
                    <a:solidFill>
                      <a:schemeClr val="tx1"/>
                    </a:solidFill>
                    <a:ea typeface="微软雅黑" panose="020B0503020204020204" pitchFamily="34" charset="-122"/>
                    <a:sym typeface="Arial" panose="020B0604020202020204" pitchFamily="34" charset="0"/>
                  </a:rPr>
                  <a:t>elit</a:t>
                </a:r>
                <a:r>
                  <a:rPr lang="en-US" altLang="zh-CN" sz="1050" dirty="0">
                    <a:solidFill>
                      <a:schemeClr val="tx1"/>
                    </a:solidFill>
                    <a:ea typeface="微软雅黑" panose="020B0503020204020204" pitchFamily="34" charset="-122"/>
                    <a:sym typeface="Arial" panose="020B0604020202020204" pitchFamily="34" charset="0"/>
                  </a:rPr>
                  <a:t>. </a:t>
                </a:r>
              </a:p>
            </p:txBody>
          </p:sp>
        </p:grpSp>
      </p:grpSp>
    </p:spTree>
    <p:custDataLst>
      <p:tags r:id="rId1"/>
    </p:custDataLst>
    <p:extLst>
      <p:ext uri="{BB962C8B-B14F-4D97-AF65-F5344CB8AC3E}">
        <p14:creationId xmlns:p14="http://schemas.microsoft.com/office/powerpoint/2010/main" val="1650582734"/>
      </p:ext>
    </p:extLst>
  </p:cSld>
  <p:clrMapOvr>
    <a:masterClrMapping/>
  </p:clrMapOvr>
</p:sld>
</file>

<file path=ppt/slides/slide1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98D00524-0DD0-69D4-9037-B88B55821F43}"/>
              </a:ext>
            </a:extLst>
          </p:cNvPr>
          <p:cNvSpPr>
            <a:spLocks noGrp="1"/>
          </p:cNvSpPr>
          <p:nvPr>
            <p:ph type="title"/>
          </p:nvPr>
        </p:nvSpPr>
        <p:spPr/>
        <p:txBody>
          <a:bodyPr/>
          <a:lstStyle/>
          <a:p>
            <a:endParaRPr lang="zh-CN" altLang="en-US"/>
          </a:p>
        </p:txBody>
      </p:sp>
      <p:sp>
        <p:nvSpPr>
          <p:cNvPr id="3" name="">
            <a:extLst>
              <a:ext uri="{FF2B5EF4-FFF2-40B4-BE49-F238E27FC236}">
                <a16:creationId xmlns:a16="http://schemas.microsoft.com/office/drawing/2014/main" id="{F7B86FE9-3BEF-71C9-22FC-E8E12A4CC871}"/>
              </a:ext>
            </a:extLst>
          </p:cNvPr>
          <p:cNvSpPr>
            <a:spLocks noGrp="1"/>
          </p:cNvSpPr>
          <p:nvPr>
            <p:ph type="sldNum" sz="quarter" idx="12"/>
          </p:nvPr>
        </p:nvSpPr>
        <p:spPr/>
        <p:txBody>
          <a:bodyPr/>
          <a:lstStyle/>
          <a:p>
            <a:fld id="{7F65B630-C7FF-41C0-9923-C5E5E29EED81}" type="slidenum">
              <a:rPr lang="zh-CN" altLang="en-US" smtClean="0"/>
              <a:t>14</a:t>
            </a:fld>
            <a:endParaRPr lang="zh-CN" altLang="en-US"/>
          </a:p>
        </p:txBody>
      </p:sp>
      <p:grpSp>
        <p:nvGrpSpPr>
          <p:cNvPr id="4" name="">
            <a:extLst>
              <a:ext uri="{FF2B5EF4-FFF2-40B4-BE49-F238E27FC236}">
                <a16:creationId xmlns:a16="http://schemas.microsoft.com/office/drawing/2014/main" id="{77CF7D30-48AC-110D-607C-6CD950F56420}"/>
              </a:ext>
            </a:extLst>
          </p:cNvPr>
          <p:cNvGrpSpPr/>
          <p:nvPr/>
        </p:nvGrpSpPr>
        <p:grpSpPr>
          <a:xfrm>
            <a:off x="0" y="1439542"/>
            <a:ext cx="12192000" cy="4588515"/>
            <a:chOff x="0" y="871390"/>
            <a:chExt cx="12192000" cy="4588515"/>
          </a:xfrm>
        </p:grpSpPr>
        <p:grpSp>
          <p:nvGrpSpPr>
            <p:cNvPr id="5" name="">
              <a:extLst>
                <a:ext uri="{FF2B5EF4-FFF2-40B4-BE49-F238E27FC236}">
                  <a16:creationId xmlns:a16="http://schemas.microsoft.com/office/drawing/2014/main" id="{6BFE503D-D5F0-D975-06B6-CF2F1F83CB67}"/>
                </a:ext>
              </a:extLst>
            </p:cNvPr>
            <p:cNvGrpSpPr>
              <a:grpSpLocks/>
            </p:cNvGrpSpPr>
            <p:nvPr/>
          </p:nvGrpSpPr>
          <p:grpSpPr>
            <a:xfrm>
              <a:off x="1357966" y="929947"/>
              <a:ext cx="5540926" cy="1482883"/>
              <a:chOff x="2492016" y="4122253"/>
              <a:chExt cx="2974766" cy="1482883"/>
            </a:xfrm>
          </p:grpSpPr>
          <p:sp>
            <p:nvSpPr>
              <p:cNvPr id="49" name="">
                <a:extLst>
                  <a:ext uri="{FF2B5EF4-FFF2-40B4-BE49-F238E27FC236}">
                    <a16:creationId xmlns:a16="http://schemas.microsoft.com/office/drawing/2014/main" id="{4ABF1763-AD40-BEE9-754E-8B644F908B1B}"/>
                  </a:ext>
                </a:extLst>
              </p:cNvPr>
              <p:cNvSpPr/>
              <p:nvPr/>
            </p:nvSpPr>
            <p:spPr>
              <a:xfrm>
                <a:off x="2492017" y="4807701"/>
                <a:ext cx="2974765" cy="797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30000"/>
                  </a:lnSpc>
                </a:pPr>
                <a:r>
                  <a:rPr kumimoji="1" lang="en-US" altLang="zh-CN" sz="1000" dirty="0">
                    <a:solidFill>
                      <a:schemeClr val="tx1"/>
                    </a:solidFill>
                  </a:rPr>
                  <a:t>Theme color makes PPT more convenient to change. Adjust the spacing to adapt to Chinese typesetting, use the reference line in PPT…… Theme color makes PPT more convenient to change. Adjust the spacing to adapt to Chinese typesetting, use the reference line in PPT……</a:t>
                </a:r>
              </a:p>
            </p:txBody>
          </p:sp>
          <p:sp>
            <p:nvSpPr>
              <p:cNvPr id="50" name="">
                <a:extLst>
                  <a:ext uri="{FF2B5EF4-FFF2-40B4-BE49-F238E27FC236}">
                    <a16:creationId xmlns:a16="http://schemas.microsoft.com/office/drawing/2014/main" id="{C8E74A47-44BB-0019-BB39-C0B82BE6D4B1}"/>
                  </a:ext>
                </a:extLst>
              </p:cNvPr>
              <p:cNvSpPr/>
              <p:nvPr/>
            </p:nvSpPr>
            <p:spPr>
              <a:xfrm>
                <a:off x="2492016" y="4122253"/>
                <a:ext cx="2974765" cy="679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r>
                  <a:rPr kumimoji="1" lang="en-US" altLang="zh-CN" sz="3000" b="1" dirty="0">
                    <a:solidFill>
                      <a:schemeClr val="tx1"/>
                    </a:solidFill>
                  </a:rPr>
                  <a:t>Supporting text here.</a:t>
                </a:r>
              </a:p>
            </p:txBody>
          </p:sp>
        </p:grpSp>
        <p:pic>
          <p:nvPicPr>
            <p:cNvPr id="6" name="" descr="前引号">
              <a:extLst>
                <a:ext uri="{FF2B5EF4-FFF2-40B4-BE49-F238E27FC236}">
                  <a16:creationId xmlns:a16="http://schemas.microsoft.com/office/drawing/2014/main" id="{0A03E7C2-4EC1-D6C8-96A5-9719D482D6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676" y="871390"/>
              <a:ext cx="914400" cy="914400"/>
            </a:xfrm>
            <a:prstGeom prst="rect">
              <a:avLst/>
            </a:prstGeom>
          </p:spPr>
        </p:pic>
        <p:grpSp>
          <p:nvGrpSpPr>
            <p:cNvPr id="7" name="">
              <a:extLst>
                <a:ext uri="{FF2B5EF4-FFF2-40B4-BE49-F238E27FC236}">
                  <a16:creationId xmlns:a16="http://schemas.microsoft.com/office/drawing/2014/main" id="{5A3CA5BE-B4F9-AC7F-F3E5-EF1AB448D79D}"/>
                </a:ext>
              </a:extLst>
            </p:cNvPr>
            <p:cNvGrpSpPr/>
            <p:nvPr/>
          </p:nvGrpSpPr>
          <p:grpSpPr>
            <a:xfrm>
              <a:off x="0" y="3429000"/>
              <a:ext cx="12192000" cy="2030905"/>
              <a:chOff x="0" y="3429000"/>
              <a:chExt cx="12192000" cy="2030905"/>
            </a:xfrm>
          </p:grpSpPr>
          <p:grpSp>
            <p:nvGrpSpPr>
              <p:cNvPr id="8" name="">
                <a:extLst>
                  <a:ext uri="{FF2B5EF4-FFF2-40B4-BE49-F238E27FC236}">
                    <a16:creationId xmlns:a16="http://schemas.microsoft.com/office/drawing/2014/main" id="{715A10D0-A07A-CAC8-9A41-8E2DC8466BA5}"/>
                  </a:ext>
                </a:extLst>
              </p:cNvPr>
              <p:cNvGrpSpPr/>
              <p:nvPr/>
            </p:nvGrpSpPr>
            <p:grpSpPr>
              <a:xfrm>
                <a:off x="0" y="3429000"/>
                <a:ext cx="3351575" cy="2030905"/>
                <a:chOff x="3096355" y="3429000"/>
                <a:chExt cx="3351575" cy="2030905"/>
              </a:xfrm>
            </p:grpSpPr>
            <p:cxnSp>
              <p:nvCxnSpPr>
                <p:cNvPr id="39" name="">
                  <a:extLst>
                    <a:ext uri="{FF2B5EF4-FFF2-40B4-BE49-F238E27FC236}">
                      <a16:creationId xmlns:a16="http://schemas.microsoft.com/office/drawing/2014/main" id="{289721BE-BD50-2E5D-609D-25C1C9C37E5A}"/>
                    </a:ext>
                  </a:extLst>
                </p:cNvPr>
                <p:cNvCxnSpPr>
                  <a:cxnSpLocks/>
                </p:cNvCxnSpPr>
                <p:nvPr/>
              </p:nvCxnSpPr>
              <p:spPr>
                <a:xfrm>
                  <a:off x="3096355" y="3705120"/>
                  <a:ext cx="3351575" cy="0"/>
                </a:xfrm>
                <a:prstGeom prst="straightConnector1">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40" name="">
                  <a:extLst>
                    <a:ext uri="{FF2B5EF4-FFF2-40B4-BE49-F238E27FC236}">
                      <a16:creationId xmlns:a16="http://schemas.microsoft.com/office/drawing/2014/main" id="{FEA8CAF1-1364-4C51-1960-37EB220258DB}"/>
                    </a:ext>
                  </a:extLst>
                </p:cNvPr>
                <p:cNvGrpSpPr/>
                <p:nvPr/>
              </p:nvGrpSpPr>
              <p:grpSpPr>
                <a:xfrm>
                  <a:off x="3756753" y="3429000"/>
                  <a:ext cx="2286000" cy="2030905"/>
                  <a:chOff x="5930154" y="3902366"/>
                  <a:chExt cx="2286000" cy="2030905"/>
                </a:xfrm>
              </p:grpSpPr>
              <p:grpSp>
                <p:nvGrpSpPr>
                  <p:cNvPr id="41" name="">
                    <a:extLst>
                      <a:ext uri="{FF2B5EF4-FFF2-40B4-BE49-F238E27FC236}">
                        <a16:creationId xmlns:a16="http://schemas.microsoft.com/office/drawing/2014/main" id="{6D06EB8F-6836-B0FF-7D34-3BE7359D6FC8}"/>
                      </a:ext>
                    </a:extLst>
                  </p:cNvPr>
                  <p:cNvGrpSpPr/>
                  <p:nvPr/>
                </p:nvGrpSpPr>
                <p:grpSpPr>
                  <a:xfrm>
                    <a:off x="5930154" y="4742211"/>
                    <a:ext cx="2286000" cy="1191060"/>
                    <a:chOff x="5867372" y="1574047"/>
                    <a:chExt cx="2286000" cy="1191060"/>
                  </a:xfrm>
                </p:grpSpPr>
                <p:sp>
                  <p:nvSpPr>
                    <p:cNvPr id="45" name="">
                      <a:extLst>
                        <a:ext uri="{FF2B5EF4-FFF2-40B4-BE49-F238E27FC236}">
                          <a16:creationId xmlns:a16="http://schemas.microsoft.com/office/drawing/2014/main" id="{670F3E85-1CED-6EB9-771B-9E16598217EB}"/>
                        </a:ext>
                      </a:extLst>
                    </p:cNvPr>
                    <p:cNvSpPr/>
                    <p:nvPr/>
                  </p:nvSpPr>
                  <p:spPr>
                    <a:xfrm>
                      <a:off x="5867372" y="1574047"/>
                      <a:ext cx="2286000" cy="1191060"/>
                    </a:xfrm>
                    <a:prstGeom prst="roundRect">
                      <a:avLst>
                        <a:gd name="adj" fmla="val 10000"/>
                      </a:avLst>
                    </a:prstGeom>
                    <a:solidFill>
                      <a:schemeClr val="bg1">
                        <a:alpha val="68000"/>
                      </a:schemeClr>
                    </a:solidFill>
                    <a:ln w="6055" cap="flat">
                      <a:noFill/>
                      <a:prstDash val="solid"/>
                      <a:miter/>
                    </a:ln>
                  </p:spPr>
                  <p:txBody>
                    <a:bodyPr rtlCol="0" anchor="ctr"/>
                    <a:lstStyle/>
                    <a:p>
                      <a:endParaRPr lang="zh-CN" altLang="en-US"/>
                    </a:p>
                  </p:txBody>
                </p:sp>
                <p:grpSp>
                  <p:nvGrpSpPr>
                    <p:cNvPr id="46" name="">
                      <a:extLst>
                        <a:ext uri="{FF2B5EF4-FFF2-40B4-BE49-F238E27FC236}">
                          <a16:creationId xmlns:a16="http://schemas.microsoft.com/office/drawing/2014/main" id="{9DF8C07C-3912-05AE-A43E-1BCB44EC47C7}"/>
                        </a:ext>
                      </a:extLst>
                    </p:cNvPr>
                    <p:cNvGrpSpPr>
                      <a:grpSpLocks/>
                    </p:cNvGrpSpPr>
                    <p:nvPr/>
                  </p:nvGrpSpPr>
                  <p:grpSpPr>
                    <a:xfrm>
                      <a:off x="6025776" y="1677342"/>
                      <a:ext cx="1969192" cy="1019474"/>
                      <a:chOff x="7119256" y="4816418"/>
                      <a:chExt cx="2338272" cy="735604"/>
                    </a:xfrm>
                    <a:noFill/>
                  </p:grpSpPr>
                  <p:sp>
                    <p:nvSpPr>
                      <p:cNvPr id="47" name="">
                        <a:extLst>
                          <a:ext uri="{FF2B5EF4-FFF2-40B4-BE49-F238E27FC236}">
                            <a16:creationId xmlns:a16="http://schemas.microsoft.com/office/drawing/2014/main" id="{B07149A7-2FA0-9601-C3B9-AFDA612EC2F0}"/>
                          </a:ext>
                        </a:extLst>
                      </p:cNvPr>
                      <p:cNvSpPr/>
                      <p:nvPr/>
                    </p:nvSpPr>
                    <p:spPr>
                      <a:xfrm>
                        <a:off x="7119256" y="4816418"/>
                        <a:ext cx="2338272" cy="3088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kumimoji="1" lang="en-US" altLang="zh-CN" sz="1600" b="1" dirty="0">
                            <a:solidFill>
                              <a:schemeClr val="tx1"/>
                            </a:solidFill>
                          </a:rPr>
                          <a:t>Text</a:t>
                        </a:r>
                        <a:r>
                          <a:rPr kumimoji="1" lang="zh-CN" altLang="en-US" sz="1600" b="1" dirty="0">
                            <a:solidFill>
                              <a:schemeClr val="tx1"/>
                            </a:solidFill>
                          </a:rPr>
                          <a:t> </a:t>
                        </a:r>
                        <a:r>
                          <a:rPr kumimoji="1" lang="en-US" altLang="zh-CN" sz="1600" b="1" dirty="0">
                            <a:solidFill>
                              <a:schemeClr val="tx1"/>
                            </a:solidFill>
                          </a:rPr>
                          <a:t>here</a:t>
                        </a:r>
                      </a:p>
                    </p:txBody>
                  </p:sp>
                  <p:sp>
                    <p:nvSpPr>
                      <p:cNvPr id="48" name="">
                        <a:extLst>
                          <a:ext uri="{FF2B5EF4-FFF2-40B4-BE49-F238E27FC236}">
                            <a16:creationId xmlns:a16="http://schemas.microsoft.com/office/drawing/2014/main" id="{CDF59F21-0C01-2460-E1DA-84663E694B1E}"/>
                          </a:ext>
                        </a:extLst>
                      </p:cNvPr>
                      <p:cNvSpPr/>
                      <p:nvPr/>
                    </p:nvSpPr>
                    <p:spPr>
                      <a:xfrm>
                        <a:off x="7119256" y="5120981"/>
                        <a:ext cx="2338272" cy="431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30000"/>
                          </a:lnSpc>
                        </a:pPr>
                        <a:r>
                          <a:rPr kumimoji="1" lang="en-US" altLang="zh-CN" sz="1000" dirty="0">
                            <a:solidFill>
                              <a:schemeClr val="tx1"/>
                            </a:solidFill>
                          </a:rPr>
                          <a:t>Theme color makes PPT more convenient to change.</a:t>
                        </a:r>
                      </a:p>
                    </p:txBody>
                  </p:sp>
                </p:grpSp>
              </p:grpSp>
              <p:grpSp>
                <p:nvGrpSpPr>
                  <p:cNvPr id="42" name="">
                    <a:extLst>
                      <a:ext uri="{FF2B5EF4-FFF2-40B4-BE49-F238E27FC236}">
                        <a16:creationId xmlns:a16="http://schemas.microsoft.com/office/drawing/2014/main" id="{E39E3037-7A3C-77C7-54AD-9E2E5626D01F}"/>
                      </a:ext>
                    </a:extLst>
                  </p:cNvPr>
                  <p:cNvGrpSpPr/>
                  <p:nvPr/>
                </p:nvGrpSpPr>
                <p:grpSpPr>
                  <a:xfrm>
                    <a:off x="6803154" y="3902366"/>
                    <a:ext cx="540000" cy="540000"/>
                    <a:chOff x="6096000" y="3294813"/>
                    <a:chExt cx="540000" cy="540000"/>
                  </a:xfrm>
                </p:grpSpPr>
                <p:sp>
                  <p:nvSpPr>
                    <p:cNvPr id="43" name="">
                      <a:extLst>
                        <a:ext uri="{FF2B5EF4-FFF2-40B4-BE49-F238E27FC236}">
                          <a16:creationId xmlns:a16="http://schemas.microsoft.com/office/drawing/2014/main" id="{5757FF76-0E4C-AFAA-0D83-F9668CBFABFB}"/>
                        </a:ext>
                      </a:extLst>
                    </p:cNvPr>
                    <p:cNvSpPr txBox="1"/>
                    <p:nvPr/>
                  </p:nvSpPr>
                  <p:spPr>
                    <a:xfrm>
                      <a:off x="6096000" y="3294813"/>
                      <a:ext cx="540000" cy="540000"/>
                    </a:xfrm>
                    <a:prstGeom prst="ellipse">
                      <a:avLst/>
                    </a:prstGeom>
                    <a:solidFill>
                      <a:schemeClr val="accent1"/>
                    </a:solidFill>
                  </p:spPr>
                  <p:txBody>
                    <a:bodyPr wrap="none" lIns="108000" tIns="108000" rIns="108000" bIns="108000" rtlCol="0" anchor="ctr" anchorCtr="0">
                      <a:noAutofit/>
                    </a:bodyPr>
                    <a:lstStyle/>
                    <a:p>
                      <a:pPr algn="ctr"/>
                      <a:endParaRPr kumimoji="1" lang="zh-CN" altLang="en-US" sz="2000" b="1" dirty="0">
                        <a:noFill/>
                      </a:endParaRPr>
                    </a:p>
                  </p:txBody>
                </p:sp>
                <p:sp>
                  <p:nvSpPr>
                    <p:cNvPr id="44" name="">
                      <a:extLst>
                        <a:ext uri="{FF2B5EF4-FFF2-40B4-BE49-F238E27FC236}">
                          <a16:creationId xmlns:a16="http://schemas.microsoft.com/office/drawing/2014/main" id="{EDD8F538-8014-1934-BB11-F1701BB872BA}"/>
                        </a:ext>
                      </a:extLst>
                    </p:cNvPr>
                    <p:cNvSpPr/>
                    <p:nvPr/>
                  </p:nvSpPr>
                  <p:spPr>
                    <a:xfrm>
                      <a:off x="6252886" y="3427110"/>
                      <a:ext cx="226228" cy="275406"/>
                    </a:xfrm>
                    <a:custGeom>
                      <a:avLst/>
                      <a:gdLst>
                        <a:gd name="connsiteX0" fmla="*/ 284197 w 438150"/>
                        <a:gd name="connsiteY0" fmla="*/ 621 h 533400"/>
                        <a:gd name="connsiteX1" fmla="*/ 286102 w 438150"/>
                        <a:gd name="connsiteY1" fmla="*/ 621 h 533400"/>
                        <a:gd name="connsiteX2" fmla="*/ 286102 w 438150"/>
                        <a:gd name="connsiteY2" fmla="*/ 124446 h 533400"/>
                        <a:gd name="connsiteX3" fmla="*/ 286102 w 438150"/>
                        <a:gd name="connsiteY3" fmla="*/ 126351 h 533400"/>
                        <a:gd name="connsiteX4" fmla="*/ 314677 w 438150"/>
                        <a:gd name="connsiteY4" fmla="*/ 153021 h 533400"/>
                        <a:gd name="connsiteX5" fmla="*/ 314677 w 438150"/>
                        <a:gd name="connsiteY5" fmla="*/ 153021 h 533400"/>
                        <a:gd name="connsiteX6" fmla="*/ 438502 w 438150"/>
                        <a:gd name="connsiteY6" fmla="*/ 153021 h 533400"/>
                        <a:gd name="connsiteX7" fmla="*/ 438502 w 438150"/>
                        <a:gd name="connsiteY7" fmla="*/ 154926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4197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49907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724 w 438150"/>
                        <a:gd name="connsiteY34" fmla="*/ 133971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4197" y="621"/>
                          </a:moveTo>
                          <a:cubicBezTo>
                            <a:pt x="285149" y="621"/>
                            <a:pt x="286102" y="621"/>
                            <a:pt x="286102" y="621"/>
                          </a:cubicBezTo>
                          <a:lnTo>
                            <a:pt x="286102" y="124446"/>
                          </a:lnTo>
                          <a:lnTo>
                            <a:pt x="286102" y="126351"/>
                          </a:lnTo>
                          <a:cubicBezTo>
                            <a:pt x="287055" y="141591"/>
                            <a:pt x="299437" y="153021"/>
                            <a:pt x="314677" y="153021"/>
                          </a:cubicBezTo>
                          <a:lnTo>
                            <a:pt x="314677" y="153021"/>
                          </a:lnTo>
                          <a:lnTo>
                            <a:pt x="438502" y="153021"/>
                          </a:lnTo>
                          <a:cubicBezTo>
                            <a:pt x="438502" y="153974"/>
                            <a:pt x="438502" y="154926"/>
                            <a:pt x="438502" y="154926"/>
                          </a:cubicBezTo>
                          <a:lnTo>
                            <a:pt x="438502" y="505446"/>
                          </a:lnTo>
                          <a:cubicBezTo>
                            <a:pt x="438502" y="521639"/>
                            <a:pt x="426120" y="534021"/>
                            <a:pt x="409927" y="534021"/>
                          </a:cubicBezTo>
                          <a:lnTo>
                            <a:pt x="28927" y="534021"/>
                          </a:lnTo>
                          <a:cubicBezTo>
                            <a:pt x="12734" y="534021"/>
                            <a:pt x="352" y="521639"/>
                            <a:pt x="352" y="505446"/>
                          </a:cubicBezTo>
                          <a:lnTo>
                            <a:pt x="352" y="29196"/>
                          </a:lnTo>
                          <a:cubicBezTo>
                            <a:pt x="352" y="13004"/>
                            <a:pt x="12734" y="621"/>
                            <a:pt x="28927" y="621"/>
                          </a:cubicBezTo>
                          <a:lnTo>
                            <a:pt x="284197" y="621"/>
                          </a:lnTo>
                          <a:close/>
                          <a:moveTo>
                            <a:pt x="248002" y="200646"/>
                          </a:moveTo>
                          <a:lnTo>
                            <a:pt x="152752" y="200646"/>
                          </a:lnTo>
                          <a:lnTo>
                            <a:pt x="152752" y="410196"/>
                          </a:lnTo>
                          <a:lnTo>
                            <a:pt x="171802" y="410196"/>
                          </a:lnTo>
                          <a:lnTo>
                            <a:pt x="171802" y="314946"/>
                          </a:lnTo>
                          <a:lnTo>
                            <a:pt x="248002" y="314946"/>
                          </a:lnTo>
                          <a:lnTo>
                            <a:pt x="249907" y="314946"/>
                          </a:lnTo>
                          <a:cubicBezTo>
                            <a:pt x="280387" y="313994"/>
                            <a:pt x="305152" y="288276"/>
                            <a:pt x="305152" y="257796"/>
                          </a:cubicBezTo>
                          <a:cubicBezTo>
                            <a:pt x="305152" y="226364"/>
                            <a:pt x="279434" y="200646"/>
                            <a:pt x="248002" y="200646"/>
                          </a:cubicBezTo>
                          <a:lnTo>
                            <a:pt x="248002" y="200646"/>
                          </a:lnTo>
                          <a:close/>
                          <a:moveTo>
                            <a:pt x="248002" y="219696"/>
                          </a:moveTo>
                          <a:cubicBezTo>
                            <a:pt x="268957" y="219696"/>
                            <a:pt x="286102" y="236841"/>
                            <a:pt x="286102" y="257796"/>
                          </a:cubicBezTo>
                          <a:cubicBezTo>
                            <a:pt x="286102" y="278751"/>
                            <a:pt x="268957" y="295896"/>
                            <a:pt x="248002" y="295896"/>
                          </a:cubicBezTo>
                          <a:lnTo>
                            <a:pt x="248002" y="295896"/>
                          </a:lnTo>
                          <a:lnTo>
                            <a:pt x="171802" y="295896"/>
                          </a:lnTo>
                          <a:lnTo>
                            <a:pt x="171802" y="219696"/>
                          </a:lnTo>
                          <a:lnTo>
                            <a:pt x="248002" y="219696"/>
                          </a:lnTo>
                          <a:close/>
                          <a:moveTo>
                            <a:pt x="428977" y="133971"/>
                          </a:moveTo>
                          <a:lnTo>
                            <a:pt x="314677" y="133971"/>
                          </a:lnTo>
                          <a:lnTo>
                            <a:pt x="313724" y="133971"/>
                          </a:lnTo>
                          <a:cubicBezTo>
                            <a:pt x="308962" y="133019"/>
                            <a:pt x="305152" y="129209"/>
                            <a:pt x="305152" y="124446"/>
                          </a:cubicBezTo>
                          <a:lnTo>
                            <a:pt x="305152" y="124446"/>
                          </a:lnTo>
                          <a:lnTo>
                            <a:pt x="305152" y="10146"/>
                          </a:lnTo>
                          <a:lnTo>
                            <a:pt x="428977" y="133971"/>
                          </a:lnTo>
                          <a:close/>
                        </a:path>
                      </a:pathLst>
                    </a:custGeom>
                    <a:solidFill>
                      <a:schemeClr val="bg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grpSp>
          <p:grpSp>
            <p:nvGrpSpPr>
              <p:cNvPr id="9" name="">
                <a:extLst>
                  <a:ext uri="{FF2B5EF4-FFF2-40B4-BE49-F238E27FC236}">
                    <a16:creationId xmlns:a16="http://schemas.microsoft.com/office/drawing/2014/main" id="{D5384893-3DB6-2820-B577-3E09010A3AAE}"/>
                  </a:ext>
                </a:extLst>
              </p:cNvPr>
              <p:cNvGrpSpPr/>
              <p:nvPr/>
            </p:nvGrpSpPr>
            <p:grpSpPr>
              <a:xfrm>
                <a:off x="3116957" y="3429000"/>
                <a:ext cx="3096353" cy="2030905"/>
                <a:chOff x="3116957" y="3429000"/>
                <a:chExt cx="3096353" cy="2030905"/>
              </a:xfrm>
            </p:grpSpPr>
            <p:cxnSp>
              <p:nvCxnSpPr>
                <p:cNvPr id="30" name="">
                  <a:extLst>
                    <a:ext uri="{FF2B5EF4-FFF2-40B4-BE49-F238E27FC236}">
                      <a16:creationId xmlns:a16="http://schemas.microsoft.com/office/drawing/2014/main" id="{5B17976A-CEB6-B595-86BF-7BFFE412C208}"/>
                    </a:ext>
                  </a:extLst>
                </p:cNvPr>
                <p:cNvCxnSpPr>
                  <a:cxnSpLocks/>
                </p:cNvCxnSpPr>
                <p:nvPr/>
              </p:nvCxnSpPr>
              <p:spPr>
                <a:xfrm>
                  <a:off x="3116957" y="3705120"/>
                  <a:ext cx="3096353" cy="0"/>
                </a:xfrm>
                <a:prstGeom prst="straightConnector1">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1" name="">
                  <a:extLst>
                    <a:ext uri="{FF2B5EF4-FFF2-40B4-BE49-F238E27FC236}">
                      <a16:creationId xmlns:a16="http://schemas.microsoft.com/office/drawing/2014/main" id="{5AB06E5B-3582-7672-F8BE-075A1F3DC584}"/>
                    </a:ext>
                  </a:extLst>
                </p:cNvPr>
                <p:cNvGrpSpPr/>
                <p:nvPr/>
              </p:nvGrpSpPr>
              <p:grpSpPr>
                <a:xfrm>
                  <a:off x="3522133" y="4268845"/>
                  <a:ext cx="2286000" cy="1191060"/>
                  <a:chOff x="5867372" y="1574047"/>
                  <a:chExt cx="2286000" cy="1191060"/>
                </a:xfrm>
              </p:grpSpPr>
              <p:sp>
                <p:nvSpPr>
                  <p:cNvPr id="35" name="">
                    <a:extLst>
                      <a:ext uri="{FF2B5EF4-FFF2-40B4-BE49-F238E27FC236}">
                        <a16:creationId xmlns:a16="http://schemas.microsoft.com/office/drawing/2014/main" id="{100D9592-420A-D9C0-033C-1BCF8F65D34D}"/>
                      </a:ext>
                    </a:extLst>
                  </p:cNvPr>
                  <p:cNvSpPr/>
                  <p:nvPr/>
                </p:nvSpPr>
                <p:spPr>
                  <a:xfrm>
                    <a:off x="5867372" y="1574047"/>
                    <a:ext cx="2286000" cy="1191060"/>
                  </a:xfrm>
                  <a:prstGeom prst="roundRect">
                    <a:avLst>
                      <a:gd name="adj" fmla="val 10000"/>
                    </a:avLst>
                  </a:prstGeom>
                  <a:solidFill>
                    <a:schemeClr val="bg1">
                      <a:alpha val="68000"/>
                    </a:schemeClr>
                  </a:solidFill>
                  <a:ln w="6055" cap="flat">
                    <a:noFill/>
                    <a:prstDash val="solid"/>
                    <a:miter/>
                  </a:ln>
                </p:spPr>
                <p:txBody>
                  <a:bodyPr rtlCol="0" anchor="ctr"/>
                  <a:lstStyle/>
                  <a:p>
                    <a:endParaRPr lang="zh-CN" altLang="en-US"/>
                  </a:p>
                </p:txBody>
              </p:sp>
              <p:grpSp>
                <p:nvGrpSpPr>
                  <p:cNvPr id="36" name="">
                    <a:extLst>
                      <a:ext uri="{FF2B5EF4-FFF2-40B4-BE49-F238E27FC236}">
                        <a16:creationId xmlns:a16="http://schemas.microsoft.com/office/drawing/2014/main" id="{33C3CB66-FB56-0ADE-BC6B-E467D5E00474}"/>
                      </a:ext>
                    </a:extLst>
                  </p:cNvPr>
                  <p:cNvGrpSpPr>
                    <a:grpSpLocks/>
                  </p:cNvGrpSpPr>
                  <p:nvPr/>
                </p:nvGrpSpPr>
                <p:grpSpPr>
                  <a:xfrm>
                    <a:off x="6025776" y="1677342"/>
                    <a:ext cx="1969192" cy="1019474"/>
                    <a:chOff x="7119256" y="4816418"/>
                    <a:chExt cx="2338272" cy="735604"/>
                  </a:xfrm>
                  <a:noFill/>
                </p:grpSpPr>
                <p:sp>
                  <p:nvSpPr>
                    <p:cNvPr id="37" name="">
                      <a:extLst>
                        <a:ext uri="{FF2B5EF4-FFF2-40B4-BE49-F238E27FC236}">
                          <a16:creationId xmlns:a16="http://schemas.microsoft.com/office/drawing/2014/main" id="{B1E44AAE-CD44-25D1-B184-A57BC44ACF4F}"/>
                        </a:ext>
                      </a:extLst>
                    </p:cNvPr>
                    <p:cNvSpPr/>
                    <p:nvPr/>
                  </p:nvSpPr>
                  <p:spPr>
                    <a:xfrm>
                      <a:off x="7119256" y="4816418"/>
                      <a:ext cx="2338272" cy="3088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kumimoji="1" lang="en-US" altLang="zh-CN" sz="1600" b="1" dirty="0">
                          <a:solidFill>
                            <a:schemeClr val="tx1"/>
                          </a:solidFill>
                        </a:rPr>
                        <a:t>Text</a:t>
                      </a:r>
                      <a:r>
                        <a:rPr kumimoji="1" lang="zh-CN" altLang="en-US" sz="1600" b="1" dirty="0">
                          <a:solidFill>
                            <a:schemeClr val="tx1"/>
                          </a:solidFill>
                        </a:rPr>
                        <a:t> </a:t>
                      </a:r>
                      <a:r>
                        <a:rPr kumimoji="1" lang="en-US" altLang="zh-CN" sz="1600" b="1" dirty="0">
                          <a:solidFill>
                            <a:schemeClr val="tx1"/>
                          </a:solidFill>
                        </a:rPr>
                        <a:t>here</a:t>
                      </a:r>
                    </a:p>
                  </p:txBody>
                </p:sp>
                <p:sp>
                  <p:nvSpPr>
                    <p:cNvPr id="38" name="">
                      <a:extLst>
                        <a:ext uri="{FF2B5EF4-FFF2-40B4-BE49-F238E27FC236}">
                          <a16:creationId xmlns:a16="http://schemas.microsoft.com/office/drawing/2014/main" id="{BFA213E0-4BD7-5E28-4711-F61799B9BD73}"/>
                        </a:ext>
                      </a:extLst>
                    </p:cNvPr>
                    <p:cNvSpPr/>
                    <p:nvPr/>
                  </p:nvSpPr>
                  <p:spPr>
                    <a:xfrm>
                      <a:off x="7119256" y="5120981"/>
                      <a:ext cx="2338272" cy="431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30000"/>
                        </a:lnSpc>
                      </a:pPr>
                      <a:r>
                        <a:rPr kumimoji="1" lang="en-US" altLang="zh-CN" sz="1000" dirty="0">
                          <a:solidFill>
                            <a:schemeClr val="tx1"/>
                          </a:solidFill>
                        </a:rPr>
                        <a:t>Theme color makes PPT more convenient to change.</a:t>
                      </a:r>
                    </a:p>
                  </p:txBody>
                </p:sp>
              </p:grpSp>
            </p:grpSp>
            <p:grpSp>
              <p:nvGrpSpPr>
                <p:cNvPr id="32" name="">
                  <a:extLst>
                    <a:ext uri="{FF2B5EF4-FFF2-40B4-BE49-F238E27FC236}">
                      <a16:creationId xmlns:a16="http://schemas.microsoft.com/office/drawing/2014/main" id="{67E32510-90BC-ABB8-5EFD-8D99078BD8B4}"/>
                    </a:ext>
                  </a:extLst>
                </p:cNvPr>
                <p:cNvGrpSpPr>
                  <a:grpSpLocks/>
                </p:cNvGrpSpPr>
                <p:nvPr/>
              </p:nvGrpSpPr>
              <p:grpSpPr>
                <a:xfrm>
                  <a:off x="4395133" y="3429000"/>
                  <a:ext cx="540000" cy="540000"/>
                  <a:chOff x="4584079" y="5599496"/>
                  <a:chExt cx="540000" cy="540000"/>
                </a:xfrm>
              </p:grpSpPr>
              <p:sp>
                <p:nvSpPr>
                  <p:cNvPr id="33" name="">
                    <a:extLst>
                      <a:ext uri="{FF2B5EF4-FFF2-40B4-BE49-F238E27FC236}">
                        <a16:creationId xmlns:a16="http://schemas.microsoft.com/office/drawing/2014/main" id="{B57062D3-2870-1C3B-73F6-AA7C804736D6}"/>
                      </a:ext>
                    </a:extLst>
                  </p:cNvPr>
                  <p:cNvSpPr txBox="1"/>
                  <p:nvPr/>
                </p:nvSpPr>
                <p:spPr>
                  <a:xfrm>
                    <a:off x="4584079" y="5599496"/>
                    <a:ext cx="540000" cy="540000"/>
                  </a:xfrm>
                  <a:prstGeom prst="ellipse">
                    <a:avLst/>
                  </a:prstGeom>
                  <a:solidFill>
                    <a:schemeClr val="accent1"/>
                  </a:solidFill>
                </p:spPr>
                <p:txBody>
                  <a:bodyPr wrap="none" lIns="108000" tIns="108000" rIns="108000" bIns="10800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kumimoji="1" lang="zh-CN" altLang="en-US" sz="2000" b="1" dirty="0">
                      <a:noFill/>
                    </a:endParaRPr>
                  </a:p>
                </p:txBody>
              </p:sp>
              <p:sp>
                <p:nvSpPr>
                  <p:cNvPr id="34" name="">
                    <a:extLst>
                      <a:ext uri="{FF2B5EF4-FFF2-40B4-BE49-F238E27FC236}">
                        <a16:creationId xmlns:a16="http://schemas.microsoft.com/office/drawing/2014/main" id="{E27543ED-7B25-31BA-9595-E303AD290882}"/>
                      </a:ext>
                    </a:extLst>
                  </p:cNvPr>
                  <p:cNvSpPr/>
                  <p:nvPr/>
                </p:nvSpPr>
                <p:spPr>
                  <a:xfrm>
                    <a:off x="4716376" y="5766219"/>
                    <a:ext cx="275406" cy="206554"/>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133 w 533400"/>
                      <a:gd name="connsiteY9" fmla="*/ 198741 h 400050"/>
                      <a:gd name="connsiteX10" fmla="*/ 351128 w 533400"/>
                      <a:gd name="connsiteY10" fmla="*/ 204456 h 400050"/>
                      <a:gd name="connsiteX11" fmla="*/ 351128 w 533400"/>
                      <a:gd name="connsiteY11" fmla="*/ 204456 h 400050"/>
                      <a:gd name="connsiteX12" fmla="*/ 267308 w 533400"/>
                      <a:gd name="connsiteY12" fmla="*/ 315899 h 400050"/>
                      <a:gd name="connsiteX13" fmla="*/ 264451 w 533400"/>
                      <a:gd name="connsiteY13" fmla="*/ 318756 h 400050"/>
                      <a:gd name="connsiteX14" fmla="*/ 224446 w 533400"/>
                      <a:gd name="connsiteY14" fmla="*/ 318756 h 400050"/>
                      <a:gd name="connsiteX15" fmla="*/ 224446 w 533400"/>
                      <a:gd name="connsiteY15" fmla="*/ 318756 h 400050"/>
                      <a:gd name="connsiteX16" fmla="*/ 162533 w 533400"/>
                      <a:gd name="connsiteY16" fmla="*/ 257796 h 400050"/>
                      <a:gd name="connsiteX17" fmla="*/ 160628 w 533400"/>
                      <a:gd name="connsiteY17" fmla="*/ 255891 h 400050"/>
                      <a:gd name="connsiteX18" fmla="*/ 120623 w 533400"/>
                      <a:gd name="connsiteY18" fmla="*/ 259701 h 400050"/>
                      <a:gd name="connsiteX19" fmla="*/ 120623 w 533400"/>
                      <a:gd name="connsiteY19" fmla="*/ 259701 h 400050"/>
                      <a:gd name="connsiteX20" fmla="*/ 32993 w 533400"/>
                      <a:gd name="connsiteY20" fmla="*/ 366381 h 400050"/>
                      <a:gd name="connsiteX21" fmla="*/ 31088 w 533400"/>
                      <a:gd name="connsiteY21" fmla="*/ 372096 h 400050"/>
                      <a:gd name="connsiteX22" fmla="*/ 40613 w 533400"/>
                      <a:gd name="connsiteY22" fmla="*/ 381621 h 400050"/>
                      <a:gd name="connsiteX23" fmla="*/ 40613 w 533400"/>
                      <a:gd name="connsiteY23" fmla="*/ 381621 h 400050"/>
                      <a:gd name="connsiteX24" fmla="*/ 497813 w 533400"/>
                      <a:gd name="connsiteY24" fmla="*/ 381621 h 400050"/>
                      <a:gd name="connsiteX25" fmla="*/ 503528 w 533400"/>
                      <a:gd name="connsiteY25" fmla="*/ 379716 h 400050"/>
                      <a:gd name="connsiteX26" fmla="*/ 506386 w 533400"/>
                      <a:gd name="connsiteY26" fmla="*/ 366381 h 400050"/>
                      <a:gd name="connsiteX27" fmla="*/ 506386 w 533400"/>
                      <a:gd name="connsiteY27" fmla="*/ 366381 h 400050"/>
                      <a:gd name="connsiteX28" fmla="*/ 398753 w 533400"/>
                      <a:gd name="connsiteY28" fmla="*/ 205409 h 400050"/>
                      <a:gd name="connsiteX29" fmla="*/ 391133 w 533400"/>
                      <a:gd name="connsiteY29" fmla="*/ 198741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626" y="621"/>
                          <a:pt x="534008" y="13004"/>
                          <a:pt x="534008" y="29196"/>
                        </a:cubicBezTo>
                        <a:lnTo>
                          <a:pt x="534008" y="372096"/>
                        </a:lnTo>
                        <a:cubicBezTo>
                          <a:pt x="534008" y="388289"/>
                          <a:pt x="521626" y="400671"/>
                          <a:pt x="505433" y="400671"/>
                        </a:cubicBezTo>
                        <a:lnTo>
                          <a:pt x="29183" y="400671"/>
                        </a:lnTo>
                        <a:cubicBezTo>
                          <a:pt x="12990" y="400671"/>
                          <a:pt x="608" y="388289"/>
                          <a:pt x="608" y="372096"/>
                        </a:cubicBezTo>
                        <a:lnTo>
                          <a:pt x="608" y="29196"/>
                        </a:lnTo>
                        <a:cubicBezTo>
                          <a:pt x="608" y="13004"/>
                          <a:pt x="12990" y="621"/>
                          <a:pt x="29183" y="621"/>
                        </a:cubicBezTo>
                        <a:lnTo>
                          <a:pt x="505433" y="621"/>
                        </a:lnTo>
                        <a:close/>
                        <a:moveTo>
                          <a:pt x="391133" y="198741"/>
                        </a:moveTo>
                        <a:cubicBezTo>
                          <a:pt x="378751" y="189216"/>
                          <a:pt x="360653" y="192074"/>
                          <a:pt x="351128" y="204456"/>
                        </a:cubicBezTo>
                        <a:lnTo>
                          <a:pt x="351128" y="204456"/>
                        </a:lnTo>
                        <a:lnTo>
                          <a:pt x="267308" y="315899"/>
                        </a:lnTo>
                        <a:cubicBezTo>
                          <a:pt x="266355" y="316851"/>
                          <a:pt x="265403" y="317804"/>
                          <a:pt x="264451" y="318756"/>
                        </a:cubicBezTo>
                        <a:cubicBezTo>
                          <a:pt x="253021" y="330186"/>
                          <a:pt x="234923" y="330186"/>
                          <a:pt x="224446" y="318756"/>
                        </a:cubicBezTo>
                        <a:lnTo>
                          <a:pt x="224446" y="318756"/>
                        </a:lnTo>
                        <a:lnTo>
                          <a:pt x="162533" y="257796"/>
                        </a:lnTo>
                        <a:cubicBezTo>
                          <a:pt x="161580" y="256844"/>
                          <a:pt x="161580" y="256844"/>
                          <a:pt x="160628" y="255891"/>
                        </a:cubicBezTo>
                        <a:cubicBezTo>
                          <a:pt x="148246" y="245414"/>
                          <a:pt x="130148" y="247319"/>
                          <a:pt x="120623" y="259701"/>
                        </a:cubicBezTo>
                        <a:lnTo>
                          <a:pt x="120623" y="259701"/>
                        </a:lnTo>
                        <a:lnTo>
                          <a:pt x="32993" y="366381"/>
                        </a:lnTo>
                        <a:cubicBezTo>
                          <a:pt x="32040" y="368286"/>
                          <a:pt x="31088" y="370191"/>
                          <a:pt x="31088" y="372096"/>
                        </a:cubicBezTo>
                        <a:cubicBezTo>
                          <a:pt x="31088" y="377811"/>
                          <a:pt x="34898" y="381621"/>
                          <a:pt x="40613" y="381621"/>
                        </a:cubicBezTo>
                        <a:lnTo>
                          <a:pt x="40613" y="381621"/>
                        </a:lnTo>
                        <a:lnTo>
                          <a:pt x="497813" y="381621"/>
                        </a:lnTo>
                        <a:cubicBezTo>
                          <a:pt x="499718" y="381621"/>
                          <a:pt x="501623" y="380669"/>
                          <a:pt x="503528" y="379716"/>
                        </a:cubicBezTo>
                        <a:cubicBezTo>
                          <a:pt x="508290" y="376859"/>
                          <a:pt x="509243" y="371144"/>
                          <a:pt x="506386" y="366381"/>
                        </a:cubicBezTo>
                        <a:lnTo>
                          <a:pt x="506386" y="366381"/>
                        </a:lnTo>
                        <a:lnTo>
                          <a:pt x="398753" y="205409"/>
                        </a:lnTo>
                        <a:cubicBezTo>
                          <a:pt x="395896" y="202551"/>
                          <a:pt x="393990" y="200646"/>
                          <a:pt x="391133" y="198741"/>
                        </a:cubicBezTo>
                        <a:close/>
                        <a:moveTo>
                          <a:pt x="95858" y="57771"/>
                        </a:moveTo>
                        <a:cubicBezTo>
                          <a:pt x="74903" y="57771"/>
                          <a:pt x="57758" y="74916"/>
                          <a:pt x="57758" y="95871"/>
                        </a:cubicBezTo>
                        <a:cubicBezTo>
                          <a:pt x="57758" y="116826"/>
                          <a:pt x="74903" y="133971"/>
                          <a:pt x="95858" y="133971"/>
                        </a:cubicBezTo>
                        <a:cubicBezTo>
                          <a:pt x="116813" y="133971"/>
                          <a:pt x="133958" y="116826"/>
                          <a:pt x="133958" y="95871"/>
                        </a:cubicBezTo>
                        <a:cubicBezTo>
                          <a:pt x="133958" y="74916"/>
                          <a:pt x="116813" y="57771"/>
                          <a:pt x="95858" y="57771"/>
                        </a:cubicBezTo>
                        <a:close/>
                      </a:path>
                    </a:pathLst>
                  </a:custGeom>
                  <a:solidFill>
                    <a:schemeClr val="bg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grpSp>
            <p:nvGrpSpPr>
              <p:cNvPr id="10" name="">
                <a:extLst>
                  <a:ext uri="{FF2B5EF4-FFF2-40B4-BE49-F238E27FC236}">
                    <a16:creationId xmlns:a16="http://schemas.microsoft.com/office/drawing/2014/main" id="{05995D63-ADBE-14B3-065D-4B4F4AEE1F38}"/>
                  </a:ext>
                </a:extLst>
              </p:cNvPr>
              <p:cNvGrpSpPr/>
              <p:nvPr/>
            </p:nvGrpSpPr>
            <p:grpSpPr>
              <a:xfrm>
                <a:off x="5978692" y="3429000"/>
                <a:ext cx="3096353" cy="2030905"/>
                <a:chOff x="5978692" y="3429000"/>
                <a:chExt cx="3096353" cy="2030905"/>
              </a:xfrm>
            </p:grpSpPr>
            <p:cxnSp>
              <p:nvCxnSpPr>
                <p:cNvPr id="21" name="">
                  <a:extLst>
                    <a:ext uri="{FF2B5EF4-FFF2-40B4-BE49-F238E27FC236}">
                      <a16:creationId xmlns:a16="http://schemas.microsoft.com/office/drawing/2014/main" id="{0753417C-BCD6-9178-3ED4-ACA36770A346}"/>
                    </a:ext>
                  </a:extLst>
                </p:cNvPr>
                <p:cNvCxnSpPr>
                  <a:cxnSpLocks/>
                </p:cNvCxnSpPr>
                <p:nvPr/>
              </p:nvCxnSpPr>
              <p:spPr>
                <a:xfrm>
                  <a:off x="5978692" y="3705120"/>
                  <a:ext cx="3096353" cy="0"/>
                </a:xfrm>
                <a:prstGeom prst="straightConnector1">
                  <a:avLst/>
                </a:prstGeom>
                <a:ln w="15875">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22" name="">
                  <a:extLst>
                    <a:ext uri="{FF2B5EF4-FFF2-40B4-BE49-F238E27FC236}">
                      <a16:creationId xmlns:a16="http://schemas.microsoft.com/office/drawing/2014/main" id="{8C24245F-A8D2-31BC-474D-726A205422BD}"/>
                    </a:ext>
                  </a:extLst>
                </p:cNvPr>
                <p:cNvGrpSpPr/>
                <p:nvPr/>
              </p:nvGrpSpPr>
              <p:grpSpPr>
                <a:xfrm>
                  <a:off x="6383868" y="4268845"/>
                  <a:ext cx="2286000" cy="1191060"/>
                  <a:chOff x="5867372" y="1574047"/>
                  <a:chExt cx="2286000" cy="1191060"/>
                </a:xfrm>
              </p:grpSpPr>
              <p:sp>
                <p:nvSpPr>
                  <p:cNvPr id="26" name="">
                    <a:extLst>
                      <a:ext uri="{FF2B5EF4-FFF2-40B4-BE49-F238E27FC236}">
                        <a16:creationId xmlns:a16="http://schemas.microsoft.com/office/drawing/2014/main" id="{74846536-B4E9-46EC-B510-330FAF51BF4C}"/>
                      </a:ext>
                    </a:extLst>
                  </p:cNvPr>
                  <p:cNvSpPr/>
                  <p:nvPr/>
                </p:nvSpPr>
                <p:spPr>
                  <a:xfrm>
                    <a:off x="5867372" y="1574047"/>
                    <a:ext cx="2286000" cy="1191060"/>
                  </a:xfrm>
                  <a:prstGeom prst="roundRect">
                    <a:avLst>
                      <a:gd name="adj" fmla="val 10000"/>
                    </a:avLst>
                  </a:prstGeom>
                  <a:solidFill>
                    <a:schemeClr val="bg1">
                      <a:alpha val="68000"/>
                    </a:schemeClr>
                  </a:solidFill>
                  <a:ln w="6055" cap="flat">
                    <a:noFill/>
                    <a:prstDash val="solid"/>
                    <a:miter/>
                  </a:ln>
                </p:spPr>
                <p:txBody>
                  <a:bodyPr rtlCol="0" anchor="ctr"/>
                  <a:lstStyle/>
                  <a:p>
                    <a:endParaRPr lang="zh-CN" altLang="en-US"/>
                  </a:p>
                </p:txBody>
              </p:sp>
              <p:grpSp>
                <p:nvGrpSpPr>
                  <p:cNvPr id="27" name="">
                    <a:extLst>
                      <a:ext uri="{FF2B5EF4-FFF2-40B4-BE49-F238E27FC236}">
                        <a16:creationId xmlns:a16="http://schemas.microsoft.com/office/drawing/2014/main" id="{47C9523B-E156-3FCC-280A-23435365EBE8}"/>
                      </a:ext>
                    </a:extLst>
                  </p:cNvPr>
                  <p:cNvGrpSpPr>
                    <a:grpSpLocks/>
                  </p:cNvGrpSpPr>
                  <p:nvPr/>
                </p:nvGrpSpPr>
                <p:grpSpPr>
                  <a:xfrm>
                    <a:off x="6025776" y="1677342"/>
                    <a:ext cx="1969192" cy="1019474"/>
                    <a:chOff x="7119256" y="4816418"/>
                    <a:chExt cx="2338272" cy="735604"/>
                  </a:xfrm>
                  <a:noFill/>
                </p:grpSpPr>
                <p:sp>
                  <p:nvSpPr>
                    <p:cNvPr id="28" name="">
                      <a:extLst>
                        <a:ext uri="{FF2B5EF4-FFF2-40B4-BE49-F238E27FC236}">
                          <a16:creationId xmlns:a16="http://schemas.microsoft.com/office/drawing/2014/main" id="{0DD84D69-5C6E-4329-A716-FB5A878C5413}"/>
                        </a:ext>
                      </a:extLst>
                    </p:cNvPr>
                    <p:cNvSpPr/>
                    <p:nvPr/>
                  </p:nvSpPr>
                  <p:spPr>
                    <a:xfrm>
                      <a:off x="7119256" y="4816418"/>
                      <a:ext cx="2338272" cy="3088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kumimoji="1" lang="en-US" altLang="zh-CN" sz="1600" b="1" dirty="0">
                          <a:solidFill>
                            <a:schemeClr val="tx1"/>
                          </a:solidFill>
                        </a:rPr>
                        <a:t>Text</a:t>
                      </a:r>
                      <a:r>
                        <a:rPr kumimoji="1" lang="zh-CN" altLang="en-US" sz="1600" b="1" dirty="0">
                          <a:solidFill>
                            <a:schemeClr val="tx1"/>
                          </a:solidFill>
                        </a:rPr>
                        <a:t> </a:t>
                      </a:r>
                      <a:r>
                        <a:rPr kumimoji="1" lang="en-US" altLang="zh-CN" sz="1600" b="1" dirty="0">
                          <a:solidFill>
                            <a:schemeClr val="tx1"/>
                          </a:solidFill>
                        </a:rPr>
                        <a:t>here</a:t>
                      </a:r>
                    </a:p>
                  </p:txBody>
                </p:sp>
                <p:sp>
                  <p:nvSpPr>
                    <p:cNvPr id="29" name="">
                      <a:extLst>
                        <a:ext uri="{FF2B5EF4-FFF2-40B4-BE49-F238E27FC236}">
                          <a16:creationId xmlns:a16="http://schemas.microsoft.com/office/drawing/2014/main" id="{CBCB45E4-E30B-BA90-07CB-650B694C8119}"/>
                        </a:ext>
                      </a:extLst>
                    </p:cNvPr>
                    <p:cNvSpPr/>
                    <p:nvPr/>
                  </p:nvSpPr>
                  <p:spPr>
                    <a:xfrm>
                      <a:off x="7119256" y="5120981"/>
                      <a:ext cx="2338272" cy="431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30000"/>
                        </a:lnSpc>
                      </a:pPr>
                      <a:r>
                        <a:rPr kumimoji="1" lang="en-US" altLang="zh-CN" sz="1000" dirty="0">
                          <a:solidFill>
                            <a:schemeClr val="tx1"/>
                          </a:solidFill>
                        </a:rPr>
                        <a:t>Theme color makes PPT more convenient to change.</a:t>
                      </a:r>
                    </a:p>
                  </p:txBody>
                </p:sp>
              </p:grpSp>
            </p:grpSp>
            <p:grpSp>
              <p:nvGrpSpPr>
                <p:cNvPr id="23" name="">
                  <a:extLst>
                    <a:ext uri="{FF2B5EF4-FFF2-40B4-BE49-F238E27FC236}">
                      <a16:creationId xmlns:a16="http://schemas.microsoft.com/office/drawing/2014/main" id="{ECE87BF8-75FE-831D-7403-A95F939A50C3}"/>
                    </a:ext>
                  </a:extLst>
                </p:cNvPr>
                <p:cNvGrpSpPr>
                  <a:grpSpLocks/>
                </p:cNvGrpSpPr>
                <p:nvPr/>
              </p:nvGrpSpPr>
              <p:grpSpPr>
                <a:xfrm>
                  <a:off x="7256868" y="3429000"/>
                  <a:ext cx="540000" cy="540000"/>
                  <a:chOff x="5460031" y="5599496"/>
                  <a:chExt cx="540000" cy="540000"/>
                </a:xfrm>
              </p:grpSpPr>
              <p:sp>
                <p:nvSpPr>
                  <p:cNvPr id="24" name="">
                    <a:extLst>
                      <a:ext uri="{FF2B5EF4-FFF2-40B4-BE49-F238E27FC236}">
                        <a16:creationId xmlns:a16="http://schemas.microsoft.com/office/drawing/2014/main" id="{DDD0B3F6-DAA7-048E-61B9-35AC082F8B1F}"/>
                      </a:ext>
                    </a:extLst>
                  </p:cNvPr>
                  <p:cNvSpPr txBox="1"/>
                  <p:nvPr/>
                </p:nvSpPr>
                <p:spPr>
                  <a:xfrm>
                    <a:off x="5460031" y="5599496"/>
                    <a:ext cx="540000" cy="540000"/>
                  </a:xfrm>
                  <a:prstGeom prst="ellipse">
                    <a:avLst/>
                  </a:prstGeom>
                  <a:solidFill>
                    <a:schemeClr val="accent1"/>
                  </a:solidFill>
                </p:spPr>
                <p:txBody>
                  <a:bodyPr wrap="none" lIns="108000" tIns="108000" rIns="108000" bIns="10800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kumimoji="1" lang="zh-CN" altLang="en-US" sz="2000" b="1" dirty="0">
                      <a:noFill/>
                    </a:endParaRPr>
                  </a:p>
                </p:txBody>
              </p:sp>
              <p:sp>
                <p:nvSpPr>
                  <p:cNvPr id="25" name="">
                    <a:extLst>
                      <a:ext uri="{FF2B5EF4-FFF2-40B4-BE49-F238E27FC236}">
                        <a16:creationId xmlns:a16="http://schemas.microsoft.com/office/drawing/2014/main" id="{2480559D-016C-FBF3-AD45-4B8A2AB33A74}"/>
                      </a:ext>
                    </a:extLst>
                  </p:cNvPr>
                  <p:cNvSpPr/>
                  <p:nvPr/>
                </p:nvSpPr>
                <p:spPr>
                  <a:xfrm>
                    <a:off x="5604182" y="5734497"/>
                    <a:ext cx="251698" cy="269998"/>
                  </a:xfrm>
                  <a:custGeom>
                    <a:avLst/>
                    <a:gdLst>
                      <a:gd name="connsiteX0" fmla="*/ 8356 w 487477"/>
                      <a:gd name="connsiteY0" fmla="*/ 512114 h 522922"/>
                      <a:gd name="connsiteX1" fmla="*/ 8356 w 487477"/>
                      <a:gd name="connsiteY1" fmla="*/ 512114 h 522922"/>
                      <a:gd name="connsiteX2" fmla="*/ 8356 w 487477"/>
                      <a:gd name="connsiteY2" fmla="*/ 512114 h 522922"/>
                      <a:gd name="connsiteX3" fmla="*/ 7404 w 487477"/>
                      <a:gd name="connsiteY3" fmla="*/ 511161 h 522922"/>
                      <a:gd name="connsiteX4" fmla="*/ 5499 w 487477"/>
                      <a:gd name="connsiteY4" fmla="*/ 508303 h 522922"/>
                      <a:gd name="connsiteX5" fmla="*/ 5499 w 487477"/>
                      <a:gd name="connsiteY5" fmla="*/ 508303 h 522922"/>
                      <a:gd name="connsiteX6" fmla="*/ 5499 w 487477"/>
                      <a:gd name="connsiteY6" fmla="*/ 507351 h 522922"/>
                      <a:gd name="connsiteX7" fmla="*/ 4546 w 487477"/>
                      <a:gd name="connsiteY7" fmla="*/ 505446 h 522922"/>
                      <a:gd name="connsiteX8" fmla="*/ 3593 w 487477"/>
                      <a:gd name="connsiteY8" fmla="*/ 503541 h 522922"/>
                      <a:gd name="connsiteX9" fmla="*/ 3593 w 487477"/>
                      <a:gd name="connsiteY9" fmla="*/ 503541 h 522922"/>
                      <a:gd name="connsiteX10" fmla="*/ 3593 w 487477"/>
                      <a:gd name="connsiteY10" fmla="*/ 503541 h 522922"/>
                      <a:gd name="connsiteX11" fmla="*/ 3593 w 487477"/>
                      <a:gd name="connsiteY11" fmla="*/ 503541 h 522922"/>
                      <a:gd name="connsiteX12" fmla="*/ 2641 w 487477"/>
                      <a:gd name="connsiteY12" fmla="*/ 501636 h 522922"/>
                      <a:gd name="connsiteX13" fmla="*/ 2641 w 487477"/>
                      <a:gd name="connsiteY13" fmla="*/ 500684 h 522922"/>
                      <a:gd name="connsiteX14" fmla="*/ 1689 w 487477"/>
                      <a:gd name="connsiteY14" fmla="*/ 498778 h 522922"/>
                      <a:gd name="connsiteX15" fmla="*/ 736 w 487477"/>
                      <a:gd name="connsiteY15" fmla="*/ 494968 h 522922"/>
                      <a:gd name="connsiteX16" fmla="*/ 736 w 487477"/>
                      <a:gd name="connsiteY16" fmla="*/ 492111 h 522922"/>
                      <a:gd name="connsiteX17" fmla="*/ 736 w 487477"/>
                      <a:gd name="connsiteY17" fmla="*/ 485443 h 522922"/>
                      <a:gd name="connsiteX18" fmla="*/ 5499 w 487477"/>
                      <a:gd name="connsiteY18" fmla="*/ 467346 h 522922"/>
                      <a:gd name="connsiteX19" fmla="*/ 155041 w 487477"/>
                      <a:gd name="connsiteY19" fmla="*/ 151116 h 522922"/>
                      <a:gd name="connsiteX20" fmla="*/ 158851 w 487477"/>
                      <a:gd name="connsiteY20" fmla="*/ 134924 h 522922"/>
                      <a:gd name="connsiteX21" fmla="*/ 158851 w 487477"/>
                      <a:gd name="connsiteY21" fmla="*/ 19671 h 522922"/>
                      <a:gd name="connsiteX22" fmla="*/ 120751 w 487477"/>
                      <a:gd name="connsiteY22" fmla="*/ 19671 h 522922"/>
                      <a:gd name="connsiteX23" fmla="*/ 120751 w 487477"/>
                      <a:gd name="connsiteY23" fmla="*/ 621 h 522922"/>
                      <a:gd name="connsiteX24" fmla="*/ 368401 w 487477"/>
                      <a:gd name="connsiteY24" fmla="*/ 621 h 522922"/>
                      <a:gd name="connsiteX25" fmla="*/ 368401 w 487477"/>
                      <a:gd name="connsiteY25" fmla="*/ 19671 h 522922"/>
                      <a:gd name="connsiteX26" fmla="*/ 330301 w 487477"/>
                      <a:gd name="connsiteY26" fmla="*/ 19671 h 522922"/>
                      <a:gd name="connsiteX27" fmla="*/ 330301 w 487477"/>
                      <a:gd name="connsiteY27" fmla="*/ 134924 h 522922"/>
                      <a:gd name="connsiteX28" fmla="*/ 334111 w 487477"/>
                      <a:gd name="connsiteY28" fmla="*/ 151116 h 522922"/>
                      <a:gd name="connsiteX29" fmla="*/ 483654 w 487477"/>
                      <a:gd name="connsiteY29" fmla="*/ 467346 h 522922"/>
                      <a:gd name="connsiteX30" fmla="*/ 485558 w 487477"/>
                      <a:gd name="connsiteY30" fmla="*/ 504493 h 522922"/>
                      <a:gd name="connsiteX31" fmla="*/ 485558 w 487477"/>
                      <a:gd name="connsiteY31" fmla="*/ 504493 h 522922"/>
                      <a:gd name="connsiteX32" fmla="*/ 484606 w 487477"/>
                      <a:gd name="connsiteY32" fmla="*/ 506399 h 522922"/>
                      <a:gd name="connsiteX33" fmla="*/ 459841 w 487477"/>
                      <a:gd name="connsiteY33" fmla="*/ 523543 h 522922"/>
                      <a:gd name="connsiteX34" fmla="*/ 457936 w 487477"/>
                      <a:gd name="connsiteY34" fmla="*/ 523543 h 522922"/>
                      <a:gd name="connsiteX35" fmla="*/ 32168 w 487477"/>
                      <a:gd name="connsiteY35" fmla="*/ 523543 h 522922"/>
                      <a:gd name="connsiteX36" fmla="*/ 30264 w 487477"/>
                      <a:gd name="connsiteY36" fmla="*/ 523543 h 522922"/>
                      <a:gd name="connsiteX37" fmla="*/ 27406 w 487477"/>
                      <a:gd name="connsiteY37" fmla="*/ 523543 h 522922"/>
                      <a:gd name="connsiteX38" fmla="*/ 23596 w 487477"/>
                      <a:gd name="connsiteY38" fmla="*/ 522591 h 522922"/>
                      <a:gd name="connsiteX39" fmla="*/ 23596 w 487477"/>
                      <a:gd name="connsiteY39" fmla="*/ 522591 h 522922"/>
                      <a:gd name="connsiteX40" fmla="*/ 17881 w 487477"/>
                      <a:gd name="connsiteY40" fmla="*/ 520686 h 522922"/>
                      <a:gd name="connsiteX41" fmla="*/ 15976 w 487477"/>
                      <a:gd name="connsiteY41" fmla="*/ 519734 h 522922"/>
                      <a:gd name="connsiteX42" fmla="*/ 15024 w 487477"/>
                      <a:gd name="connsiteY42" fmla="*/ 518781 h 522922"/>
                      <a:gd name="connsiteX43" fmla="*/ 10261 w 487477"/>
                      <a:gd name="connsiteY43" fmla="*/ 514971 h 522922"/>
                      <a:gd name="connsiteX44" fmla="*/ 8356 w 487477"/>
                      <a:gd name="connsiteY44" fmla="*/ 512114 h 522922"/>
                      <a:gd name="connsiteX45" fmla="*/ 8356 w 487477"/>
                      <a:gd name="connsiteY45" fmla="*/ 512114 h 522922"/>
                      <a:gd name="connsiteX46" fmla="*/ 255054 w 487477"/>
                      <a:gd name="connsiteY46" fmla="*/ 402576 h 522922"/>
                      <a:gd name="connsiteX47" fmla="*/ 252196 w 487477"/>
                      <a:gd name="connsiteY47" fmla="*/ 404481 h 522922"/>
                      <a:gd name="connsiteX48" fmla="*/ 246481 w 487477"/>
                      <a:gd name="connsiteY48" fmla="*/ 408291 h 522922"/>
                      <a:gd name="connsiteX49" fmla="*/ 55029 w 487477"/>
                      <a:gd name="connsiteY49" fmla="*/ 414959 h 522922"/>
                      <a:gd name="connsiteX50" fmla="*/ 51218 w 487477"/>
                      <a:gd name="connsiteY50" fmla="*/ 413053 h 522922"/>
                      <a:gd name="connsiteX51" fmla="*/ 22643 w 487477"/>
                      <a:gd name="connsiteY51" fmla="*/ 474014 h 522922"/>
                      <a:gd name="connsiteX52" fmla="*/ 21691 w 487477"/>
                      <a:gd name="connsiteY52" fmla="*/ 475918 h 522922"/>
                      <a:gd name="connsiteX53" fmla="*/ 21691 w 487477"/>
                      <a:gd name="connsiteY53" fmla="*/ 495921 h 522922"/>
                      <a:gd name="connsiteX54" fmla="*/ 29311 w 487477"/>
                      <a:gd name="connsiteY54" fmla="*/ 502589 h 522922"/>
                      <a:gd name="connsiteX55" fmla="*/ 30264 w 487477"/>
                      <a:gd name="connsiteY55" fmla="*/ 502589 h 522922"/>
                      <a:gd name="connsiteX56" fmla="*/ 31216 w 487477"/>
                      <a:gd name="connsiteY56" fmla="*/ 502589 h 522922"/>
                      <a:gd name="connsiteX57" fmla="*/ 456983 w 487477"/>
                      <a:gd name="connsiteY57" fmla="*/ 502589 h 522922"/>
                      <a:gd name="connsiteX58" fmla="*/ 457936 w 487477"/>
                      <a:gd name="connsiteY58" fmla="*/ 502589 h 522922"/>
                      <a:gd name="connsiteX59" fmla="*/ 466508 w 487477"/>
                      <a:gd name="connsiteY59" fmla="*/ 495921 h 522922"/>
                      <a:gd name="connsiteX60" fmla="*/ 467461 w 487477"/>
                      <a:gd name="connsiteY60" fmla="*/ 477824 h 522922"/>
                      <a:gd name="connsiteX61" fmla="*/ 466508 w 487477"/>
                      <a:gd name="connsiteY61" fmla="*/ 475918 h 522922"/>
                      <a:gd name="connsiteX62" fmla="*/ 465556 w 487477"/>
                      <a:gd name="connsiteY62" fmla="*/ 474014 h 522922"/>
                      <a:gd name="connsiteX63" fmla="*/ 423646 w 487477"/>
                      <a:gd name="connsiteY63" fmla="*/ 385431 h 522922"/>
                      <a:gd name="connsiteX64" fmla="*/ 255054 w 487477"/>
                      <a:gd name="connsiteY64" fmla="*/ 402576 h 522922"/>
                      <a:gd name="connsiteX65" fmla="*/ 305536 w 487477"/>
                      <a:gd name="connsiteY65" fmla="*/ 255891 h 522922"/>
                      <a:gd name="connsiteX66" fmla="*/ 272199 w 487477"/>
                      <a:gd name="connsiteY66" fmla="*/ 289228 h 522922"/>
                      <a:gd name="connsiteX67" fmla="*/ 305536 w 487477"/>
                      <a:gd name="connsiteY67" fmla="*/ 322566 h 522922"/>
                      <a:gd name="connsiteX68" fmla="*/ 338874 w 487477"/>
                      <a:gd name="connsiteY68" fmla="*/ 289228 h 522922"/>
                      <a:gd name="connsiteX69" fmla="*/ 305536 w 487477"/>
                      <a:gd name="connsiteY69" fmla="*/ 255891 h 52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7477" h="522922">
                        <a:moveTo>
                          <a:pt x="8356" y="512114"/>
                        </a:moveTo>
                        <a:lnTo>
                          <a:pt x="8356" y="512114"/>
                        </a:lnTo>
                        <a:lnTo>
                          <a:pt x="8356" y="512114"/>
                        </a:lnTo>
                        <a:lnTo>
                          <a:pt x="7404" y="511161"/>
                        </a:lnTo>
                        <a:cubicBezTo>
                          <a:pt x="6451" y="510209"/>
                          <a:pt x="6451" y="509256"/>
                          <a:pt x="5499" y="508303"/>
                        </a:cubicBezTo>
                        <a:lnTo>
                          <a:pt x="5499" y="508303"/>
                        </a:lnTo>
                        <a:lnTo>
                          <a:pt x="5499" y="507351"/>
                        </a:lnTo>
                        <a:lnTo>
                          <a:pt x="4546" y="505446"/>
                        </a:lnTo>
                        <a:lnTo>
                          <a:pt x="3593" y="503541"/>
                        </a:lnTo>
                        <a:lnTo>
                          <a:pt x="3593" y="503541"/>
                        </a:lnTo>
                        <a:lnTo>
                          <a:pt x="3593" y="503541"/>
                        </a:lnTo>
                        <a:lnTo>
                          <a:pt x="3593" y="503541"/>
                        </a:lnTo>
                        <a:lnTo>
                          <a:pt x="2641" y="501636"/>
                        </a:lnTo>
                        <a:cubicBezTo>
                          <a:pt x="2641" y="501636"/>
                          <a:pt x="2641" y="500684"/>
                          <a:pt x="2641" y="500684"/>
                        </a:cubicBezTo>
                        <a:cubicBezTo>
                          <a:pt x="2641" y="499731"/>
                          <a:pt x="2641" y="499731"/>
                          <a:pt x="1689" y="498778"/>
                        </a:cubicBezTo>
                        <a:cubicBezTo>
                          <a:pt x="1689" y="497826"/>
                          <a:pt x="736" y="495921"/>
                          <a:pt x="736" y="494968"/>
                        </a:cubicBezTo>
                        <a:lnTo>
                          <a:pt x="736" y="492111"/>
                        </a:lnTo>
                        <a:cubicBezTo>
                          <a:pt x="736" y="490206"/>
                          <a:pt x="736" y="487349"/>
                          <a:pt x="736" y="485443"/>
                        </a:cubicBezTo>
                        <a:cubicBezTo>
                          <a:pt x="736" y="478776"/>
                          <a:pt x="2641" y="473061"/>
                          <a:pt x="5499" y="467346"/>
                        </a:cubicBezTo>
                        <a:lnTo>
                          <a:pt x="155041" y="151116"/>
                        </a:lnTo>
                        <a:cubicBezTo>
                          <a:pt x="157899" y="146353"/>
                          <a:pt x="158851" y="140639"/>
                          <a:pt x="158851" y="134924"/>
                        </a:cubicBezTo>
                        <a:lnTo>
                          <a:pt x="158851" y="19671"/>
                        </a:lnTo>
                        <a:lnTo>
                          <a:pt x="120751" y="19671"/>
                        </a:lnTo>
                        <a:lnTo>
                          <a:pt x="120751" y="621"/>
                        </a:lnTo>
                        <a:lnTo>
                          <a:pt x="368401" y="621"/>
                        </a:lnTo>
                        <a:lnTo>
                          <a:pt x="368401" y="19671"/>
                        </a:lnTo>
                        <a:lnTo>
                          <a:pt x="330301" y="19671"/>
                        </a:lnTo>
                        <a:lnTo>
                          <a:pt x="330301" y="134924"/>
                        </a:lnTo>
                        <a:cubicBezTo>
                          <a:pt x="330301" y="140639"/>
                          <a:pt x="331254" y="146353"/>
                          <a:pt x="334111" y="151116"/>
                        </a:cubicBezTo>
                        <a:lnTo>
                          <a:pt x="483654" y="467346"/>
                        </a:lnTo>
                        <a:cubicBezTo>
                          <a:pt x="489368" y="478776"/>
                          <a:pt x="489368" y="492111"/>
                          <a:pt x="485558" y="504493"/>
                        </a:cubicBezTo>
                        <a:lnTo>
                          <a:pt x="485558" y="504493"/>
                        </a:lnTo>
                        <a:lnTo>
                          <a:pt x="484606" y="506399"/>
                        </a:lnTo>
                        <a:cubicBezTo>
                          <a:pt x="479843" y="515924"/>
                          <a:pt x="470318" y="522591"/>
                          <a:pt x="459841" y="523543"/>
                        </a:cubicBezTo>
                        <a:lnTo>
                          <a:pt x="457936" y="523543"/>
                        </a:lnTo>
                        <a:lnTo>
                          <a:pt x="32168" y="523543"/>
                        </a:lnTo>
                        <a:lnTo>
                          <a:pt x="30264" y="523543"/>
                        </a:lnTo>
                        <a:cubicBezTo>
                          <a:pt x="29311" y="523543"/>
                          <a:pt x="28358" y="523543"/>
                          <a:pt x="27406" y="523543"/>
                        </a:cubicBezTo>
                        <a:cubicBezTo>
                          <a:pt x="26454" y="523543"/>
                          <a:pt x="24549" y="523543"/>
                          <a:pt x="23596" y="522591"/>
                        </a:cubicBezTo>
                        <a:lnTo>
                          <a:pt x="23596" y="522591"/>
                        </a:lnTo>
                        <a:cubicBezTo>
                          <a:pt x="21691" y="521639"/>
                          <a:pt x="19786" y="521639"/>
                          <a:pt x="17881" y="520686"/>
                        </a:cubicBezTo>
                        <a:lnTo>
                          <a:pt x="15976" y="519734"/>
                        </a:lnTo>
                        <a:cubicBezTo>
                          <a:pt x="15976" y="519734"/>
                          <a:pt x="15024" y="519734"/>
                          <a:pt x="15024" y="518781"/>
                        </a:cubicBezTo>
                        <a:cubicBezTo>
                          <a:pt x="13118" y="517828"/>
                          <a:pt x="11214" y="515924"/>
                          <a:pt x="10261" y="514971"/>
                        </a:cubicBezTo>
                        <a:lnTo>
                          <a:pt x="8356" y="512114"/>
                        </a:lnTo>
                        <a:lnTo>
                          <a:pt x="8356" y="512114"/>
                        </a:lnTo>
                        <a:close/>
                        <a:moveTo>
                          <a:pt x="255054" y="402576"/>
                        </a:moveTo>
                        <a:lnTo>
                          <a:pt x="252196" y="404481"/>
                        </a:lnTo>
                        <a:lnTo>
                          <a:pt x="246481" y="408291"/>
                        </a:lnTo>
                        <a:cubicBezTo>
                          <a:pt x="198856" y="439724"/>
                          <a:pt x="119799" y="440676"/>
                          <a:pt x="55029" y="414959"/>
                        </a:cubicBezTo>
                        <a:lnTo>
                          <a:pt x="51218" y="413053"/>
                        </a:lnTo>
                        <a:lnTo>
                          <a:pt x="22643" y="474014"/>
                        </a:lnTo>
                        <a:lnTo>
                          <a:pt x="21691" y="475918"/>
                        </a:lnTo>
                        <a:cubicBezTo>
                          <a:pt x="18833" y="482586"/>
                          <a:pt x="18833" y="490206"/>
                          <a:pt x="21691" y="495921"/>
                        </a:cubicBezTo>
                        <a:cubicBezTo>
                          <a:pt x="22643" y="498778"/>
                          <a:pt x="25501" y="501636"/>
                          <a:pt x="29311" y="502589"/>
                        </a:cubicBezTo>
                        <a:lnTo>
                          <a:pt x="30264" y="502589"/>
                        </a:lnTo>
                        <a:lnTo>
                          <a:pt x="31216" y="502589"/>
                        </a:lnTo>
                        <a:lnTo>
                          <a:pt x="456983" y="502589"/>
                        </a:lnTo>
                        <a:lnTo>
                          <a:pt x="457936" y="502589"/>
                        </a:lnTo>
                        <a:cubicBezTo>
                          <a:pt x="461746" y="502589"/>
                          <a:pt x="464604" y="499731"/>
                          <a:pt x="466508" y="495921"/>
                        </a:cubicBezTo>
                        <a:cubicBezTo>
                          <a:pt x="468414" y="490206"/>
                          <a:pt x="469366" y="483539"/>
                          <a:pt x="467461" y="477824"/>
                        </a:cubicBezTo>
                        <a:lnTo>
                          <a:pt x="466508" y="475918"/>
                        </a:lnTo>
                        <a:lnTo>
                          <a:pt x="465556" y="474014"/>
                        </a:lnTo>
                        <a:lnTo>
                          <a:pt x="423646" y="385431"/>
                        </a:lnTo>
                        <a:cubicBezTo>
                          <a:pt x="365543" y="372096"/>
                          <a:pt x="296011" y="376859"/>
                          <a:pt x="255054" y="402576"/>
                        </a:cubicBezTo>
                        <a:close/>
                        <a:moveTo>
                          <a:pt x="305536" y="255891"/>
                        </a:moveTo>
                        <a:cubicBezTo>
                          <a:pt x="287439" y="255891"/>
                          <a:pt x="272199" y="271131"/>
                          <a:pt x="272199" y="289228"/>
                        </a:cubicBezTo>
                        <a:cubicBezTo>
                          <a:pt x="272199" y="307326"/>
                          <a:pt x="287439" y="322566"/>
                          <a:pt x="305536" y="322566"/>
                        </a:cubicBezTo>
                        <a:cubicBezTo>
                          <a:pt x="323633" y="322566"/>
                          <a:pt x="338874" y="307326"/>
                          <a:pt x="338874" y="289228"/>
                        </a:cubicBezTo>
                        <a:cubicBezTo>
                          <a:pt x="338874" y="270178"/>
                          <a:pt x="323633" y="255891"/>
                          <a:pt x="305536" y="255891"/>
                        </a:cubicBezTo>
                        <a:close/>
                      </a:path>
                    </a:pathLst>
                  </a:custGeom>
                  <a:solidFill>
                    <a:schemeClr val="bg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grpSp>
            <p:nvGrpSpPr>
              <p:cNvPr id="11" name="">
                <a:extLst>
                  <a:ext uri="{FF2B5EF4-FFF2-40B4-BE49-F238E27FC236}">
                    <a16:creationId xmlns:a16="http://schemas.microsoft.com/office/drawing/2014/main" id="{21BD4E8B-1642-0EB3-881C-C4D9EFAF0AC0}"/>
                  </a:ext>
                </a:extLst>
              </p:cNvPr>
              <p:cNvGrpSpPr/>
              <p:nvPr/>
            </p:nvGrpSpPr>
            <p:grpSpPr>
              <a:xfrm>
                <a:off x="8840426" y="3429000"/>
                <a:ext cx="3351574" cy="2030905"/>
                <a:chOff x="8840426" y="3429000"/>
                <a:chExt cx="3351574" cy="2030905"/>
              </a:xfrm>
            </p:grpSpPr>
            <p:cxnSp>
              <p:nvCxnSpPr>
                <p:cNvPr id="12" name="">
                  <a:extLst>
                    <a:ext uri="{FF2B5EF4-FFF2-40B4-BE49-F238E27FC236}">
                      <a16:creationId xmlns:a16="http://schemas.microsoft.com/office/drawing/2014/main" id="{F2667389-5ABD-CBCA-8C0C-78C4DDB0CC62}"/>
                    </a:ext>
                  </a:extLst>
                </p:cNvPr>
                <p:cNvCxnSpPr>
                  <a:cxnSpLocks/>
                </p:cNvCxnSpPr>
                <p:nvPr/>
              </p:nvCxnSpPr>
              <p:spPr>
                <a:xfrm>
                  <a:off x="8840426" y="3705120"/>
                  <a:ext cx="3351574" cy="0"/>
                </a:xfrm>
                <a:prstGeom prst="straightConnector1">
                  <a:avLst/>
                </a:prstGeom>
                <a:ln w="1587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3" name="">
                  <a:extLst>
                    <a:ext uri="{FF2B5EF4-FFF2-40B4-BE49-F238E27FC236}">
                      <a16:creationId xmlns:a16="http://schemas.microsoft.com/office/drawing/2014/main" id="{BD32655A-452F-ED9A-5A0D-0A5ACD2FD816}"/>
                    </a:ext>
                  </a:extLst>
                </p:cNvPr>
                <p:cNvGrpSpPr/>
                <p:nvPr/>
              </p:nvGrpSpPr>
              <p:grpSpPr>
                <a:xfrm>
                  <a:off x="9245602" y="4268845"/>
                  <a:ext cx="2286000" cy="1191060"/>
                  <a:chOff x="5867372" y="1574047"/>
                  <a:chExt cx="2286000" cy="1191060"/>
                </a:xfrm>
              </p:grpSpPr>
              <p:sp>
                <p:nvSpPr>
                  <p:cNvPr id="17" name="">
                    <a:extLst>
                      <a:ext uri="{FF2B5EF4-FFF2-40B4-BE49-F238E27FC236}">
                        <a16:creationId xmlns:a16="http://schemas.microsoft.com/office/drawing/2014/main" id="{B3370681-13BF-43FF-3DB2-CA7159B37B67}"/>
                      </a:ext>
                    </a:extLst>
                  </p:cNvPr>
                  <p:cNvSpPr/>
                  <p:nvPr/>
                </p:nvSpPr>
                <p:spPr>
                  <a:xfrm>
                    <a:off x="5867372" y="1574047"/>
                    <a:ext cx="2286000" cy="1191060"/>
                  </a:xfrm>
                  <a:prstGeom prst="roundRect">
                    <a:avLst>
                      <a:gd name="adj" fmla="val 10000"/>
                    </a:avLst>
                  </a:prstGeom>
                  <a:solidFill>
                    <a:schemeClr val="bg1">
                      <a:alpha val="68000"/>
                    </a:schemeClr>
                  </a:solidFill>
                  <a:ln w="6055" cap="flat">
                    <a:noFill/>
                    <a:prstDash val="solid"/>
                    <a:miter/>
                  </a:ln>
                </p:spPr>
                <p:txBody>
                  <a:bodyPr rtlCol="0" anchor="ctr"/>
                  <a:lstStyle/>
                  <a:p>
                    <a:endParaRPr lang="zh-CN" altLang="en-US"/>
                  </a:p>
                </p:txBody>
              </p:sp>
              <p:grpSp>
                <p:nvGrpSpPr>
                  <p:cNvPr id="18" name="">
                    <a:extLst>
                      <a:ext uri="{FF2B5EF4-FFF2-40B4-BE49-F238E27FC236}">
                        <a16:creationId xmlns:a16="http://schemas.microsoft.com/office/drawing/2014/main" id="{4CFD1CE7-FF82-AF5B-3B02-DAB12216E049}"/>
                      </a:ext>
                    </a:extLst>
                  </p:cNvPr>
                  <p:cNvGrpSpPr>
                    <a:grpSpLocks/>
                  </p:cNvGrpSpPr>
                  <p:nvPr/>
                </p:nvGrpSpPr>
                <p:grpSpPr>
                  <a:xfrm>
                    <a:off x="6025776" y="1677342"/>
                    <a:ext cx="1969192" cy="1019474"/>
                    <a:chOff x="7119256" y="4816418"/>
                    <a:chExt cx="2338272" cy="735604"/>
                  </a:xfrm>
                  <a:noFill/>
                </p:grpSpPr>
                <p:sp>
                  <p:nvSpPr>
                    <p:cNvPr id="19" name="">
                      <a:extLst>
                        <a:ext uri="{FF2B5EF4-FFF2-40B4-BE49-F238E27FC236}">
                          <a16:creationId xmlns:a16="http://schemas.microsoft.com/office/drawing/2014/main" id="{5B0C9CF0-0132-2609-6E45-5ED40223350E}"/>
                        </a:ext>
                      </a:extLst>
                    </p:cNvPr>
                    <p:cNvSpPr/>
                    <p:nvPr/>
                  </p:nvSpPr>
                  <p:spPr>
                    <a:xfrm>
                      <a:off x="7119256" y="4816418"/>
                      <a:ext cx="2338272" cy="3088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kumimoji="1" lang="en-US" altLang="zh-CN" sz="1600" b="1" dirty="0">
                          <a:solidFill>
                            <a:schemeClr val="tx1"/>
                          </a:solidFill>
                        </a:rPr>
                        <a:t>Text</a:t>
                      </a:r>
                      <a:r>
                        <a:rPr kumimoji="1" lang="zh-CN" altLang="en-US" sz="1600" b="1" dirty="0">
                          <a:solidFill>
                            <a:schemeClr val="tx1"/>
                          </a:solidFill>
                        </a:rPr>
                        <a:t> </a:t>
                      </a:r>
                      <a:r>
                        <a:rPr kumimoji="1" lang="en-US" altLang="zh-CN" sz="1600" b="1" dirty="0">
                          <a:solidFill>
                            <a:schemeClr val="tx1"/>
                          </a:solidFill>
                        </a:rPr>
                        <a:t>here</a:t>
                      </a:r>
                    </a:p>
                  </p:txBody>
                </p:sp>
                <p:sp>
                  <p:nvSpPr>
                    <p:cNvPr id="20" name="">
                      <a:extLst>
                        <a:ext uri="{FF2B5EF4-FFF2-40B4-BE49-F238E27FC236}">
                          <a16:creationId xmlns:a16="http://schemas.microsoft.com/office/drawing/2014/main" id="{D99024A3-DED4-02A3-E868-8A64A28A3E4A}"/>
                        </a:ext>
                      </a:extLst>
                    </p:cNvPr>
                    <p:cNvSpPr/>
                    <p:nvPr/>
                  </p:nvSpPr>
                  <p:spPr>
                    <a:xfrm>
                      <a:off x="7119256" y="5120981"/>
                      <a:ext cx="2338272" cy="431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30000"/>
                        </a:lnSpc>
                      </a:pPr>
                      <a:r>
                        <a:rPr kumimoji="1" lang="en-US" altLang="zh-CN" sz="1000" dirty="0">
                          <a:solidFill>
                            <a:schemeClr val="tx1"/>
                          </a:solidFill>
                        </a:rPr>
                        <a:t>Theme color makes PPT more convenient to change.</a:t>
                      </a:r>
                    </a:p>
                  </p:txBody>
                </p:sp>
              </p:grpSp>
            </p:grpSp>
            <p:grpSp>
              <p:nvGrpSpPr>
                <p:cNvPr id="14" name="">
                  <a:extLst>
                    <a:ext uri="{FF2B5EF4-FFF2-40B4-BE49-F238E27FC236}">
                      <a16:creationId xmlns:a16="http://schemas.microsoft.com/office/drawing/2014/main" id="{3DE969FB-4D69-0AD1-3B1C-42F04E160345}"/>
                    </a:ext>
                  </a:extLst>
                </p:cNvPr>
                <p:cNvGrpSpPr>
                  <a:grpSpLocks/>
                </p:cNvGrpSpPr>
                <p:nvPr/>
              </p:nvGrpSpPr>
              <p:grpSpPr>
                <a:xfrm>
                  <a:off x="10118602" y="3429000"/>
                  <a:ext cx="540000" cy="540000"/>
                  <a:chOff x="6335984" y="5599496"/>
                  <a:chExt cx="540000" cy="540000"/>
                </a:xfrm>
              </p:grpSpPr>
              <p:sp>
                <p:nvSpPr>
                  <p:cNvPr id="15" name="">
                    <a:extLst>
                      <a:ext uri="{FF2B5EF4-FFF2-40B4-BE49-F238E27FC236}">
                        <a16:creationId xmlns:a16="http://schemas.microsoft.com/office/drawing/2014/main" id="{656BCA91-E5A5-AC75-A0CE-A2B9DD8E3021}"/>
                      </a:ext>
                    </a:extLst>
                  </p:cNvPr>
                  <p:cNvSpPr txBox="1"/>
                  <p:nvPr/>
                </p:nvSpPr>
                <p:spPr>
                  <a:xfrm>
                    <a:off x="6335984" y="5599496"/>
                    <a:ext cx="540000" cy="540000"/>
                  </a:xfrm>
                  <a:prstGeom prst="ellipse">
                    <a:avLst/>
                  </a:prstGeom>
                  <a:solidFill>
                    <a:schemeClr val="accent1"/>
                  </a:solidFill>
                </p:spPr>
                <p:txBody>
                  <a:bodyPr wrap="none" lIns="108000" tIns="108000" rIns="108000" bIns="10800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kumimoji="1" lang="zh-CN" altLang="en-US" sz="2000" b="1" dirty="0">
                      <a:noFill/>
                    </a:endParaRPr>
                  </a:p>
                </p:txBody>
              </p:sp>
              <p:sp>
                <p:nvSpPr>
                  <p:cNvPr id="16" name="">
                    <a:extLst>
                      <a:ext uri="{FF2B5EF4-FFF2-40B4-BE49-F238E27FC236}">
                        <a16:creationId xmlns:a16="http://schemas.microsoft.com/office/drawing/2014/main" id="{773F866F-E329-8AC9-227B-4D4393958DCF}"/>
                      </a:ext>
                    </a:extLst>
                  </p:cNvPr>
                  <p:cNvSpPr/>
                  <p:nvPr/>
                </p:nvSpPr>
                <p:spPr>
                  <a:xfrm>
                    <a:off x="6468280" y="5734252"/>
                    <a:ext cx="275408" cy="270488"/>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599 h 523875"/>
                      <a:gd name="connsiteX30" fmla="*/ 11342 w 533400"/>
                      <a:gd name="connsiteY30" fmla="*/ 175881 h 523875"/>
                      <a:gd name="connsiteX31" fmla="*/ 56109 w 533400"/>
                      <a:gd name="connsiteY31" fmla="*/ 127304 h 523875"/>
                      <a:gd name="connsiteX32" fmla="*/ 8373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957" y="276846"/>
                          <a:pt x="372339" y="289229"/>
                          <a:pt x="372339" y="305421"/>
                        </a:cubicBezTo>
                        <a:lnTo>
                          <a:pt x="372339" y="495921"/>
                        </a:lnTo>
                        <a:cubicBezTo>
                          <a:pt x="372339" y="512114"/>
                          <a:pt x="359957" y="524496"/>
                          <a:pt x="343764" y="524496"/>
                        </a:cubicBezTo>
                        <a:lnTo>
                          <a:pt x="191364" y="524496"/>
                        </a:lnTo>
                        <a:cubicBezTo>
                          <a:pt x="175171" y="524496"/>
                          <a:pt x="162789" y="512114"/>
                          <a:pt x="162789" y="495921"/>
                        </a:cubicBezTo>
                        <a:lnTo>
                          <a:pt x="162789" y="305421"/>
                        </a:lnTo>
                        <a:cubicBezTo>
                          <a:pt x="162789" y="289229"/>
                          <a:pt x="175171" y="276846"/>
                          <a:pt x="191364" y="276846"/>
                        </a:cubicBezTo>
                        <a:lnTo>
                          <a:pt x="343764" y="276846"/>
                        </a:lnTo>
                        <a:close/>
                        <a:moveTo>
                          <a:pt x="143739" y="114921"/>
                        </a:moveTo>
                        <a:cubicBezTo>
                          <a:pt x="143739" y="134924"/>
                          <a:pt x="159932" y="152069"/>
                          <a:pt x="179934" y="153021"/>
                        </a:cubicBezTo>
                        <a:lnTo>
                          <a:pt x="181839" y="153021"/>
                        </a:lnTo>
                        <a:lnTo>
                          <a:pt x="353289" y="153021"/>
                        </a:lnTo>
                        <a:cubicBezTo>
                          <a:pt x="373292" y="153021"/>
                          <a:pt x="390436" y="136829"/>
                          <a:pt x="391389" y="116826"/>
                        </a:cubicBezTo>
                        <a:lnTo>
                          <a:pt x="391389" y="114921"/>
                        </a:lnTo>
                        <a:lnTo>
                          <a:pt x="505689" y="114921"/>
                        </a:lnTo>
                        <a:cubicBezTo>
                          <a:pt x="521882" y="114921"/>
                          <a:pt x="534264" y="127304"/>
                          <a:pt x="534264" y="143496"/>
                        </a:cubicBezTo>
                        <a:lnTo>
                          <a:pt x="534264" y="381621"/>
                        </a:lnTo>
                        <a:cubicBezTo>
                          <a:pt x="534264" y="397814"/>
                          <a:pt x="521882" y="410196"/>
                          <a:pt x="505689" y="410196"/>
                        </a:cubicBezTo>
                        <a:lnTo>
                          <a:pt x="391389" y="410196"/>
                        </a:lnTo>
                        <a:lnTo>
                          <a:pt x="391389" y="295896"/>
                        </a:lnTo>
                        <a:cubicBezTo>
                          <a:pt x="391389" y="275894"/>
                          <a:pt x="375196" y="258749"/>
                          <a:pt x="355194" y="257796"/>
                        </a:cubicBezTo>
                        <a:lnTo>
                          <a:pt x="353289" y="257796"/>
                        </a:lnTo>
                        <a:lnTo>
                          <a:pt x="181839" y="257796"/>
                        </a:lnTo>
                        <a:cubicBezTo>
                          <a:pt x="161836" y="257796"/>
                          <a:pt x="144692" y="273989"/>
                          <a:pt x="143739" y="293991"/>
                        </a:cubicBezTo>
                        <a:lnTo>
                          <a:pt x="143739" y="295896"/>
                        </a:lnTo>
                        <a:lnTo>
                          <a:pt x="143739" y="410196"/>
                        </a:lnTo>
                        <a:lnTo>
                          <a:pt x="29439" y="410196"/>
                        </a:lnTo>
                        <a:cubicBezTo>
                          <a:pt x="13246" y="410196"/>
                          <a:pt x="864" y="397814"/>
                          <a:pt x="864" y="381621"/>
                        </a:cubicBezTo>
                        <a:lnTo>
                          <a:pt x="864" y="201599"/>
                        </a:lnTo>
                        <a:cubicBezTo>
                          <a:pt x="864" y="192074"/>
                          <a:pt x="4674" y="182549"/>
                          <a:pt x="11342" y="175881"/>
                        </a:cubicBezTo>
                        <a:lnTo>
                          <a:pt x="56109" y="127304"/>
                        </a:lnTo>
                        <a:cubicBezTo>
                          <a:pt x="63729" y="119684"/>
                          <a:pt x="73254" y="114921"/>
                          <a:pt x="83732" y="114921"/>
                        </a:cubicBezTo>
                        <a:lnTo>
                          <a:pt x="143739" y="114921"/>
                        </a:lnTo>
                        <a:close/>
                        <a:moveTo>
                          <a:pt x="462827" y="172071"/>
                        </a:moveTo>
                        <a:cubicBezTo>
                          <a:pt x="455207" y="172071"/>
                          <a:pt x="448539" y="178739"/>
                          <a:pt x="448539" y="186359"/>
                        </a:cubicBezTo>
                        <a:cubicBezTo>
                          <a:pt x="448539" y="193979"/>
                          <a:pt x="455207" y="200646"/>
                          <a:pt x="462827" y="200646"/>
                        </a:cubicBezTo>
                        <a:cubicBezTo>
                          <a:pt x="470446" y="200646"/>
                          <a:pt x="477114" y="193979"/>
                          <a:pt x="477114" y="186359"/>
                        </a:cubicBezTo>
                        <a:cubicBezTo>
                          <a:pt x="477114" y="178739"/>
                          <a:pt x="470446" y="172071"/>
                          <a:pt x="462827" y="172071"/>
                        </a:cubicBezTo>
                        <a:close/>
                        <a:moveTo>
                          <a:pt x="343764" y="621"/>
                        </a:moveTo>
                        <a:cubicBezTo>
                          <a:pt x="359957" y="621"/>
                          <a:pt x="372339" y="13004"/>
                          <a:pt x="372339" y="29196"/>
                        </a:cubicBezTo>
                        <a:lnTo>
                          <a:pt x="372339" y="105396"/>
                        </a:lnTo>
                        <a:cubicBezTo>
                          <a:pt x="372339" y="121589"/>
                          <a:pt x="359957" y="133971"/>
                          <a:pt x="343764" y="133971"/>
                        </a:cubicBezTo>
                        <a:lnTo>
                          <a:pt x="191364" y="133971"/>
                        </a:lnTo>
                        <a:cubicBezTo>
                          <a:pt x="175171" y="133971"/>
                          <a:pt x="162789" y="121589"/>
                          <a:pt x="162789" y="105396"/>
                        </a:cubicBezTo>
                        <a:lnTo>
                          <a:pt x="162789" y="29196"/>
                        </a:lnTo>
                        <a:cubicBezTo>
                          <a:pt x="162789" y="13004"/>
                          <a:pt x="175171" y="621"/>
                          <a:pt x="191364" y="621"/>
                        </a:cubicBezTo>
                        <a:lnTo>
                          <a:pt x="343764" y="621"/>
                        </a:lnTo>
                        <a:close/>
                      </a:path>
                    </a:pathLst>
                  </a:custGeom>
                  <a:solidFill>
                    <a:schemeClr val="bg1"/>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grpSp>
      </p:grpSp>
    </p:spTree>
    <p:custDataLst>
      <p:tags r:id="rId1"/>
    </p:custDataLst>
    <p:extLst>
      <p:ext uri="{BB962C8B-B14F-4D97-AF65-F5344CB8AC3E}">
        <p14:creationId xmlns:p14="http://schemas.microsoft.com/office/powerpoint/2010/main" val="2496225923"/>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
            <a:extLst>
              <a:ext uri="{FF2B5EF4-FFF2-40B4-BE49-F238E27FC236}">
                <a16:creationId xmlns:a16="http://schemas.microsoft.com/office/drawing/2014/main" id="{DFD52094-98C0-4141-A04B-98B9DF4DFA73}"/>
              </a:ext>
            </a:extLst>
          </p:cNvPr>
          <p:cNvSpPr>
            <a:spLocks noGrp="1"/>
          </p:cNvSpPr>
          <p:nvPr>
            <p:ph type="body" sz="quarter" idx="13"/>
          </p:nvPr>
        </p:nvSpPr>
        <p:spPr/>
        <p:txBody>
          <a:bodyPr/>
          <a:lstStyle/>
          <a:p>
            <a:r>
              <a:rPr lang="en-GB" altLang="zh-CN" dirty="0"/>
              <a:t>Thank you for </a:t>
            </a:r>
          </a:p>
          <a:p>
            <a:r>
              <a:rPr lang="en-GB" altLang="zh-CN" dirty="0"/>
              <a:t>watching.</a:t>
            </a:r>
          </a:p>
        </p:txBody>
      </p:sp>
      <p:sp>
        <p:nvSpPr>
          <p:cNvPr id="6" name="">
            <a:extLst>
              <a:ext uri="{FF2B5EF4-FFF2-40B4-BE49-F238E27FC236}">
                <a16:creationId xmlns:a16="http://schemas.microsoft.com/office/drawing/2014/main" id="{14F59A02-7E74-F485-0D45-867ACD2F7D03}"/>
              </a:ext>
            </a:extLst>
          </p:cNvPr>
          <p:cNvSpPr txBox="1">
            <a:spLocks/>
          </p:cNvSpPr>
          <p:nvPr/>
        </p:nvSpPr>
        <p:spPr>
          <a:xfrm>
            <a:off x="9709150" y="5837828"/>
            <a:ext cx="1809750" cy="29627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altLang="zh-CN" sz="4000" b="1" kern="1200" smtClean="0">
                <a:solidFill>
                  <a:schemeClr val="accent2"/>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lang="en-US" altLang="zh-CN" sz="16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altLang="zh-CN" sz="14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altLang="zh-CN" sz="12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bg1"/>
                </a:solidFill>
              </a:rPr>
              <a:t>Speaker name and title</a:t>
            </a:r>
          </a:p>
        </p:txBody>
      </p:sp>
      <p:sp>
        <p:nvSpPr>
          <p:cNvPr id="7" name="">
            <a:extLst>
              <a:ext uri="{FF2B5EF4-FFF2-40B4-BE49-F238E27FC236}">
                <a16:creationId xmlns:a16="http://schemas.microsoft.com/office/drawing/2014/main" id="{0160FEEE-8540-221C-B272-4A65DBCD4B7F}"/>
              </a:ext>
            </a:extLst>
          </p:cNvPr>
          <p:cNvSpPr>
            <a:spLocks noGrp="1"/>
          </p:cNvSpPr>
          <p:nvPr>
            <p:ph type="body" sz="quarter" idx="14"/>
          </p:nvPr>
        </p:nvSpPr>
        <p:spPr>
          <a:xfrm>
            <a:off x="660400" y="5837829"/>
            <a:ext cx="5568950" cy="296271"/>
          </a:xfrm>
        </p:spPr>
        <p:txBody>
          <a:bodyPr/>
          <a:lstStyle/>
          <a:p>
            <a:pPr algn="l"/>
            <a:r>
              <a:rPr lang="en-GB" altLang="zh-CN" dirty="0"/>
              <a:t>OfficePLUS</a:t>
            </a:r>
          </a:p>
        </p:txBody>
      </p:sp>
      <p:sp>
        <p:nvSpPr>
          <p:cNvPr id="8" name="">
            <a:extLst>
              <a:ext uri="{FF2B5EF4-FFF2-40B4-BE49-F238E27FC236}">
                <a16:creationId xmlns:a16="http://schemas.microsoft.com/office/drawing/2014/main" id="{7975CA0D-5FA7-B6C5-AA7B-B3493A72C5CC}"/>
              </a:ext>
            </a:extLst>
          </p:cNvPr>
          <p:cNvSpPr>
            <a:spLocks noGrp="1"/>
          </p:cNvSpPr>
          <p:nvPr>
            <p:ph type="body" sz="quarter" idx="15"/>
          </p:nvPr>
        </p:nvSpPr>
        <p:spPr>
          <a:xfrm>
            <a:off x="660400" y="723900"/>
            <a:ext cx="1039091" cy="296271"/>
          </a:xfrm>
        </p:spPr>
        <p:txBody>
          <a:bodyPr>
            <a:normAutofit fontScale="92500"/>
          </a:bodyPr>
          <a:lstStyle/>
          <a:p>
            <a:r>
              <a:rPr lang="en-GB" altLang="zh-CN" dirty="0"/>
              <a:t>LOGO HERE</a:t>
            </a:r>
          </a:p>
        </p:txBody>
      </p:sp>
    </p:spTree>
    <p:custDataLst>
      <p:tags r:id="rId2"/>
    </p:custDataLst>
    <p:extLst>
      <p:ext uri="{BB962C8B-B14F-4D97-AF65-F5344CB8AC3E}">
        <p14:creationId xmlns:p14="http://schemas.microsoft.com/office/powerpoint/2010/main" val="2446543805"/>
      </p:ext>
    </p:extLst>
  </p:cSld>
  <p:clrMapOvr>
    <a:masterClrMapping/>
  </p:clrMapOvr>
</p:sld>
</file>

<file path=ppt/slides/slide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
            <a:extLst>
              <a:ext uri="{FF2B5EF4-FFF2-40B4-BE49-F238E27FC236}">
                <a16:creationId xmlns:a16="http://schemas.microsoft.com/office/drawing/2014/main" id="{5D31D29F-E623-EAAE-D5BF-48B37B25359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988" t="7786" r="34990" b="5950"/>
          <a:stretch/>
        </p:blipFill>
        <p:spPr>
          <a:xfrm flipH="1">
            <a:off x="0" y="0"/>
            <a:ext cx="12192000" cy="6858000"/>
          </a:xfrm>
          <a:prstGeom prst="rect">
            <a:avLst/>
          </a:prstGeom>
        </p:spPr>
      </p:pic>
      <p:sp>
        <p:nvSpPr>
          <p:cNvPr id="6" name="">
            <a:extLst>
              <a:ext uri="{FF2B5EF4-FFF2-40B4-BE49-F238E27FC236}">
                <a16:creationId xmlns:a16="http://schemas.microsoft.com/office/drawing/2014/main" id="{273B7786-8AB3-6DCC-101B-B87542D5A60B}"/>
              </a:ext>
            </a:extLst>
          </p:cNvPr>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
            <a:extLst>
              <a:ext uri="{FF2B5EF4-FFF2-40B4-BE49-F238E27FC236}">
                <a16:creationId xmlns:a16="http://schemas.microsoft.com/office/drawing/2014/main" id="{0B40080D-F44F-4286-BA93-F1AF2537C377}"/>
              </a:ext>
            </a:extLst>
          </p:cNvPr>
          <p:cNvSpPr>
            <a:spLocks noGrp="1"/>
          </p:cNvSpPr>
          <p:nvPr>
            <p:ph type="sldNum" sz="quarter" idx="12"/>
          </p:nvPr>
        </p:nvSpPr>
        <p:spPr/>
        <p:txBody>
          <a:bodyPr/>
          <a:lstStyle/>
          <a:p>
            <a:fld id="{7F65B630-C7FF-41C0-9923-C5E5E29EED81}" type="slidenum">
              <a:rPr lang="en-US" altLang="zh-CN" smtClean="0"/>
              <a:pPr/>
              <a:t>2</a:t>
            </a:fld>
            <a:endParaRPr lang="en-US" altLang="zh-CN"/>
          </a:p>
        </p:txBody>
      </p:sp>
      <p:grpSp>
        <p:nvGrpSpPr>
          <p:cNvPr id="11" name="">
            <a:extLst>
              <a:ext uri="{FF2B5EF4-FFF2-40B4-BE49-F238E27FC236}">
                <a16:creationId xmlns:a16="http://schemas.microsoft.com/office/drawing/2014/main" id="{D78FF821-8A14-75E1-8472-5099C11574FA}"/>
              </a:ext>
            </a:extLst>
          </p:cNvPr>
          <p:cNvGrpSpPr>
            <a:grpSpLocks/>
          </p:cNvGrpSpPr>
          <p:nvPr/>
        </p:nvGrpSpPr>
        <p:grpSpPr>
          <a:xfrm>
            <a:off x="660400" y="1130300"/>
            <a:ext cx="10858500" cy="4264453"/>
            <a:chOff x="1262557" y="1502109"/>
            <a:chExt cx="9666886" cy="3284358"/>
          </a:xfrm>
        </p:grpSpPr>
        <p:grpSp>
          <p:nvGrpSpPr>
            <p:cNvPr id="12" name="">
              <a:extLst>
                <a:ext uri="{FF2B5EF4-FFF2-40B4-BE49-F238E27FC236}">
                  <a16:creationId xmlns:a16="http://schemas.microsoft.com/office/drawing/2014/main" id="{A32FABAC-D4DA-6035-1DC0-5CBC7108093F}"/>
                </a:ext>
              </a:extLst>
            </p:cNvPr>
            <p:cNvGrpSpPr/>
            <p:nvPr/>
          </p:nvGrpSpPr>
          <p:grpSpPr>
            <a:xfrm>
              <a:off x="1262557" y="2878290"/>
              <a:ext cx="9666886" cy="1908177"/>
              <a:chOff x="1262557" y="3293258"/>
              <a:chExt cx="9666886" cy="1908177"/>
            </a:xfrm>
          </p:grpSpPr>
          <p:grpSp>
            <p:nvGrpSpPr>
              <p:cNvPr id="16" name="">
                <a:extLst>
                  <a:ext uri="{FF2B5EF4-FFF2-40B4-BE49-F238E27FC236}">
                    <a16:creationId xmlns:a16="http://schemas.microsoft.com/office/drawing/2014/main" id="{020D36BB-C762-3D42-9CA0-147A6201A0FE}"/>
                  </a:ext>
                </a:extLst>
              </p:cNvPr>
              <p:cNvGrpSpPr/>
              <p:nvPr/>
            </p:nvGrpSpPr>
            <p:grpSpPr>
              <a:xfrm>
                <a:off x="1262557" y="3293258"/>
                <a:ext cx="2434758" cy="1908177"/>
                <a:chOff x="1081208" y="3293258"/>
                <a:chExt cx="2434758" cy="1908177"/>
              </a:xfrm>
            </p:grpSpPr>
            <p:sp>
              <p:nvSpPr>
                <p:cNvPr id="32" name="">
                  <a:extLst>
                    <a:ext uri="{FF2B5EF4-FFF2-40B4-BE49-F238E27FC236}">
                      <a16:creationId xmlns:a16="http://schemas.microsoft.com/office/drawing/2014/main" id="{BADD7FDD-5716-0FC3-AA8B-ED81E296A89D}"/>
                    </a:ext>
                  </a:extLst>
                </p:cNvPr>
                <p:cNvSpPr txBox="1"/>
                <p:nvPr/>
              </p:nvSpPr>
              <p:spPr>
                <a:xfrm>
                  <a:off x="1081208" y="3293258"/>
                  <a:ext cx="2133783" cy="1908177"/>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dirty="0">
                      <a:solidFill>
                        <a:schemeClr val="accent2">
                          <a:alpha val="34000"/>
                        </a:schemeClr>
                      </a:solidFill>
                    </a:rPr>
                    <a:t>01</a:t>
                  </a:r>
                  <a:endParaRPr lang="zh-CN" altLang="en-US" dirty="0">
                    <a:solidFill>
                      <a:schemeClr val="accent2">
                        <a:alpha val="34000"/>
                      </a:schemeClr>
                    </a:solidFill>
                  </a:endParaRPr>
                </a:p>
              </p:txBody>
            </p:sp>
            <p:sp>
              <p:nvSpPr>
                <p:cNvPr id="33" name="">
                  <a:extLst>
                    <a:ext uri="{FF2B5EF4-FFF2-40B4-BE49-F238E27FC236}">
                      <a16:creationId xmlns:a16="http://schemas.microsoft.com/office/drawing/2014/main" id="{CCCDBF32-6E36-D09B-F168-3AB4A6B35808}"/>
                    </a:ext>
                  </a:extLst>
                </p:cNvPr>
                <p:cNvSpPr/>
                <p:nvPr/>
              </p:nvSpPr>
              <p:spPr>
                <a:xfrm flipH="1">
                  <a:off x="1291981" y="4765447"/>
                  <a:ext cx="1927792" cy="387203"/>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noAutofit/>
                </a:bodyPr>
                <a:lstStyle/>
                <a:p>
                  <a:r>
                    <a:rPr lang="en-US" altLang="zh-CN" sz="800" dirty="0">
                      <a:solidFill>
                        <a:schemeClr val="tx1"/>
                      </a:solidFill>
                    </a:rPr>
                    <a:t>Theme color makes PPT more convenient to change. </a:t>
                  </a:r>
                </a:p>
              </p:txBody>
            </p:sp>
            <p:sp>
              <p:nvSpPr>
                <p:cNvPr id="34" name="">
                  <a:extLst>
                    <a:ext uri="{FF2B5EF4-FFF2-40B4-BE49-F238E27FC236}">
                      <a16:creationId xmlns:a16="http://schemas.microsoft.com/office/drawing/2014/main" id="{F93048F6-4B65-7839-257D-5CC9A6EBDC5A}"/>
                    </a:ext>
                  </a:extLst>
                </p:cNvPr>
                <p:cNvSpPr txBox="1"/>
                <p:nvPr/>
              </p:nvSpPr>
              <p:spPr>
                <a:xfrm>
                  <a:off x="1291982" y="3992593"/>
                  <a:ext cx="2223984" cy="260744"/>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1600" dirty="0">
                      <a:solidFill>
                        <a:schemeClr val="tx1"/>
                      </a:solidFill>
                      <a:effectLst/>
                    </a:rPr>
                    <a:t>课程内容概述</a:t>
                  </a:r>
                  <a:endParaRPr lang="en-US" altLang="zh-CN" sz="1600" dirty="0">
                    <a:solidFill>
                      <a:schemeClr val="tx1"/>
                    </a:solidFill>
                    <a:effectLst/>
                  </a:endParaRPr>
                </a:p>
              </p:txBody>
            </p:sp>
            <p:sp>
              <p:nvSpPr>
                <p:cNvPr id="35" name="">
                  <a:extLst>
                    <a:ext uri="{FF2B5EF4-FFF2-40B4-BE49-F238E27FC236}">
                      <a16:creationId xmlns:a16="http://schemas.microsoft.com/office/drawing/2014/main" id="{43E2F0DF-E263-4449-6523-4E3598E85A39}"/>
                    </a:ext>
                  </a:extLst>
                </p:cNvPr>
                <p:cNvSpPr/>
                <p:nvPr/>
              </p:nvSpPr>
              <p:spPr>
                <a:xfrm>
                  <a:off x="1391824" y="4464050"/>
                  <a:ext cx="222152" cy="222152"/>
                </a:xfrm>
                <a:prstGeom prst="roundRect">
                  <a:avLst>
                    <a:gd name="adj" fmla="val 6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b="1" dirty="0">
                    <a:solidFill>
                      <a:srgbClr val="FFFFFF"/>
                    </a:solidFill>
                  </a:endParaRPr>
                </a:p>
              </p:txBody>
            </p:sp>
          </p:grpSp>
          <p:grpSp>
            <p:nvGrpSpPr>
              <p:cNvPr id="17" name="">
                <a:extLst>
                  <a:ext uri="{FF2B5EF4-FFF2-40B4-BE49-F238E27FC236}">
                    <a16:creationId xmlns:a16="http://schemas.microsoft.com/office/drawing/2014/main" id="{77A90388-89D5-C431-EC50-5B784DE94ADE}"/>
                  </a:ext>
                </a:extLst>
              </p:cNvPr>
              <p:cNvGrpSpPr/>
              <p:nvPr/>
            </p:nvGrpSpPr>
            <p:grpSpPr>
              <a:xfrm>
                <a:off x="3673266" y="3293258"/>
                <a:ext cx="2434758" cy="1908177"/>
                <a:chOff x="1081208" y="3293258"/>
                <a:chExt cx="2434758" cy="1908177"/>
              </a:xfrm>
            </p:grpSpPr>
            <p:sp>
              <p:nvSpPr>
                <p:cNvPr id="28" name="">
                  <a:extLst>
                    <a:ext uri="{FF2B5EF4-FFF2-40B4-BE49-F238E27FC236}">
                      <a16:creationId xmlns:a16="http://schemas.microsoft.com/office/drawing/2014/main" id="{C1F7CAB5-3BD5-9414-13BC-0B2E24F24A01}"/>
                    </a:ext>
                  </a:extLst>
                </p:cNvPr>
                <p:cNvSpPr txBox="1"/>
                <p:nvPr/>
              </p:nvSpPr>
              <p:spPr>
                <a:xfrm>
                  <a:off x="1081208" y="3293258"/>
                  <a:ext cx="2133783" cy="1908177"/>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dirty="0">
                      <a:solidFill>
                        <a:schemeClr val="accent2">
                          <a:alpha val="34000"/>
                        </a:schemeClr>
                      </a:solidFill>
                    </a:rPr>
                    <a:t>02</a:t>
                  </a:r>
                  <a:endParaRPr lang="zh-CN" altLang="en-US" dirty="0">
                    <a:solidFill>
                      <a:schemeClr val="accent2">
                        <a:alpha val="34000"/>
                      </a:schemeClr>
                    </a:solidFill>
                  </a:endParaRPr>
                </a:p>
              </p:txBody>
            </p:sp>
            <p:sp>
              <p:nvSpPr>
                <p:cNvPr id="29" name="">
                  <a:extLst>
                    <a:ext uri="{FF2B5EF4-FFF2-40B4-BE49-F238E27FC236}">
                      <a16:creationId xmlns:a16="http://schemas.microsoft.com/office/drawing/2014/main" id="{F7F3D936-FF20-9410-1CA7-8EF6E38BB2E4}"/>
                    </a:ext>
                  </a:extLst>
                </p:cNvPr>
                <p:cNvSpPr/>
                <p:nvPr/>
              </p:nvSpPr>
              <p:spPr>
                <a:xfrm flipH="1">
                  <a:off x="1291981" y="4765447"/>
                  <a:ext cx="1875421" cy="387203"/>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noAutofit/>
                </a:bodyPr>
                <a:lstStyle/>
                <a:p>
                  <a:r>
                    <a:rPr lang="en-US" altLang="zh-CN" sz="800" dirty="0">
                      <a:solidFill>
                        <a:schemeClr val="tx1"/>
                      </a:solidFill>
                    </a:rPr>
                    <a:t>Theme color makes PPT more convenient to change. </a:t>
                  </a:r>
                </a:p>
              </p:txBody>
            </p:sp>
            <p:sp>
              <p:nvSpPr>
                <p:cNvPr id="30" name="">
                  <a:extLst>
                    <a:ext uri="{FF2B5EF4-FFF2-40B4-BE49-F238E27FC236}">
                      <a16:creationId xmlns:a16="http://schemas.microsoft.com/office/drawing/2014/main" id="{A3A492A8-C662-506B-F7A8-AED505B646F8}"/>
                    </a:ext>
                  </a:extLst>
                </p:cNvPr>
                <p:cNvSpPr txBox="1"/>
                <p:nvPr/>
              </p:nvSpPr>
              <p:spPr>
                <a:xfrm>
                  <a:off x="1291982" y="3992593"/>
                  <a:ext cx="2223984" cy="260744"/>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1600" dirty="0">
                      <a:solidFill>
                        <a:schemeClr val="tx1"/>
                      </a:solidFill>
                      <a:effectLst/>
                    </a:rPr>
                    <a:t>课程特色展示</a:t>
                  </a:r>
                  <a:endParaRPr lang="en-US" altLang="zh-CN" sz="1600" dirty="0">
                    <a:solidFill>
                      <a:schemeClr val="tx1"/>
                    </a:solidFill>
                    <a:effectLst/>
                  </a:endParaRPr>
                </a:p>
              </p:txBody>
            </p:sp>
            <p:sp>
              <p:nvSpPr>
                <p:cNvPr id="31" name="">
                  <a:extLst>
                    <a:ext uri="{FF2B5EF4-FFF2-40B4-BE49-F238E27FC236}">
                      <a16:creationId xmlns:a16="http://schemas.microsoft.com/office/drawing/2014/main" id="{20EDF74F-5E20-6825-AE98-AAFF6CC8708A}"/>
                    </a:ext>
                  </a:extLst>
                </p:cNvPr>
                <p:cNvSpPr/>
                <p:nvPr/>
              </p:nvSpPr>
              <p:spPr>
                <a:xfrm>
                  <a:off x="1391824" y="4464050"/>
                  <a:ext cx="222152" cy="222152"/>
                </a:xfrm>
                <a:prstGeom prst="roundRect">
                  <a:avLst>
                    <a:gd name="adj" fmla="val 6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b="1" dirty="0">
                    <a:solidFill>
                      <a:srgbClr val="FFFFFF"/>
                    </a:solidFill>
                  </a:endParaRPr>
                </a:p>
              </p:txBody>
            </p:sp>
          </p:grpSp>
          <p:grpSp>
            <p:nvGrpSpPr>
              <p:cNvPr id="18" name="">
                <a:extLst>
                  <a:ext uri="{FF2B5EF4-FFF2-40B4-BE49-F238E27FC236}">
                    <a16:creationId xmlns:a16="http://schemas.microsoft.com/office/drawing/2014/main" id="{87D3E8A8-173D-04A6-F3CD-BE1FE023D687}"/>
                  </a:ext>
                </a:extLst>
              </p:cNvPr>
              <p:cNvGrpSpPr/>
              <p:nvPr/>
            </p:nvGrpSpPr>
            <p:grpSpPr>
              <a:xfrm>
                <a:off x="6083975" y="3293258"/>
                <a:ext cx="2434758" cy="1908177"/>
                <a:chOff x="1081208" y="3293258"/>
                <a:chExt cx="2434758" cy="1908177"/>
              </a:xfrm>
            </p:grpSpPr>
            <p:sp>
              <p:nvSpPr>
                <p:cNvPr id="24" name="">
                  <a:extLst>
                    <a:ext uri="{FF2B5EF4-FFF2-40B4-BE49-F238E27FC236}">
                      <a16:creationId xmlns:a16="http://schemas.microsoft.com/office/drawing/2014/main" id="{7E7A6622-EDD2-3706-2543-BF1EBC95B162}"/>
                    </a:ext>
                  </a:extLst>
                </p:cNvPr>
                <p:cNvSpPr txBox="1"/>
                <p:nvPr/>
              </p:nvSpPr>
              <p:spPr>
                <a:xfrm>
                  <a:off x="1081208" y="3293258"/>
                  <a:ext cx="2133783" cy="1908177"/>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dirty="0">
                      <a:solidFill>
                        <a:schemeClr val="accent2">
                          <a:alpha val="34000"/>
                        </a:schemeClr>
                      </a:solidFill>
                    </a:rPr>
                    <a:t>03</a:t>
                  </a:r>
                  <a:endParaRPr lang="zh-CN" altLang="en-US" dirty="0">
                    <a:solidFill>
                      <a:schemeClr val="accent2">
                        <a:alpha val="34000"/>
                      </a:schemeClr>
                    </a:solidFill>
                  </a:endParaRPr>
                </a:p>
              </p:txBody>
            </p:sp>
            <p:sp>
              <p:nvSpPr>
                <p:cNvPr id="25" name="">
                  <a:extLst>
                    <a:ext uri="{FF2B5EF4-FFF2-40B4-BE49-F238E27FC236}">
                      <a16:creationId xmlns:a16="http://schemas.microsoft.com/office/drawing/2014/main" id="{142D2F66-C642-C369-3D23-8F2F20C88960}"/>
                    </a:ext>
                  </a:extLst>
                </p:cNvPr>
                <p:cNvSpPr/>
                <p:nvPr/>
              </p:nvSpPr>
              <p:spPr>
                <a:xfrm flipH="1">
                  <a:off x="1291981" y="4765447"/>
                  <a:ext cx="1975263" cy="387203"/>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noAutofit/>
                </a:bodyPr>
                <a:lstStyle/>
                <a:p>
                  <a:r>
                    <a:rPr lang="en-US" altLang="zh-CN" sz="800" dirty="0">
                      <a:solidFill>
                        <a:schemeClr val="tx1"/>
                      </a:solidFill>
                    </a:rPr>
                    <a:t>Theme color makes PPT more convenient to change. </a:t>
                  </a:r>
                </a:p>
              </p:txBody>
            </p:sp>
            <p:sp>
              <p:nvSpPr>
                <p:cNvPr id="26" name="">
                  <a:extLst>
                    <a:ext uri="{FF2B5EF4-FFF2-40B4-BE49-F238E27FC236}">
                      <a16:creationId xmlns:a16="http://schemas.microsoft.com/office/drawing/2014/main" id="{C20FC424-B46D-39D5-B800-5A1863B6EEBF}"/>
                    </a:ext>
                  </a:extLst>
                </p:cNvPr>
                <p:cNvSpPr txBox="1"/>
                <p:nvPr/>
              </p:nvSpPr>
              <p:spPr>
                <a:xfrm>
                  <a:off x="1291982" y="3992593"/>
                  <a:ext cx="2223984" cy="260744"/>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1600" dirty="0">
                      <a:solidFill>
                        <a:schemeClr val="tx1"/>
                      </a:solidFill>
                      <a:effectLst/>
                    </a:rPr>
                    <a:t>课程教学规划</a:t>
                  </a:r>
                  <a:endParaRPr lang="en-US" altLang="zh-CN" sz="1600" dirty="0">
                    <a:solidFill>
                      <a:schemeClr val="tx1"/>
                    </a:solidFill>
                    <a:effectLst/>
                  </a:endParaRPr>
                </a:p>
              </p:txBody>
            </p:sp>
            <p:sp>
              <p:nvSpPr>
                <p:cNvPr id="27" name="">
                  <a:extLst>
                    <a:ext uri="{FF2B5EF4-FFF2-40B4-BE49-F238E27FC236}">
                      <a16:creationId xmlns:a16="http://schemas.microsoft.com/office/drawing/2014/main" id="{AC69F886-41DD-7FCD-0F7F-D20664208AD7}"/>
                    </a:ext>
                  </a:extLst>
                </p:cNvPr>
                <p:cNvSpPr/>
                <p:nvPr/>
              </p:nvSpPr>
              <p:spPr>
                <a:xfrm>
                  <a:off x="1391824" y="4464050"/>
                  <a:ext cx="222152" cy="222152"/>
                </a:xfrm>
                <a:prstGeom prst="roundRect">
                  <a:avLst>
                    <a:gd name="adj" fmla="val 6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b="1" dirty="0">
                    <a:solidFill>
                      <a:srgbClr val="FFFFFF"/>
                    </a:solidFill>
                  </a:endParaRPr>
                </a:p>
              </p:txBody>
            </p:sp>
          </p:grpSp>
          <p:grpSp>
            <p:nvGrpSpPr>
              <p:cNvPr id="19" name="">
                <a:extLst>
                  <a:ext uri="{FF2B5EF4-FFF2-40B4-BE49-F238E27FC236}">
                    <a16:creationId xmlns:a16="http://schemas.microsoft.com/office/drawing/2014/main" id="{5FEE72B1-9E27-FC3D-3BC5-10C78025BC64}"/>
                  </a:ext>
                </a:extLst>
              </p:cNvPr>
              <p:cNvGrpSpPr/>
              <p:nvPr/>
            </p:nvGrpSpPr>
            <p:grpSpPr>
              <a:xfrm>
                <a:off x="8494685" y="3293258"/>
                <a:ext cx="2434758" cy="1908177"/>
                <a:chOff x="1081208" y="3293258"/>
                <a:chExt cx="2434758" cy="1908177"/>
              </a:xfrm>
            </p:grpSpPr>
            <p:sp>
              <p:nvSpPr>
                <p:cNvPr id="20" name="">
                  <a:extLst>
                    <a:ext uri="{FF2B5EF4-FFF2-40B4-BE49-F238E27FC236}">
                      <a16:creationId xmlns:a16="http://schemas.microsoft.com/office/drawing/2014/main" id="{B655FF29-740F-41AB-A3EF-E8C2E3E327D5}"/>
                    </a:ext>
                  </a:extLst>
                </p:cNvPr>
                <p:cNvSpPr txBox="1"/>
                <p:nvPr/>
              </p:nvSpPr>
              <p:spPr>
                <a:xfrm>
                  <a:off x="1081208" y="3293258"/>
                  <a:ext cx="2133783" cy="1908177"/>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dirty="0">
                      <a:solidFill>
                        <a:schemeClr val="accent2">
                          <a:alpha val="34000"/>
                        </a:schemeClr>
                      </a:solidFill>
                    </a:rPr>
                    <a:t>04</a:t>
                  </a:r>
                  <a:endParaRPr lang="zh-CN" altLang="en-US" dirty="0">
                    <a:solidFill>
                      <a:schemeClr val="accent2">
                        <a:alpha val="34000"/>
                      </a:schemeClr>
                    </a:solidFill>
                  </a:endParaRPr>
                </a:p>
              </p:txBody>
            </p:sp>
            <p:sp>
              <p:nvSpPr>
                <p:cNvPr id="21" name="">
                  <a:extLst>
                    <a:ext uri="{FF2B5EF4-FFF2-40B4-BE49-F238E27FC236}">
                      <a16:creationId xmlns:a16="http://schemas.microsoft.com/office/drawing/2014/main" id="{A88F93C0-CE35-6741-65C2-00972DED3531}"/>
                    </a:ext>
                  </a:extLst>
                </p:cNvPr>
                <p:cNvSpPr/>
                <p:nvPr/>
              </p:nvSpPr>
              <p:spPr>
                <a:xfrm flipH="1">
                  <a:off x="1291981" y="4765447"/>
                  <a:ext cx="1975263" cy="387203"/>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noAutofit/>
                </a:bodyPr>
                <a:lstStyle/>
                <a:p>
                  <a:r>
                    <a:rPr lang="en-US" altLang="zh-CN" sz="800" dirty="0">
                      <a:solidFill>
                        <a:schemeClr val="tx1"/>
                      </a:solidFill>
                    </a:rPr>
                    <a:t>Theme color makes PPT more convenient to change. </a:t>
                  </a:r>
                </a:p>
              </p:txBody>
            </p:sp>
            <p:sp>
              <p:nvSpPr>
                <p:cNvPr id="22" name="">
                  <a:extLst>
                    <a:ext uri="{FF2B5EF4-FFF2-40B4-BE49-F238E27FC236}">
                      <a16:creationId xmlns:a16="http://schemas.microsoft.com/office/drawing/2014/main" id="{F010FD28-F57F-B07D-9872-1687605246CC}"/>
                    </a:ext>
                  </a:extLst>
                </p:cNvPr>
                <p:cNvSpPr txBox="1"/>
                <p:nvPr/>
              </p:nvSpPr>
              <p:spPr>
                <a:xfrm>
                  <a:off x="1291982" y="3992593"/>
                  <a:ext cx="2223984" cy="260744"/>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1600" dirty="0">
                      <a:solidFill>
                        <a:schemeClr val="tx1"/>
                      </a:solidFill>
                      <a:effectLst/>
                    </a:rPr>
                    <a:t>课程预计成果</a:t>
                  </a:r>
                  <a:endParaRPr lang="en-US" altLang="zh-CN" sz="1600" dirty="0">
                    <a:solidFill>
                      <a:schemeClr val="tx1"/>
                    </a:solidFill>
                    <a:effectLst/>
                  </a:endParaRPr>
                </a:p>
              </p:txBody>
            </p:sp>
            <p:sp>
              <p:nvSpPr>
                <p:cNvPr id="23" name="">
                  <a:extLst>
                    <a:ext uri="{FF2B5EF4-FFF2-40B4-BE49-F238E27FC236}">
                      <a16:creationId xmlns:a16="http://schemas.microsoft.com/office/drawing/2014/main" id="{76D8056E-9D77-088C-B08D-393DF48F92BA}"/>
                    </a:ext>
                  </a:extLst>
                </p:cNvPr>
                <p:cNvSpPr/>
                <p:nvPr/>
              </p:nvSpPr>
              <p:spPr>
                <a:xfrm>
                  <a:off x="1391824" y="4464050"/>
                  <a:ext cx="222152" cy="222152"/>
                </a:xfrm>
                <a:prstGeom prst="roundRect">
                  <a:avLst>
                    <a:gd name="adj" fmla="val 6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b="1" dirty="0">
                    <a:solidFill>
                      <a:srgbClr val="FFFFFF"/>
                    </a:solidFill>
                  </a:endParaRPr>
                </a:p>
              </p:txBody>
            </p:sp>
          </p:grpSp>
        </p:grpSp>
        <p:sp>
          <p:nvSpPr>
            <p:cNvPr id="13" name="">
              <a:extLst>
                <a:ext uri="{FF2B5EF4-FFF2-40B4-BE49-F238E27FC236}">
                  <a16:creationId xmlns:a16="http://schemas.microsoft.com/office/drawing/2014/main" id="{83656C1D-5857-8565-B83C-F701AF929569}"/>
                </a:ext>
              </a:extLst>
            </p:cNvPr>
            <p:cNvSpPr/>
            <p:nvPr/>
          </p:nvSpPr>
          <p:spPr>
            <a:xfrm>
              <a:off x="1321085" y="1502109"/>
              <a:ext cx="4160074" cy="771623"/>
            </a:xfrm>
            <a:prstGeom prst="rect">
              <a:avLst/>
            </a:prstGeom>
          </p:spPr>
          <p:txBody>
            <a:bodyPr wrap="square" lIns="90000" tIns="46800" rIns="90000" bIns="46800" anchor="b" anchorCtr="0">
              <a:spAutoFit/>
            </a:bodyPr>
            <a:lstStyle/>
            <a:p>
              <a:pPr>
                <a:buSzPct val="25000"/>
              </a:pPr>
              <a:r>
                <a:rPr lang="en-US" altLang="zh-CN" sz="4400" b="1" dirty="0">
                  <a:solidFill>
                    <a:schemeClr val="accent1"/>
                  </a:solidFill>
                </a:rPr>
                <a:t>CONTENTS</a:t>
              </a:r>
            </a:p>
          </p:txBody>
        </p:sp>
        <p:sp>
          <p:nvSpPr>
            <p:cNvPr id="14" name="">
              <a:extLst>
                <a:ext uri="{FF2B5EF4-FFF2-40B4-BE49-F238E27FC236}">
                  <a16:creationId xmlns:a16="http://schemas.microsoft.com/office/drawing/2014/main" id="{EDCE7A51-2C2B-776C-3E93-09FBB0E6089A}"/>
                </a:ext>
              </a:extLst>
            </p:cNvPr>
            <p:cNvSpPr txBox="1"/>
            <p:nvPr/>
          </p:nvSpPr>
          <p:spPr>
            <a:xfrm>
              <a:off x="7023334" y="1551000"/>
              <a:ext cx="3657387" cy="673840"/>
            </a:xfrm>
            <a:prstGeom prst="rect">
              <a:avLst/>
            </a:prstGeom>
            <a:noFill/>
          </p:spPr>
          <p:txBody>
            <a:bodyPr wrap="square" lIns="90000" tIns="46800" rIns="90000" bIns="46800"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30000"/>
                </a:lnSpc>
              </a:pPr>
              <a:r>
                <a:rPr lang="en-US" altLang="zh-CN" sz="1000" dirty="0">
                  <a:solidFill>
                    <a:schemeClr val="tx1"/>
                  </a:solidFill>
                </a:rPr>
                <a:t>Theme color makes PPT more convenient to change. Adjust the spacing to adapt to Chinese typesetting, use the reference line in PPT</a:t>
              </a:r>
            </a:p>
          </p:txBody>
        </p:sp>
        <p:cxnSp>
          <p:nvCxnSpPr>
            <p:cNvPr id="15" name="">
              <a:extLst>
                <a:ext uri="{FF2B5EF4-FFF2-40B4-BE49-F238E27FC236}">
                  <a16:creationId xmlns:a16="http://schemas.microsoft.com/office/drawing/2014/main" id="{D121D4E9-0F0C-387C-10E6-9838BE06B837}"/>
                </a:ext>
              </a:extLst>
            </p:cNvPr>
            <p:cNvCxnSpPr>
              <a:cxnSpLocks/>
            </p:cNvCxnSpPr>
            <p:nvPr/>
          </p:nvCxnSpPr>
          <p:spPr>
            <a:xfrm>
              <a:off x="6602206" y="1551000"/>
              <a:ext cx="0" cy="673840"/>
            </a:xfrm>
            <a:prstGeom prst="line">
              <a:avLst/>
            </a:prstGeom>
            <a:ln w="12700">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1290999341"/>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a:extLst>
              <a:ext uri="{FF2B5EF4-FFF2-40B4-BE49-F238E27FC236}">
                <a16:creationId xmlns:a16="http://schemas.microsoft.com/office/drawing/2014/main" id="{3E7816B9-4368-481C-AF7D-011CB1B5D3BB}"/>
              </a:ext>
            </a:extLst>
          </p:cNvPr>
          <p:cNvSpPr>
            <a:spLocks noGrp="1"/>
          </p:cNvSpPr>
          <p:nvPr>
            <p:ph type="title"/>
          </p:nvPr>
        </p:nvSpPr>
        <p:spPr/>
        <p:txBody>
          <a:bodyPr/>
          <a:lstStyle/>
          <a:p>
            <a:r>
              <a:rPr lang="zh-CN" altLang="en-US" dirty="0"/>
              <a:t>课程内容概述</a:t>
            </a:r>
          </a:p>
        </p:txBody>
      </p:sp>
      <p:sp>
        <p:nvSpPr>
          <p:cNvPr id="5" name="">
            <a:extLst>
              <a:ext uri="{FF2B5EF4-FFF2-40B4-BE49-F238E27FC236}">
                <a16:creationId xmlns:a16="http://schemas.microsoft.com/office/drawing/2014/main" id="{7239E965-33B6-4BC1-B1B3-CD2DC6B7EA81}"/>
              </a:ext>
            </a:extLst>
          </p:cNvPr>
          <p:cNvSpPr>
            <a:spLocks noGrp="1"/>
          </p:cNvSpPr>
          <p:nvPr>
            <p:ph type="body" idx="1"/>
          </p:nvPr>
        </p:nvSpPr>
        <p:spPr/>
        <p:txBody>
          <a:bodyPr/>
          <a:lstStyle/>
          <a:p>
            <a:r>
              <a:rPr lang="en-GB" altLang="zh-CN" dirty="0"/>
              <a:t>When you copy &amp; paste, choose "keep text only" option.</a:t>
            </a:r>
          </a:p>
        </p:txBody>
      </p:sp>
      <p:sp>
        <p:nvSpPr>
          <p:cNvPr id="2" name="">
            <a:extLst>
              <a:ext uri="{FF2B5EF4-FFF2-40B4-BE49-F238E27FC236}">
                <a16:creationId xmlns:a16="http://schemas.microsoft.com/office/drawing/2014/main" id="{1BC2B274-6096-4E6F-B8DF-3F118E2D97ED}"/>
              </a:ext>
            </a:extLst>
          </p:cNvPr>
          <p:cNvSpPr>
            <a:spLocks noGrp="1"/>
          </p:cNvSpPr>
          <p:nvPr>
            <p:ph type="sldNum" sz="quarter" idx="12"/>
          </p:nvPr>
        </p:nvSpPr>
        <p:spPr/>
        <p:txBody>
          <a:bodyPr/>
          <a:lstStyle/>
          <a:p>
            <a:fld id="{7F65B630-C7FF-41C0-9923-C5E5E29EED81}" type="slidenum">
              <a:rPr lang="zh-CN" altLang="en-US" smtClean="0"/>
              <a:t>3</a:t>
            </a:fld>
            <a:endParaRPr lang="zh-CN" altLang="en-US"/>
          </a:p>
        </p:txBody>
      </p:sp>
      <p:sp>
        <p:nvSpPr>
          <p:cNvPr id="3" name="">
            <a:extLst>
              <a:ext uri="{FF2B5EF4-FFF2-40B4-BE49-F238E27FC236}">
                <a16:creationId xmlns:a16="http://schemas.microsoft.com/office/drawing/2014/main" id="{361AE297-4187-D875-49D8-5535A65FE820}"/>
              </a:ext>
            </a:extLst>
          </p:cNvPr>
          <p:cNvSpPr txBox="1"/>
          <p:nvPr/>
        </p:nvSpPr>
        <p:spPr>
          <a:xfrm>
            <a:off x="6676736" y="2896968"/>
            <a:ext cx="697627" cy="646331"/>
          </a:xfrm>
          <a:prstGeom prst="rect">
            <a:avLst/>
          </a:prstGeom>
          <a:noFill/>
        </p:spPr>
        <p:txBody>
          <a:bodyPr wrap="none" rtlCol="0">
            <a:spAutoFit/>
          </a:bodyPr>
          <a:lstStyle/>
          <a:p>
            <a:r>
              <a:rPr lang="en-US" altLang="zh-CN" sz="3600" b="1" dirty="0">
                <a:solidFill>
                  <a:schemeClr val="accent1"/>
                </a:solidFill>
              </a:rPr>
              <a:t>01</a:t>
            </a:r>
            <a:endParaRPr lang="zh-CN" altLang="en-US" sz="3600" b="1" dirty="0">
              <a:solidFill>
                <a:schemeClr val="accent1"/>
              </a:solidFill>
            </a:endParaRPr>
          </a:p>
        </p:txBody>
      </p:sp>
    </p:spTree>
    <p:custDataLst>
      <p:tags r:id="rId2"/>
    </p:custDataLst>
    <p:extLst>
      <p:ext uri="{BB962C8B-B14F-4D97-AF65-F5344CB8AC3E}">
        <p14:creationId xmlns:p14="http://schemas.microsoft.com/office/powerpoint/2010/main" val="342089950"/>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
            <a:extLst>
              <a:ext uri="{FF2B5EF4-FFF2-40B4-BE49-F238E27FC236}">
                <a16:creationId xmlns:a16="http://schemas.microsoft.com/office/drawing/2014/main" id="{5EBEDA7B-C1DD-4DA4-98BE-83B756FBBF3E}"/>
              </a:ext>
            </a:extLst>
          </p:cNvPr>
          <p:cNvSpPr>
            <a:spLocks noGrp="1"/>
          </p:cNvSpPr>
          <p:nvPr>
            <p:ph type="title"/>
          </p:nvPr>
        </p:nvSpPr>
        <p:spPr/>
        <p:txBody>
          <a:bodyPr/>
          <a:lstStyle/>
          <a:p>
            <a:r>
              <a:rPr lang="en-GB" altLang="zh-CN" dirty="0"/>
              <a:t>Use "Title Only" Layout</a:t>
            </a:r>
            <a:endParaRPr lang="zh-CN" altLang="en-US" dirty="0"/>
          </a:p>
        </p:txBody>
      </p:sp>
      <p:sp>
        <p:nvSpPr>
          <p:cNvPr id="4" name="">
            <a:extLst>
              <a:ext uri="{FF2B5EF4-FFF2-40B4-BE49-F238E27FC236}">
                <a16:creationId xmlns:a16="http://schemas.microsoft.com/office/drawing/2014/main" id="{E827CB0F-4E2C-437D-B268-60EF88116A23}"/>
              </a:ext>
            </a:extLst>
          </p:cNvPr>
          <p:cNvSpPr>
            <a:spLocks noGrp="1"/>
          </p:cNvSpPr>
          <p:nvPr>
            <p:ph type="sldNum" sz="quarter" idx="12"/>
          </p:nvPr>
        </p:nvSpPr>
        <p:spPr/>
        <p:txBody>
          <a:bodyPr/>
          <a:lstStyle/>
          <a:p>
            <a:fld id="{7F65B630-C7FF-41C0-9923-C5E5E29EED81}" type="slidenum">
              <a:rPr lang="zh-CN" altLang="en-US" smtClean="0"/>
              <a:t>4</a:t>
            </a:fld>
            <a:endParaRPr lang="zh-CN" altLang="en-US"/>
          </a:p>
        </p:txBody>
      </p:sp>
      <p:grpSp>
        <p:nvGrpSpPr>
          <p:cNvPr id="6" name="">
            <a:extLst>
              <a:ext uri="{FF2B5EF4-FFF2-40B4-BE49-F238E27FC236}">
                <a16:creationId xmlns:a16="http://schemas.microsoft.com/office/drawing/2014/main" id="{8B07E6E9-CDB0-A109-60AC-AF0BAF5F3152}"/>
              </a:ext>
            </a:extLst>
          </p:cNvPr>
          <p:cNvGrpSpPr/>
          <p:nvPr/>
        </p:nvGrpSpPr>
        <p:grpSpPr>
          <a:xfrm>
            <a:off x="-6350" y="1392268"/>
            <a:ext cx="12192000" cy="5465732"/>
            <a:chOff x="0" y="1392268"/>
            <a:chExt cx="12192000" cy="5465732"/>
          </a:xfrm>
        </p:grpSpPr>
        <p:sp>
          <p:nvSpPr>
            <p:cNvPr id="7" name="">
              <a:extLst>
                <a:ext uri="{FF2B5EF4-FFF2-40B4-BE49-F238E27FC236}">
                  <a16:creationId xmlns:a16="http://schemas.microsoft.com/office/drawing/2014/main" id="{69F1C36A-4C86-DE27-568A-3E4E33892867}"/>
                </a:ext>
              </a:extLst>
            </p:cNvPr>
            <p:cNvSpPr/>
            <p:nvPr/>
          </p:nvSpPr>
          <p:spPr>
            <a:xfrm>
              <a:off x="0" y="4179178"/>
              <a:ext cx="12192000" cy="2678822"/>
            </a:xfrm>
            <a:prstGeom prst="roundRect">
              <a:avLst>
                <a:gd name="adj" fmla="val 0"/>
              </a:avLst>
            </a:prstGeom>
            <a:solidFill>
              <a:schemeClr val="accent1">
                <a:lumMod val="20000"/>
                <a:lumOff val="80000"/>
                <a:alpha val="30000"/>
              </a:schemeClr>
            </a:solid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9" name="">
              <a:extLst>
                <a:ext uri="{FF2B5EF4-FFF2-40B4-BE49-F238E27FC236}">
                  <a16:creationId xmlns:a16="http://schemas.microsoft.com/office/drawing/2014/main" id="{3B85115D-1981-D1FB-D853-AF5AA13E203F}"/>
                </a:ext>
              </a:extLst>
            </p:cNvPr>
            <p:cNvGrpSpPr/>
            <p:nvPr/>
          </p:nvGrpSpPr>
          <p:grpSpPr>
            <a:xfrm>
              <a:off x="634546" y="3028044"/>
              <a:ext cx="1768340" cy="2737710"/>
              <a:chOff x="862385" y="3028044"/>
              <a:chExt cx="1768340" cy="2737710"/>
            </a:xfrm>
          </p:grpSpPr>
          <p:grpSp>
            <p:nvGrpSpPr>
              <p:cNvPr id="29" name="">
                <a:extLst>
                  <a:ext uri="{FF2B5EF4-FFF2-40B4-BE49-F238E27FC236}">
                    <a16:creationId xmlns:a16="http://schemas.microsoft.com/office/drawing/2014/main" id="{658AE50C-1A2D-99C8-E3A9-0D8E58D980A3}"/>
                  </a:ext>
                </a:extLst>
              </p:cNvPr>
              <p:cNvGrpSpPr>
                <a:grpSpLocks/>
              </p:cNvGrpSpPr>
              <p:nvPr/>
            </p:nvGrpSpPr>
            <p:grpSpPr>
              <a:xfrm>
                <a:off x="862385" y="4366420"/>
                <a:ext cx="1768340" cy="1399334"/>
                <a:chOff x="7450147" y="2990839"/>
                <a:chExt cx="1527759" cy="1376752"/>
              </a:xfrm>
              <a:noFill/>
            </p:grpSpPr>
            <p:sp>
              <p:nvSpPr>
                <p:cNvPr id="32" name="">
                  <a:extLst>
                    <a:ext uri="{FF2B5EF4-FFF2-40B4-BE49-F238E27FC236}">
                      <a16:creationId xmlns:a16="http://schemas.microsoft.com/office/drawing/2014/main" id="{DFAC3ED5-5290-FFBD-0EC6-9712011B1299}"/>
                    </a:ext>
                  </a:extLst>
                </p:cNvPr>
                <p:cNvSpPr/>
                <p:nvPr/>
              </p:nvSpPr>
              <p:spPr>
                <a:xfrm>
                  <a:off x="7450147" y="2990839"/>
                  <a:ext cx="1527759"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2000" b="1" dirty="0">
                      <a:solidFill>
                        <a:schemeClr val="tx1"/>
                      </a:solidFill>
                    </a:rPr>
                    <a:t>Text here</a:t>
                  </a:r>
                </a:p>
              </p:txBody>
            </p:sp>
            <p:sp>
              <p:nvSpPr>
                <p:cNvPr id="33" name="">
                  <a:extLst>
                    <a:ext uri="{FF2B5EF4-FFF2-40B4-BE49-F238E27FC236}">
                      <a16:creationId xmlns:a16="http://schemas.microsoft.com/office/drawing/2014/main" id="{00C481FA-FFE3-F0C5-B220-14EA548F93EB}"/>
                    </a:ext>
                  </a:extLst>
                </p:cNvPr>
                <p:cNvSpPr/>
                <p:nvPr/>
              </p:nvSpPr>
              <p:spPr>
                <a:xfrm>
                  <a:off x="7450147" y="3386198"/>
                  <a:ext cx="1527759" cy="981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30000"/>
                    </a:lnSpc>
                  </a:pPr>
                  <a:r>
                    <a:rPr kumimoji="1" lang="en-US" altLang="zh-CN" sz="1000" dirty="0">
                      <a:solidFill>
                        <a:schemeClr val="tx1"/>
                      </a:solidFill>
                    </a:rPr>
                    <a:t>Lorem ipsum dolor sit amet, consectetuer adipiscing elit. Maecenas porttitor congue massa. Fusce posuere, </a:t>
                  </a:r>
                </a:p>
              </p:txBody>
            </p:sp>
          </p:grpSp>
          <p:sp>
            <p:nvSpPr>
              <p:cNvPr id="30" name="">
                <a:extLst>
                  <a:ext uri="{FF2B5EF4-FFF2-40B4-BE49-F238E27FC236}">
                    <a16:creationId xmlns:a16="http://schemas.microsoft.com/office/drawing/2014/main" id="{4725EA50-2882-82AB-D544-CD881E01C6CD}"/>
                  </a:ext>
                </a:extLst>
              </p:cNvPr>
              <p:cNvSpPr/>
              <p:nvPr/>
            </p:nvSpPr>
            <p:spPr>
              <a:xfrm>
                <a:off x="862385" y="3028044"/>
                <a:ext cx="176834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3600" b="1" dirty="0">
                    <a:solidFill>
                      <a:schemeClr val="accent1"/>
                    </a:solidFill>
                  </a:rPr>
                  <a:t>01</a:t>
                </a:r>
              </a:p>
            </p:txBody>
          </p:sp>
          <p:sp>
            <p:nvSpPr>
              <p:cNvPr id="31" name="">
                <a:extLst>
                  <a:ext uri="{FF2B5EF4-FFF2-40B4-BE49-F238E27FC236}">
                    <a16:creationId xmlns:a16="http://schemas.microsoft.com/office/drawing/2014/main" id="{A1AE9463-5136-FC02-4E66-B38785754627}"/>
                  </a:ext>
                </a:extLst>
              </p:cNvPr>
              <p:cNvSpPr/>
              <p:nvPr/>
            </p:nvSpPr>
            <p:spPr>
              <a:xfrm>
                <a:off x="982663" y="4140687"/>
                <a:ext cx="552185" cy="45719"/>
              </a:xfrm>
              <a:prstGeom prst="rect">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grpSp>
        <p:grpSp>
          <p:nvGrpSpPr>
            <p:cNvPr id="10" name="">
              <a:extLst>
                <a:ext uri="{FF2B5EF4-FFF2-40B4-BE49-F238E27FC236}">
                  <a16:creationId xmlns:a16="http://schemas.microsoft.com/office/drawing/2014/main" id="{1A2C4F51-0456-C048-F53E-92473A9DBCE9}"/>
                </a:ext>
              </a:extLst>
            </p:cNvPr>
            <p:cNvGrpSpPr/>
            <p:nvPr/>
          </p:nvGrpSpPr>
          <p:grpSpPr>
            <a:xfrm>
              <a:off x="3645976" y="3028044"/>
              <a:ext cx="1768340" cy="2737710"/>
              <a:chOff x="862385" y="3028044"/>
              <a:chExt cx="1768340" cy="2737710"/>
            </a:xfrm>
          </p:grpSpPr>
          <p:grpSp>
            <p:nvGrpSpPr>
              <p:cNvPr id="24" name="">
                <a:extLst>
                  <a:ext uri="{FF2B5EF4-FFF2-40B4-BE49-F238E27FC236}">
                    <a16:creationId xmlns:a16="http://schemas.microsoft.com/office/drawing/2014/main" id="{E4055A2A-AB72-CEDF-3BED-F4863CB80650}"/>
                  </a:ext>
                </a:extLst>
              </p:cNvPr>
              <p:cNvGrpSpPr>
                <a:grpSpLocks/>
              </p:cNvGrpSpPr>
              <p:nvPr/>
            </p:nvGrpSpPr>
            <p:grpSpPr>
              <a:xfrm>
                <a:off x="862385" y="4366420"/>
                <a:ext cx="1768340" cy="1399334"/>
                <a:chOff x="7450147" y="2990839"/>
                <a:chExt cx="1527759" cy="1376752"/>
              </a:xfrm>
              <a:noFill/>
            </p:grpSpPr>
            <p:sp>
              <p:nvSpPr>
                <p:cNvPr id="27" name="">
                  <a:extLst>
                    <a:ext uri="{FF2B5EF4-FFF2-40B4-BE49-F238E27FC236}">
                      <a16:creationId xmlns:a16="http://schemas.microsoft.com/office/drawing/2014/main" id="{13394B4B-61BE-906E-BD7B-EF890AB18D09}"/>
                    </a:ext>
                  </a:extLst>
                </p:cNvPr>
                <p:cNvSpPr/>
                <p:nvPr/>
              </p:nvSpPr>
              <p:spPr>
                <a:xfrm>
                  <a:off x="7450147" y="2990839"/>
                  <a:ext cx="1527759"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2000" b="1" dirty="0">
                      <a:solidFill>
                        <a:schemeClr val="tx1"/>
                      </a:solidFill>
                    </a:rPr>
                    <a:t>Text here</a:t>
                  </a:r>
                </a:p>
              </p:txBody>
            </p:sp>
            <p:sp>
              <p:nvSpPr>
                <p:cNvPr id="28" name="">
                  <a:extLst>
                    <a:ext uri="{FF2B5EF4-FFF2-40B4-BE49-F238E27FC236}">
                      <a16:creationId xmlns:a16="http://schemas.microsoft.com/office/drawing/2014/main" id="{4824F06E-83E2-2269-E208-F306880C609F}"/>
                    </a:ext>
                  </a:extLst>
                </p:cNvPr>
                <p:cNvSpPr/>
                <p:nvPr/>
              </p:nvSpPr>
              <p:spPr>
                <a:xfrm>
                  <a:off x="7450147" y="3386198"/>
                  <a:ext cx="1527759" cy="981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30000"/>
                    </a:lnSpc>
                  </a:pPr>
                  <a:r>
                    <a:rPr kumimoji="1" lang="en-US" altLang="zh-CN" sz="1000" dirty="0">
                      <a:solidFill>
                        <a:schemeClr val="tx1"/>
                      </a:solidFill>
                    </a:rPr>
                    <a:t>Lorem ipsum dolor sit amet, consectetuer adipiscing elit. Maecenas porttitor congue massa. Fusce posuere, </a:t>
                  </a:r>
                </a:p>
              </p:txBody>
            </p:sp>
          </p:grpSp>
          <p:sp>
            <p:nvSpPr>
              <p:cNvPr id="25" name="">
                <a:extLst>
                  <a:ext uri="{FF2B5EF4-FFF2-40B4-BE49-F238E27FC236}">
                    <a16:creationId xmlns:a16="http://schemas.microsoft.com/office/drawing/2014/main" id="{5FE149F9-8B9B-5AA8-1AA3-EF2EBC67455F}"/>
                  </a:ext>
                </a:extLst>
              </p:cNvPr>
              <p:cNvSpPr/>
              <p:nvPr/>
            </p:nvSpPr>
            <p:spPr>
              <a:xfrm>
                <a:off x="862385" y="3028044"/>
                <a:ext cx="176834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3600" b="1" dirty="0">
                    <a:solidFill>
                      <a:schemeClr val="accent1"/>
                    </a:solidFill>
                  </a:rPr>
                  <a:t>02</a:t>
                </a:r>
              </a:p>
            </p:txBody>
          </p:sp>
          <p:sp>
            <p:nvSpPr>
              <p:cNvPr id="26" name="">
                <a:extLst>
                  <a:ext uri="{FF2B5EF4-FFF2-40B4-BE49-F238E27FC236}">
                    <a16:creationId xmlns:a16="http://schemas.microsoft.com/office/drawing/2014/main" id="{1305A219-FAA8-E068-A65A-A95C2C569AF1}"/>
                  </a:ext>
                </a:extLst>
              </p:cNvPr>
              <p:cNvSpPr/>
              <p:nvPr/>
            </p:nvSpPr>
            <p:spPr>
              <a:xfrm>
                <a:off x="982663" y="4140687"/>
                <a:ext cx="552185" cy="45719"/>
              </a:xfrm>
              <a:prstGeom prst="rect">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grpSp>
        <p:grpSp>
          <p:nvGrpSpPr>
            <p:cNvPr id="11" name="">
              <a:extLst>
                <a:ext uri="{FF2B5EF4-FFF2-40B4-BE49-F238E27FC236}">
                  <a16:creationId xmlns:a16="http://schemas.microsoft.com/office/drawing/2014/main" id="{0C48EE92-A3F5-98B1-4B46-0FE96C73E369}"/>
                </a:ext>
              </a:extLst>
            </p:cNvPr>
            <p:cNvGrpSpPr/>
            <p:nvPr/>
          </p:nvGrpSpPr>
          <p:grpSpPr>
            <a:xfrm>
              <a:off x="6657406" y="3028044"/>
              <a:ext cx="1768340" cy="2737710"/>
              <a:chOff x="862385" y="3028044"/>
              <a:chExt cx="1768340" cy="2737710"/>
            </a:xfrm>
          </p:grpSpPr>
          <p:grpSp>
            <p:nvGrpSpPr>
              <p:cNvPr id="19" name="">
                <a:extLst>
                  <a:ext uri="{FF2B5EF4-FFF2-40B4-BE49-F238E27FC236}">
                    <a16:creationId xmlns:a16="http://schemas.microsoft.com/office/drawing/2014/main" id="{9429FE6F-D393-D9BC-9898-7BDDCA0FD650}"/>
                  </a:ext>
                </a:extLst>
              </p:cNvPr>
              <p:cNvGrpSpPr>
                <a:grpSpLocks/>
              </p:cNvGrpSpPr>
              <p:nvPr/>
            </p:nvGrpSpPr>
            <p:grpSpPr>
              <a:xfrm>
                <a:off x="862385" y="4366420"/>
                <a:ext cx="1768340" cy="1399334"/>
                <a:chOff x="7450147" y="2990839"/>
                <a:chExt cx="1527759" cy="1376752"/>
              </a:xfrm>
              <a:noFill/>
            </p:grpSpPr>
            <p:sp>
              <p:nvSpPr>
                <p:cNvPr id="22" name="">
                  <a:extLst>
                    <a:ext uri="{FF2B5EF4-FFF2-40B4-BE49-F238E27FC236}">
                      <a16:creationId xmlns:a16="http://schemas.microsoft.com/office/drawing/2014/main" id="{F0156E1A-CBB4-8854-CB08-98E5C230818E}"/>
                    </a:ext>
                  </a:extLst>
                </p:cNvPr>
                <p:cNvSpPr/>
                <p:nvPr/>
              </p:nvSpPr>
              <p:spPr>
                <a:xfrm>
                  <a:off x="7450147" y="2990839"/>
                  <a:ext cx="1527759"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2000" b="1" dirty="0">
                      <a:solidFill>
                        <a:schemeClr val="tx1"/>
                      </a:solidFill>
                    </a:rPr>
                    <a:t>Text here</a:t>
                  </a:r>
                </a:p>
              </p:txBody>
            </p:sp>
            <p:sp>
              <p:nvSpPr>
                <p:cNvPr id="23" name="">
                  <a:extLst>
                    <a:ext uri="{FF2B5EF4-FFF2-40B4-BE49-F238E27FC236}">
                      <a16:creationId xmlns:a16="http://schemas.microsoft.com/office/drawing/2014/main" id="{29978C8C-118E-FB5B-02D1-7C54DDDC8F79}"/>
                    </a:ext>
                  </a:extLst>
                </p:cNvPr>
                <p:cNvSpPr/>
                <p:nvPr/>
              </p:nvSpPr>
              <p:spPr>
                <a:xfrm>
                  <a:off x="7450147" y="3386198"/>
                  <a:ext cx="1527759" cy="981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30000"/>
                    </a:lnSpc>
                  </a:pPr>
                  <a:r>
                    <a:rPr kumimoji="1" lang="en-US" altLang="zh-CN" sz="1000" dirty="0">
                      <a:solidFill>
                        <a:schemeClr val="tx1"/>
                      </a:solidFill>
                    </a:rPr>
                    <a:t>Lorem ipsum dolor sit amet, consectetuer adipiscing elit. Maecenas porttitor congue massa. Fusce posuere, </a:t>
                  </a:r>
                </a:p>
              </p:txBody>
            </p:sp>
          </p:grpSp>
          <p:sp>
            <p:nvSpPr>
              <p:cNvPr id="20" name="">
                <a:extLst>
                  <a:ext uri="{FF2B5EF4-FFF2-40B4-BE49-F238E27FC236}">
                    <a16:creationId xmlns:a16="http://schemas.microsoft.com/office/drawing/2014/main" id="{EB3282AF-599D-56E8-679D-04B0B9160070}"/>
                  </a:ext>
                </a:extLst>
              </p:cNvPr>
              <p:cNvSpPr/>
              <p:nvPr/>
            </p:nvSpPr>
            <p:spPr>
              <a:xfrm>
                <a:off x="862385" y="3028044"/>
                <a:ext cx="176834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3600" b="1" dirty="0">
                    <a:solidFill>
                      <a:schemeClr val="accent2"/>
                    </a:solidFill>
                  </a:rPr>
                  <a:t>03</a:t>
                </a:r>
              </a:p>
            </p:txBody>
          </p:sp>
          <p:sp>
            <p:nvSpPr>
              <p:cNvPr id="21" name="">
                <a:extLst>
                  <a:ext uri="{FF2B5EF4-FFF2-40B4-BE49-F238E27FC236}">
                    <a16:creationId xmlns:a16="http://schemas.microsoft.com/office/drawing/2014/main" id="{B0D94F0F-4434-DCF9-F497-C96F4DB1A5A8}"/>
                  </a:ext>
                </a:extLst>
              </p:cNvPr>
              <p:cNvSpPr/>
              <p:nvPr/>
            </p:nvSpPr>
            <p:spPr>
              <a:xfrm>
                <a:off x="982663" y="4140687"/>
                <a:ext cx="552185" cy="45719"/>
              </a:xfrm>
              <a:prstGeom prst="rect">
                <a:avLst/>
              </a:prstGeom>
              <a:solidFill>
                <a:schemeClr val="accent2"/>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accent2"/>
                  </a:solidFill>
                </a:endParaRPr>
              </a:p>
            </p:txBody>
          </p:sp>
        </p:grpSp>
        <p:grpSp>
          <p:nvGrpSpPr>
            <p:cNvPr id="12" name="">
              <a:extLst>
                <a:ext uri="{FF2B5EF4-FFF2-40B4-BE49-F238E27FC236}">
                  <a16:creationId xmlns:a16="http://schemas.microsoft.com/office/drawing/2014/main" id="{D03291D6-C2D6-8F88-DB13-11370C6A2556}"/>
                </a:ext>
              </a:extLst>
            </p:cNvPr>
            <p:cNvGrpSpPr/>
            <p:nvPr/>
          </p:nvGrpSpPr>
          <p:grpSpPr>
            <a:xfrm>
              <a:off x="9668836" y="3028044"/>
              <a:ext cx="1768340" cy="2737710"/>
              <a:chOff x="862385" y="3028044"/>
              <a:chExt cx="1768340" cy="2737710"/>
            </a:xfrm>
          </p:grpSpPr>
          <p:grpSp>
            <p:nvGrpSpPr>
              <p:cNvPr id="14" name="">
                <a:extLst>
                  <a:ext uri="{FF2B5EF4-FFF2-40B4-BE49-F238E27FC236}">
                    <a16:creationId xmlns:a16="http://schemas.microsoft.com/office/drawing/2014/main" id="{DEE6F937-55AD-C346-A332-BC750BC7815B}"/>
                  </a:ext>
                </a:extLst>
              </p:cNvPr>
              <p:cNvGrpSpPr>
                <a:grpSpLocks/>
              </p:cNvGrpSpPr>
              <p:nvPr/>
            </p:nvGrpSpPr>
            <p:grpSpPr>
              <a:xfrm>
                <a:off x="862385" y="4366420"/>
                <a:ext cx="1768340" cy="1399334"/>
                <a:chOff x="7450147" y="2990839"/>
                <a:chExt cx="1527759" cy="1376752"/>
              </a:xfrm>
              <a:noFill/>
            </p:grpSpPr>
            <p:sp>
              <p:nvSpPr>
                <p:cNvPr id="17" name="">
                  <a:extLst>
                    <a:ext uri="{FF2B5EF4-FFF2-40B4-BE49-F238E27FC236}">
                      <a16:creationId xmlns:a16="http://schemas.microsoft.com/office/drawing/2014/main" id="{0D244162-814E-F776-FBAB-AC817EC4548C}"/>
                    </a:ext>
                  </a:extLst>
                </p:cNvPr>
                <p:cNvSpPr/>
                <p:nvPr/>
              </p:nvSpPr>
              <p:spPr>
                <a:xfrm>
                  <a:off x="7450147" y="2990839"/>
                  <a:ext cx="1527759"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2000" b="1" dirty="0">
                      <a:solidFill>
                        <a:schemeClr val="tx1"/>
                      </a:solidFill>
                    </a:rPr>
                    <a:t>Text here</a:t>
                  </a:r>
                </a:p>
              </p:txBody>
            </p:sp>
            <p:sp>
              <p:nvSpPr>
                <p:cNvPr id="18" name="">
                  <a:extLst>
                    <a:ext uri="{FF2B5EF4-FFF2-40B4-BE49-F238E27FC236}">
                      <a16:creationId xmlns:a16="http://schemas.microsoft.com/office/drawing/2014/main" id="{5E528FB7-D3FE-4BCC-ED05-558B5047B9B3}"/>
                    </a:ext>
                  </a:extLst>
                </p:cNvPr>
                <p:cNvSpPr/>
                <p:nvPr/>
              </p:nvSpPr>
              <p:spPr>
                <a:xfrm>
                  <a:off x="7450147" y="3386198"/>
                  <a:ext cx="1527759" cy="981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30000"/>
                    </a:lnSpc>
                  </a:pPr>
                  <a:r>
                    <a:rPr kumimoji="1" lang="en-US" altLang="zh-CN" sz="1000" dirty="0">
                      <a:solidFill>
                        <a:schemeClr val="tx1"/>
                      </a:solidFill>
                    </a:rPr>
                    <a:t>Lorem ipsum dolor sit amet, consectetuer adipiscing elit. Maecenas porttitor congue massa. Fusce posuere, </a:t>
                  </a:r>
                </a:p>
              </p:txBody>
            </p:sp>
          </p:grpSp>
          <p:sp>
            <p:nvSpPr>
              <p:cNvPr id="15" name="">
                <a:extLst>
                  <a:ext uri="{FF2B5EF4-FFF2-40B4-BE49-F238E27FC236}">
                    <a16:creationId xmlns:a16="http://schemas.microsoft.com/office/drawing/2014/main" id="{ED46DC64-FD9E-1DC2-B3CA-4C4CEC2E83D9}"/>
                  </a:ext>
                </a:extLst>
              </p:cNvPr>
              <p:cNvSpPr/>
              <p:nvPr/>
            </p:nvSpPr>
            <p:spPr>
              <a:xfrm>
                <a:off x="862385" y="3028044"/>
                <a:ext cx="176834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3600" b="1" dirty="0">
                    <a:solidFill>
                      <a:schemeClr val="accent1"/>
                    </a:solidFill>
                  </a:rPr>
                  <a:t>04</a:t>
                </a:r>
              </a:p>
            </p:txBody>
          </p:sp>
          <p:sp>
            <p:nvSpPr>
              <p:cNvPr id="16" name="">
                <a:extLst>
                  <a:ext uri="{FF2B5EF4-FFF2-40B4-BE49-F238E27FC236}">
                    <a16:creationId xmlns:a16="http://schemas.microsoft.com/office/drawing/2014/main" id="{F6533184-3A11-B129-A934-5B0619A0EC49}"/>
                  </a:ext>
                </a:extLst>
              </p:cNvPr>
              <p:cNvSpPr/>
              <p:nvPr/>
            </p:nvSpPr>
            <p:spPr>
              <a:xfrm>
                <a:off x="982663" y="4140687"/>
                <a:ext cx="552185" cy="45719"/>
              </a:xfrm>
              <a:prstGeom prst="rect">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grpSp>
        <p:sp>
          <p:nvSpPr>
            <p:cNvPr id="13" name="">
              <a:extLst>
                <a:ext uri="{FF2B5EF4-FFF2-40B4-BE49-F238E27FC236}">
                  <a16:creationId xmlns:a16="http://schemas.microsoft.com/office/drawing/2014/main" id="{19D344C9-039B-62EB-CD1C-3DED9DC3409C}"/>
                </a:ext>
              </a:extLst>
            </p:cNvPr>
            <p:cNvSpPr/>
            <p:nvPr/>
          </p:nvSpPr>
          <p:spPr>
            <a:xfrm>
              <a:off x="7222586" y="1392268"/>
              <a:ext cx="4304862" cy="679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algn="r"/>
              <a:r>
                <a:rPr kumimoji="1" lang="en-US" altLang="zh-CN" sz="1000" dirty="0">
                  <a:solidFill>
                    <a:schemeClr val="tx1"/>
                  </a:solidFill>
                </a:rPr>
                <a:t>Lorem ipsum dolor sit </a:t>
              </a:r>
              <a:r>
                <a:rPr kumimoji="1" lang="en-US" altLang="zh-CN" sz="1000" dirty="0" err="1">
                  <a:solidFill>
                    <a:schemeClr val="tx1"/>
                  </a:solidFill>
                </a:rPr>
                <a:t>amet</a:t>
              </a:r>
              <a:r>
                <a:rPr kumimoji="1" lang="en-US" altLang="zh-CN" sz="1000" dirty="0">
                  <a:solidFill>
                    <a:schemeClr val="tx1"/>
                  </a:solidFill>
                </a:rPr>
                <a:t>, </a:t>
              </a:r>
              <a:r>
                <a:rPr kumimoji="1" lang="en-US" altLang="zh-CN" sz="1000" dirty="0" err="1">
                  <a:solidFill>
                    <a:schemeClr val="tx1"/>
                  </a:solidFill>
                </a:rPr>
                <a:t>consectetuer</a:t>
              </a:r>
              <a:r>
                <a:rPr kumimoji="1" lang="en-US" altLang="zh-CN" sz="1000" dirty="0">
                  <a:solidFill>
                    <a:schemeClr val="tx1"/>
                  </a:solidFill>
                </a:rPr>
                <a:t> </a:t>
              </a:r>
              <a:r>
                <a:rPr kumimoji="1" lang="en-US" altLang="zh-CN" sz="1000" dirty="0" err="1">
                  <a:solidFill>
                    <a:schemeClr val="tx1"/>
                  </a:solidFill>
                </a:rPr>
                <a:t>adipiscing</a:t>
              </a:r>
              <a:r>
                <a:rPr kumimoji="1" lang="en-US" altLang="zh-CN" sz="1000" dirty="0">
                  <a:solidFill>
                    <a:schemeClr val="tx1"/>
                  </a:solidFill>
                </a:rPr>
                <a:t> </a:t>
              </a:r>
              <a:r>
                <a:rPr kumimoji="1" lang="en-US" altLang="zh-CN" sz="1000" dirty="0" err="1">
                  <a:solidFill>
                    <a:schemeClr val="tx1"/>
                  </a:solidFill>
                </a:rPr>
                <a:t>elit</a:t>
              </a:r>
              <a:r>
                <a:rPr kumimoji="1" lang="en-US" altLang="zh-CN" sz="1000" dirty="0">
                  <a:solidFill>
                    <a:schemeClr val="tx1"/>
                  </a:solidFill>
                </a:rPr>
                <a:t>. Maecenas </a:t>
              </a:r>
              <a:r>
                <a:rPr kumimoji="1" lang="en-US" altLang="zh-CN" sz="1000" dirty="0" err="1">
                  <a:solidFill>
                    <a:schemeClr val="tx1"/>
                  </a:solidFill>
                </a:rPr>
                <a:t>porttitor</a:t>
              </a:r>
              <a:r>
                <a:rPr kumimoji="1" lang="en-US" altLang="zh-CN" sz="1000" dirty="0">
                  <a:solidFill>
                    <a:schemeClr val="tx1"/>
                  </a:solidFill>
                </a:rPr>
                <a:t> </a:t>
              </a:r>
              <a:r>
                <a:rPr kumimoji="1" lang="en-US" altLang="zh-CN" sz="1000" dirty="0" err="1">
                  <a:solidFill>
                    <a:schemeClr val="tx1"/>
                  </a:solidFill>
                </a:rPr>
                <a:t>congue</a:t>
              </a:r>
              <a:r>
                <a:rPr kumimoji="1" lang="en-US" altLang="zh-CN" sz="1000" dirty="0">
                  <a:solidFill>
                    <a:schemeClr val="tx1"/>
                  </a:solidFill>
                </a:rPr>
                <a:t> </a:t>
              </a:r>
              <a:r>
                <a:rPr kumimoji="1" lang="en-US" altLang="zh-CN" sz="1000" dirty="0" err="1">
                  <a:solidFill>
                    <a:schemeClr val="tx1"/>
                  </a:solidFill>
                </a:rPr>
                <a:t>massa</a:t>
              </a:r>
              <a:r>
                <a:rPr kumimoji="1" lang="en-US" altLang="zh-CN" sz="1000" dirty="0">
                  <a:solidFill>
                    <a:schemeClr val="tx1"/>
                  </a:solidFill>
                </a:rPr>
                <a:t>. </a:t>
              </a:r>
              <a:r>
                <a:rPr kumimoji="1" lang="en-US" altLang="zh-CN" sz="1000" dirty="0" err="1">
                  <a:solidFill>
                    <a:schemeClr val="tx1"/>
                  </a:solidFill>
                </a:rPr>
                <a:t>Fusce</a:t>
              </a:r>
              <a:r>
                <a:rPr kumimoji="1" lang="en-US" altLang="zh-CN" sz="1000" dirty="0">
                  <a:solidFill>
                    <a:schemeClr val="tx1"/>
                  </a:solidFill>
                </a:rPr>
                <a:t> </a:t>
              </a:r>
              <a:r>
                <a:rPr kumimoji="1" lang="en-US" altLang="zh-CN" sz="1000" dirty="0" err="1">
                  <a:solidFill>
                    <a:schemeClr val="tx1"/>
                  </a:solidFill>
                </a:rPr>
                <a:t>posuere</a:t>
              </a:r>
              <a:r>
                <a:rPr kumimoji="1" lang="en-US" altLang="zh-CN" sz="1000" dirty="0">
                  <a:solidFill>
                    <a:schemeClr val="tx1"/>
                  </a:solidFill>
                </a:rPr>
                <a:t>, magna sed pulvinar </a:t>
              </a:r>
              <a:r>
                <a:rPr kumimoji="1" lang="en-US" altLang="zh-CN" sz="1000" dirty="0" err="1">
                  <a:solidFill>
                    <a:schemeClr val="tx1"/>
                  </a:solidFill>
                </a:rPr>
                <a:t>ultricies</a:t>
              </a:r>
              <a:r>
                <a:rPr kumimoji="1" lang="en-US" altLang="zh-CN" sz="1000" dirty="0">
                  <a:solidFill>
                    <a:schemeClr val="tx1"/>
                  </a:solidFill>
                </a:rPr>
                <a:t>, </a:t>
              </a:r>
              <a:r>
                <a:rPr kumimoji="1" lang="en-US" altLang="zh-CN" sz="1000" dirty="0" err="1">
                  <a:solidFill>
                    <a:schemeClr val="tx1"/>
                  </a:solidFill>
                </a:rPr>
                <a:t>purus</a:t>
              </a:r>
              <a:r>
                <a:rPr kumimoji="1" lang="en-US" altLang="zh-CN" sz="1000" dirty="0">
                  <a:solidFill>
                    <a:schemeClr val="tx1"/>
                  </a:solidFill>
                </a:rPr>
                <a:t> </a:t>
              </a:r>
              <a:r>
                <a:rPr kumimoji="1" lang="en-US" altLang="zh-CN" sz="1000" dirty="0" err="1">
                  <a:solidFill>
                    <a:schemeClr val="tx1"/>
                  </a:solidFill>
                </a:rPr>
                <a:t>lectus</a:t>
              </a:r>
              <a:r>
                <a:rPr kumimoji="1" lang="en-US" altLang="zh-CN" sz="1000" dirty="0">
                  <a:solidFill>
                    <a:schemeClr val="tx1"/>
                  </a:solidFill>
                </a:rPr>
                <a:t> </a:t>
              </a:r>
              <a:r>
                <a:rPr kumimoji="1" lang="en-US" altLang="zh-CN" sz="1000" dirty="0" err="1">
                  <a:solidFill>
                    <a:schemeClr val="tx1"/>
                  </a:solidFill>
                </a:rPr>
                <a:t>malesuada</a:t>
              </a:r>
              <a:r>
                <a:rPr kumimoji="1" lang="en-US" altLang="zh-CN" sz="1000" dirty="0">
                  <a:solidFill>
                    <a:schemeClr val="tx1"/>
                  </a:solidFill>
                </a:rPr>
                <a:t> libero, sit </a:t>
              </a:r>
              <a:r>
                <a:rPr kumimoji="1" lang="en-US" altLang="zh-CN" sz="1000" dirty="0" err="1">
                  <a:solidFill>
                    <a:schemeClr val="tx1"/>
                  </a:solidFill>
                </a:rPr>
                <a:t>amet</a:t>
              </a:r>
              <a:r>
                <a:rPr kumimoji="1" lang="en-US" altLang="zh-CN" sz="1000" dirty="0">
                  <a:solidFill>
                    <a:schemeClr val="tx1"/>
                  </a:solidFill>
                </a:rPr>
                <a:t> </a:t>
              </a:r>
              <a:r>
                <a:rPr kumimoji="1" lang="en-US" altLang="zh-CN" sz="1000" dirty="0" err="1">
                  <a:solidFill>
                    <a:schemeClr val="tx1"/>
                  </a:solidFill>
                </a:rPr>
                <a:t>commodo</a:t>
              </a:r>
              <a:r>
                <a:rPr kumimoji="1" lang="en-US" altLang="zh-CN" sz="1000" dirty="0">
                  <a:solidFill>
                    <a:schemeClr val="tx1"/>
                  </a:solidFill>
                </a:rPr>
                <a:t> magna eros </a:t>
              </a:r>
              <a:r>
                <a:rPr kumimoji="1" lang="en-US" altLang="zh-CN" sz="1000" dirty="0" err="1">
                  <a:solidFill>
                    <a:schemeClr val="tx1"/>
                  </a:solidFill>
                </a:rPr>
                <a:t>quis</a:t>
              </a:r>
              <a:r>
                <a:rPr kumimoji="1" lang="en-US" altLang="zh-CN" sz="1000" dirty="0">
                  <a:solidFill>
                    <a:schemeClr val="tx1"/>
                  </a:solidFill>
                </a:rPr>
                <a:t> </a:t>
              </a:r>
              <a:r>
                <a:rPr kumimoji="1" lang="en-US" altLang="zh-CN" sz="1000" dirty="0" err="1">
                  <a:solidFill>
                    <a:schemeClr val="tx1"/>
                  </a:solidFill>
                </a:rPr>
                <a:t>urna</a:t>
              </a:r>
              <a:r>
                <a:rPr kumimoji="1" lang="en-US" altLang="zh-CN" sz="1000" dirty="0">
                  <a:solidFill>
                    <a:schemeClr val="tx1"/>
                  </a:solidFill>
                </a:rPr>
                <a:t>.</a:t>
              </a:r>
            </a:p>
          </p:txBody>
        </p:sp>
      </p:grpSp>
    </p:spTree>
    <p:custDataLst>
      <p:tags r:id="rId2"/>
    </p:custDataLst>
    <p:extLst>
      <p:ext uri="{BB962C8B-B14F-4D97-AF65-F5344CB8AC3E}">
        <p14:creationId xmlns:p14="http://schemas.microsoft.com/office/powerpoint/2010/main" val="3718478516"/>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a:extLst>
              <a:ext uri="{FF2B5EF4-FFF2-40B4-BE49-F238E27FC236}">
                <a16:creationId xmlns:a16="http://schemas.microsoft.com/office/drawing/2014/main" id="{968143EE-4731-B2A3-2294-A0D4F3A7A95B}"/>
              </a:ext>
            </a:extLst>
          </p:cNvPr>
          <p:cNvSpPr/>
          <p:nvPr/>
        </p:nvSpPr>
        <p:spPr>
          <a:xfrm>
            <a:off x="874490" y="1928275"/>
            <a:ext cx="3362776" cy="3362776"/>
          </a:xfrm>
          <a:prstGeom prst="ellipse">
            <a:avLst/>
          </a:prstGeom>
          <a:solidFill>
            <a:schemeClr val="tx2">
              <a:alpha val="15000"/>
            </a:schemeClr>
          </a:solidFill>
          <a:ln w="12700" cap="flat">
            <a:noFill/>
            <a:prstDash val="solid"/>
            <a:miter/>
          </a:ln>
        </p:spPr>
        <p:txBody>
          <a:bodyPr lIns="91440" tIns="93600" rIns="91440" bIns="45720" rtlCol="0" anchor="ctr"/>
          <a:lstStyle/>
          <a:p>
            <a:pPr algn="ctr"/>
            <a:endParaRPr kumimoji="1" lang="zh-CN" altLang="en-US" sz="1050">
              <a:solidFill>
                <a:schemeClr val="tx1"/>
              </a:solidFill>
            </a:endParaRPr>
          </a:p>
        </p:txBody>
      </p:sp>
      <p:sp>
        <p:nvSpPr>
          <p:cNvPr id="5" name="">
            <a:extLst>
              <a:ext uri="{FF2B5EF4-FFF2-40B4-BE49-F238E27FC236}">
                <a16:creationId xmlns:a16="http://schemas.microsoft.com/office/drawing/2014/main" id="{923CB0DC-6D14-1764-B063-54F8D2CE722F}"/>
              </a:ext>
            </a:extLst>
          </p:cNvPr>
          <p:cNvSpPr/>
          <p:nvPr/>
        </p:nvSpPr>
        <p:spPr>
          <a:xfrm>
            <a:off x="1078595" y="4616226"/>
            <a:ext cx="941440" cy="941440"/>
          </a:xfrm>
          <a:prstGeom prst="donut">
            <a:avLst>
              <a:gd name="adj" fmla="val 221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
            <a:extLst>
              <a:ext uri="{FF2B5EF4-FFF2-40B4-BE49-F238E27FC236}">
                <a16:creationId xmlns:a16="http://schemas.microsoft.com/office/drawing/2014/main" id="{7A4C166D-F3C0-D33F-495A-3854A2FCE964}"/>
              </a:ext>
            </a:extLst>
          </p:cNvPr>
          <p:cNvSpPr/>
          <p:nvPr/>
        </p:nvSpPr>
        <p:spPr>
          <a:xfrm>
            <a:off x="1717224" y="-158608"/>
            <a:ext cx="3158671" cy="3158671"/>
          </a:xfrm>
          <a:prstGeom prst="blockArc">
            <a:avLst>
              <a:gd name="adj1" fmla="val 21550601"/>
              <a:gd name="adj2" fmla="val 5291015"/>
              <a:gd name="adj3" fmla="val 218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1" name="">
            <a:extLst>
              <a:ext uri="{FF2B5EF4-FFF2-40B4-BE49-F238E27FC236}">
                <a16:creationId xmlns:a16="http://schemas.microsoft.com/office/drawing/2014/main" id="{9FB48CEC-BE59-04E9-A505-8949BAE9E97A}"/>
              </a:ext>
            </a:extLst>
          </p:cNvPr>
          <p:cNvGrpSpPr/>
          <p:nvPr/>
        </p:nvGrpSpPr>
        <p:grpSpPr>
          <a:xfrm>
            <a:off x="5421837" y="1420727"/>
            <a:ext cx="6763657" cy="1117922"/>
            <a:chOff x="-106025" y="2649066"/>
            <a:chExt cx="11190196" cy="1117922"/>
          </a:xfrm>
        </p:grpSpPr>
        <p:sp>
          <p:nvSpPr>
            <p:cNvPr id="12" name="">
              <a:extLst>
                <a:ext uri="{FF2B5EF4-FFF2-40B4-BE49-F238E27FC236}">
                  <a16:creationId xmlns:a16="http://schemas.microsoft.com/office/drawing/2014/main" id="{A9B61C49-45A1-53ED-3ADB-0BA537BF32FD}"/>
                </a:ext>
              </a:extLst>
            </p:cNvPr>
            <p:cNvSpPr/>
            <p:nvPr/>
          </p:nvSpPr>
          <p:spPr>
            <a:xfrm flipH="1">
              <a:off x="-106025" y="3241523"/>
              <a:ext cx="9504686" cy="525465"/>
            </a:xfrm>
            <a:prstGeom prst="rect">
              <a:avLst/>
            </a:prstGeom>
            <a:ln>
              <a:noFill/>
            </a:ln>
          </p:spPr>
          <p:txBody>
            <a:bodyPr wrap="square" lIns="91440" tIns="45720" rIns="91440" bIns="45720" anchor="t">
              <a:spAutoFit/>
            </a:bodyPr>
            <a:lstStyle/>
            <a:p>
              <a:pPr defTabSz="913765">
                <a:lnSpc>
                  <a:spcPct val="150000"/>
                </a:lnSpc>
                <a:buSzPct val="25000"/>
                <a:defRPr/>
              </a:pPr>
              <a:r>
                <a:rPr kumimoji="0" lang="en-US" altLang="zh-CN" sz="1000" b="0" i="0" u="none" strike="noStrike" kern="1200" cap="none" spc="0" normalizeH="0" baseline="0" noProof="0" dirty="0">
                  <a:ln>
                    <a:noFill/>
                  </a:ln>
                  <a:effectLst/>
                  <a:uLnTx/>
                  <a:uFillTx/>
                </a:rPr>
                <a:t>Lorem ipsum dolor sit amet, consectetuer adipiscing elit. Maecenas porttitor congue massa. Fusce posuere, magna sed pulvinar ultricies, purus lectus </a:t>
              </a:r>
              <a:r>
                <a:rPr kumimoji="0" lang="en-US" altLang="zh-CN" sz="1000" b="0" i="0" u="none" strike="noStrike" kern="1200" cap="none" spc="0" normalizeH="0" baseline="0" noProof="0" dirty="0" err="1">
                  <a:ln>
                    <a:noFill/>
                  </a:ln>
                  <a:effectLst/>
                  <a:uLnTx/>
                  <a:uFillTx/>
                </a:rPr>
                <a:t>malesuada</a:t>
              </a:r>
              <a:r>
                <a:rPr kumimoji="0" lang="en-US" altLang="zh-CN" sz="1000" b="0" i="0" u="none" strike="noStrike" kern="1200" cap="none" spc="0" normalizeH="0" baseline="0" noProof="0" dirty="0">
                  <a:ln>
                    <a:noFill/>
                  </a:ln>
                  <a:effectLst/>
                  <a:uLnTx/>
                  <a:uFillTx/>
                </a:rPr>
                <a:t> libero</a:t>
              </a:r>
              <a:r>
                <a:rPr lang="en-US" altLang="zh-CN" sz="1000" dirty="0"/>
                <a:t>.</a:t>
              </a:r>
              <a:endParaRPr kumimoji="0" lang="en-US" altLang="zh-CN" sz="1000" b="0" i="0" u="none" strike="noStrike" kern="1200" cap="none" spc="0" normalizeH="0" baseline="0" noProof="0" dirty="0">
                <a:ln>
                  <a:noFill/>
                </a:ln>
                <a:effectLst/>
                <a:uLnTx/>
                <a:uFillTx/>
              </a:endParaRPr>
            </a:p>
          </p:txBody>
        </p:sp>
        <p:sp>
          <p:nvSpPr>
            <p:cNvPr id="13" name="">
              <a:extLst>
                <a:ext uri="{FF2B5EF4-FFF2-40B4-BE49-F238E27FC236}">
                  <a16:creationId xmlns:a16="http://schemas.microsoft.com/office/drawing/2014/main" id="{4FD238E1-C617-B808-3784-E674EB0C4069}"/>
                </a:ext>
              </a:extLst>
            </p:cNvPr>
            <p:cNvSpPr txBox="1"/>
            <p:nvPr/>
          </p:nvSpPr>
          <p:spPr>
            <a:xfrm>
              <a:off x="-106025" y="2649066"/>
              <a:ext cx="11190196" cy="523220"/>
            </a:xfrm>
            <a:prstGeom prst="rect">
              <a:avLst/>
            </a:prstGeom>
            <a:noFill/>
            <a:ln>
              <a:noFill/>
            </a:ln>
          </p:spPr>
          <p:txBody>
            <a:bodyPr wrap="square" lIns="91440" tIns="45720" rIns="91440" bIns="45720" anchor="ctr" anchorCtr="0">
              <a:spAutoFit/>
            </a:bodyPr>
            <a:lstStyle/>
            <a:p>
              <a:pPr>
                <a:buSzPct val="25000"/>
              </a:pPr>
              <a:r>
                <a:rPr lang="en-US" altLang="zh-CN" sz="2800" b="1" dirty="0"/>
                <a:t>Supporting text here.</a:t>
              </a:r>
            </a:p>
          </p:txBody>
        </p:sp>
      </p:grpSp>
      <p:grpSp>
        <p:nvGrpSpPr>
          <p:cNvPr id="14" name="">
            <a:extLst>
              <a:ext uri="{FF2B5EF4-FFF2-40B4-BE49-F238E27FC236}">
                <a16:creationId xmlns:a16="http://schemas.microsoft.com/office/drawing/2014/main" id="{5297C800-89E3-B51D-5637-49AA7782108F}"/>
              </a:ext>
            </a:extLst>
          </p:cNvPr>
          <p:cNvGrpSpPr/>
          <p:nvPr/>
        </p:nvGrpSpPr>
        <p:grpSpPr>
          <a:xfrm>
            <a:off x="5421837" y="3205343"/>
            <a:ext cx="2532898" cy="808639"/>
            <a:chOff x="2991949" y="4248720"/>
            <a:chExt cx="2532898" cy="808639"/>
          </a:xfrm>
        </p:grpSpPr>
        <p:sp>
          <p:nvSpPr>
            <p:cNvPr id="15" name="">
              <a:extLst>
                <a:ext uri="{FF2B5EF4-FFF2-40B4-BE49-F238E27FC236}">
                  <a16:creationId xmlns:a16="http://schemas.microsoft.com/office/drawing/2014/main" id="{A6C602EC-51CB-8343-51FB-025BA54C0C6A}"/>
                </a:ext>
              </a:extLst>
            </p:cNvPr>
            <p:cNvSpPr txBox="1"/>
            <p:nvPr/>
          </p:nvSpPr>
          <p:spPr>
            <a:xfrm>
              <a:off x="2991949" y="4255003"/>
              <a:ext cx="813043" cy="769441"/>
            </a:xfrm>
            <a:prstGeom prst="rect">
              <a:avLst/>
            </a:prstGeom>
            <a:noFill/>
          </p:spPr>
          <p:txBody>
            <a:bodyPr wrap="none" lIns="91440" tIns="45720" rIns="91440" bIns="45720" rtlCol="0" anchor="ctr" anchorCtr="0">
              <a:spAutoFit/>
            </a:bodyPr>
            <a:lstStyle/>
            <a:p>
              <a:r>
                <a:rPr kumimoji="1" lang="en-US" altLang="zh-CN" sz="4400" b="1" dirty="0">
                  <a:solidFill>
                    <a:schemeClr val="accent1"/>
                  </a:solidFill>
                </a:rPr>
                <a:t>01</a:t>
              </a:r>
              <a:endParaRPr kumimoji="1" lang="zh-CN" altLang="en-US" sz="4400" b="1" dirty="0">
                <a:solidFill>
                  <a:schemeClr val="accent1"/>
                </a:solidFill>
              </a:endParaRPr>
            </a:p>
          </p:txBody>
        </p:sp>
        <p:grpSp>
          <p:nvGrpSpPr>
            <p:cNvPr id="16" name="">
              <a:extLst>
                <a:ext uri="{FF2B5EF4-FFF2-40B4-BE49-F238E27FC236}">
                  <a16:creationId xmlns:a16="http://schemas.microsoft.com/office/drawing/2014/main" id="{4508B5BB-4457-790D-BDB7-B1156FFBCD63}"/>
                </a:ext>
              </a:extLst>
            </p:cNvPr>
            <p:cNvGrpSpPr>
              <a:grpSpLocks/>
            </p:cNvGrpSpPr>
            <p:nvPr/>
          </p:nvGrpSpPr>
          <p:grpSpPr>
            <a:xfrm>
              <a:off x="3758205" y="4248720"/>
              <a:ext cx="1766642" cy="808639"/>
              <a:chOff x="7186613" y="2458887"/>
              <a:chExt cx="2097759" cy="795590"/>
            </a:xfrm>
            <a:noFill/>
          </p:grpSpPr>
          <p:sp>
            <p:nvSpPr>
              <p:cNvPr id="17" name="">
                <a:extLst>
                  <a:ext uri="{FF2B5EF4-FFF2-40B4-BE49-F238E27FC236}">
                    <a16:creationId xmlns:a16="http://schemas.microsoft.com/office/drawing/2014/main" id="{C45F5224-DC6E-1AE5-1EC7-B784C862C9F8}"/>
                  </a:ext>
                </a:extLst>
              </p:cNvPr>
              <p:cNvSpPr/>
              <p:nvPr/>
            </p:nvSpPr>
            <p:spPr>
              <a:xfrm>
                <a:off x="7186613" y="2458887"/>
                <a:ext cx="2097759" cy="333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1600" b="1" dirty="0">
                    <a:solidFill>
                      <a:schemeClr val="tx1"/>
                    </a:solidFill>
                  </a:rPr>
                  <a:t>Text</a:t>
                </a:r>
                <a:r>
                  <a:rPr kumimoji="1" lang="zh-CN" altLang="en-US" sz="1600" b="1" dirty="0">
                    <a:solidFill>
                      <a:schemeClr val="tx1"/>
                    </a:solidFill>
                  </a:rPr>
                  <a:t> </a:t>
                </a:r>
                <a:r>
                  <a:rPr kumimoji="1" lang="en-US" altLang="zh-CN" sz="1600" b="1" dirty="0">
                    <a:solidFill>
                      <a:schemeClr val="tx1"/>
                    </a:solidFill>
                  </a:rPr>
                  <a:t>here</a:t>
                </a:r>
              </a:p>
            </p:txBody>
          </p:sp>
          <p:sp>
            <p:nvSpPr>
              <p:cNvPr id="18" name="">
                <a:extLst>
                  <a:ext uri="{FF2B5EF4-FFF2-40B4-BE49-F238E27FC236}">
                    <a16:creationId xmlns:a16="http://schemas.microsoft.com/office/drawing/2014/main" id="{538290A7-D9D7-8C69-D353-126E44F959C0}"/>
                  </a:ext>
                </a:extLst>
              </p:cNvPr>
              <p:cNvSpPr/>
              <p:nvPr/>
            </p:nvSpPr>
            <p:spPr>
              <a:xfrm>
                <a:off x="7186613" y="2790483"/>
                <a:ext cx="2097759" cy="463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30000"/>
                  </a:lnSpc>
                </a:pPr>
                <a:r>
                  <a:rPr kumimoji="1" lang="en-US" altLang="zh-CN" sz="1000" dirty="0">
                    <a:solidFill>
                      <a:schemeClr val="tx1"/>
                    </a:solidFill>
                  </a:rPr>
                  <a:t>Theme color makes PPT more convenient to change.</a:t>
                </a:r>
              </a:p>
            </p:txBody>
          </p:sp>
        </p:grpSp>
      </p:grpSp>
      <p:grpSp>
        <p:nvGrpSpPr>
          <p:cNvPr id="19" name="">
            <a:extLst>
              <a:ext uri="{FF2B5EF4-FFF2-40B4-BE49-F238E27FC236}">
                <a16:creationId xmlns:a16="http://schemas.microsoft.com/office/drawing/2014/main" id="{3342AF4B-F9BB-54BB-1435-2A5CC9FF3731}"/>
              </a:ext>
            </a:extLst>
          </p:cNvPr>
          <p:cNvGrpSpPr/>
          <p:nvPr/>
        </p:nvGrpSpPr>
        <p:grpSpPr>
          <a:xfrm>
            <a:off x="8702800" y="3205343"/>
            <a:ext cx="2532899" cy="808639"/>
            <a:chOff x="2991948" y="4248720"/>
            <a:chExt cx="2532899" cy="808639"/>
          </a:xfrm>
        </p:grpSpPr>
        <p:sp>
          <p:nvSpPr>
            <p:cNvPr id="20" name="">
              <a:extLst>
                <a:ext uri="{FF2B5EF4-FFF2-40B4-BE49-F238E27FC236}">
                  <a16:creationId xmlns:a16="http://schemas.microsoft.com/office/drawing/2014/main" id="{0903B857-E364-A586-D6A7-853EACCEECB8}"/>
                </a:ext>
              </a:extLst>
            </p:cNvPr>
            <p:cNvSpPr txBox="1"/>
            <p:nvPr/>
          </p:nvSpPr>
          <p:spPr>
            <a:xfrm>
              <a:off x="2991948" y="4255003"/>
              <a:ext cx="813044" cy="769441"/>
            </a:xfrm>
            <a:prstGeom prst="rect">
              <a:avLst/>
            </a:prstGeom>
            <a:noFill/>
          </p:spPr>
          <p:txBody>
            <a:bodyPr wrap="none" lIns="91440" tIns="45720" rIns="91440" bIns="45720" rtlCol="0" anchor="ctr" anchorCtr="0">
              <a:spAutoFit/>
            </a:bodyPr>
            <a:lstStyle/>
            <a:p>
              <a:r>
                <a:rPr kumimoji="1" lang="en-US" altLang="zh-CN" sz="4400" b="1" dirty="0">
                  <a:solidFill>
                    <a:schemeClr val="accent1"/>
                  </a:solidFill>
                </a:rPr>
                <a:t>02</a:t>
              </a:r>
              <a:endParaRPr kumimoji="1" lang="zh-CN" altLang="en-US" sz="4400" b="1" dirty="0">
                <a:solidFill>
                  <a:schemeClr val="accent1"/>
                </a:solidFill>
              </a:endParaRPr>
            </a:p>
          </p:txBody>
        </p:sp>
        <p:grpSp>
          <p:nvGrpSpPr>
            <p:cNvPr id="21" name="">
              <a:extLst>
                <a:ext uri="{FF2B5EF4-FFF2-40B4-BE49-F238E27FC236}">
                  <a16:creationId xmlns:a16="http://schemas.microsoft.com/office/drawing/2014/main" id="{C57582FA-ACAA-458F-53C7-8CD9E437C280}"/>
                </a:ext>
              </a:extLst>
            </p:cNvPr>
            <p:cNvGrpSpPr>
              <a:grpSpLocks/>
            </p:cNvGrpSpPr>
            <p:nvPr/>
          </p:nvGrpSpPr>
          <p:grpSpPr>
            <a:xfrm>
              <a:off x="3758205" y="4248720"/>
              <a:ext cx="1766642" cy="808639"/>
              <a:chOff x="7186613" y="2458887"/>
              <a:chExt cx="2097759" cy="795590"/>
            </a:xfrm>
            <a:noFill/>
          </p:grpSpPr>
          <p:sp>
            <p:nvSpPr>
              <p:cNvPr id="22" name="">
                <a:extLst>
                  <a:ext uri="{FF2B5EF4-FFF2-40B4-BE49-F238E27FC236}">
                    <a16:creationId xmlns:a16="http://schemas.microsoft.com/office/drawing/2014/main" id="{52D576A2-5201-5B4F-EE54-467D0E965D9B}"/>
                  </a:ext>
                </a:extLst>
              </p:cNvPr>
              <p:cNvSpPr/>
              <p:nvPr/>
            </p:nvSpPr>
            <p:spPr>
              <a:xfrm>
                <a:off x="7186613" y="2458887"/>
                <a:ext cx="2097759" cy="333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1600" b="1" dirty="0">
                    <a:solidFill>
                      <a:schemeClr val="tx1"/>
                    </a:solidFill>
                  </a:rPr>
                  <a:t>Text</a:t>
                </a:r>
                <a:r>
                  <a:rPr kumimoji="1" lang="zh-CN" altLang="en-US" sz="1600" b="1" dirty="0">
                    <a:solidFill>
                      <a:schemeClr val="tx1"/>
                    </a:solidFill>
                  </a:rPr>
                  <a:t> </a:t>
                </a:r>
                <a:r>
                  <a:rPr kumimoji="1" lang="en-US" altLang="zh-CN" sz="1600" b="1" dirty="0">
                    <a:solidFill>
                      <a:schemeClr val="tx1"/>
                    </a:solidFill>
                  </a:rPr>
                  <a:t>here</a:t>
                </a:r>
              </a:p>
            </p:txBody>
          </p:sp>
          <p:sp>
            <p:nvSpPr>
              <p:cNvPr id="23" name="">
                <a:extLst>
                  <a:ext uri="{FF2B5EF4-FFF2-40B4-BE49-F238E27FC236}">
                    <a16:creationId xmlns:a16="http://schemas.microsoft.com/office/drawing/2014/main" id="{A22AB4B0-60F1-2781-02F9-03D8D422E331}"/>
                  </a:ext>
                </a:extLst>
              </p:cNvPr>
              <p:cNvSpPr/>
              <p:nvPr/>
            </p:nvSpPr>
            <p:spPr>
              <a:xfrm>
                <a:off x="7186613" y="2790483"/>
                <a:ext cx="2097759" cy="463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30000"/>
                  </a:lnSpc>
                </a:pPr>
                <a:r>
                  <a:rPr kumimoji="1" lang="en-US" altLang="zh-CN" sz="1000" dirty="0">
                    <a:solidFill>
                      <a:schemeClr val="tx1"/>
                    </a:solidFill>
                  </a:rPr>
                  <a:t>Theme color makes PPT more convenient to change.</a:t>
                </a:r>
              </a:p>
            </p:txBody>
          </p:sp>
        </p:grpSp>
      </p:grpSp>
      <p:grpSp>
        <p:nvGrpSpPr>
          <p:cNvPr id="24" name="">
            <a:extLst>
              <a:ext uri="{FF2B5EF4-FFF2-40B4-BE49-F238E27FC236}">
                <a16:creationId xmlns:a16="http://schemas.microsoft.com/office/drawing/2014/main" id="{AD9F137C-CEAA-472A-8ECD-292B7B3F22AD}"/>
              </a:ext>
            </a:extLst>
          </p:cNvPr>
          <p:cNvGrpSpPr/>
          <p:nvPr/>
        </p:nvGrpSpPr>
        <p:grpSpPr>
          <a:xfrm>
            <a:off x="5421837" y="4616226"/>
            <a:ext cx="2532899" cy="808639"/>
            <a:chOff x="2991948" y="4248720"/>
            <a:chExt cx="2532899" cy="808639"/>
          </a:xfrm>
        </p:grpSpPr>
        <p:sp>
          <p:nvSpPr>
            <p:cNvPr id="25" name="">
              <a:extLst>
                <a:ext uri="{FF2B5EF4-FFF2-40B4-BE49-F238E27FC236}">
                  <a16:creationId xmlns:a16="http://schemas.microsoft.com/office/drawing/2014/main" id="{431F6E15-6AA8-3A2A-D1F0-FF13FD20ECAC}"/>
                </a:ext>
              </a:extLst>
            </p:cNvPr>
            <p:cNvSpPr txBox="1"/>
            <p:nvPr/>
          </p:nvSpPr>
          <p:spPr>
            <a:xfrm>
              <a:off x="2991948" y="4255003"/>
              <a:ext cx="813044" cy="769441"/>
            </a:xfrm>
            <a:prstGeom prst="rect">
              <a:avLst/>
            </a:prstGeom>
            <a:noFill/>
          </p:spPr>
          <p:txBody>
            <a:bodyPr wrap="none" lIns="91440" tIns="45720" rIns="91440" bIns="45720" rtlCol="0" anchor="ctr" anchorCtr="0">
              <a:spAutoFit/>
            </a:bodyPr>
            <a:lstStyle/>
            <a:p>
              <a:r>
                <a:rPr kumimoji="1" lang="en-US" altLang="zh-CN" sz="4400" b="1" dirty="0">
                  <a:solidFill>
                    <a:schemeClr val="accent1"/>
                  </a:solidFill>
                </a:rPr>
                <a:t>03</a:t>
              </a:r>
              <a:endParaRPr kumimoji="1" lang="zh-CN" altLang="en-US" sz="4400" b="1" dirty="0">
                <a:solidFill>
                  <a:schemeClr val="accent1"/>
                </a:solidFill>
              </a:endParaRPr>
            </a:p>
          </p:txBody>
        </p:sp>
        <p:grpSp>
          <p:nvGrpSpPr>
            <p:cNvPr id="26" name="">
              <a:extLst>
                <a:ext uri="{FF2B5EF4-FFF2-40B4-BE49-F238E27FC236}">
                  <a16:creationId xmlns:a16="http://schemas.microsoft.com/office/drawing/2014/main" id="{E4987DCA-674B-84CA-BC1C-691DEF5023AB}"/>
                </a:ext>
              </a:extLst>
            </p:cNvPr>
            <p:cNvGrpSpPr>
              <a:grpSpLocks/>
            </p:cNvGrpSpPr>
            <p:nvPr/>
          </p:nvGrpSpPr>
          <p:grpSpPr>
            <a:xfrm>
              <a:off x="3758205" y="4248720"/>
              <a:ext cx="1766642" cy="808639"/>
              <a:chOff x="7186613" y="2458887"/>
              <a:chExt cx="2097759" cy="795590"/>
            </a:xfrm>
            <a:noFill/>
          </p:grpSpPr>
          <p:sp>
            <p:nvSpPr>
              <p:cNvPr id="27" name="">
                <a:extLst>
                  <a:ext uri="{FF2B5EF4-FFF2-40B4-BE49-F238E27FC236}">
                    <a16:creationId xmlns:a16="http://schemas.microsoft.com/office/drawing/2014/main" id="{1B9C5E26-278E-19F0-BDC5-F3638C17674B}"/>
                  </a:ext>
                </a:extLst>
              </p:cNvPr>
              <p:cNvSpPr/>
              <p:nvPr/>
            </p:nvSpPr>
            <p:spPr>
              <a:xfrm>
                <a:off x="7186613" y="2458887"/>
                <a:ext cx="2097759" cy="333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1600" b="1" dirty="0">
                    <a:solidFill>
                      <a:schemeClr val="tx1"/>
                    </a:solidFill>
                  </a:rPr>
                  <a:t>Text</a:t>
                </a:r>
                <a:r>
                  <a:rPr kumimoji="1" lang="zh-CN" altLang="en-US" sz="1600" b="1" dirty="0">
                    <a:solidFill>
                      <a:schemeClr val="tx1"/>
                    </a:solidFill>
                  </a:rPr>
                  <a:t> </a:t>
                </a:r>
                <a:r>
                  <a:rPr kumimoji="1" lang="en-US" altLang="zh-CN" sz="1600" b="1" dirty="0">
                    <a:solidFill>
                      <a:schemeClr val="tx1"/>
                    </a:solidFill>
                  </a:rPr>
                  <a:t>here</a:t>
                </a:r>
              </a:p>
            </p:txBody>
          </p:sp>
          <p:sp>
            <p:nvSpPr>
              <p:cNvPr id="28" name="">
                <a:extLst>
                  <a:ext uri="{FF2B5EF4-FFF2-40B4-BE49-F238E27FC236}">
                    <a16:creationId xmlns:a16="http://schemas.microsoft.com/office/drawing/2014/main" id="{83E4B961-C56C-CD21-8F12-B59D2E0F0B98}"/>
                  </a:ext>
                </a:extLst>
              </p:cNvPr>
              <p:cNvSpPr/>
              <p:nvPr/>
            </p:nvSpPr>
            <p:spPr>
              <a:xfrm>
                <a:off x="7186613" y="2790483"/>
                <a:ext cx="2097759" cy="463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30000"/>
                  </a:lnSpc>
                </a:pPr>
                <a:r>
                  <a:rPr kumimoji="1" lang="en-US" altLang="zh-CN" sz="1000" dirty="0">
                    <a:solidFill>
                      <a:schemeClr val="tx1"/>
                    </a:solidFill>
                  </a:rPr>
                  <a:t>Theme color makes PPT more convenient to change.</a:t>
                </a:r>
              </a:p>
            </p:txBody>
          </p:sp>
        </p:grpSp>
      </p:grpSp>
      <p:grpSp>
        <p:nvGrpSpPr>
          <p:cNvPr id="29" name="">
            <a:extLst>
              <a:ext uri="{FF2B5EF4-FFF2-40B4-BE49-F238E27FC236}">
                <a16:creationId xmlns:a16="http://schemas.microsoft.com/office/drawing/2014/main" id="{180C2250-E42F-4EC1-EB43-EE9D35C44657}"/>
              </a:ext>
            </a:extLst>
          </p:cNvPr>
          <p:cNvGrpSpPr/>
          <p:nvPr/>
        </p:nvGrpSpPr>
        <p:grpSpPr>
          <a:xfrm>
            <a:off x="8702800" y="4616226"/>
            <a:ext cx="2532899" cy="808639"/>
            <a:chOff x="2991948" y="4248720"/>
            <a:chExt cx="2532899" cy="808639"/>
          </a:xfrm>
        </p:grpSpPr>
        <p:sp>
          <p:nvSpPr>
            <p:cNvPr id="30" name="">
              <a:extLst>
                <a:ext uri="{FF2B5EF4-FFF2-40B4-BE49-F238E27FC236}">
                  <a16:creationId xmlns:a16="http://schemas.microsoft.com/office/drawing/2014/main" id="{CD2AC17B-1D8F-F686-7ED9-404078B8EF59}"/>
                </a:ext>
              </a:extLst>
            </p:cNvPr>
            <p:cNvSpPr txBox="1"/>
            <p:nvPr/>
          </p:nvSpPr>
          <p:spPr>
            <a:xfrm>
              <a:off x="2991948" y="4255003"/>
              <a:ext cx="813044" cy="769441"/>
            </a:xfrm>
            <a:prstGeom prst="rect">
              <a:avLst/>
            </a:prstGeom>
            <a:noFill/>
          </p:spPr>
          <p:txBody>
            <a:bodyPr wrap="none" lIns="91440" tIns="45720" rIns="91440" bIns="45720" rtlCol="0" anchor="ctr" anchorCtr="0">
              <a:spAutoFit/>
            </a:bodyPr>
            <a:lstStyle/>
            <a:p>
              <a:r>
                <a:rPr kumimoji="1" lang="en-US" altLang="zh-CN" sz="4400" b="1" dirty="0">
                  <a:solidFill>
                    <a:schemeClr val="accent1"/>
                  </a:solidFill>
                </a:rPr>
                <a:t>04</a:t>
              </a:r>
              <a:endParaRPr kumimoji="1" lang="zh-CN" altLang="en-US" sz="4400" b="1" dirty="0">
                <a:solidFill>
                  <a:schemeClr val="accent1"/>
                </a:solidFill>
              </a:endParaRPr>
            </a:p>
          </p:txBody>
        </p:sp>
        <p:grpSp>
          <p:nvGrpSpPr>
            <p:cNvPr id="31" name="">
              <a:extLst>
                <a:ext uri="{FF2B5EF4-FFF2-40B4-BE49-F238E27FC236}">
                  <a16:creationId xmlns:a16="http://schemas.microsoft.com/office/drawing/2014/main" id="{E0C53057-9F42-4786-7CF9-B84A0D9B12E0}"/>
                </a:ext>
              </a:extLst>
            </p:cNvPr>
            <p:cNvGrpSpPr>
              <a:grpSpLocks/>
            </p:cNvGrpSpPr>
            <p:nvPr/>
          </p:nvGrpSpPr>
          <p:grpSpPr>
            <a:xfrm>
              <a:off x="3758205" y="4248720"/>
              <a:ext cx="1766642" cy="808639"/>
              <a:chOff x="7186613" y="2458887"/>
              <a:chExt cx="2097759" cy="795590"/>
            </a:xfrm>
            <a:noFill/>
          </p:grpSpPr>
          <p:sp>
            <p:nvSpPr>
              <p:cNvPr id="32" name="">
                <a:extLst>
                  <a:ext uri="{FF2B5EF4-FFF2-40B4-BE49-F238E27FC236}">
                    <a16:creationId xmlns:a16="http://schemas.microsoft.com/office/drawing/2014/main" id="{1A353251-B9B7-7EDD-6465-10360ACC6CAF}"/>
                  </a:ext>
                </a:extLst>
              </p:cNvPr>
              <p:cNvSpPr/>
              <p:nvPr/>
            </p:nvSpPr>
            <p:spPr>
              <a:xfrm>
                <a:off x="7186613" y="2458887"/>
                <a:ext cx="2097759" cy="333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kumimoji="1" lang="en-US" altLang="zh-CN" sz="1600" b="1" dirty="0">
                    <a:solidFill>
                      <a:schemeClr val="tx1"/>
                    </a:solidFill>
                  </a:rPr>
                  <a:t>Text</a:t>
                </a:r>
                <a:r>
                  <a:rPr kumimoji="1" lang="zh-CN" altLang="en-US" sz="1600" b="1" dirty="0">
                    <a:solidFill>
                      <a:schemeClr val="tx1"/>
                    </a:solidFill>
                  </a:rPr>
                  <a:t> </a:t>
                </a:r>
                <a:r>
                  <a:rPr kumimoji="1" lang="en-US" altLang="zh-CN" sz="1600" b="1" dirty="0">
                    <a:solidFill>
                      <a:schemeClr val="tx1"/>
                    </a:solidFill>
                  </a:rPr>
                  <a:t>here</a:t>
                </a:r>
              </a:p>
            </p:txBody>
          </p:sp>
          <p:sp>
            <p:nvSpPr>
              <p:cNvPr id="33" name="">
                <a:extLst>
                  <a:ext uri="{FF2B5EF4-FFF2-40B4-BE49-F238E27FC236}">
                    <a16:creationId xmlns:a16="http://schemas.microsoft.com/office/drawing/2014/main" id="{B5D8AACA-5F7E-1C18-34F8-D8B863AA4848}"/>
                  </a:ext>
                </a:extLst>
              </p:cNvPr>
              <p:cNvSpPr/>
              <p:nvPr/>
            </p:nvSpPr>
            <p:spPr>
              <a:xfrm>
                <a:off x="7186613" y="2790483"/>
                <a:ext cx="2097759" cy="463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30000"/>
                  </a:lnSpc>
                </a:pPr>
                <a:r>
                  <a:rPr kumimoji="1" lang="en-US" altLang="zh-CN" sz="1000" dirty="0">
                    <a:solidFill>
                      <a:schemeClr val="tx1"/>
                    </a:solidFill>
                  </a:rPr>
                  <a:t>Theme color makes PPT more convenient to change.</a:t>
                </a:r>
              </a:p>
            </p:txBody>
          </p:sp>
        </p:grpSp>
      </p:grpSp>
      <p:sp>
        <p:nvSpPr>
          <p:cNvPr id="34" name="">
            <a:extLst>
              <a:ext uri="{FF2B5EF4-FFF2-40B4-BE49-F238E27FC236}">
                <a16:creationId xmlns:a16="http://schemas.microsoft.com/office/drawing/2014/main" id="{339C33BD-718A-9095-A159-CA7EC3CCE6BC}"/>
              </a:ext>
            </a:extLst>
          </p:cNvPr>
          <p:cNvSpPr>
            <a:spLocks noGrp="1"/>
          </p:cNvSpPr>
          <p:nvPr>
            <p:ph type="title"/>
          </p:nvPr>
        </p:nvSpPr>
        <p:spPr>
          <a:xfrm>
            <a:off x="660400" y="0"/>
            <a:ext cx="10858500" cy="1028700"/>
          </a:xfrm>
        </p:spPr>
        <p:txBody>
          <a:bodyPr/>
          <a:lstStyle/>
          <a:p>
            <a:r>
              <a:rPr lang="en-GB" altLang="zh-CN" dirty="0"/>
              <a:t>Use "Title Only" Layout</a:t>
            </a:r>
            <a:endParaRPr lang="zh-CN" altLang="en-US" dirty="0"/>
          </a:p>
        </p:txBody>
      </p:sp>
    </p:spTree>
    <p:custDataLst>
      <p:tags r:id="rId1"/>
    </p:custDataLst>
    <p:extLst>
      <p:ext uri="{BB962C8B-B14F-4D97-AF65-F5344CB8AC3E}">
        <p14:creationId xmlns:p14="http://schemas.microsoft.com/office/powerpoint/2010/main" val="21081354"/>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a:extLst>
              <a:ext uri="{FF2B5EF4-FFF2-40B4-BE49-F238E27FC236}">
                <a16:creationId xmlns:a16="http://schemas.microsoft.com/office/drawing/2014/main" id="{3E7816B9-4368-481C-AF7D-011CB1B5D3BB}"/>
              </a:ext>
            </a:extLst>
          </p:cNvPr>
          <p:cNvSpPr>
            <a:spLocks noGrp="1"/>
          </p:cNvSpPr>
          <p:nvPr>
            <p:ph type="title"/>
          </p:nvPr>
        </p:nvSpPr>
        <p:spPr/>
        <p:txBody>
          <a:bodyPr/>
          <a:lstStyle/>
          <a:p>
            <a:r>
              <a:rPr lang="zh-CN" altLang="en-US" dirty="0"/>
              <a:t>课程特色展示</a:t>
            </a:r>
          </a:p>
        </p:txBody>
      </p:sp>
      <p:sp>
        <p:nvSpPr>
          <p:cNvPr id="5" name="">
            <a:extLst>
              <a:ext uri="{FF2B5EF4-FFF2-40B4-BE49-F238E27FC236}">
                <a16:creationId xmlns:a16="http://schemas.microsoft.com/office/drawing/2014/main" id="{7239E965-33B6-4BC1-B1B3-CD2DC6B7EA81}"/>
              </a:ext>
            </a:extLst>
          </p:cNvPr>
          <p:cNvSpPr>
            <a:spLocks noGrp="1"/>
          </p:cNvSpPr>
          <p:nvPr>
            <p:ph type="body" idx="1"/>
          </p:nvPr>
        </p:nvSpPr>
        <p:spPr/>
        <p:txBody>
          <a:bodyPr/>
          <a:lstStyle/>
          <a:p>
            <a:r>
              <a:rPr lang="en-GB" altLang="zh-CN" dirty="0"/>
              <a:t>When you copy &amp; paste, choose "keep text only" option.</a:t>
            </a:r>
          </a:p>
        </p:txBody>
      </p:sp>
      <p:sp>
        <p:nvSpPr>
          <p:cNvPr id="2" name="">
            <a:extLst>
              <a:ext uri="{FF2B5EF4-FFF2-40B4-BE49-F238E27FC236}">
                <a16:creationId xmlns:a16="http://schemas.microsoft.com/office/drawing/2014/main" id="{1BC2B274-6096-4E6F-B8DF-3F118E2D97ED}"/>
              </a:ext>
            </a:extLst>
          </p:cNvPr>
          <p:cNvSpPr>
            <a:spLocks noGrp="1"/>
          </p:cNvSpPr>
          <p:nvPr>
            <p:ph type="sldNum" sz="quarter" idx="12"/>
          </p:nvPr>
        </p:nvSpPr>
        <p:spPr/>
        <p:txBody>
          <a:bodyPr/>
          <a:lstStyle/>
          <a:p>
            <a:fld id="{7F65B630-C7FF-41C0-9923-C5E5E29EED81}" type="slidenum">
              <a:rPr lang="zh-CN" altLang="en-US" smtClean="0"/>
              <a:t>6</a:t>
            </a:fld>
            <a:endParaRPr lang="zh-CN" altLang="en-US"/>
          </a:p>
        </p:txBody>
      </p:sp>
      <p:sp>
        <p:nvSpPr>
          <p:cNvPr id="3" name="">
            <a:extLst>
              <a:ext uri="{FF2B5EF4-FFF2-40B4-BE49-F238E27FC236}">
                <a16:creationId xmlns:a16="http://schemas.microsoft.com/office/drawing/2014/main" id="{361AE297-4187-D875-49D8-5535A65FE820}"/>
              </a:ext>
            </a:extLst>
          </p:cNvPr>
          <p:cNvSpPr txBox="1"/>
          <p:nvPr/>
        </p:nvSpPr>
        <p:spPr>
          <a:xfrm>
            <a:off x="6676736" y="2896968"/>
            <a:ext cx="697627" cy="646331"/>
          </a:xfrm>
          <a:prstGeom prst="rect">
            <a:avLst/>
          </a:prstGeom>
          <a:noFill/>
        </p:spPr>
        <p:txBody>
          <a:bodyPr wrap="none" rtlCol="0">
            <a:spAutoFit/>
          </a:bodyPr>
          <a:lstStyle/>
          <a:p>
            <a:r>
              <a:rPr lang="en-US" altLang="zh-CN" sz="3600" b="1" dirty="0">
                <a:solidFill>
                  <a:schemeClr val="accent1"/>
                </a:solidFill>
              </a:rPr>
              <a:t>02</a:t>
            </a:r>
            <a:endParaRPr lang="zh-CN" altLang="en-US" sz="3600" b="1" dirty="0">
              <a:solidFill>
                <a:schemeClr val="accent1"/>
              </a:solidFill>
            </a:endParaRPr>
          </a:p>
        </p:txBody>
      </p:sp>
    </p:spTree>
    <p:custDataLst>
      <p:tags r:id="rId2"/>
    </p:custDataLst>
    <p:extLst>
      <p:ext uri="{BB962C8B-B14F-4D97-AF65-F5344CB8AC3E}">
        <p14:creationId xmlns:p14="http://schemas.microsoft.com/office/powerpoint/2010/main" val="1834406904"/>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
          <p:cNvGrpSpPr/>
          <p:nvPr/>
        </p:nvGrpSpPr>
        <p:grpSpPr>
          <a:xfrm>
            <a:off x="530072" y="1156585"/>
            <a:ext cx="10988828" cy="4977515"/>
            <a:chOff x="530072" y="1156585"/>
            <a:chExt cx="10988828" cy="4977515"/>
          </a:xfrm>
        </p:grpSpPr>
        <p:sp>
          <p:nvSpPr>
            <p:cNvPr id="8" name="">
              <a:extLst>
                <a:ext uri="{FF2B5EF4-FFF2-40B4-BE49-F238E27FC236}">
                  <a16:creationId xmlns:a16="http://schemas.microsoft.com/office/drawing/2014/main" id="{6FFEF7EF-CE7E-79F9-3FE2-9A6C60E01E4F}"/>
                </a:ext>
              </a:extLst>
            </p:cNvPr>
            <p:cNvSpPr/>
            <p:nvPr/>
          </p:nvSpPr>
          <p:spPr>
            <a:xfrm>
              <a:off x="530072" y="1955817"/>
              <a:ext cx="5394425" cy="264687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t" anchorCtr="0">
              <a:spAutoFit/>
            </a:bodyPr>
            <a:lstStyle/>
            <a:p>
              <a:r>
                <a:rPr kumimoji="1" lang="en-US" altLang="zh-CN" sz="16600" b="1" dirty="0">
                  <a:solidFill>
                    <a:schemeClr val="accent1">
                      <a:lumMod val="60000"/>
                      <a:lumOff val="40000"/>
                      <a:alpha val="46000"/>
                    </a:schemeClr>
                  </a:solidFill>
                </a:rPr>
                <a:t>20XX</a:t>
              </a:r>
            </a:p>
          </p:txBody>
        </p:sp>
        <p:sp>
          <p:nvSpPr>
            <p:cNvPr id="2" name="">
              <a:extLst>
                <a:ext uri="{FF2B5EF4-FFF2-40B4-BE49-F238E27FC236}">
                  <a16:creationId xmlns:a16="http://schemas.microsoft.com/office/drawing/2014/main" id="{CD37114E-0D99-959C-E9A8-A06D543B75DC}"/>
                </a:ext>
              </a:extLst>
            </p:cNvPr>
            <p:cNvSpPr/>
            <p:nvPr/>
          </p:nvSpPr>
          <p:spPr>
            <a:xfrm>
              <a:off x="613042" y="3004458"/>
              <a:ext cx="5859297" cy="1136836"/>
            </a:xfrm>
            <a:prstGeom prst="rect">
              <a:avLst/>
            </a:prstGeom>
          </p:spPr>
          <p:txBody>
            <a:bodyPr anchor="b" anchorCtr="0">
              <a:noAutofit/>
            </a:bodyPr>
            <a:lstStyle/>
            <a:p>
              <a:pPr>
                <a:buSzPct val="25000"/>
              </a:pPr>
              <a:r>
                <a:rPr lang="en-US" altLang="zh-CN" sz="3200" b="1" dirty="0"/>
                <a:t>Unified fon</a:t>
              </a:r>
              <a:r>
                <a:rPr lang="en-US" altLang="zh-CN" sz="200" b="1" dirty="0"/>
                <a:t> </a:t>
              </a:r>
              <a:r>
                <a:rPr lang="en-US" altLang="zh-CN" sz="3200" b="1" dirty="0"/>
                <a:t>ts make Reading </a:t>
              </a:r>
              <a:r>
                <a:rPr lang="en-US" altLang="zh-CN" sz="3200" b="1" dirty="0">
                  <a:solidFill>
                    <a:schemeClr val="accent1"/>
                  </a:solidFill>
                </a:rPr>
                <a:t>more fluent.</a:t>
              </a:r>
            </a:p>
          </p:txBody>
        </p:sp>
        <p:sp>
          <p:nvSpPr>
            <p:cNvPr id="11" name="">
              <a:extLst>
                <a:ext uri="{FF2B5EF4-FFF2-40B4-BE49-F238E27FC236}">
                  <a16:creationId xmlns:a16="http://schemas.microsoft.com/office/drawing/2014/main" id="{C3281EFE-549D-46A0-986D-68730EB10659}"/>
                </a:ext>
              </a:extLst>
            </p:cNvPr>
            <p:cNvSpPr/>
            <p:nvPr/>
          </p:nvSpPr>
          <p:spPr>
            <a:xfrm>
              <a:off x="6400942" y="3790973"/>
              <a:ext cx="5117957" cy="1015767"/>
            </a:xfrm>
            <a:prstGeom prst="roundRect">
              <a:avLst>
                <a:gd name="adj" fmla="val 16000"/>
              </a:avLst>
            </a:prstGeom>
            <a:solidFill>
              <a:schemeClr val="accent1"/>
            </a:solidFill>
            <a:ln>
              <a:noFill/>
            </a:ln>
            <a:effectLst>
              <a:outerShdw blurRad="254000" dist="1270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rPr>
                <a:t>Theme color makes PPT more convenient to change. </a:t>
              </a:r>
            </a:p>
          </p:txBody>
        </p:sp>
        <p:sp>
          <p:nvSpPr>
            <p:cNvPr id="20" name="">
              <a:extLst>
                <a:ext uri="{FF2B5EF4-FFF2-40B4-BE49-F238E27FC236}">
                  <a16:creationId xmlns:a16="http://schemas.microsoft.com/office/drawing/2014/main" id="{EC9C50AD-C4D3-5B39-8796-A385FE5EE12D}"/>
                </a:ext>
              </a:extLst>
            </p:cNvPr>
            <p:cNvSpPr/>
            <p:nvPr/>
          </p:nvSpPr>
          <p:spPr>
            <a:xfrm>
              <a:off x="6400943" y="1156585"/>
              <a:ext cx="5117957" cy="1015767"/>
            </a:xfrm>
            <a:prstGeom prst="roundRect">
              <a:avLst>
                <a:gd name="adj" fmla="val 16000"/>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Theme color makes PPT more convenient to change. </a:t>
              </a:r>
            </a:p>
          </p:txBody>
        </p:sp>
        <p:sp>
          <p:nvSpPr>
            <p:cNvPr id="21" name="">
              <a:extLst>
                <a:ext uri="{FF2B5EF4-FFF2-40B4-BE49-F238E27FC236}">
                  <a16:creationId xmlns:a16="http://schemas.microsoft.com/office/drawing/2014/main" id="{05BA7E33-3226-C477-0309-99C65DCD5954}"/>
                </a:ext>
              </a:extLst>
            </p:cNvPr>
            <p:cNvSpPr/>
            <p:nvPr/>
          </p:nvSpPr>
          <p:spPr>
            <a:xfrm>
              <a:off x="6400943" y="2473779"/>
              <a:ext cx="5117957" cy="1015767"/>
            </a:xfrm>
            <a:prstGeom prst="roundRect">
              <a:avLst>
                <a:gd name="adj" fmla="val 16000"/>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Theme color makes PPT more convenient to change. </a:t>
              </a:r>
            </a:p>
          </p:txBody>
        </p:sp>
        <p:sp>
          <p:nvSpPr>
            <p:cNvPr id="22" name="">
              <a:extLst>
                <a:ext uri="{FF2B5EF4-FFF2-40B4-BE49-F238E27FC236}">
                  <a16:creationId xmlns:a16="http://schemas.microsoft.com/office/drawing/2014/main" id="{57D88E4F-0EBB-DBE3-4D61-E30F7407F5ED}"/>
                </a:ext>
              </a:extLst>
            </p:cNvPr>
            <p:cNvSpPr/>
            <p:nvPr/>
          </p:nvSpPr>
          <p:spPr>
            <a:xfrm>
              <a:off x="6400943" y="5118333"/>
              <a:ext cx="5117957" cy="1015767"/>
            </a:xfrm>
            <a:prstGeom prst="roundRect">
              <a:avLst>
                <a:gd name="adj" fmla="val 16000"/>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Theme color makes PPT more convenient to change. </a:t>
              </a:r>
            </a:p>
          </p:txBody>
        </p:sp>
      </p:grpSp>
    </p:spTree>
    <p:custDataLst>
      <p:tags r:id="rId1"/>
    </p:custDataLst>
    <p:extLst>
      <p:ext uri="{BB962C8B-B14F-4D97-AF65-F5344CB8AC3E}">
        <p14:creationId xmlns:p14="http://schemas.microsoft.com/office/powerpoint/2010/main" val="3624837268"/>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a:extLst>
              <a:ext uri="{FF2B5EF4-FFF2-40B4-BE49-F238E27FC236}">
                <a16:creationId xmlns:a16="http://schemas.microsoft.com/office/drawing/2014/main" id="{3CE1BB21-F0F2-1EE9-6DCA-13745E6CD552}"/>
              </a:ext>
            </a:extLst>
          </p:cNvPr>
          <p:cNvSpPr>
            <a:spLocks noGrp="1"/>
          </p:cNvSpPr>
          <p:nvPr>
            <p:ph type="title"/>
          </p:nvPr>
        </p:nvSpPr>
        <p:spPr/>
        <p:txBody>
          <a:bodyPr/>
          <a:lstStyle/>
          <a:p>
            <a:endParaRPr lang="zh-CN" altLang="en-US"/>
          </a:p>
        </p:txBody>
      </p:sp>
      <p:sp>
        <p:nvSpPr>
          <p:cNvPr id="3" name="">
            <a:extLst>
              <a:ext uri="{FF2B5EF4-FFF2-40B4-BE49-F238E27FC236}">
                <a16:creationId xmlns:a16="http://schemas.microsoft.com/office/drawing/2014/main" id="{36C1D92B-09CB-DCEE-45C3-0FE0A9B5B8CC}"/>
              </a:ext>
            </a:extLst>
          </p:cNvPr>
          <p:cNvSpPr>
            <a:spLocks noGrp="1"/>
          </p:cNvSpPr>
          <p:nvPr>
            <p:ph type="sldNum" sz="quarter" idx="12"/>
          </p:nvPr>
        </p:nvSpPr>
        <p:spPr/>
        <p:txBody>
          <a:bodyPr/>
          <a:lstStyle/>
          <a:p>
            <a:fld id="{7F65B630-C7FF-41C0-9923-C5E5E29EED81}" type="slidenum">
              <a:rPr lang="zh-CN" altLang="en-US" smtClean="0"/>
              <a:t>8</a:t>
            </a:fld>
            <a:endParaRPr lang="zh-CN" altLang="en-US"/>
          </a:p>
        </p:txBody>
      </p:sp>
      <p:grpSp>
        <p:nvGrpSpPr>
          <p:cNvPr id="4" name="">
            <a:extLst>
              <a:ext uri="{FF2B5EF4-FFF2-40B4-BE49-F238E27FC236}">
                <a16:creationId xmlns:a16="http://schemas.microsoft.com/office/drawing/2014/main" id="{6F3F8EA4-A350-AD8C-6BBF-5E9B711AB4C3}"/>
              </a:ext>
            </a:extLst>
          </p:cNvPr>
          <p:cNvGrpSpPr/>
          <p:nvPr/>
        </p:nvGrpSpPr>
        <p:grpSpPr>
          <a:xfrm>
            <a:off x="617705" y="1291202"/>
            <a:ext cx="10901195" cy="4193299"/>
            <a:chOff x="617705" y="1291202"/>
            <a:chExt cx="10901195" cy="4193299"/>
          </a:xfrm>
        </p:grpSpPr>
        <p:sp>
          <p:nvSpPr>
            <p:cNvPr id="5" name="">
              <a:extLst>
                <a:ext uri="{FF2B5EF4-FFF2-40B4-BE49-F238E27FC236}">
                  <a16:creationId xmlns:a16="http://schemas.microsoft.com/office/drawing/2014/main" id="{F8F2CE53-0534-C622-1630-945E9333F6D1}"/>
                </a:ext>
              </a:extLst>
            </p:cNvPr>
            <p:cNvSpPr txBox="1"/>
            <p:nvPr/>
          </p:nvSpPr>
          <p:spPr>
            <a:xfrm>
              <a:off x="617705" y="1291202"/>
              <a:ext cx="4673546" cy="954107"/>
            </a:xfrm>
            <a:prstGeom prst="rect">
              <a:avLst/>
            </a:prstGeom>
            <a:noFill/>
          </p:spPr>
          <p:txBody>
            <a:bodyPr wrap="square">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en-US" altLang="zh-CN" sz="2800" b="1" i="0" u="none" strike="noStrike" kern="1200" cap="none" spc="0" normalizeH="0" baseline="0" noProof="0" dirty="0">
                  <a:ln>
                    <a:noFill/>
                  </a:ln>
                  <a:solidFill>
                    <a:schemeClr val="accent1"/>
                  </a:solidFill>
                  <a:effectLst/>
                  <a:uLnTx/>
                  <a:uFillTx/>
                </a:rPr>
                <a:t>Unified fonts </a:t>
              </a:r>
            </a:p>
            <a:p>
              <a:pPr marL="0" marR="0" lvl="0" indent="0" defTabSz="913765" rtl="0" eaLnBrk="1" fontAlgn="auto" latinLnBrk="0" hangingPunct="1">
                <a:lnSpc>
                  <a:spcPct val="100000"/>
                </a:lnSpc>
                <a:spcBef>
                  <a:spcPts val="0"/>
                </a:spcBef>
                <a:spcAft>
                  <a:spcPts val="0"/>
                </a:spcAft>
                <a:buClrTx/>
                <a:buSzPct val="25000"/>
                <a:buFontTx/>
                <a:buNone/>
                <a:defRPr/>
              </a:pPr>
              <a:r>
                <a:rPr kumimoji="0" lang="en-US" altLang="zh-CN" sz="2800" b="1" i="0" u="none" strike="noStrike" kern="1200" cap="none" spc="0" normalizeH="0" baseline="0" noProof="0" dirty="0">
                  <a:ln>
                    <a:noFill/>
                  </a:ln>
                  <a:effectLst/>
                  <a:uLnTx/>
                  <a:uFillTx/>
                </a:rPr>
                <a:t>make reading more fluent. </a:t>
              </a:r>
            </a:p>
          </p:txBody>
        </p:sp>
        <p:sp>
          <p:nvSpPr>
            <p:cNvPr id="6" name="">
              <a:extLst>
                <a:ext uri="{FF2B5EF4-FFF2-40B4-BE49-F238E27FC236}">
                  <a16:creationId xmlns:a16="http://schemas.microsoft.com/office/drawing/2014/main" id="{3C2328E9-705B-C45C-3C6F-C326740A7652}"/>
                </a:ext>
              </a:extLst>
            </p:cNvPr>
            <p:cNvSpPr txBox="1"/>
            <p:nvPr/>
          </p:nvSpPr>
          <p:spPr>
            <a:xfrm>
              <a:off x="6377856" y="1373499"/>
              <a:ext cx="5141044" cy="789512"/>
            </a:xfrm>
            <a:prstGeom prst="rect">
              <a:avLst/>
            </a:prstGeom>
            <a:noFill/>
          </p:spPr>
          <p:txBody>
            <a:bodyPr wrap="square" rtlCol="0">
              <a:spAutoFit/>
            </a:bodyPr>
            <a:lstStyle>
              <a:defPPr>
                <a:defRPr lang="zh-CN"/>
              </a:defPPr>
              <a:lvl1pPr lvl="0" defTabSz="913765">
                <a:lnSpc>
                  <a:spcPct val="150000"/>
                </a:lnSpc>
                <a:buSzPct val="25000"/>
                <a:defRPr sz="1050">
                  <a:solidFill>
                    <a:schemeClr val="tx1">
                      <a:lumMod val="95000"/>
                      <a:lumOff val="5000"/>
                    </a:schemeClr>
                  </a:solidFill>
                </a:defRPr>
              </a:lvl1pPr>
            </a:lstStyle>
            <a:p>
              <a:r>
                <a:rPr lang="en-US" altLang="zh-CN" dirty="0">
                  <a:solidFill>
                    <a:schemeClr val="tx1">
                      <a:lumMod val="95000"/>
                      <a:lumOff val="5000"/>
                      <a:alpha val="80000"/>
                    </a:schemeClr>
                  </a:solidFill>
                </a:rPr>
                <a:t>Adjust the spacing to adapt to Chinese typesetting, use </a:t>
              </a:r>
              <a:r>
                <a:rPr lang="en-US" altLang="zh-CN" dirty="0" err="1">
                  <a:solidFill>
                    <a:schemeClr val="tx1">
                      <a:lumMod val="95000"/>
                      <a:lumOff val="5000"/>
                      <a:alpha val="80000"/>
                    </a:schemeClr>
                  </a:solidFill>
                </a:rPr>
                <a:t>threference</a:t>
              </a:r>
              <a:r>
                <a:rPr lang="en-US" altLang="zh-CN" dirty="0">
                  <a:solidFill>
                    <a:schemeClr val="tx1">
                      <a:lumMod val="95000"/>
                      <a:lumOff val="5000"/>
                      <a:alpha val="80000"/>
                    </a:schemeClr>
                  </a:solidFill>
                </a:rPr>
                <a:t> line in </a:t>
              </a:r>
              <a:r>
                <a:rPr lang="en-US" altLang="zh-CN" dirty="0" err="1">
                  <a:solidFill>
                    <a:schemeClr val="tx1">
                      <a:lumMod val="95000"/>
                      <a:lumOff val="5000"/>
                      <a:alpha val="80000"/>
                    </a:schemeClr>
                  </a:solidFill>
                </a:rPr>
                <a:t>PPT.Unified</a:t>
              </a:r>
              <a:r>
                <a:rPr lang="en-US" altLang="zh-CN" dirty="0">
                  <a:solidFill>
                    <a:schemeClr val="tx1">
                      <a:lumMod val="95000"/>
                      <a:lumOff val="5000"/>
                      <a:alpha val="80000"/>
                    </a:schemeClr>
                  </a:solidFill>
                </a:rPr>
                <a:t> fonts make reading more </a:t>
              </a:r>
              <a:r>
                <a:rPr lang="en-US" altLang="zh-CN" dirty="0" err="1">
                  <a:solidFill>
                    <a:schemeClr val="tx1">
                      <a:lumMod val="95000"/>
                      <a:lumOff val="5000"/>
                      <a:alpha val="80000"/>
                    </a:schemeClr>
                  </a:solidFill>
                </a:rPr>
                <a:t>fluent.Copy</a:t>
              </a:r>
              <a:r>
                <a:rPr lang="en-US" altLang="zh-CN" dirty="0">
                  <a:solidFill>
                    <a:schemeClr val="tx1">
                      <a:lumMod val="95000"/>
                      <a:lumOff val="5000"/>
                      <a:alpha val="80000"/>
                    </a:schemeClr>
                  </a:solidFill>
                </a:rPr>
                <a:t> paste fonts. Choose the only </a:t>
              </a:r>
              <a:r>
                <a:rPr lang="en-US" altLang="zh-CN" dirty="0" err="1">
                  <a:solidFill>
                    <a:schemeClr val="tx1">
                      <a:lumMod val="95000"/>
                      <a:lumOff val="5000"/>
                      <a:alpha val="80000"/>
                    </a:schemeClr>
                  </a:solidFill>
                </a:rPr>
                <a:t>optio</a:t>
              </a:r>
              <a:r>
                <a:rPr lang="en-US" altLang="zh-CN" dirty="0">
                  <a:solidFill>
                    <a:schemeClr val="tx1">
                      <a:lumMod val="95000"/>
                      <a:lumOff val="5000"/>
                      <a:alpha val="80000"/>
                    </a:schemeClr>
                  </a:solidFill>
                </a:rPr>
                <a:t> to retain text……</a:t>
              </a:r>
            </a:p>
          </p:txBody>
        </p:sp>
        <p:grpSp>
          <p:nvGrpSpPr>
            <p:cNvPr id="7" name="">
              <a:extLst>
                <a:ext uri="{FF2B5EF4-FFF2-40B4-BE49-F238E27FC236}">
                  <a16:creationId xmlns:a16="http://schemas.microsoft.com/office/drawing/2014/main" id="{888F2DE1-3B61-4E2F-4BE5-AA40EC8558B1}"/>
                </a:ext>
              </a:extLst>
            </p:cNvPr>
            <p:cNvGrpSpPr/>
            <p:nvPr/>
          </p:nvGrpSpPr>
          <p:grpSpPr>
            <a:xfrm>
              <a:off x="703048" y="3671887"/>
              <a:ext cx="2479788" cy="1812614"/>
              <a:chOff x="703048" y="3251311"/>
              <a:chExt cx="3055166" cy="2233190"/>
            </a:xfrm>
          </p:grpSpPr>
          <p:sp>
            <p:nvSpPr>
              <p:cNvPr id="26" name="">
                <a:extLst>
                  <a:ext uri="{FF2B5EF4-FFF2-40B4-BE49-F238E27FC236}">
                    <a16:creationId xmlns:a16="http://schemas.microsoft.com/office/drawing/2014/main" id="{B2BD1533-6C82-E858-C55C-00E5F1DDB238}"/>
                  </a:ext>
                </a:extLst>
              </p:cNvPr>
              <p:cNvSpPr/>
              <p:nvPr/>
            </p:nvSpPr>
            <p:spPr>
              <a:xfrm>
                <a:off x="703048" y="3251311"/>
                <a:ext cx="2637929" cy="2233190"/>
              </a:xfrm>
              <a:prstGeom prst="roundRect">
                <a:avLst>
                  <a:gd name="adj" fmla="val 7307"/>
                </a:avLst>
              </a:prstGeom>
              <a:solidFill>
                <a:schemeClr val="bg1">
                  <a:alpha val="6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95000"/>
                      <a:lumOff val="5000"/>
                    </a:schemeClr>
                  </a:solidFill>
                </a:endParaRPr>
              </a:p>
            </p:txBody>
          </p:sp>
          <p:grpSp>
            <p:nvGrpSpPr>
              <p:cNvPr id="27" name="">
                <a:extLst>
                  <a:ext uri="{FF2B5EF4-FFF2-40B4-BE49-F238E27FC236}">
                    <a16:creationId xmlns:a16="http://schemas.microsoft.com/office/drawing/2014/main" id="{0AF01F4B-F340-48C4-28B5-3330B0C92916}"/>
                  </a:ext>
                </a:extLst>
              </p:cNvPr>
              <p:cNvGrpSpPr/>
              <p:nvPr/>
            </p:nvGrpSpPr>
            <p:grpSpPr>
              <a:xfrm>
                <a:off x="2922963" y="3474045"/>
                <a:ext cx="835251" cy="835252"/>
                <a:chOff x="3393635" y="3862004"/>
                <a:chExt cx="762000" cy="762000"/>
              </a:xfrm>
            </p:grpSpPr>
            <p:sp>
              <p:nvSpPr>
                <p:cNvPr id="30" name="">
                  <a:extLst>
                    <a:ext uri="{FF2B5EF4-FFF2-40B4-BE49-F238E27FC236}">
                      <a16:creationId xmlns:a16="http://schemas.microsoft.com/office/drawing/2014/main" id="{2A9E38B6-AB29-C6AD-2889-2CF029BC20DF}"/>
                    </a:ext>
                  </a:extLst>
                </p:cNvPr>
                <p:cNvSpPr/>
                <p:nvPr/>
              </p:nvSpPr>
              <p:spPr>
                <a:xfrm>
                  <a:off x="3393635" y="3862004"/>
                  <a:ext cx="762000" cy="762000"/>
                </a:xfrm>
                <a:prstGeom prst="roundRect">
                  <a:avLst>
                    <a:gd name="adj" fmla="val 6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b="1">
                    <a:solidFill>
                      <a:srgbClr val="FFFFFF"/>
                    </a:solidFill>
                  </a:endParaRPr>
                </a:p>
              </p:txBody>
            </p:sp>
            <p:sp>
              <p:nvSpPr>
                <p:cNvPr id="31" name="">
                  <a:extLst>
                    <a:ext uri="{FF2B5EF4-FFF2-40B4-BE49-F238E27FC236}">
                      <a16:creationId xmlns:a16="http://schemas.microsoft.com/office/drawing/2014/main" id="{B7979716-53F2-A449-586E-3AA3D83C3F21}"/>
                    </a:ext>
                  </a:extLst>
                </p:cNvPr>
                <p:cNvSpPr/>
                <p:nvPr/>
              </p:nvSpPr>
              <p:spPr bwMode="auto">
                <a:xfrm>
                  <a:off x="3631610" y="4135736"/>
                  <a:ext cx="286049" cy="214536"/>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a:noFill/>
                </a:ln>
              </p:spPr>
              <p:txBody>
                <a:bodyPr/>
                <a:lstStyle/>
                <a:p>
                  <a:endParaRPr lang="zh-CN" altLang="en-US"/>
                </a:p>
              </p:txBody>
            </p:sp>
          </p:grpSp>
          <p:sp>
            <p:nvSpPr>
              <p:cNvPr id="28" name="">
                <a:extLst>
                  <a:ext uri="{FF2B5EF4-FFF2-40B4-BE49-F238E27FC236}">
                    <a16:creationId xmlns:a16="http://schemas.microsoft.com/office/drawing/2014/main" id="{D4F14622-0067-3849-E9EB-0AE8692624F9}"/>
                  </a:ext>
                </a:extLst>
              </p:cNvPr>
              <p:cNvSpPr txBox="1"/>
              <p:nvPr/>
            </p:nvSpPr>
            <p:spPr>
              <a:xfrm>
                <a:off x="917334" y="4049973"/>
                <a:ext cx="1778750" cy="1275419"/>
              </a:xfrm>
              <a:prstGeom prst="rect">
                <a:avLst/>
              </a:prstGeom>
              <a:noFill/>
            </p:spPr>
            <p:txBody>
              <a:bodyPr wrap="square" rtlCol="0">
                <a:spAutoFit/>
              </a:bodyPr>
              <a:lstStyle>
                <a:defPPr>
                  <a:defRPr lang="zh-CN"/>
                </a:defPPr>
                <a:lvl1pPr>
                  <a:lnSpc>
                    <a:spcPts val="1500"/>
                  </a:lnSpc>
                  <a:defRPr sz="1050">
                    <a:solidFill>
                      <a:schemeClr val="tx1">
                        <a:lumMod val="95000"/>
                        <a:lumOff val="5000"/>
                      </a:schemeClr>
                    </a:solidFill>
                  </a:defRPr>
                </a:lvl1pPr>
              </a:lstStyle>
              <a:p>
                <a:r>
                  <a:rPr lang="en-US" altLang="zh-CN" sz="900" dirty="0"/>
                  <a:t>Unified fonts make reading </a:t>
                </a:r>
                <a:r>
                  <a:rPr lang="en-US" altLang="zh-CN" sz="900"/>
                  <a:t>more </a:t>
                </a:r>
                <a:r>
                  <a:rPr lang="en-US" altLang="zh-CN" sz="900" dirty="0" err="1"/>
                  <a:t>fluent</a:t>
                </a:r>
                <a:r>
                  <a:rPr lang="en-US" altLang="zh-CN" sz="900" err="1"/>
                  <a:t>.</a:t>
                </a:r>
                <a:r>
                  <a:rPr lang="en-US" altLang="zh-CN" sz="900"/>
                  <a:t>Copy</a:t>
                </a:r>
                <a:r>
                  <a:rPr lang="en-US" altLang="zh-CN" sz="900" dirty="0"/>
                  <a:t> paste fonts. Choose the </a:t>
                </a:r>
                <a:r>
                  <a:rPr lang="en-US" altLang="zh-CN" sz="900"/>
                  <a:t>only optio</a:t>
                </a:r>
                <a:r>
                  <a:rPr lang="en-US" altLang="zh-CN" sz="900" dirty="0"/>
                  <a:t> to retain text……</a:t>
                </a:r>
              </a:p>
            </p:txBody>
          </p:sp>
          <p:sp>
            <p:nvSpPr>
              <p:cNvPr id="29" name="">
                <a:extLst>
                  <a:ext uri="{FF2B5EF4-FFF2-40B4-BE49-F238E27FC236}">
                    <a16:creationId xmlns:a16="http://schemas.microsoft.com/office/drawing/2014/main" id="{1A4ED560-12C5-7119-ADE8-59C2FC4C9B55}"/>
                  </a:ext>
                </a:extLst>
              </p:cNvPr>
              <p:cNvSpPr txBox="1"/>
              <p:nvPr/>
            </p:nvSpPr>
            <p:spPr>
              <a:xfrm>
                <a:off x="917335" y="3671887"/>
                <a:ext cx="1334869" cy="337364"/>
              </a:xfrm>
              <a:prstGeom prst="rect">
                <a:avLst/>
              </a:prstGeom>
              <a:noFill/>
            </p:spPr>
            <p:txBody>
              <a:bodyPr wrap="square" rtlCol="0">
                <a:spAutoFit/>
              </a:bodyPr>
              <a:lstStyle/>
              <a:p>
                <a:r>
                  <a:rPr lang="en-US" altLang="zh-CN" sz="1400" b="1" dirty="0">
                    <a:solidFill>
                      <a:schemeClr val="accent1"/>
                    </a:solidFill>
                  </a:rPr>
                  <a:t>Text here.</a:t>
                </a:r>
              </a:p>
            </p:txBody>
          </p:sp>
        </p:grpSp>
        <p:grpSp>
          <p:nvGrpSpPr>
            <p:cNvPr id="8" name="">
              <a:extLst>
                <a:ext uri="{FF2B5EF4-FFF2-40B4-BE49-F238E27FC236}">
                  <a16:creationId xmlns:a16="http://schemas.microsoft.com/office/drawing/2014/main" id="{6F881A9B-CDD2-D426-05AE-F9B7FA9EE6CD}"/>
                </a:ext>
              </a:extLst>
            </p:cNvPr>
            <p:cNvGrpSpPr/>
            <p:nvPr/>
          </p:nvGrpSpPr>
          <p:grpSpPr>
            <a:xfrm>
              <a:off x="3481736" y="3671887"/>
              <a:ext cx="2479788" cy="1812614"/>
              <a:chOff x="3481736" y="3671887"/>
              <a:chExt cx="2479788" cy="1812614"/>
            </a:xfrm>
          </p:grpSpPr>
          <p:sp>
            <p:nvSpPr>
              <p:cNvPr id="21" name="">
                <a:extLst>
                  <a:ext uri="{FF2B5EF4-FFF2-40B4-BE49-F238E27FC236}">
                    <a16:creationId xmlns:a16="http://schemas.microsoft.com/office/drawing/2014/main" id="{769B7C02-D0B9-77E4-9EB1-422B6A42173A}"/>
                  </a:ext>
                </a:extLst>
              </p:cNvPr>
              <p:cNvSpPr/>
              <p:nvPr/>
            </p:nvSpPr>
            <p:spPr>
              <a:xfrm>
                <a:off x="3481736" y="3671887"/>
                <a:ext cx="2141129" cy="1812614"/>
              </a:xfrm>
              <a:prstGeom prst="roundRect">
                <a:avLst>
                  <a:gd name="adj" fmla="val 7307"/>
                </a:avLst>
              </a:prstGeom>
              <a:solidFill>
                <a:schemeClr val="bg1">
                  <a:alpha val="6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95000"/>
                      <a:lumOff val="5000"/>
                    </a:schemeClr>
                  </a:solidFill>
                </a:endParaRPr>
              </a:p>
            </p:txBody>
          </p:sp>
          <p:sp>
            <p:nvSpPr>
              <p:cNvPr id="22" name="">
                <a:extLst>
                  <a:ext uri="{FF2B5EF4-FFF2-40B4-BE49-F238E27FC236}">
                    <a16:creationId xmlns:a16="http://schemas.microsoft.com/office/drawing/2014/main" id="{F539BC24-F937-4BCA-A463-4DFB2F0BA161}"/>
                  </a:ext>
                </a:extLst>
              </p:cNvPr>
              <p:cNvSpPr/>
              <p:nvPr/>
            </p:nvSpPr>
            <p:spPr>
              <a:xfrm>
                <a:off x="5283575" y="3852674"/>
                <a:ext cx="677949" cy="677949"/>
              </a:xfrm>
              <a:prstGeom prst="roundRect">
                <a:avLst>
                  <a:gd name="adj" fmla="val 6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b="1">
                  <a:solidFill>
                    <a:srgbClr val="FFFFFF"/>
                  </a:solidFill>
                </a:endParaRPr>
              </a:p>
            </p:txBody>
          </p:sp>
          <p:sp>
            <p:nvSpPr>
              <p:cNvPr id="23" name="">
                <a:extLst>
                  <a:ext uri="{FF2B5EF4-FFF2-40B4-BE49-F238E27FC236}">
                    <a16:creationId xmlns:a16="http://schemas.microsoft.com/office/drawing/2014/main" id="{D92286BE-CD70-8F15-6288-2C7F1A5487B0}"/>
                  </a:ext>
                </a:extLst>
              </p:cNvPr>
              <p:cNvSpPr txBox="1"/>
              <p:nvPr/>
            </p:nvSpPr>
            <p:spPr>
              <a:xfrm>
                <a:off x="3655666" y="4320137"/>
                <a:ext cx="1443759" cy="1032270"/>
              </a:xfrm>
              <a:prstGeom prst="rect">
                <a:avLst/>
              </a:prstGeom>
              <a:noFill/>
            </p:spPr>
            <p:txBody>
              <a:bodyPr wrap="square" rtlCol="0">
                <a:spAutoFit/>
              </a:bodyPr>
              <a:lstStyle>
                <a:defPPr>
                  <a:defRPr lang="zh-CN"/>
                </a:defPPr>
                <a:lvl1pPr>
                  <a:lnSpc>
                    <a:spcPts val="1500"/>
                  </a:lnSpc>
                  <a:defRPr sz="900">
                    <a:solidFill>
                      <a:schemeClr val="tx1">
                        <a:lumMod val="95000"/>
                        <a:lumOff val="5000"/>
                      </a:schemeClr>
                    </a:solidFill>
                  </a:defRPr>
                </a:lvl1pPr>
              </a:lstStyle>
              <a:p>
                <a:r>
                  <a:rPr lang="en-US" altLang="zh-CN" dirty="0"/>
                  <a:t>Unified fonts make reading </a:t>
                </a:r>
                <a:r>
                  <a:rPr lang="en-US" altLang="zh-CN"/>
                  <a:t>more </a:t>
                </a:r>
                <a:r>
                  <a:rPr lang="en-US" altLang="zh-CN" dirty="0" err="1"/>
                  <a:t>fluent</a:t>
                </a:r>
                <a:r>
                  <a:rPr lang="en-US" altLang="zh-CN" err="1"/>
                  <a:t>.</a:t>
                </a:r>
                <a:r>
                  <a:rPr lang="en-US" altLang="zh-CN"/>
                  <a:t>Copy</a:t>
                </a:r>
                <a:r>
                  <a:rPr lang="en-US" altLang="zh-CN" dirty="0"/>
                  <a:t> paste fonts. Choose the </a:t>
                </a:r>
                <a:r>
                  <a:rPr lang="en-US" altLang="zh-CN"/>
                  <a:t>only optio</a:t>
                </a:r>
                <a:r>
                  <a:rPr lang="en-US" altLang="zh-CN" dirty="0"/>
                  <a:t> to retain text……</a:t>
                </a:r>
              </a:p>
            </p:txBody>
          </p:sp>
          <p:sp>
            <p:nvSpPr>
              <p:cNvPr id="24" name="">
                <a:extLst>
                  <a:ext uri="{FF2B5EF4-FFF2-40B4-BE49-F238E27FC236}">
                    <a16:creationId xmlns:a16="http://schemas.microsoft.com/office/drawing/2014/main" id="{0817A9D2-F842-7553-0D05-971D4942257A}"/>
                  </a:ext>
                </a:extLst>
              </p:cNvPr>
              <p:cNvSpPr txBox="1"/>
              <p:nvPr/>
            </p:nvSpPr>
            <p:spPr>
              <a:xfrm>
                <a:off x="3655666" y="4013256"/>
                <a:ext cx="1083474" cy="273828"/>
              </a:xfrm>
              <a:prstGeom prst="rect">
                <a:avLst/>
              </a:prstGeom>
              <a:noFill/>
            </p:spPr>
            <p:txBody>
              <a:bodyPr wrap="square" rtlCol="0">
                <a:spAutoFit/>
              </a:bodyPr>
              <a:lstStyle/>
              <a:p>
                <a:r>
                  <a:rPr lang="en-US" altLang="zh-CN" sz="1400" b="1" dirty="0">
                    <a:solidFill>
                      <a:schemeClr val="accent1"/>
                    </a:solidFill>
                  </a:rPr>
                  <a:t>Text here.</a:t>
                </a:r>
              </a:p>
            </p:txBody>
          </p:sp>
          <p:sp>
            <p:nvSpPr>
              <p:cNvPr id="25" name="">
                <a:extLst>
                  <a:ext uri="{FF2B5EF4-FFF2-40B4-BE49-F238E27FC236}">
                    <a16:creationId xmlns:a16="http://schemas.microsoft.com/office/drawing/2014/main" id="{E299A083-E914-7259-607B-F237BC628C39}"/>
                  </a:ext>
                </a:extLst>
              </p:cNvPr>
              <p:cNvSpPr/>
              <p:nvPr/>
            </p:nvSpPr>
            <p:spPr>
              <a:xfrm>
                <a:off x="5493507" y="4062982"/>
                <a:ext cx="278807" cy="273828"/>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endParaRPr>
              </a:p>
            </p:txBody>
          </p:sp>
        </p:grpSp>
        <p:grpSp>
          <p:nvGrpSpPr>
            <p:cNvPr id="9" name="">
              <a:extLst>
                <a:ext uri="{FF2B5EF4-FFF2-40B4-BE49-F238E27FC236}">
                  <a16:creationId xmlns:a16="http://schemas.microsoft.com/office/drawing/2014/main" id="{1FD239F6-E92E-191A-8069-F27656666D5D}"/>
                </a:ext>
              </a:extLst>
            </p:cNvPr>
            <p:cNvGrpSpPr/>
            <p:nvPr/>
          </p:nvGrpSpPr>
          <p:grpSpPr>
            <a:xfrm>
              <a:off x="6260424" y="3671887"/>
              <a:ext cx="2479788" cy="1812614"/>
              <a:chOff x="6260424" y="3671887"/>
              <a:chExt cx="2479788" cy="1812614"/>
            </a:xfrm>
          </p:grpSpPr>
          <p:sp>
            <p:nvSpPr>
              <p:cNvPr id="16" name="">
                <a:extLst>
                  <a:ext uri="{FF2B5EF4-FFF2-40B4-BE49-F238E27FC236}">
                    <a16:creationId xmlns:a16="http://schemas.microsoft.com/office/drawing/2014/main" id="{1AF72EB2-8197-CB5D-91F8-4F83EFEF1C0E}"/>
                  </a:ext>
                </a:extLst>
              </p:cNvPr>
              <p:cNvSpPr/>
              <p:nvPr/>
            </p:nvSpPr>
            <p:spPr>
              <a:xfrm>
                <a:off x="6260424" y="3671887"/>
                <a:ext cx="2141129" cy="1812614"/>
              </a:xfrm>
              <a:prstGeom prst="roundRect">
                <a:avLst>
                  <a:gd name="adj" fmla="val 7307"/>
                </a:avLst>
              </a:prstGeom>
              <a:solidFill>
                <a:schemeClr val="bg1">
                  <a:alpha val="6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95000"/>
                      <a:lumOff val="5000"/>
                    </a:schemeClr>
                  </a:solidFill>
                </a:endParaRPr>
              </a:p>
            </p:txBody>
          </p:sp>
          <p:sp>
            <p:nvSpPr>
              <p:cNvPr id="17" name="">
                <a:extLst>
                  <a:ext uri="{FF2B5EF4-FFF2-40B4-BE49-F238E27FC236}">
                    <a16:creationId xmlns:a16="http://schemas.microsoft.com/office/drawing/2014/main" id="{9F183F80-7ECF-B362-CD4B-EAAAB300DCF4}"/>
                  </a:ext>
                </a:extLst>
              </p:cNvPr>
              <p:cNvSpPr/>
              <p:nvPr/>
            </p:nvSpPr>
            <p:spPr>
              <a:xfrm>
                <a:off x="8062263" y="3852674"/>
                <a:ext cx="677949" cy="677949"/>
              </a:xfrm>
              <a:prstGeom prst="roundRect">
                <a:avLst>
                  <a:gd name="adj" fmla="val 6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b="1">
                  <a:solidFill>
                    <a:srgbClr val="FFFFFF"/>
                  </a:solidFill>
                </a:endParaRPr>
              </a:p>
            </p:txBody>
          </p:sp>
          <p:sp>
            <p:nvSpPr>
              <p:cNvPr id="18" name="">
                <a:extLst>
                  <a:ext uri="{FF2B5EF4-FFF2-40B4-BE49-F238E27FC236}">
                    <a16:creationId xmlns:a16="http://schemas.microsoft.com/office/drawing/2014/main" id="{B9940D06-B457-B8C0-B53A-E2C1124C659C}"/>
                  </a:ext>
                </a:extLst>
              </p:cNvPr>
              <p:cNvSpPr txBox="1"/>
              <p:nvPr/>
            </p:nvSpPr>
            <p:spPr>
              <a:xfrm>
                <a:off x="6434354" y="4320137"/>
                <a:ext cx="1443759" cy="1032270"/>
              </a:xfrm>
              <a:prstGeom prst="rect">
                <a:avLst/>
              </a:prstGeom>
              <a:noFill/>
            </p:spPr>
            <p:txBody>
              <a:bodyPr wrap="square" rtlCol="0">
                <a:spAutoFit/>
              </a:bodyPr>
              <a:lstStyle>
                <a:defPPr>
                  <a:defRPr lang="zh-CN"/>
                </a:defPPr>
                <a:lvl1pPr>
                  <a:lnSpc>
                    <a:spcPts val="1500"/>
                  </a:lnSpc>
                  <a:defRPr sz="900">
                    <a:solidFill>
                      <a:schemeClr val="tx1">
                        <a:lumMod val="95000"/>
                        <a:lumOff val="5000"/>
                      </a:schemeClr>
                    </a:solidFill>
                  </a:defRPr>
                </a:lvl1pPr>
              </a:lstStyle>
              <a:p>
                <a:r>
                  <a:rPr lang="en-US" altLang="zh-CN" dirty="0"/>
                  <a:t>Unified fonts make reading </a:t>
                </a:r>
                <a:r>
                  <a:rPr lang="en-US" altLang="zh-CN"/>
                  <a:t>more </a:t>
                </a:r>
                <a:r>
                  <a:rPr lang="en-US" altLang="zh-CN" dirty="0" err="1"/>
                  <a:t>fluent</a:t>
                </a:r>
                <a:r>
                  <a:rPr lang="en-US" altLang="zh-CN" err="1"/>
                  <a:t>.</a:t>
                </a:r>
                <a:r>
                  <a:rPr lang="en-US" altLang="zh-CN"/>
                  <a:t>Copy</a:t>
                </a:r>
                <a:r>
                  <a:rPr lang="en-US" altLang="zh-CN" dirty="0"/>
                  <a:t> paste fonts. Choose the </a:t>
                </a:r>
                <a:r>
                  <a:rPr lang="en-US" altLang="zh-CN"/>
                  <a:t>only optio</a:t>
                </a:r>
                <a:r>
                  <a:rPr lang="en-US" altLang="zh-CN" dirty="0"/>
                  <a:t> to retain text……</a:t>
                </a:r>
              </a:p>
            </p:txBody>
          </p:sp>
          <p:sp>
            <p:nvSpPr>
              <p:cNvPr id="19" name="">
                <a:extLst>
                  <a:ext uri="{FF2B5EF4-FFF2-40B4-BE49-F238E27FC236}">
                    <a16:creationId xmlns:a16="http://schemas.microsoft.com/office/drawing/2014/main" id="{B7C860E6-1144-B394-73FF-241743D32155}"/>
                  </a:ext>
                </a:extLst>
              </p:cNvPr>
              <p:cNvSpPr txBox="1"/>
              <p:nvPr/>
            </p:nvSpPr>
            <p:spPr>
              <a:xfrm>
                <a:off x="6434354" y="4013256"/>
                <a:ext cx="1083474" cy="273828"/>
              </a:xfrm>
              <a:prstGeom prst="rect">
                <a:avLst/>
              </a:prstGeom>
              <a:noFill/>
            </p:spPr>
            <p:txBody>
              <a:bodyPr wrap="square" rtlCol="0">
                <a:spAutoFit/>
              </a:bodyPr>
              <a:lstStyle/>
              <a:p>
                <a:r>
                  <a:rPr lang="en-US" altLang="zh-CN" sz="1400" b="1" dirty="0">
                    <a:solidFill>
                      <a:schemeClr val="accent1"/>
                    </a:solidFill>
                  </a:rPr>
                  <a:t>Text here.</a:t>
                </a:r>
              </a:p>
            </p:txBody>
          </p:sp>
          <p:sp>
            <p:nvSpPr>
              <p:cNvPr id="20" name="">
                <a:extLst>
                  <a:ext uri="{FF2B5EF4-FFF2-40B4-BE49-F238E27FC236}">
                    <a16:creationId xmlns:a16="http://schemas.microsoft.com/office/drawing/2014/main" id="{80FE1C7A-6EA2-8A51-A714-C9DE341F8049}"/>
                  </a:ext>
                </a:extLst>
              </p:cNvPr>
              <p:cNvSpPr/>
              <p:nvPr/>
            </p:nvSpPr>
            <p:spPr bwMode="auto">
              <a:xfrm>
                <a:off x="8256294" y="4019048"/>
                <a:ext cx="289886" cy="317762"/>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solidFill>
                    <a:srgbClr val="FFFFFF"/>
                  </a:solidFill>
                </a:endParaRPr>
              </a:p>
            </p:txBody>
          </p:sp>
        </p:grpSp>
        <p:grpSp>
          <p:nvGrpSpPr>
            <p:cNvPr id="10" name="">
              <a:extLst>
                <a:ext uri="{FF2B5EF4-FFF2-40B4-BE49-F238E27FC236}">
                  <a16:creationId xmlns:a16="http://schemas.microsoft.com/office/drawing/2014/main" id="{0F4C918D-765D-1D55-0834-4E35D03A9E4F}"/>
                </a:ext>
              </a:extLst>
            </p:cNvPr>
            <p:cNvGrpSpPr/>
            <p:nvPr/>
          </p:nvGrpSpPr>
          <p:grpSpPr>
            <a:xfrm>
              <a:off x="9039112" y="3671887"/>
              <a:ext cx="2479788" cy="1812614"/>
              <a:chOff x="9039112" y="3671887"/>
              <a:chExt cx="2479788" cy="1812614"/>
            </a:xfrm>
          </p:grpSpPr>
          <p:sp>
            <p:nvSpPr>
              <p:cNvPr id="11" name="">
                <a:extLst>
                  <a:ext uri="{FF2B5EF4-FFF2-40B4-BE49-F238E27FC236}">
                    <a16:creationId xmlns:a16="http://schemas.microsoft.com/office/drawing/2014/main" id="{5E4C5FB5-1884-E20D-7E25-66291F8461FC}"/>
                  </a:ext>
                </a:extLst>
              </p:cNvPr>
              <p:cNvSpPr/>
              <p:nvPr/>
            </p:nvSpPr>
            <p:spPr>
              <a:xfrm>
                <a:off x="9039112" y="3671887"/>
                <a:ext cx="2141129" cy="1812614"/>
              </a:xfrm>
              <a:prstGeom prst="roundRect">
                <a:avLst>
                  <a:gd name="adj" fmla="val 7307"/>
                </a:avLst>
              </a:prstGeom>
              <a:solidFill>
                <a:schemeClr val="bg1">
                  <a:alpha val="6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lumMod val="95000"/>
                      <a:lumOff val="5000"/>
                    </a:schemeClr>
                  </a:solidFill>
                </a:endParaRPr>
              </a:p>
            </p:txBody>
          </p:sp>
          <p:sp>
            <p:nvSpPr>
              <p:cNvPr id="12" name="">
                <a:extLst>
                  <a:ext uri="{FF2B5EF4-FFF2-40B4-BE49-F238E27FC236}">
                    <a16:creationId xmlns:a16="http://schemas.microsoft.com/office/drawing/2014/main" id="{15B220AE-3AE4-E7C6-2129-35589FA3BA5F}"/>
                  </a:ext>
                </a:extLst>
              </p:cNvPr>
              <p:cNvSpPr/>
              <p:nvPr/>
            </p:nvSpPr>
            <p:spPr>
              <a:xfrm>
                <a:off x="10840951" y="3852674"/>
                <a:ext cx="677949" cy="677949"/>
              </a:xfrm>
              <a:prstGeom prst="roundRect">
                <a:avLst>
                  <a:gd name="adj" fmla="val 6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zh-CN" altLang="en-US" b="1">
                  <a:solidFill>
                    <a:srgbClr val="FFFFFF"/>
                  </a:solidFill>
                </a:endParaRPr>
              </a:p>
            </p:txBody>
          </p:sp>
          <p:sp>
            <p:nvSpPr>
              <p:cNvPr id="13" name="">
                <a:extLst>
                  <a:ext uri="{FF2B5EF4-FFF2-40B4-BE49-F238E27FC236}">
                    <a16:creationId xmlns:a16="http://schemas.microsoft.com/office/drawing/2014/main" id="{33134E78-64A8-FF60-27E8-B434878A5299}"/>
                  </a:ext>
                </a:extLst>
              </p:cNvPr>
              <p:cNvSpPr txBox="1"/>
              <p:nvPr/>
            </p:nvSpPr>
            <p:spPr>
              <a:xfrm>
                <a:off x="9213042" y="4320137"/>
                <a:ext cx="1443759" cy="1032270"/>
              </a:xfrm>
              <a:prstGeom prst="rect">
                <a:avLst/>
              </a:prstGeom>
              <a:noFill/>
            </p:spPr>
            <p:txBody>
              <a:bodyPr wrap="square" rtlCol="0">
                <a:spAutoFit/>
              </a:bodyPr>
              <a:lstStyle>
                <a:defPPr>
                  <a:defRPr lang="zh-CN"/>
                </a:defPPr>
                <a:lvl1pPr>
                  <a:lnSpc>
                    <a:spcPts val="1500"/>
                  </a:lnSpc>
                  <a:defRPr sz="900">
                    <a:solidFill>
                      <a:schemeClr val="tx1">
                        <a:lumMod val="95000"/>
                        <a:lumOff val="5000"/>
                      </a:schemeClr>
                    </a:solidFill>
                  </a:defRPr>
                </a:lvl1pPr>
              </a:lstStyle>
              <a:p>
                <a:r>
                  <a:rPr lang="en-US" altLang="zh-CN" dirty="0"/>
                  <a:t>Unified fonts make reading </a:t>
                </a:r>
                <a:r>
                  <a:rPr lang="en-US" altLang="zh-CN"/>
                  <a:t>more </a:t>
                </a:r>
                <a:r>
                  <a:rPr lang="en-US" altLang="zh-CN" dirty="0" err="1"/>
                  <a:t>fluent</a:t>
                </a:r>
                <a:r>
                  <a:rPr lang="en-US" altLang="zh-CN" err="1"/>
                  <a:t>.</a:t>
                </a:r>
                <a:r>
                  <a:rPr lang="en-US" altLang="zh-CN"/>
                  <a:t>Copy</a:t>
                </a:r>
                <a:r>
                  <a:rPr lang="en-US" altLang="zh-CN" dirty="0"/>
                  <a:t> paste fonts. Choose the </a:t>
                </a:r>
                <a:r>
                  <a:rPr lang="en-US" altLang="zh-CN"/>
                  <a:t>only optio</a:t>
                </a:r>
                <a:r>
                  <a:rPr lang="en-US" altLang="zh-CN" dirty="0"/>
                  <a:t> to retain text……</a:t>
                </a:r>
              </a:p>
            </p:txBody>
          </p:sp>
          <p:sp>
            <p:nvSpPr>
              <p:cNvPr id="14" name="">
                <a:extLst>
                  <a:ext uri="{FF2B5EF4-FFF2-40B4-BE49-F238E27FC236}">
                    <a16:creationId xmlns:a16="http://schemas.microsoft.com/office/drawing/2014/main" id="{13F278BD-3EBF-BAD4-7F60-FB71DF4E64D7}"/>
                  </a:ext>
                </a:extLst>
              </p:cNvPr>
              <p:cNvSpPr txBox="1"/>
              <p:nvPr/>
            </p:nvSpPr>
            <p:spPr>
              <a:xfrm>
                <a:off x="9213042" y="4013256"/>
                <a:ext cx="1083474" cy="273828"/>
              </a:xfrm>
              <a:prstGeom prst="rect">
                <a:avLst/>
              </a:prstGeom>
              <a:noFill/>
            </p:spPr>
            <p:txBody>
              <a:bodyPr wrap="square" rtlCol="0">
                <a:spAutoFit/>
              </a:bodyPr>
              <a:lstStyle/>
              <a:p>
                <a:r>
                  <a:rPr lang="en-US" altLang="zh-CN" sz="1400" b="1" dirty="0">
                    <a:solidFill>
                      <a:schemeClr val="accent1"/>
                    </a:solidFill>
                  </a:rPr>
                  <a:t>Text here.</a:t>
                </a:r>
              </a:p>
            </p:txBody>
          </p:sp>
          <p:sp>
            <p:nvSpPr>
              <p:cNvPr id="15" name="">
                <a:extLst>
                  <a:ext uri="{FF2B5EF4-FFF2-40B4-BE49-F238E27FC236}">
                    <a16:creationId xmlns:a16="http://schemas.microsoft.com/office/drawing/2014/main" id="{30743353-9A3D-9FBF-2862-E6D994015048}"/>
                  </a:ext>
                </a:extLst>
              </p:cNvPr>
              <p:cNvSpPr/>
              <p:nvPr/>
            </p:nvSpPr>
            <p:spPr bwMode="auto">
              <a:xfrm>
                <a:off x="11073636" y="4039122"/>
                <a:ext cx="250577" cy="305052"/>
              </a:xfrm>
              <a:custGeom>
                <a:avLst/>
                <a:gdLst>
                  <a:gd name="connsiteX0" fmla="*/ 283816 w 438150"/>
                  <a:gd name="connsiteY0" fmla="*/ 621 h 533400"/>
                  <a:gd name="connsiteX1" fmla="*/ 286102 w 438150"/>
                  <a:gd name="connsiteY1" fmla="*/ 716 h 533400"/>
                  <a:gd name="connsiteX2" fmla="*/ 286102 w 438150"/>
                  <a:gd name="connsiteY2" fmla="*/ 124446 h 533400"/>
                  <a:gd name="connsiteX3" fmla="*/ 286197 w 438150"/>
                  <a:gd name="connsiteY3" fmla="*/ 126160 h 533400"/>
                  <a:gd name="connsiteX4" fmla="*/ 314677 w 438150"/>
                  <a:gd name="connsiteY4" fmla="*/ 153021 h 533400"/>
                  <a:gd name="connsiteX5" fmla="*/ 314677 w 438150"/>
                  <a:gd name="connsiteY5" fmla="*/ 153021 h 533400"/>
                  <a:gd name="connsiteX6" fmla="*/ 438407 w 438150"/>
                  <a:gd name="connsiteY6" fmla="*/ 153021 h 533400"/>
                  <a:gd name="connsiteX7" fmla="*/ 438502 w 438150"/>
                  <a:gd name="connsiteY7" fmla="*/ 155307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3816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50098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534 w 438150"/>
                  <a:gd name="connsiteY34" fmla="*/ 133876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3816" y="621"/>
                    </a:moveTo>
                    <a:cubicBezTo>
                      <a:pt x="284578" y="621"/>
                      <a:pt x="285340" y="621"/>
                      <a:pt x="286102" y="716"/>
                    </a:cubicBezTo>
                    <a:lnTo>
                      <a:pt x="286102" y="124446"/>
                    </a:lnTo>
                    <a:lnTo>
                      <a:pt x="286197" y="126160"/>
                    </a:lnTo>
                    <a:cubicBezTo>
                      <a:pt x="287055" y="141115"/>
                      <a:pt x="299532" y="153021"/>
                      <a:pt x="314677" y="153021"/>
                    </a:cubicBezTo>
                    <a:lnTo>
                      <a:pt x="314677" y="153021"/>
                    </a:lnTo>
                    <a:lnTo>
                      <a:pt x="438407" y="153021"/>
                    </a:lnTo>
                    <a:cubicBezTo>
                      <a:pt x="438502" y="153783"/>
                      <a:pt x="438502" y="154545"/>
                      <a:pt x="438502" y="155307"/>
                    </a:cubicBezTo>
                    <a:lnTo>
                      <a:pt x="438502" y="505446"/>
                    </a:lnTo>
                    <a:cubicBezTo>
                      <a:pt x="438502" y="521257"/>
                      <a:pt x="425739" y="534021"/>
                      <a:pt x="409927" y="534021"/>
                    </a:cubicBezTo>
                    <a:lnTo>
                      <a:pt x="28927" y="534021"/>
                    </a:lnTo>
                    <a:cubicBezTo>
                      <a:pt x="13115" y="534021"/>
                      <a:pt x="352" y="521257"/>
                      <a:pt x="352" y="505446"/>
                    </a:cubicBezTo>
                    <a:lnTo>
                      <a:pt x="352" y="29196"/>
                    </a:lnTo>
                    <a:cubicBezTo>
                      <a:pt x="352" y="13385"/>
                      <a:pt x="13115" y="621"/>
                      <a:pt x="28927" y="621"/>
                    </a:cubicBezTo>
                    <a:lnTo>
                      <a:pt x="283816" y="621"/>
                    </a:lnTo>
                    <a:close/>
                    <a:moveTo>
                      <a:pt x="248002" y="200646"/>
                    </a:moveTo>
                    <a:lnTo>
                      <a:pt x="152752" y="200646"/>
                    </a:lnTo>
                    <a:lnTo>
                      <a:pt x="152752" y="410196"/>
                    </a:lnTo>
                    <a:lnTo>
                      <a:pt x="171802" y="410196"/>
                    </a:lnTo>
                    <a:lnTo>
                      <a:pt x="171802" y="314946"/>
                    </a:lnTo>
                    <a:lnTo>
                      <a:pt x="248002" y="314946"/>
                    </a:lnTo>
                    <a:lnTo>
                      <a:pt x="250098" y="314946"/>
                    </a:lnTo>
                    <a:cubicBezTo>
                      <a:pt x="280673" y="313803"/>
                      <a:pt x="305152" y="288657"/>
                      <a:pt x="305152" y="257796"/>
                    </a:cubicBezTo>
                    <a:cubicBezTo>
                      <a:pt x="305152" y="226268"/>
                      <a:pt x="279530" y="200646"/>
                      <a:pt x="248002" y="200646"/>
                    </a:cubicBezTo>
                    <a:lnTo>
                      <a:pt x="248002" y="200646"/>
                    </a:lnTo>
                    <a:close/>
                    <a:moveTo>
                      <a:pt x="248002" y="219696"/>
                    </a:moveTo>
                    <a:cubicBezTo>
                      <a:pt x="269052" y="219696"/>
                      <a:pt x="286102" y="236746"/>
                      <a:pt x="286102" y="257796"/>
                    </a:cubicBezTo>
                    <a:cubicBezTo>
                      <a:pt x="286102" y="278846"/>
                      <a:pt x="269052" y="295896"/>
                      <a:pt x="248002" y="295896"/>
                    </a:cubicBezTo>
                    <a:lnTo>
                      <a:pt x="248002" y="295896"/>
                    </a:lnTo>
                    <a:lnTo>
                      <a:pt x="171802" y="295896"/>
                    </a:lnTo>
                    <a:lnTo>
                      <a:pt x="171802" y="219696"/>
                    </a:lnTo>
                    <a:lnTo>
                      <a:pt x="248002" y="219696"/>
                    </a:lnTo>
                    <a:close/>
                    <a:moveTo>
                      <a:pt x="428977" y="133971"/>
                    </a:moveTo>
                    <a:lnTo>
                      <a:pt x="314677" y="133971"/>
                    </a:lnTo>
                    <a:lnTo>
                      <a:pt x="313534" y="133876"/>
                    </a:lnTo>
                    <a:cubicBezTo>
                      <a:pt x="308772" y="133304"/>
                      <a:pt x="305152" y="129304"/>
                      <a:pt x="305152" y="124446"/>
                    </a:cubicBezTo>
                    <a:lnTo>
                      <a:pt x="305152" y="124446"/>
                    </a:lnTo>
                    <a:lnTo>
                      <a:pt x="305152" y="10146"/>
                    </a:lnTo>
                    <a:lnTo>
                      <a:pt x="428977" y="133971"/>
                    </a:lnTo>
                    <a:close/>
                  </a:path>
                </a:pathLst>
              </a:custGeom>
              <a:solidFill>
                <a:srgbClr val="FFFFFF"/>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grpSp>
      </p:grpSp>
    </p:spTree>
    <p:custDataLst>
      <p:tags r:id="rId1"/>
    </p:custDataLst>
    <p:extLst>
      <p:ext uri="{BB962C8B-B14F-4D97-AF65-F5344CB8AC3E}">
        <p14:creationId xmlns:p14="http://schemas.microsoft.com/office/powerpoint/2010/main" val="2538902626"/>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a:extLst>
              <a:ext uri="{FF2B5EF4-FFF2-40B4-BE49-F238E27FC236}">
                <a16:creationId xmlns:a16="http://schemas.microsoft.com/office/drawing/2014/main" id="{3E7816B9-4368-481C-AF7D-011CB1B5D3BB}"/>
              </a:ext>
            </a:extLst>
          </p:cNvPr>
          <p:cNvSpPr>
            <a:spLocks noGrp="1"/>
          </p:cNvSpPr>
          <p:nvPr>
            <p:ph type="title"/>
          </p:nvPr>
        </p:nvSpPr>
        <p:spPr/>
        <p:txBody>
          <a:bodyPr/>
          <a:lstStyle/>
          <a:p>
            <a:r>
              <a:rPr lang="zh-CN" altLang="en-US" dirty="0"/>
              <a:t>课程教学规划</a:t>
            </a:r>
          </a:p>
        </p:txBody>
      </p:sp>
      <p:sp>
        <p:nvSpPr>
          <p:cNvPr id="5" name="">
            <a:extLst>
              <a:ext uri="{FF2B5EF4-FFF2-40B4-BE49-F238E27FC236}">
                <a16:creationId xmlns:a16="http://schemas.microsoft.com/office/drawing/2014/main" id="{7239E965-33B6-4BC1-B1B3-CD2DC6B7EA81}"/>
              </a:ext>
            </a:extLst>
          </p:cNvPr>
          <p:cNvSpPr>
            <a:spLocks noGrp="1"/>
          </p:cNvSpPr>
          <p:nvPr>
            <p:ph type="body" idx="1"/>
          </p:nvPr>
        </p:nvSpPr>
        <p:spPr/>
        <p:txBody>
          <a:bodyPr/>
          <a:lstStyle/>
          <a:p>
            <a:r>
              <a:rPr lang="en-GB" altLang="zh-CN" dirty="0"/>
              <a:t>When you copy &amp; paste, choose "keep text only" option.</a:t>
            </a:r>
          </a:p>
        </p:txBody>
      </p:sp>
      <p:sp>
        <p:nvSpPr>
          <p:cNvPr id="2" name="">
            <a:extLst>
              <a:ext uri="{FF2B5EF4-FFF2-40B4-BE49-F238E27FC236}">
                <a16:creationId xmlns:a16="http://schemas.microsoft.com/office/drawing/2014/main" id="{1BC2B274-6096-4E6F-B8DF-3F118E2D97ED}"/>
              </a:ext>
            </a:extLst>
          </p:cNvPr>
          <p:cNvSpPr>
            <a:spLocks noGrp="1"/>
          </p:cNvSpPr>
          <p:nvPr>
            <p:ph type="sldNum" sz="quarter" idx="12"/>
          </p:nvPr>
        </p:nvSpPr>
        <p:spPr/>
        <p:txBody>
          <a:bodyPr/>
          <a:lstStyle/>
          <a:p>
            <a:fld id="{7F65B630-C7FF-41C0-9923-C5E5E29EED81}" type="slidenum">
              <a:rPr lang="zh-CN" altLang="en-US" smtClean="0"/>
              <a:t>9</a:t>
            </a:fld>
            <a:endParaRPr lang="zh-CN" altLang="en-US"/>
          </a:p>
        </p:txBody>
      </p:sp>
      <p:sp>
        <p:nvSpPr>
          <p:cNvPr id="3" name="">
            <a:extLst>
              <a:ext uri="{FF2B5EF4-FFF2-40B4-BE49-F238E27FC236}">
                <a16:creationId xmlns:a16="http://schemas.microsoft.com/office/drawing/2014/main" id="{361AE297-4187-D875-49D8-5535A65FE820}"/>
              </a:ext>
            </a:extLst>
          </p:cNvPr>
          <p:cNvSpPr txBox="1"/>
          <p:nvPr/>
        </p:nvSpPr>
        <p:spPr>
          <a:xfrm>
            <a:off x="6676736" y="2896968"/>
            <a:ext cx="697627" cy="646331"/>
          </a:xfrm>
          <a:prstGeom prst="rect">
            <a:avLst/>
          </a:prstGeom>
          <a:noFill/>
        </p:spPr>
        <p:txBody>
          <a:bodyPr wrap="none" rtlCol="0">
            <a:spAutoFit/>
          </a:bodyPr>
          <a:lstStyle/>
          <a:p>
            <a:r>
              <a:rPr lang="en-US" altLang="zh-CN" sz="3600" b="1" dirty="0">
                <a:solidFill>
                  <a:schemeClr val="accent1"/>
                </a:solidFill>
              </a:rPr>
              <a:t>03</a:t>
            </a:r>
            <a:endParaRPr lang="zh-CN" altLang="en-US" sz="3600" b="1" dirty="0">
              <a:solidFill>
                <a:schemeClr val="accent1"/>
              </a:solidFill>
            </a:endParaRPr>
          </a:p>
        </p:txBody>
      </p:sp>
    </p:spTree>
    <p:custDataLst>
      <p:tags r:id="rId2"/>
    </p:custDataLst>
    <p:extLst>
      <p:ext uri="{BB962C8B-B14F-4D97-AF65-F5344CB8AC3E}">
        <p14:creationId xmlns:p14="http://schemas.microsoft.com/office/powerpoint/2010/main" val="152554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 name="ISLIDE.THEME" val="#782110"/>
  <p:tag name="ISLIDE.TEMPLATE" val="0f7e6c59-8508-4eaa-815e-376777d07760"/>
</p:tagLst>
</file>

<file path=ppt/tags/tag10.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11.xml><?xml version="1.0" encoding="utf-8"?>
<p:tagLst xmlns:a="http://schemas.openxmlformats.org/drawingml/2006/main" xmlns:r="http://schemas.openxmlformats.org/officeDocument/2006/relationships" xmlns:p="http://schemas.openxmlformats.org/presentationml/2006/main">
  <p:tag name="ISLIDE.SMARTDIAGRAM" val="#856114;"/>
</p:tagLst>
</file>

<file path=ppt/tags/tag12.xml><?xml version="1.0" encoding="utf-8"?>
<p:tagLst xmlns:a="http://schemas.openxmlformats.org/drawingml/2006/main" xmlns:r="http://schemas.openxmlformats.org/officeDocument/2006/relationships" xmlns:p="http://schemas.openxmlformats.org/presentationml/2006/main">
  <p:tag name="ISLIDE.DIAGRAM" val="#774612;"/>
</p:tagLst>
</file>

<file path=ppt/tags/tag13.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14.xml><?xml version="1.0" encoding="utf-8"?>
<p:tagLst xmlns:a="http://schemas.openxmlformats.org/drawingml/2006/main" xmlns:r="http://schemas.openxmlformats.org/officeDocument/2006/relationships" xmlns:p="http://schemas.openxmlformats.org/presentationml/2006/main">
  <p:tag name="ISLIDE.SMARTDIAGRAM" val="#849241;"/>
</p:tagLst>
</file>

<file path=ppt/tags/tag15.xml><?xml version="1.0" encoding="utf-8"?>
<p:tagLst xmlns:a="http://schemas.openxmlformats.org/drawingml/2006/main" xmlns:r="http://schemas.openxmlformats.org/officeDocument/2006/relationships" xmlns:p="http://schemas.openxmlformats.org/presentationml/2006/main">
  <p:tag name="ISLIDE.DIAGRAM" val="#803350;"/>
</p:tagLst>
</file>

<file path=ppt/tags/tag16.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2.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3.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4.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5.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6.xml><?xml version="1.0" encoding="utf-8"?>
<p:tagLst xmlns:a="http://schemas.openxmlformats.org/drawingml/2006/main" xmlns:r="http://schemas.openxmlformats.org/officeDocument/2006/relationships" xmlns:p="http://schemas.openxmlformats.org/presentationml/2006/main">
  <p:tag name="ISLIDE.DIAGRAM" val="#867947;"/>
</p:tagLst>
</file>

<file path=ppt/tags/tag7.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8.xml><?xml version="1.0" encoding="utf-8"?>
<p:tagLst xmlns:a="http://schemas.openxmlformats.org/drawingml/2006/main" xmlns:r="http://schemas.openxmlformats.org/officeDocument/2006/relationships" xmlns:p="http://schemas.openxmlformats.org/presentationml/2006/main">
  <p:tag name="ISLIDE.VECTOR" val="#813216;"/>
  <p:tag name="ISLIDE.DIAGRAM" val="#861579;"/>
</p:tagLst>
</file>

<file path=ppt/tags/tag9.xml><?xml version="1.0" encoding="utf-8"?>
<p:tagLst xmlns:a="http://schemas.openxmlformats.org/drawingml/2006/main" xmlns:r="http://schemas.openxmlformats.org/officeDocument/2006/relationships" xmlns:p="http://schemas.openxmlformats.org/presentationml/2006/main">
  <p:tag name="ISLIDE.DIAGRAM" val="#803422;"/>
</p:tagLst>
</file>

<file path=ppt/theme/theme1.xml><?xml version="1.0" encoding="utf-8"?>
<a:theme xmlns:a="http://schemas.openxmlformats.org/drawingml/2006/main" name="Designed by iSlide">
  <a:themeElements>
    <a:clrScheme name="iSlide VI标准">
      <a:dk1>
        <a:srgbClr val="2F2F2F"/>
      </a:dk1>
      <a:lt1>
        <a:srgbClr val="FFFFFF"/>
      </a:lt1>
      <a:dk2>
        <a:srgbClr val="778495"/>
      </a:dk2>
      <a:lt2>
        <a:srgbClr val="F0F0F0"/>
      </a:lt2>
      <a:accent1>
        <a:srgbClr val="F84D4D"/>
      </a:accent1>
      <a:accent2>
        <a:srgbClr val="FF6B42"/>
      </a:accent2>
      <a:accent3>
        <a:srgbClr val="EFC42D"/>
      </a:accent3>
      <a:accent4>
        <a:srgbClr val="DC6442"/>
      </a:accent4>
      <a:accent5>
        <a:srgbClr val="D2AA38"/>
      </a:accent5>
      <a:accent6>
        <a:srgbClr val="D44848"/>
      </a:accent6>
      <a:hlink>
        <a:srgbClr val="F84D4D"/>
      </a:hlink>
      <a:folHlink>
        <a:srgbClr val="979797"/>
      </a:folHlink>
    </a:clrScheme>
    <a:fontScheme name="标准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Default.potx" id="{1D9758C4-BF53-48D5-9F51-21F468A6C710}" vid="{F0E1EFAF-5478-48F0-8152-DA9350739A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Slide VI标准">
    <a:dk1>
      <a:srgbClr val="2F2F2F"/>
    </a:dk1>
    <a:lt1>
      <a:srgbClr val="FFFFFF"/>
    </a:lt1>
    <a:dk2>
      <a:srgbClr val="778495"/>
    </a:dk2>
    <a:lt2>
      <a:srgbClr val="F0F0F0"/>
    </a:lt2>
    <a:accent1>
      <a:srgbClr val="F84D4D"/>
    </a:accent1>
    <a:accent2>
      <a:srgbClr val="FF6B42"/>
    </a:accent2>
    <a:accent3>
      <a:srgbClr val="EFC42D"/>
    </a:accent3>
    <a:accent4>
      <a:srgbClr val="DC6442"/>
    </a:accent4>
    <a:accent5>
      <a:srgbClr val="D2AA38"/>
    </a:accent5>
    <a:accent6>
      <a:srgbClr val="D44848"/>
    </a:accent6>
    <a:hlink>
      <a:srgbClr val="F84D4D"/>
    </a:hlink>
    <a:folHlink>
      <a:srgbClr val="979797"/>
    </a:folHlink>
  </a:clrScheme>
</a:themeOverride>
</file>

<file path=ppt/theme/themeOverride2.xml><?xml version="1.0" encoding="utf-8"?>
<a:themeOverride xmlns:a="http://schemas.openxmlformats.org/drawingml/2006/main">
  <a:clrScheme name="iSlide VI标准">
    <a:dk1>
      <a:srgbClr val="2F2F2F"/>
    </a:dk1>
    <a:lt1>
      <a:srgbClr val="FFFFFF"/>
    </a:lt1>
    <a:dk2>
      <a:srgbClr val="778495"/>
    </a:dk2>
    <a:lt2>
      <a:srgbClr val="F0F0F0"/>
    </a:lt2>
    <a:accent1>
      <a:srgbClr val="F84D4D"/>
    </a:accent1>
    <a:accent2>
      <a:srgbClr val="FF6B42"/>
    </a:accent2>
    <a:accent3>
      <a:srgbClr val="EFC42D"/>
    </a:accent3>
    <a:accent4>
      <a:srgbClr val="DC6442"/>
    </a:accent4>
    <a:accent5>
      <a:srgbClr val="D2AA38"/>
    </a:accent5>
    <a:accent6>
      <a:srgbClr val="D44848"/>
    </a:accent6>
    <a:hlink>
      <a:srgbClr val="F84D4D"/>
    </a:hlink>
    <a:folHlink>
      <a:srgbClr val="979797"/>
    </a:folHlink>
  </a:clrScheme>
</a:themeOverride>
</file>

<file path=ppt/theme/themeOverride3.xml><?xml version="1.0" encoding="utf-8"?>
<a:themeOverride xmlns:a="http://schemas.openxmlformats.org/drawingml/2006/main">
  <a:clrScheme name="iSlide VI标准">
    <a:dk1>
      <a:srgbClr val="2F2F2F"/>
    </a:dk1>
    <a:lt1>
      <a:srgbClr val="FFFFFF"/>
    </a:lt1>
    <a:dk2>
      <a:srgbClr val="778495"/>
    </a:dk2>
    <a:lt2>
      <a:srgbClr val="F0F0F0"/>
    </a:lt2>
    <a:accent1>
      <a:srgbClr val="F84D4D"/>
    </a:accent1>
    <a:accent2>
      <a:srgbClr val="FF6B42"/>
    </a:accent2>
    <a:accent3>
      <a:srgbClr val="EFC42D"/>
    </a:accent3>
    <a:accent4>
      <a:srgbClr val="DC6442"/>
    </a:accent4>
    <a:accent5>
      <a:srgbClr val="D2AA38"/>
    </a:accent5>
    <a:accent6>
      <a:srgbClr val="D44848"/>
    </a:accent6>
    <a:hlink>
      <a:srgbClr val="F84D4D"/>
    </a:hlink>
    <a:folHlink>
      <a:srgbClr val="979797"/>
    </a:folHlink>
  </a:clrScheme>
</a:themeOverride>
</file>

<file path=ppt/theme/themeOverride4.xml><?xml version="1.0" encoding="utf-8"?>
<a:themeOverride xmlns:a="http://schemas.openxmlformats.org/drawingml/2006/main">
  <a:clrScheme name="iSlide VI标准">
    <a:dk1>
      <a:srgbClr val="2F2F2F"/>
    </a:dk1>
    <a:lt1>
      <a:srgbClr val="FFFFFF"/>
    </a:lt1>
    <a:dk2>
      <a:srgbClr val="778495"/>
    </a:dk2>
    <a:lt2>
      <a:srgbClr val="F0F0F0"/>
    </a:lt2>
    <a:accent1>
      <a:srgbClr val="F84D4D"/>
    </a:accent1>
    <a:accent2>
      <a:srgbClr val="FF6B42"/>
    </a:accent2>
    <a:accent3>
      <a:srgbClr val="EFC42D"/>
    </a:accent3>
    <a:accent4>
      <a:srgbClr val="DC6442"/>
    </a:accent4>
    <a:accent5>
      <a:srgbClr val="D2AA38"/>
    </a:accent5>
    <a:accent6>
      <a:srgbClr val="D44848"/>
    </a:accent6>
    <a:hlink>
      <a:srgbClr val="F84D4D"/>
    </a:hlink>
    <a:folHlink>
      <a:srgbClr val="979797"/>
    </a:folHlink>
  </a:clrScheme>
</a:themeOverride>
</file>

<file path=ppt/theme/themeOverride5.xml><?xml version="1.0" encoding="utf-8"?>
<a:themeOverride xmlns:a="http://schemas.openxmlformats.org/drawingml/2006/main">
  <a:clrScheme name="iSlide VI标准">
    <a:dk1>
      <a:srgbClr val="2F2F2F"/>
    </a:dk1>
    <a:lt1>
      <a:srgbClr val="FFFFFF"/>
    </a:lt1>
    <a:dk2>
      <a:srgbClr val="778495"/>
    </a:dk2>
    <a:lt2>
      <a:srgbClr val="F0F0F0"/>
    </a:lt2>
    <a:accent1>
      <a:srgbClr val="F84D4D"/>
    </a:accent1>
    <a:accent2>
      <a:srgbClr val="FF6B42"/>
    </a:accent2>
    <a:accent3>
      <a:srgbClr val="EFC42D"/>
    </a:accent3>
    <a:accent4>
      <a:srgbClr val="DC6442"/>
    </a:accent4>
    <a:accent5>
      <a:srgbClr val="D2AA38"/>
    </a:accent5>
    <a:accent6>
      <a:srgbClr val="D44848"/>
    </a:accent6>
    <a:hlink>
      <a:srgbClr val="F84D4D"/>
    </a:hlink>
    <a:folHlink>
      <a:srgbClr val="979797"/>
    </a:folHlink>
  </a:clrScheme>
</a:themeOverride>
</file>

<file path=ppt/theme/themeOverride6.xml><?xml version="1.0" encoding="utf-8"?>
<a:themeOverride xmlns:a="http://schemas.openxmlformats.org/drawingml/2006/main">
  <a:clrScheme name="iSlide VI标准">
    <a:dk1>
      <a:srgbClr val="2F2F2F"/>
    </a:dk1>
    <a:lt1>
      <a:srgbClr val="FFFFFF"/>
    </a:lt1>
    <a:dk2>
      <a:srgbClr val="778495"/>
    </a:dk2>
    <a:lt2>
      <a:srgbClr val="F0F0F0"/>
    </a:lt2>
    <a:accent1>
      <a:srgbClr val="F84D4D"/>
    </a:accent1>
    <a:accent2>
      <a:srgbClr val="FF6B42"/>
    </a:accent2>
    <a:accent3>
      <a:srgbClr val="EFC42D"/>
    </a:accent3>
    <a:accent4>
      <a:srgbClr val="DC6442"/>
    </a:accent4>
    <a:accent5>
      <a:srgbClr val="D2AA38"/>
    </a:accent5>
    <a:accent6>
      <a:srgbClr val="D44848"/>
    </a:accent6>
    <a:hlink>
      <a:srgbClr val="F84D4D"/>
    </a:hlink>
    <a:folHlink>
      <a:srgbClr val="979797"/>
    </a:folHlink>
  </a:clrScheme>
</a:themeOverride>
</file>

<file path=ppt/theme/themeOverride7.xml><?xml version="1.0" encoding="utf-8"?>
<a:themeOverride xmlns:a="http://schemas.openxmlformats.org/drawingml/2006/main">
  <a:clrScheme name="iSlide VI标准">
    <a:dk1>
      <a:srgbClr val="2F2F2F"/>
    </a:dk1>
    <a:lt1>
      <a:srgbClr val="FFFFFF"/>
    </a:lt1>
    <a:dk2>
      <a:srgbClr val="778495"/>
    </a:dk2>
    <a:lt2>
      <a:srgbClr val="F0F0F0"/>
    </a:lt2>
    <a:accent1>
      <a:srgbClr val="F84D4D"/>
    </a:accent1>
    <a:accent2>
      <a:srgbClr val="FF6B42"/>
    </a:accent2>
    <a:accent3>
      <a:srgbClr val="EFC42D"/>
    </a:accent3>
    <a:accent4>
      <a:srgbClr val="DC6442"/>
    </a:accent4>
    <a:accent5>
      <a:srgbClr val="D2AA38"/>
    </a:accent5>
    <a:accent6>
      <a:srgbClr val="D44848"/>
    </a:accent6>
    <a:hlink>
      <a:srgbClr val="F84D4D"/>
    </a:hlink>
    <a:folHlink>
      <a:srgbClr val="979797"/>
    </a:folHlink>
  </a:clrScheme>
</a:themeOverride>
</file>

<file path=ppt/theme/themeOverride8.xml><?xml version="1.0" encoding="utf-8"?>
<a:themeOverride xmlns:a="http://schemas.openxmlformats.org/drawingml/2006/main">
  <a:clrScheme name="iSlide VI标准">
    <a:dk1>
      <a:srgbClr val="2F2F2F"/>
    </a:dk1>
    <a:lt1>
      <a:srgbClr val="FFFFFF"/>
    </a:lt1>
    <a:dk2>
      <a:srgbClr val="778495"/>
    </a:dk2>
    <a:lt2>
      <a:srgbClr val="F0F0F0"/>
    </a:lt2>
    <a:accent1>
      <a:srgbClr val="F84D4D"/>
    </a:accent1>
    <a:accent2>
      <a:srgbClr val="FF6B42"/>
    </a:accent2>
    <a:accent3>
      <a:srgbClr val="EFC42D"/>
    </a:accent3>
    <a:accent4>
      <a:srgbClr val="DC6442"/>
    </a:accent4>
    <a:accent5>
      <a:srgbClr val="D2AA38"/>
    </a:accent5>
    <a:accent6>
      <a:srgbClr val="D44848"/>
    </a:accent6>
    <a:hlink>
      <a:srgbClr val="F84D4D"/>
    </a:hlink>
    <a:folHlink>
      <a:srgbClr val="979797"/>
    </a:folHlink>
  </a:clrScheme>
</a:themeOverride>
</file>

<file path=docProps/app.xml><?xml version="1.0" encoding="utf-8"?>
<ap:Properties xmlns:vt="http://schemas.openxmlformats.org/officeDocument/2006/docPropsVTypes" xmlns:ap="http://schemas.openxmlformats.org/officeDocument/2006/extended-properties">
  <ap:TotalTime>0</ap:TotalTime>
  <ap:Template>Seven</ap:Template>
  <ap:Manager>iSlide</ap:Manager>
  <ap:Company>iSlide</ap:Company>
  <ap:Words>1242</ap:Words>
  <ap:Application>Microsoft Office PowerPoint</ap:Application>
  <ap:PresentationFormat>宽屏</ap:PresentationFormat>
  <ap:Paragraphs>156</ap:Paragraphs>
  <ap:Slides>16</ap:Slides>
  <ap:Notes>4</ap:Notes>
  <ap:HiddenSlides>1</ap:HiddenSlides>
  <ap:MMClips>0</ap:MMClips>
  <ap:ScaleCrop>false</ap:ScaleCrop>
  <ap:HeadingPairs>
    <vt:vector baseType="variant" size="6">
      <vt:variant>
        <vt:lpstr>已用的字体</vt:lpstr>
      </vt:variant>
      <vt:variant>
        <vt:i4>2</vt:i4>
      </vt:variant>
      <vt:variant>
        <vt:lpstr>主题</vt:lpstr>
      </vt:variant>
      <vt:variant>
        <vt:i4>1</vt:i4>
      </vt:variant>
      <vt:variant>
        <vt:lpstr>幻灯片标题</vt:lpstr>
      </vt:variant>
      <vt:variant>
        <vt:i4>16</vt:i4>
      </vt:variant>
    </vt:vector>
  </ap:HeadingPairs>
  <ap:TitlesOfParts>
    <vt:vector baseType="lpstr" size="19">
      <vt:lpstr>等线</vt:lpstr>
      <vt:lpstr>Arial</vt:lpstr>
      <vt:lpstr>Designed by iSlide</vt:lpstr>
      <vt:lpstr>橙色足球  教育培训ppt模板  Standard Template</vt:lpstr>
      <vt:lpstr>PowerPoint 演示文稿</vt:lpstr>
      <vt:lpstr>课程内容概述</vt:lpstr>
      <vt:lpstr>Use "Title Only" Layout</vt:lpstr>
      <vt:lpstr>Use "Title Only" Layout</vt:lpstr>
      <vt:lpstr>课程特色展示</vt:lpstr>
      <vt:lpstr>PowerPoint 演示文稿</vt:lpstr>
      <vt:lpstr>PowerPoint 演示文稿</vt:lpstr>
      <vt:lpstr>课程教学规划</vt:lpstr>
      <vt:lpstr>PowerPoint 演示文稿</vt:lpstr>
      <vt:lpstr>PowerPoint 演示文稿</vt:lpstr>
      <vt:lpstr>课程预计成果</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Seven</dc:creator>
  <lastModifiedBy>Seven</lastModifiedBy>
  <revision>1</revision>
  <dcterms:created xsi:type="dcterms:W3CDTF">2022-06-23T16:00:00.0000000Z</dcterms:created>
  <dcterms:modified xsi:type="dcterms:W3CDTF">2022-06-23T16:00:00.0000000Z</dcterms:modified>
  <lastPrinted>2022-06-23T16:00:00.0000000Z</lastPrinted>
</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EMPLATE">
    <vt:lpwstr>0f7e6c59-8508-4eaa-815e-376777d07760</vt:lpwstr>
  </property>
</Properties>
</file>