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3" r:id="rId8"/>
    <p:sldId id="267" r:id="rId9"/>
    <p:sldId id="268" r:id="rId10"/>
    <p:sldId id="260" r:id="rId11"/>
    <p:sldId id="269" r:id="rId12"/>
    <p:sldId id="274" r:id="rId13"/>
    <p:sldId id="261" r:id="rId14"/>
    <p:sldId id="271" r:id="rId15"/>
    <p:sldId id="273" r:id="rId16"/>
    <p:sldId id="262" r:id="rId17"/>
    <p:sldId id="314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</c:v>
                </c:pt>
                <c:pt idx="3">
                  <c:v>FOU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4B-436F-A41A-0E83C57F90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</c:v>
                </c:pt>
                <c:pt idx="3">
                  <c:v>FOU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4B-436F-A41A-0E83C57F9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5407887"/>
        <c:axId val="565408719"/>
      </c:barChart>
      <c:catAx>
        <c:axId val="565407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565408719"/>
        <c:crosses val="autoZero"/>
        <c:auto val="1"/>
        <c:lblAlgn val="ctr"/>
        <c:lblOffset val="100"/>
        <c:noMultiLvlLbl val="0"/>
      </c:catAx>
      <c:valAx>
        <c:axId val="565408719"/>
        <c:scaling>
          <c:orientation val="minMax"/>
          <c:max val="4.5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40000"/>
                  <a:lumOff val="60000"/>
                  <a:alpha val="3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565407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</c:v>
                </c:pt>
                <c:pt idx="3">
                  <c:v>FOU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13E-4EEE-B53E-C9DC1C265A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</c:v>
                </c:pt>
                <c:pt idx="3">
                  <c:v>FOU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13E-4EEE-B53E-C9DC1C265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6178495"/>
        <c:axId val="636174751"/>
      </c:lineChart>
      <c:catAx>
        <c:axId val="63617849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6174751"/>
        <c:crosses val="autoZero"/>
        <c:auto val="1"/>
        <c:lblAlgn val="ctr"/>
        <c:lblOffset val="100"/>
        <c:noMultiLvlLbl val="0"/>
      </c:catAx>
      <c:valAx>
        <c:axId val="636174751"/>
        <c:scaling>
          <c:orientation val="minMax"/>
          <c:min val="1"/>
        </c:scaling>
        <c:delete val="1"/>
        <c:axPos val="l"/>
        <c:majorGridlines>
          <c:spPr>
            <a:ln w="9525" cap="flat" cmpd="sng" algn="ctr">
              <a:solidFill>
                <a:schemeClr val="accent5">
                  <a:lumMod val="20000"/>
                  <a:lumOff val="80000"/>
                  <a:alpha val="56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36178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</c:v>
                </c:pt>
                <c:pt idx="3">
                  <c:v>FOU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5-4308-960D-F5C5431E3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</c:v>
                </c:pt>
                <c:pt idx="3">
                  <c:v>FOU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15-4308-960D-F5C5431E3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8"/>
        <c:overlap val="-20"/>
        <c:axId val="144923743"/>
        <c:axId val="144924159"/>
      </c:barChart>
      <c:catAx>
        <c:axId val="1449237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4924159"/>
        <c:crosses val="autoZero"/>
        <c:auto val="1"/>
        <c:lblAlgn val="ctr"/>
        <c:lblOffset val="100"/>
        <c:noMultiLvlLbl val="0"/>
      </c:catAx>
      <c:valAx>
        <c:axId val="144924159"/>
        <c:scaling>
          <c:orientation val="minMax"/>
          <c:max val="4.5"/>
        </c:scaling>
        <c:delete val="0"/>
        <c:axPos val="b"/>
        <c:majorGridlines>
          <c:spPr>
            <a:ln w="9525" cap="flat" cmpd="sng" algn="ctr">
              <a:solidFill>
                <a:schemeClr val="accent5">
                  <a:lumMod val="20000"/>
                  <a:lumOff val="80000"/>
                  <a:alpha val="5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4923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91DF81D-FF47-450A-8278-E98146055B13}"/>
              </a:ext>
            </a:extLst>
          </p:cNvPr>
          <p:cNvSpPr/>
          <p:nvPr userDrawn="1"/>
        </p:nvSpPr>
        <p:spPr>
          <a:xfrm flipV="1">
            <a:off x="11582400" y="6764020"/>
            <a:ext cx="609600" cy="104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15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774A1EEB-5D10-40D5-B298-48A81D1185EC}"/>
              </a:ext>
            </a:extLst>
          </p:cNvPr>
          <p:cNvSpPr txBox="1"/>
          <p:nvPr userDrawn="1"/>
        </p:nvSpPr>
        <p:spPr>
          <a:xfrm>
            <a:off x="11276365" y="1774276"/>
            <a:ext cx="915635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1898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C2CC16F-7842-432E-9487-04C98B180115}"/>
              </a:ext>
            </a:extLst>
          </p:cNvPr>
          <p:cNvSpPr/>
          <p:nvPr userDrawn="1"/>
        </p:nvSpPr>
        <p:spPr>
          <a:xfrm flipV="1">
            <a:off x="0" y="1052513"/>
            <a:ext cx="609600" cy="104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15DE0AD-1CEE-4CC2-B547-9CB9F4ACB242}"/>
              </a:ext>
            </a:extLst>
          </p:cNvPr>
          <p:cNvSpPr/>
          <p:nvPr userDrawn="1"/>
        </p:nvSpPr>
        <p:spPr>
          <a:xfrm flipV="1">
            <a:off x="11582400" y="0"/>
            <a:ext cx="609600" cy="104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CAA45CF-F299-4458-8441-FC3CA2AFB146}"/>
              </a:ext>
            </a:extLst>
          </p:cNvPr>
          <p:cNvSpPr/>
          <p:nvPr userDrawn="1"/>
        </p:nvSpPr>
        <p:spPr>
          <a:xfrm rot="16200000" flipV="1">
            <a:off x="-252730" y="6501130"/>
            <a:ext cx="609600" cy="104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56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Column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464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142FD1-F389-4CB0-AE41-F101B507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9E9C72-D44A-4F74-84DB-F53F3F2B1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01D3D8-F019-4514-988E-4EF8C15DF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8CBC9-6096-4A2F-9590-AEA863A925BA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E723EF-D242-45A7-B105-6EC97FF67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12BCB8-7248-4716-B19D-54DF2530C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87A08-A758-4FE9-B63C-49AED835B7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17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874B9318-8D76-42F2-B6D8-846979CD3858}"/>
              </a:ext>
            </a:extLst>
          </p:cNvPr>
          <p:cNvGrpSpPr/>
          <p:nvPr/>
        </p:nvGrpSpPr>
        <p:grpSpPr>
          <a:xfrm>
            <a:off x="5463804" y="2135944"/>
            <a:ext cx="1280160" cy="1280160"/>
            <a:chOff x="5463804" y="2135944"/>
            <a:chExt cx="1280160" cy="128016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A422C2E9-E2EE-467B-A50A-4DEBA7CA4792}"/>
                </a:ext>
              </a:extLst>
            </p:cNvPr>
            <p:cNvSpPr/>
            <p:nvPr/>
          </p:nvSpPr>
          <p:spPr>
            <a:xfrm>
              <a:off x="5560616" y="2232755"/>
              <a:ext cx="1086537" cy="1086537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弧形 7">
              <a:extLst>
                <a:ext uri="{FF2B5EF4-FFF2-40B4-BE49-F238E27FC236}">
                  <a16:creationId xmlns:a16="http://schemas.microsoft.com/office/drawing/2014/main" id="{BDFB38BC-4252-4A4F-A9FC-EFE9B99E839D}"/>
                </a:ext>
              </a:extLst>
            </p:cNvPr>
            <p:cNvSpPr/>
            <p:nvPr/>
          </p:nvSpPr>
          <p:spPr>
            <a:xfrm>
              <a:off x="5463804" y="2135944"/>
              <a:ext cx="1280160" cy="1280160"/>
            </a:xfrm>
            <a:prstGeom prst="arc">
              <a:avLst>
                <a:gd name="adj1" fmla="val 16200000"/>
                <a:gd name="adj2" fmla="val 5378871"/>
              </a:avLst>
            </a:prstGeom>
            <a:ln w="15875" cmpd="sng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AE31BED-ED93-480C-9BE9-5EA565937587}"/>
              </a:ext>
            </a:extLst>
          </p:cNvPr>
          <p:cNvSpPr txBox="1"/>
          <p:nvPr/>
        </p:nvSpPr>
        <p:spPr>
          <a:xfrm>
            <a:off x="3632695" y="3512915"/>
            <a:ext cx="4942380" cy="7694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accent5"/>
                </a:solidFill>
                <a:latin typeface="+mn-ea"/>
              </a:rPr>
              <a:t>COMPANY PROFILE</a:t>
            </a:r>
            <a:endParaRPr lang="zh-CN" altLang="en-US" sz="4400" b="1" dirty="0">
              <a:solidFill>
                <a:schemeClr val="accent5"/>
              </a:solidFill>
              <a:latin typeface="+mn-ea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F090F-B13A-4131-A3A5-24A48BB9DE51}"/>
              </a:ext>
            </a:extLst>
          </p:cNvPr>
          <p:cNvGrpSpPr/>
          <p:nvPr/>
        </p:nvGrpSpPr>
        <p:grpSpPr>
          <a:xfrm>
            <a:off x="643034" y="559361"/>
            <a:ext cx="4865657" cy="330109"/>
            <a:chOff x="6702137" y="455090"/>
            <a:chExt cx="4865657" cy="330109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4AD550C2-E2FD-4103-8DF2-BEB51FCA139D}"/>
                </a:ext>
              </a:extLst>
            </p:cNvPr>
            <p:cNvSpPr/>
            <p:nvPr/>
          </p:nvSpPr>
          <p:spPr>
            <a:xfrm>
              <a:off x="6702137" y="455090"/>
              <a:ext cx="998492" cy="330109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Start here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AD1ECA6-102C-45B7-8B90-270636BD99C9}"/>
                </a:ext>
              </a:extLst>
            </p:cNvPr>
            <p:cNvSpPr txBox="1"/>
            <p:nvPr/>
          </p:nvSpPr>
          <p:spPr>
            <a:xfrm>
              <a:off x="8290988" y="481645"/>
              <a:ext cx="562975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1200" dirty="0">
                  <a:solidFill>
                    <a:schemeClr val="accent3"/>
                  </a:solidFill>
                </a:rPr>
                <a:t>News</a:t>
              </a:r>
              <a:endParaRPr lang="zh-CN" altLang="en-US" sz="1200" dirty="0">
                <a:solidFill>
                  <a:schemeClr val="accent3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AEF23FC-BAF1-4277-B8B3-EF833C89E9C2}"/>
                </a:ext>
              </a:extLst>
            </p:cNvPr>
            <p:cNvSpPr txBox="1"/>
            <p:nvPr/>
          </p:nvSpPr>
          <p:spPr>
            <a:xfrm>
              <a:off x="9444322" y="481645"/>
              <a:ext cx="805029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1200" dirty="0">
                  <a:solidFill>
                    <a:schemeClr val="accent3"/>
                  </a:solidFill>
                </a:rPr>
                <a:t>About us</a:t>
              </a:r>
              <a:endParaRPr lang="zh-CN" altLang="en-US" sz="1200" dirty="0">
                <a:solidFill>
                  <a:schemeClr val="accent3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2F73E39-4246-4B2F-8295-895433485648}"/>
                </a:ext>
              </a:extLst>
            </p:cNvPr>
            <p:cNvSpPr txBox="1"/>
            <p:nvPr/>
          </p:nvSpPr>
          <p:spPr>
            <a:xfrm>
              <a:off x="10839710" y="481645"/>
              <a:ext cx="728084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1200" dirty="0" err="1">
                  <a:solidFill>
                    <a:schemeClr val="accent3"/>
                  </a:solidFill>
                </a:rPr>
                <a:t>Contoct</a:t>
              </a:r>
              <a:endParaRPr lang="zh-CN" altLang="en-US" sz="12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7C9B3016-917C-4882-B384-7AA1820C07E0}"/>
              </a:ext>
            </a:extLst>
          </p:cNvPr>
          <p:cNvSpPr txBox="1"/>
          <p:nvPr/>
        </p:nvSpPr>
        <p:spPr>
          <a:xfrm>
            <a:off x="9635053" y="6193762"/>
            <a:ext cx="173637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200" dirty="0">
                <a:solidFill>
                  <a:schemeClr val="accent3"/>
                </a:solidFill>
              </a:rPr>
              <a:t>SEE OUR PRODOUCES</a:t>
            </a:r>
            <a:endParaRPr lang="zh-CN" altLang="en-US" sz="1200" dirty="0">
              <a:solidFill>
                <a:schemeClr val="accent3"/>
              </a:solidFill>
            </a:endParaRPr>
          </a:p>
        </p:txBody>
      </p:sp>
      <p:sp>
        <p:nvSpPr>
          <p:cNvPr id="15" name="箭头: V 形 14">
            <a:extLst>
              <a:ext uri="{FF2B5EF4-FFF2-40B4-BE49-F238E27FC236}">
                <a16:creationId xmlns:a16="http://schemas.microsoft.com/office/drawing/2014/main" id="{56A7A41E-0C11-4150-ABF6-86B73103C5A2}"/>
              </a:ext>
            </a:extLst>
          </p:cNvPr>
          <p:cNvSpPr/>
          <p:nvPr/>
        </p:nvSpPr>
        <p:spPr>
          <a:xfrm>
            <a:off x="9504255" y="6278261"/>
            <a:ext cx="108112" cy="108000"/>
          </a:xfrm>
          <a:prstGeom prst="chevron">
            <a:avLst>
              <a:gd name="adj" fmla="val 6340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箭头: V 形 15">
            <a:extLst>
              <a:ext uri="{FF2B5EF4-FFF2-40B4-BE49-F238E27FC236}">
                <a16:creationId xmlns:a16="http://schemas.microsoft.com/office/drawing/2014/main" id="{1CD0E1A1-F2B5-4F55-A7B3-411487E33DE7}"/>
              </a:ext>
            </a:extLst>
          </p:cNvPr>
          <p:cNvSpPr/>
          <p:nvPr/>
        </p:nvSpPr>
        <p:spPr>
          <a:xfrm>
            <a:off x="11370962" y="6278261"/>
            <a:ext cx="108112" cy="108000"/>
          </a:xfrm>
          <a:prstGeom prst="chevron">
            <a:avLst>
              <a:gd name="adj" fmla="val 6340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DCE053A-C940-4C3C-B6AC-4A7814B47C9B}"/>
              </a:ext>
            </a:extLst>
          </p:cNvPr>
          <p:cNvSpPr txBox="1"/>
          <p:nvPr/>
        </p:nvSpPr>
        <p:spPr>
          <a:xfrm flipH="1">
            <a:off x="2313915" y="4715410"/>
            <a:ext cx="7579939" cy="521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consectetuer adipiscing elit. Maecenas porttitor congue massa.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Fusce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posuere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magna sed pulvinar ultricies, purus lectus malesuada libero, sit amet commodo magna eros quis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urna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A1495EA-0A38-4572-AF64-1AA481704A27}"/>
              </a:ext>
            </a:extLst>
          </p:cNvPr>
          <p:cNvSpPr txBox="1"/>
          <p:nvPr/>
        </p:nvSpPr>
        <p:spPr>
          <a:xfrm>
            <a:off x="4539669" y="4249167"/>
            <a:ext cx="3112662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REPORTER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：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OfficePLUS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弧形 18">
            <a:extLst>
              <a:ext uri="{FF2B5EF4-FFF2-40B4-BE49-F238E27FC236}">
                <a16:creationId xmlns:a16="http://schemas.microsoft.com/office/drawing/2014/main" id="{986DE229-7AC5-4F64-8A90-19565F3EE30E}"/>
              </a:ext>
            </a:extLst>
          </p:cNvPr>
          <p:cNvSpPr/>
          <p:nvPr/>
        </p:nvSpPr>
        <p:spPr>
          <a:xfrm rot="20217552">
            <a:off x="-836584" y="5830681"/>
            <a:ext cx="1280160" cy="1280160"/>
          </a:xfrm>
          <a:prstGeom prst="arc">
            <a:avLst>
              <a:gd name="adj1" fmla="val 18554259"/>
              <a:gd name="adj2" fmla="val 3696515"/>
            </a:avLst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弧形 19">
            <a:extLst>
              <a:ext uri="{FF2B5EF4-FFF2-40B4-BE49-F238E27FC236}">
                <a16:creationId xmlns:a16="http://schemas.microsoft.com/office/drawing/2014/main" id="{C6DF0D52-9192-4F79-8993-C17F6EC9A411}"/>
              </a:ext>
            </a:extLst>
          </p:cNvPr>
          <p:cNvSpPr/>
          <p:nvPr/>
        </p:nvSpPr>
        <p:spPr>
          <a:xfrm rot="20217552">
            <a:off x="-1148710" y="5518554"/>
            <a:ext cx="1904413" cy="1904413"/>
          </a:xfrm>
          <a:prstGeom prst="arc">
            <a:avLst>
              <a:gd name="adj1" fmla="val 691350"/>
              <a:gd name="adj2" fmla="val 2846554"/>
            </a:avLst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弧形 22">
            <a:extLst>
              <a:ext uri="{FF2B5EF4-FFF2-40B4-BE49-F238E27FC236}">
                <a16:creationId xmlns:a16="http://schemas.microsoft.com/office/drawing/2014/main" id="{E2DEA2CD-38FB-4233-9EB8-0CEE78218A55}"/>
              </a:ext>
            </a:extLst>
          </p:cNvPr>
          <p:cNvSpPr/>
          <p:nvPr/>
        </p:nvSpPr>
        <p:spPr>
          <a:xfrm rot="7089368">
            <a:off x="11444694" y="-640080"/>
            <a:ext cx="1280160" cy="1280160"/>
          </a:xfrm>
          <a:prstGeom prst="arc">
            <a:avLst>
              <a:gd name="adj1" fmla="val 19178967"/>
              <a:gd name="adj2" fmla="val 3767372"/>
            </a:avLst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弧形 23">
            <a:extLst>
              <a:ext uri="{FF2B5EF4-FFF2-40B4-BE49-F238E27FC236}">
                <a16:creationId xmlns:a16="http://schemas.microsoft.com/office/drawing/2014/main" id="{997D871A-24C1-41A9-A02F-7C70A1BBA45D}"/>
              </a:ext>
            </a:extLst>
          </p:cNvPr>
          <p:cNvSpPr/>
          <p:nvPr/>
        </p:nvSpPr>
        <p:spPr>
          <a:xfrm rot="7089368">
            <a:off x="11132568" y="-952206"/>
            <a:ext cx="1904413" cy="1904413"/>
          </a:xfrm>
          <a:prstGeom prst="arc">
            <a:avLst>
              <a:gd name="adj1" fmla="val 977997"/>
              <a:gd name="adj2" fmla="val 3773178"/>
            </a:avLst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364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3E0357F-1709-486B-AB3E-68B0DDDBB5D6}"/>
              </a:ext>
            </a:extLst>
          </p:cNvPr>
          <p:cNvSpPr txBox="1"/>
          <p:nvPr/>
        </p:nvSpPr>
        <p:spPr>
          <a:xfrm>
            <a:off x="1498963" y="293195"/>
            <a:ext cx="2618024" cy="53860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344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</a:rPr>
              <a:t>P</a:t>
            </a:r>
            <a:endParaRPr lang="zh-CN" altLang="en-US" sz="34400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E2EEF87-8A1E-4EFB-A4C4-D80249EE3487}"/>
              </a:ext>
            </a:extLst>
          </p:cNvPr>
          <p:cNvSpPr txBox="1"/>
          <p:nvPr/>
        </p:nvSpPr>
        <p:spPr>
          <a:xfrm>
            <a:off x="3689021" y="2986240"/>
            <a:ext cx="141417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effectLst/>
                <a:latin typeface="+mj-ea"/>
                <a:ea typeface="+mj-ea"/>
              </a:rPr>
              <a:t>ART ONE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EE26C23-1DAA-4D1E-AB6A-7F1EC55E485D}"/>
              </a:ext>
            </a:extLst>
          </p:cNvPr>
          <p:cNvSpPr txBox="1">
            <a:spLocks/>
          </p:cNvSpPr>
          <p:nvPr/>
        </p:nvSpPr>
        <p:spPr>
          <a:xfrm>
            <a:off x="2636344" y="3432426"/>
            <a:ext cx="7479930" cy="120032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0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MANAGEMENT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BE615C5-3315-4DD9-B87F-92693E266A42}"/>
              </a:ext>
            </a:extLst>
          </p:cNvPr>
          <p:cNvCxnSpPr>
            <a:cxnSpLocks/>
          </p:cNvCxnSpPr>
          <p:nvPr/>
        </p:nvCxnSpPr>
        <p:spPr>
          <a:xfrm>
            <a:off x="5369624" y="3217073"/>
            <a:ext cx="4465320" cy="0"/>
          </a:xfrm>
          <a:prstGeom prst="line">
            <a:avLst/>
          </a:prstGeom>
          <a:ln w="254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420B9879-708C-419F-BFEF-9AAB405DFF6C}"/>
              </a:ext>
            </a:extLst>
          </p:cNvPr>
          <p:cNvSpPr txBox="1"/>
          <p:nvPr/>
        </p:nvSpPr>
        <p:spPr>
          <a:xfrm flipH="1">
            <a:off x="5329658" y="2918553"/>
            <a:ext cx="4678006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atinLnBrk="1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consectetuer adipiscing elit. Maecenas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AA38847-EF25-4C9F-B0DA-8BE91FA12E88}"/>
              </a:ext>
            </a:extLst>
          </p:cNvPr>
          <p:cNvSpPr txBox="1"/>
          <p:nvPr/>
        </p:nvSpPr>
        <p:spPr>
          <a:xfrm>
            <a:off x="11370942" y="1881998"/>
            <a:ext cx="726481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03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0ACEA49-B6C8-44F5-B175-3E239F051711}"/>
              </a:ext>
            </a:extLst>
          </p:cNvPr>
          <p:cNvSpPr txBox="1"/>
          <p:nvPr/>
        </p:nvSpPr>
        <p:spPr>
          <a:xfrm flipH="1">
            <a:off x="1887193" y="4589220"/>
            <a:ext cx="8055460" cy="6181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consectetuer adipiscing elit. Maecenas porttitor congue massa.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Fusce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posuere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magna sed pulvinar ultricies, purus lectus malesuada libero, sit amet commodo magna eros quis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urna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862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CFCC050-13A1-4EE4-B905-DB28DDDCAB55}"/>
              </a:ext>
            </a:extLst>
          </p:cNvPr>
          <p:cNvSpPr txBox="1">
            <a:spLocks/>
          </p:cNvSpPr>
          <p:nvPr/>
        </p:nvSpPr>
        <p:spPr>
          <a:xfrm>
            <a:off x="660400" y="770979"/>
            <a:ext cx="3881377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MANAGEMENT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60AEF4F5-15EB-438F-AF16-F99F9BB127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37692"/>
              </p:ext>
            </p:extLst>
          </p:nvPr>
        </p:nvGraphicFramePr>
        <p:xfrm>
          <a:off x="746135" y="1709531"/>
          <a:ext cx="4929108" cy="4607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FD537102-B496-4FC8-8663-C842D29CB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10955"/>
              </p:ext>
            </p:extLst>
          </p:nvPr>
        </p:nvGraphicFramePr>
        <p:xfrm>
          <a:off x="6330563" y="1709531"/>
          <a:ext cx="4842565" cy="247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A74A69B-3FBE-4D84-8B53-3DB06714DF2A}"/>
              </a:ext>
            </a:extLst>
          </p:cNvPr>
          <p:cNvSpPr txBox="1">
            <a:spLocks/>
          </p:cNvSpPr>
          <p:nvPr/>
        </p:nvSpPr>
        <p:spPr>
          <a:xfrm>
            <a:off x="7517927" y="4333949"/>
            <a:ext cx="2005146" cy="353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5"/>
                </a:solidFill>
                <a:latin typeface="+mj-ea"/>
                <a:ea typeface="+mj-ea"/>
              </a:rPr>
              <a:t>EUROPE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BFFC824-AA58-42C5-846B-EDCDD6239748}"/>
              </a:ext>
            </a:extLst>
          </p:cNvPr>
          <p:cNvSpPr txBox="1"/>
          <p:nvPr/>
        </p:nvSpPr>
        <p:spPr>
          <a:xfrm flipH="1">
            <a:off x="7517924" y="4637109"/>
            <a:ext cx="3877465" cy="521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D50FA37-AA51-4B7C-AE2F-BCAC8E3DD52C}"/>
              </a:ext>
            </a:extLst>
          </p:cNvPr>
          <p:cNvSpPr/>
          <p:nvPr/>
        </p:nvSpPr>
        <p:spPr>
          <a:xfrm>
            <a:off x="9251682" y="4532039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C4FEC1D-2C2A-4117-ACA5-B51987E33584}"/>
              </a:ext>
            </a:extLst>
          </p:cNvPr>
          <p:cNvSpPr/>
          <p:nvPr/>
        </p:nvSpPr>
        <p:spPr>
          <a:xfrm>
            <a:off x="9391769" y="4532038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83E3D25-A5E5-4C96-AD1D-77A7A7A7397C}"/>
              </a:ext>
            </a:extLst>
          </p:cNvPr>
          <p:cNvSpPr/>
          <p:nvPr/>
        </p:nvSpPr>
        <p:spPr>
          <a:xfrm>
            <a:off x="9531856" y="4532038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D5CCE92-7246-40BE-8997-E288861B7ACE}"/>
              </a:ext>
            </a:extLst>
          </p:cNvPr>
          <p:cNvSpPr txBox="1"/>
          <p:nvPr/>
        </p:nvSpPr>
        <p:spPr>
          <a:xfrm>
            <a:off x="6330563" y="4045404"/>
            <a:ext cx="1322799" cy="13234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8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01</a:t>
            </a:r>
            <a:endParaRPr lang="zh-CN" altLang="en-US" sz="8000" b="1" dirty="0">
              <a:solidFill>
                <a:schemeClr val="accent5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73FD8258-357D-4E5E-926A-B3BCCBA7C458}"/>
              </a:ext>
            </a:extLst>
          </p:cNvPr>
          <p:cNvSpPr txBox="1">
            <a:spLocks/>
          </p:cNvSpPr>
          <p:nvPr/>
        </p:nvSpPr>
        <p:spPr>
          <a:xfrm>
            <a:off x="7517927" y="5437014"/>
            <a:ext cx="2005146" cy="353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5"/>
                </a:solidFill>
                <a:latin typeface="+mj-ea"/>
                <a:ea typeface="+mj-ea"/>
              </a:rPr>
              <a:t>AMERICA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81ED9EA-DBC5-44E1-A4B4-1F1117D051B0}"/>
              </a:ext>
            </a:extLst>
          </p:cNvPr>
          <p:cNvSpPr txBox="1"/>
          <p:nvPr/>
        </p:nvSpPr>
        <p:spPr>
          <a:xfrm flipH="1">
            <a:off x="7517924" y="5740174"/>
            <a:ext cx="3877465" cy="521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FB2B34C-C01A-4E9A-9926-0F65E6B316DD}"/>
              </a:ext>
            </a:extLst>
          </p:cNvPr>
          <p:cNvSpPr/>
          <p:nvPr/>
        </p:nvSpPr>
        <p:spPr>
          <a:xfrm>
            <a:off x="9251682" y="5635104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35F1A2E-2182-432E-AF80-4B467AD58181}"/>
              </a:ext>
            </a:extLst>
          </p:cNvPr>
          <p:cNvSpPr/>
          <p:nvPr/>
        </p:nvSpPr>
        <p:spPr>
          <a:xfrm>
            <a:off x="9391769" y="5635103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ACFCBBE-8B88-4776-8B23-3A666B0DF696}"/>
              </a:ext>
            </a:extLst>
          </p:cNvPr>
          <p:cNvSpPr/>
          <p:nvPr/>
        </p:nvSpPr>
        <p:spPr>
          <a:xfrm>
            <a:off x="9531856" y="5635103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5646F0E-8FF4-42ED-AB56-D5D464E18192}"/>
              </a:ext>
            </a:extLst>
          </p:cNvPr>
          <p:cNvSpPr txBox="1"/>
          <p:nvPr/>
        </p:nvSpPr>
        <p:spPr>
          <a:xfrm>
            <a:off x="6330563" y="5148469"/>
            <a:ext cx="1322799" cy="13234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8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ea"/>
                <a:ea typeface="+mj-ea"/>
              </a:rPr>
              <a:t>02</a:t>
            </a:r>
            <a:endParaRPr lang="zh-CN" altLang="en-US" sz="8000" b="1" dirty="0">
              <a:solidFill>
                <a:schemeClr val="accent5">
                  <a:lumMod val="20000"/>
                  <a:lumOff val="8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8829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5C959B19-7964-41FD-A11D-DA66459E3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114893"/>
              </p:ext>
            </p:extLst>
          </p:nvPr>
        </p:nvGraphicFramePr>
        <p:xfrm>
          <a:off x="5595730" y="1863955"/>
          <a:ext cx="5952582" cy="4143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AD479D1-C6B8-44B5-9EF8-770AA32E6DB4}"/>
              </a:ext>
            </a:extLst>
          </p:cNvPr>
          <p:cNvSpPr txBox="1">
            <a:spLocks/>
          </p:cNvSpPr>
          <p:nvPr/>
        </p:nvSpPr>
        <p:spPr>
          <a:xfrm>
            <a:off x="660400" y="770979"/>
            <a:ext cx="3881377" cy="64633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MANAGEMENT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9E7E196B-0040-4C69-96CF-8C540E003D0B}"/>
              </a:ext>
            </a:extLst>
          </p:cNvPr>
          <p:cNvSpPr txBox="1">
            <a:spLocks/>
          </p:cNvSpPr>
          <p:nvPr/>
        </p:nvSpPr>
        <p:spPr>
          <a:xfrm>
            <a:off x="2367868" y="2474723"/>
            <a:ext cx="2005146" cy="353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5"/>
                </a:solidFill>
                <a:latin typeface="+mj-ea"/>
                <a:ea typeface="+mj-ea"/>
              </a:rPr>
              <a:t>80% SATIESFIED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2B0EE6B-EFDC-4051-B8D1-1229B970ECF6}"/>
              </a:ext>
            </a:extLst>
          </p:cNvPr>
          <p:cNvSpPr txBox="1"/>
          <p:nvPr/>
        </p:nvSpPr>
        <p:spPr>
          <a:xfrm flipH="1">
            <a:off x="2367868" y="2748490"/>
            <a:ext cx="2629928" cy="742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EE147A8-8F03-4674-814E-12ECC06E3F80}"/>
              </a:ext>
            </a:extLst>
          </p:cNvPr>
          <p:cNvSpPr/>
          <p:nvPr/>
        </p:nvSpPr>
        <p:spPr>
          <a:xfrm>
            <a:off x="1105977" y="2431259"/>
            <a:ext cx="1086537" cy="1086537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199BB2F3-2CBB-4CA5-B60C-86EE5AC8582B}"/>
              </a:ext>
            </a:extLst>
          </p:cNvPr>
          <p:cNvSpPr/>
          <p:nvPr/>
        </p:nvSpPr>
        <p:spPr>
          <a:xfrm>
            <a:off x="1009165" y="2334448"/>
            <a:ext cx="1280160" cy="1280160"/>
          </a:xfrm>
          <a:prstGeom prst="arc">
            <a:avLst>
              <a:gd name="adj1" fmla="val 16200000"/>
              <a:gd name="adj2" fmla="val 5378871"/>
            </a:avLst>
          </a:prstGeom>
          <a:ln w="1587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1F7246D-0A10-4726-9800-0A17B4637D5C}"/>
              </a:ext>
            </a:extLst>
          </p:cNvPr>
          <p:cNvSpPr txBox="1">
            <a:spLocks/>
          </p:cNvSpPr>
          <p:nvPr/>
        </p:nvSpPr>
        <p:spPr>
          <a:xfrm>
            <a:off x="2367868" y="4652144"/>
            <a:ext cx="2005146" cy="353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5"/>
                </a:solidFill>
                <a:latin typeface="+mj-ea"/>
                <a:ea typeface="+mj-ea"/>
              </a:rPr>
              <a:t>75% SATIESFIED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D5085F4-3CEC-41D9-ABB0-B92A12B2D685}"/>
              </a:ext>
            </a:extLst>
          </p:cNvPr>
          <p:cNvSpPr txBox="1"/>
          <p:nvPr/>
        </p:nvSpPr>
        <p:spPr>
          <a:xfrm flipH="1">
            <a:off x="2367868" y="4925911"/>
            <a:ext cx="2629928" cy="742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05C770A-6AD9-43EF-8E27-E0C9A3749D86}"/>
              </a:ext>
            </a:extLst>
          </p:cNvPr>
          <p:cNvSpPr/>
          <p:nvPr/>
        </p:nvSpPr>
        <p:spPr>
          <a:xfrm>
            <a:off x="1105977" y="4608680"/>
            <a:ext cx="1086537" cy="1086537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弧形 16">
            <a:extLst>
              <a:ext uri="{FF2B5EF4-FFF2-40B4-BE49-F238E27FC236}">
                <a16:creationId xmlns:a16="http://schemas.microsoft.com/office/drawing/2014/main" id="{70C74A01-F50C-4EF2-95A2-5D8FCF8D5E92}"/>
              </a:ext>
            </a:extLst>
          </p:cNvPr>
          <p:cNvSpPr/>
          <p:nvPr/>
        </p:nvSpPr>
        <p:spPr>
          <a:xfrm>
            <a:off x="1009165" y="4511869"/>
            <a:ext cx="1280160" cy="1280160"/>
          </a:xfrm>
          <a:prstGeom prst="arc">
            <a:avLst>
              <a:gd name="adj1" fmla="val 16200000"/>
              <a:gd name="adj2" fmla="val 5378871"/>
            </a:avLst>
          </a:prstGeom>
          <a:ln w="1587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844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3E0357F-1709-486B-AB3E-68B0DDDBB5D6}"/>
              </a:ext>
            </a:extLst>
          </p:cNvPr>
          <p:cNvSpPr txBox="1"/>
          <p:nvPr/>
        </p:nvSpPr>
        <p:spPr>
          <a:xfrm>
            <a:off x="1672329" y="340927"/>
            <a:ext cx="2618024" cy="53860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344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</a:rPr>
              <a:t>P</a:t>
            </a:r>
            <a:endParaRPr lang="zh-CN" altLang="en-US" sz="34400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E2EEF87-8A1E-4EFB-A4C4-D80249EE3487}"/>
              </a:ext>
            </a:extLst>
          </p:cNvPr>
          <p:cNvSpPr txBox="1"/>
          <p:nvPr/>
        </p:nvSpPr>
        <p:spPr>
          <a:xfrm>
            <a:off x="3813830" y="3020964"/>
            <a:ext cx="141417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effectLst/>
                <a:latin typeface="+mj-ea"/>
                <a:ea typeface="+mj-ea"/>
              </a:rPr>
              <a:t>ART ONE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EE26C23-1DAA-4D1E-AB6A-7F1EC55E485D}"/>
              </a:ext>
            </a:extLst>
          </p:cNvPr>
          <p:cNvSpPr txBox="1">
            <a:spLocks/>
          </p:cNvSpPr>
          <p:nvPr/>
        </p:nvSpPr>
        <p:spPr>
          <a:xfrm>
            <a:off x="2875858" y="3513678"/>
            <a:ext cx="8643042" cy="142192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WORK PLAN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BE615C5-3315-4DD9-B87F-92693E266A42}"/>
              </a:ext>
            </a:extLst>
          </p:cNvPr>
          <p:cNvCxnSpPr>
            <a:cxnSpLocks/>
          </p:cNvCxnSpPr>
          <p:nvPr/>
        </p:nvCxnSpPr>
        <p:spPr>
          <a:xfrm>
            <a:off x="5320813" y="3251796"/>
            <a:ext cx="4465320" cy="0"/>
          </a:xfrm>
          <a:prstGeom prst="line">
            <a:avLst/>
          </a:prstGeom>
          <a:ln w="254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420B9879-708C-419F-BFEF-9AAB405DFF6C}"/>
              </a:ext>
            </a:extLst>
          </p:cNvPr>
          <p:cNvSpPr txBox="1"/>
          <p:nvPr/>
        </p:nvSpPr>
        <p:spPr>
          <a:xfrm flipH="1">
            <a:off x="5280847" y="2953276"/>
            <a:ext cx="4678006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atinLnBrk="1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consectetuer adipiscing elit. Maecenas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AA38847-EF25-4C9F-B0DA-8BE91FA12E88}"/>
              </a:ext>
            </a:extLst>
          </p:cNvPr>
          <p:cNvSpPr txBox="1"/>
          <p:nvPr/>
        </p:nvSpPr>
        <p:spPr>
          <a:xfrm>
            <a:off x="11370942" y="1881998"/>
            <a:ext cx="726481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01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729D8F1-724F-41B2-80A9-3B33E395D987}"/>
              </a:ext>
            </a:extLst>
          </p:cNvPr>
          <p:cNvSpPr txBox="1"/>
          <p:nvPr/>
        </p:nvSpPr>
        <p:spPr>
          <a:xfrm flipH="1">
            <a:off x="2082799" y="4660340"/>
            <a:ext cx="7859853" cy="6181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consectetuer adipiscing elit. Maecenas porttitor congue massa.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Fusce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posuere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magna sed pulvinar ultricies, purus lectus malesuada libero, sit amet commodo magna eros quis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urna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6064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1097F3BE-8598-4F20-AD10-5040498861F8}"/>
              </a:ext>
            </a:extLst>
          </p:cNvPr>
          <p:cNvSpPr txBox="1">
            <a:spLocks/>
          </p:cNvSpPr>
          <p:nvPr/>
        </p:nvSpPr>
        <p:spPr>
          <a:xfrm>
            <a:off x="660400" y="770979"/>
            <a:ext cx="3881377" cy="64633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WORK PLAN</a:t>
            </a:r>
          </a:p>
        </p:txBody>
      </p:sp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id="{942F9734-9AD1-45C4-B2A9-C0CAC5EC39C1}"/>
              </a:ext>
            </a:extLst>
          </p:cNvPr>
          <p:cNvSpPr/>
          <p:nvPr/>
        </p:nvSpPr>
        <p:spPr>
          <a:xfrm>
            <a:off x="680720" y="3026575"/>
            <a:ext cx="10850880" cy="1554480"/>
          </a:xfrm>
          <a:custGeom>
            <a:avLst/>
            <a:gdLst>
              <a:gd name="connsiteX0" fmla="*/ 0 w 10850880"/>
              <a:gd name="connsiteY0" fmla="*/ 1554480 h 1554480"/>
              <a:gd name="connsiteX1" fmla="*/ 1300480 w 10850880"/>
              <a:gd name="connsiteY1" fmla="*/ 1310640 h 1554480"/>
              <a:gd name="connsiteX2" fmla="*/ 3556000 w 10850880"/>
              <a:gd name="connsiteY2" fmla="*/ 1097280 h 1554480"/>
              <a:gd name="connsiteX3" fmla="*/ 7467600 w 10850880"/>
              <a:gd name="connsiteY3" fmla="*/ 863600 h 1554480"/>
              <a:gd name="connsiteX4" fmla="*/ 10850880 w 10850880"/>
              <a:gd name="connsiteY4" fmla="*/ 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0880" h="1554480">
                <a:moveTo>
                  <a:pt x="0" y="1554480"/>
                </a:moveTo>
                <a:cubicBezTo>
                  <a:pt x="353906" y="1470660"/>
                  <a:pt x="707813" y="1386840"/>
                  <a:pt x="1300480" y="1310640"/>
                </a:cubicBezTo>
                <a:cubicBezTo>
                  <a:pt x="1893147" y="1234440"/>
                  <a:pt x="2528147" y="1171787"/>
                  <a:pt x="3556000" y="1097280"/>
                </a:cubicBezTo>
                <a:cubicBezTo>
                  <a:pt x="4583853" y="1022773"/>
                  <a:pt x="6251787" y="1046480"/>
                  <a:pt x="7467600" y="863600"/>
                </a:cubicBezTo>
                <a:cubicBezTo>
                  <a:pt x="8683413" y="680720"/>
                  <a:pt x="9767146" y="340360"/>
                  <a:pt x="10850880" y="0"/>
                </a:cubicBezTo>
              </a:path>
            </a:pathLst>
          </a:custGeom>
          <a:noFill/>
          <a:ln w="25400">
            <a:solidFill>
              <a:schemeClr val="accent5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04101BF-564D-45BF-A2DC-512D396A69DC}"/>
              </a:ext>
            </a:extLst>
          </p:cNvPr>
          <p:cNvGrpSpPr/>
          <p:nvPr/>
        </p:nvGrpSpPr>
        <p:grpSpPr>
          <a:xfrm>
            <a:off x="1620402" y="2459027"/>
            <a:ext cx="1304896" cy="1155422"/>
            <a:chOff x="661612" y="1882795"/>
            <a:chExt cx="2535058" cy="197171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CBD2E6-0148-4428-BDE2-A1E9D9A00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612" y="1882795"/>
              <a:ext cx="2535058" cy="1901294"/>
            </a:xfrm>
            <a:prstGeom prst="rect">
              <a:avLst/>
            </a:prstGeom>
            <a:ln w="31750">
              <a:noFill/>
            </a:ln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58A9B97-D5FC-4004-9785-36E71E26321F}"/>
                </a:ext>
              </a:extLst>
            </p:cNvPr>
            <p:cNvSpPr/>
            <p:nvPr/>
          </p:nvSpPr>
          <p:spPr>
            <a:xfrm>
              <a:off x="661612" y="3784089"/>
              <a:ext cx="2535058" cy="7042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B7FDC39-08D5-4F39-847A-3825E638F89B}"/>
              </a:ext>
            </a:extLst>
          </p:cNvPr>
          <p:cNvSpPr txBox="1">
            <a:spLocks/>
          </p:cNvSpPr>
          <p:nvPr/>
        </p:nvSpPr>
        <p:spPr>
          <a:xfrm>
            <a:off x="2925299" y="2424722"/>
            <a:ext cx="1596096" cy="353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5"/>
                </a:solidFill>
                <a:latin typeface="+mj-ea"/>
                <a:ea typeface="+mj-ea"/>
              </a:rPr>
              <a:t>PERSONNEL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744D1FA-E0B3-4F6D-94D9-E11AE79FBACD}"/>
              </a:ext>
            </a:extLst>
          </p:cNvPr>
          <p:cNvSpPr txBox="1"/>
          <p:nvPr/>
        </p:nvSpPr>
        <p:spPr>
          <a:xfrm flipH="1">
            <a:off x="2925296" y="2688550"/>
            <a:ext cx="1596099" cy="9644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Lorem ipsum dolor sit amet, consectetuer adipiscing elit. Maecenas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14A2A637-7C7D-47A8-A8F0-419C2C799C64}"/>
              </a:ext>
            </a:extLst>
          </p:cNvPr>
          <p:cNvSpPr/>
          <p:nvPr/>
        </p:nvSpPr>
        <p:spPr>
          <a:xfrm>
            <a:off x="1435185" y="2324076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FBFFB2E3-2AC5-4628-9F3C-0BB01B16529B}"/>
              </a:ext>
            </a:extLst>
          </p:cNvPr>
          <p:cNvSpPr/>
          <p:nvPr/>
        </p:nvSpPr>
        <p:spPr>
          <a:xfrm flipH="1" flipV="1">
            <a:off x="4566182" y="3625629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64FC014B-FDA9-4743-96BE-13D7A2E839CA}"/>
              </a:ext>
            </a:extLst>
          </p:cNvPr>
          <p:cNvCxnSpPr/>
          <p:nvPr/>
        </p:nvCxnSpPr>
        <p:spPr>
          <a:xfrm>
            <a:off x="3407685" y="3741453"/>
            <a:ext cx="1113710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7F185961-5089-4C46-9837-C60186CB7E85}"/>
              </a:ext>
            </a:extLst>
          </p:cNvPr>
          <p:cNvCxnSpPr>
            <a:cxnSpLocks/>
          </p:cNvCxnSpPr>
          <p:nvPr/>
        </p:nvCxnSpPr>
        <p:spPr>
          <a:xfrm>
            <a:off x="1578839" y="2324076"/>
            <a:ext cx="1113710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9A470113-9573-4B4F-943A-F39ABE180ECE}"/>
              </a:ext>
            </a:extLst>
          </p:cNvPr>
          <p:cNvCxnSpPr>
            <a:cxnSpLocks/>
          </p:cNvCxnSpPr>
          <p:nvPr/>
        </p:nvCxnSpPr>
        <p:spPr>
          <a:xfrm>
            <a:off x="1435185" y="2504591"/>
            <a:ext cx="0" cy="1912392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30FA837D-0E03-4092-AD9D-D6963BC0C5CE}"/>
              </a:ext>
            </a:extLst>
          </p:cNvPr>
          <p:cNvGrpSpPr/>
          <p:nvPr/>
        </p:nvGrpSpPr>
        <p:grpSpPr>
          <a:xfrm>
            <a:off x="2060059" y="4879908"/>
            <a:ext cx="1304896" cy="1155422"/>
            <a:chOff x="661612" y="1882795"/>
            <a:chExt cx="2535058" cy="1971715"/>
          </a:xfrm>
        </p:grpSpPr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F5F4638D-7C25-44D6-B9BB-50C780E26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612" y="1882795"/>
              <a:ext cx="2535058" cy="1901294"/>
            </a:xfrm>
            <a:prstGeom prst="rect">
              <a:avLst/>
            </a:prstGeom>
            <a:ln w="31750">
              <a:noFill/>
            </a:ln>
          </p:spPr>
        </p:pic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A148F020-689D-4AC5-B6FC-1F4D04DAB16C}"/>
                </a:ext>
              </a:extLst>
            </p:cNvPr>
            <p:cNvSpPr/>
            <p:nvPr/>
          </p:nvSpPr>
          <p:spPr>
            <a:xfrm>
              <a:off x="661612" y="3784089"/>
              <a:ext cx="2535058" cy="7042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BA10BAE1-634E-4ECD-8E2B-9FE8FEE2FFAD}"/>
              </a:ext>
            </a:extLst>
          </p:cNvPr>
          <p:cNvSpPr txBox="1">
            <a:spLocks/>
          </p:cNvSpPr>
          <p:nvPr/>
        </p:nvSpPr>
        <p:spPr>
          <a:xfrm>
            <a:off x="3364956" y="4845603"/>
            <a:ext cx="1596096" cy="353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5"/>
                </a:solidFill>
                <a:latin typeface="+mj-ea"/>
                <a:ea typeface="+mj-ea"/>
              </a:rPr>
              <a:t>MANAGER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7AB8F660-21C2-435B-A43C-59772AE19250}"/>
              </a:ext>
            </a:extLst>
          </p:cNvPr>
          <p:cNvSpPr txBox="1"/>
          <p:nvPr/>
        </p:nvSpPr>
        <p:spPr>
          <a:xfrm flipH="1">
            <a:off x="3364953" y="5109431"/>
            <a:ext cx="1596099" cy="9644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Lorem ipsum dolor sit amet, consectetuer adipiscing elit. Maecenas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37C80CA5-7172-40AE-8E67-B510767DF3E7}"/>
              </a:ext>
            </a:extLst>
          </p:cNvPr>
          <p:cNvSpPr/>
          <p:nvPr/>
        </p:nvSpPr>
        <p:spPr>
          <a:xfrm>
            <a:off x="1874842" y="4744957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22AF7E47-6EF0-4F7F-928E-78A0759A6F30}"/>
              </a:ext>
            </a:extLst>
          </p:cNvPr>
          <p:cNvSpPr/>
          <p:nvPr/>
        </p:nvSpPr>
        <p:spPr>
          <a:xfrm flipH="1" flipV="1">
            <a:off x="5005839" y="6046510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93D7636A-E0BC-4F52-AFE5-B9802495A5C8}"/>
              </a:ext>
            </a:extLst>
          </p:cNvPr>
          <p:cNvCxnSpPr/>
          <p:nvPr/>
        </p:nvCxnSpPr>
        <p:spPr>
          <a:xfrm>
            <a:off x="3847342" y="6162334"/>
            <a:ext cx="1113710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4BAEBDB4-85C5-46EF-9564-034BE1131585}"/>
              </a:ext>
            </a:extLst>
          </p:cNvPr>
          <p:cNvCxnSpPr>
            <a:cxnSpLocks/>
          </p:cNvCxnSpPr>
          <p:nvPr/>
        </p:nvCxnSpPr>
        <p:spPr>
          <a:xfrm>
            <a:off x="2018496" y="4744957"/>
            <a:ext cx="1113710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ABF478E8-EA28-4951-9E07-4AAF60398B80}"/>
              </a:ext>
            </a:extLst>
          </p:cNvPr>
          <p:cNvCxnSpPr>
            <a:cxnSpLocks/>
          </p:cNvCxnSpPr>
          <p:nvPr/>
        </p:nvCxnSpPr>
        <p:spPr>
          <a:xfrm flipV="1">
            <a:off x="5109471" y="4070319"/>
            <a:ext cx="0" cy="1912392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D828031B-B6EC-44EC-BFF7-3A58263560D9}"/>
              </a:ext>
            </a:extLst>
          </p:cNvPr>
          <p:cNvGrpSpPr/>
          <p:nvPr/>
        </p:nvGrpSpPr>
        <p:grpSpPr>
          <a:xfrm>
            <a:off x="6448892" y="2077209"/>
            <a:ext cx="1304896" cy="1155422"/>
            <a:chOff x="661612" y="1882795"/>
            <a:chExt cx="2535058" cy="1971715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57ED322E-1EDD-48E3-AA43-947B54831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612" y="1882795"/>
              <a:ext cx="2535058" cy="1901294"/>
            </a:xfrm>
            <a:prstGeom prst="rect">
              <a:avLst/>
            </a:prstGeom>
            <a:ln w="31750">
              <a:noFill/>
            </a:ln>
          </p:spPr>
        </p:pic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1B1AC778-38ED-4D18-B49F-2ECE9E1A1833}"/>
                </a:ext>
              </a:extLst>
            </p:cNvPr>
            <p:cNvSpPr/>
            <p:nvPr/>
          </p:nvSpPr>
          <p:spPr>
            <a:xfrm>
              <a:off x="661612" y="3784089"/>
              <a:ext cx="2535058" cy="7042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FB21E026-29C1-48E2-9215-4B98C19D1898}"/>
              </a:ext>
            </a:extLst>
          </p:cNvPr>
          <p:cNvSpPr txBox="1">
            <a:spLocks/>
          </p:cNvSpPr>
          <p:nvPr/>
        </p:nvSpPr>
        <p:spPr>
          <a:xfrm>
            <a:off x="7753789" y="2042904"/>
            <a:ext cx="1596096" cy="353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5"/>
                </a:solidFill>
                <a:latin typeface="+mj-ea"/>
                <a:ea typeface="+mj-ea"/>
              </a:rPr>
              <a:t>DESIGNER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DC873C5-E1D5-4F01-A609-B07A2B2D9287}"/>
              </a:ext>
            </a:extLst>
          </p:cNvPr>
          <p:cNvSpPr txBox="1"/>
          <p:nvPr/>
        </p:nvSpPr>
        <p:spPr>
          <a:xfrm flipH="1">
            <a:off x="7753786" y="2306732"/>
            <a:ext cx="1596099" cy="9644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Lorem ipsum dolor sit amet, consectetuer adipiscing elit. Maecenas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97671988-0683-4BCB-A73A-90A0C3F1A878}"/>
              </a:ext>
            </a:extLst>
          </p:cNvPr>
          <p:cNvSpPr/>
          <p:nvPr/>
        </p:nvSpPr>
        <p:spPr>
          <a:xfrm>
            <a:off x="6263675" y="1942258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3B319218-E87D-4422-AA83-A8E9A41702D3}"/>
              </a:ext>
            </a:extLst>
          </p:cNvPr>
          <p:cNvSpPr/>
          <p:nvPr/>
        </p:nvSpPr>
        <p:spPr>
          <a:xfrm flipH="1" flipV="1">
            <a:off x="9394672" y="3243811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08466AD1-9B4E-45C1-BC73-5FBD42142439}"/>
              </a:ext>
            </a:extLst>
          </p:cNvPr>
          <p:cNvCxnSpPr/>
          <p:nvPr/>
        </p:nvCxnSpPr>
        <p:spPr>
          <a:xfrm>
            <a:off x="8236175" y="3359635"/>
            <a:ext cx="1113710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090EAFBA-99D7-40A3-AC0B-795D5AF43B0F}"/>
              </a:ext>
            </a:extLst>
          </p:cNvPr>
          <p:cNvCxnSpPr>
            <a:cxnSpLocks/>
          </p:cNvCxnSpPr>
          <p:nvPr/>
        </p:nvCxnSpPr>
        <p:spPr>
          <a:xfrm>
            <a:off x="6407329" y="1942258"/>
            <a:ext cx="1113710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252A2172-68BE-423E-90FE-C9352A4B89E7}"/>
              </a:ext>
            </a:extLst>
          </p:cNvPr>
          <p:cNvCxnSpPr>
            <a:cxnSpLocks/>
          </p:cNvCxnSpPr>
          <p:nvPr/>
        </p:nvCxnSpPr>
        <p:spPr>
          <a:xfrm>
            <a:off x="6263675" y="2122773"/>
            <a:ext cx="0" cy="1912392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图片 79">
            <a:extLst>
              <a:ext uri="{FF2B5EF4-FFF2-40B4-BE49-F238E27FC236}">
                <a16:creationId xmlns:a16="http://schemas.microsoft.com/office/drawing/2014/main" id="{046C2897-7D67-4FAD-9961-861F9468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62" y="4290757"/>
            <a:ext cx="1304896" cy="1114155"/>
          </a:xfrm>
          <a:prstGeom prst="rect">
            <a:avLst/>
          </a:prstGeom>
          <a:ln w="31750">
            <a:noFill/>
          </a:ln>
        </p:spPr>
      </p:pic>
      <p:sp>
        <p:nvSpPr>
          <p:cNvPr id="81" name="矩形 80">
            <a:extLst>
              <a:ext uri="{FF2B5EF4-FFF2-40B4-BE49-F238E27FC236}">
                <a16:creationId xmlns:a16="http://schemas.microsoft.com/office/drawing/2014/main" id="{9F497259-A42C-43E2-8322-1958CDEE6C0D}"/>
              </a:ext>
            </a:extLst>
          </p:cNvPr>
          <p:cNvSpPr/>
          <p:nvPr/>
        </p:nvSpPr>
        <p:spPr>
          <a:xfrm>
            <a:off x="7005562" y="5404912"/>
            <a:ext cx="1304896" cy="412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A6539B49-748E-4C61-881D-3ED72C33DCE9}"/>
              </a:ext>
            </a:extLst>
          </p:cNvPr>
          <p:cNvSpPr txBox="1">
            <a:spLocks/>
          </p:cNvSpPr>
          <p:nvPr/>
        </p:nvSpPr>
        <p:spPr>
          <a:xfrm>
            <a:off x="8310459" y="4256452"/>
            <a:ext cx="1596096" cy="353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5"/>
                </a:solidFill>
                <a:latin typeface="+mj-ea"/>
                <a:ea typeface="+mj-ea"/>
              </a:rPr>
              <a:t>PERSONNEL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82C40137-53C5-4306-B49C-C6976B8DD7D3}"/>
              </a:ext>
            </a:extLst>
          </p:cNvPr>
          <p:cNvSpPr txBox="1"/>
          <p:nvPr/>
        </p:nvSpPr>
        <p:spPr>
          <a:xfrm flipH="1">
            <a:off x="8310456" y="4520280"/>
            <a:ext cx="1596099" cy="9644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Lorem ipsum dolor sit amet, consectetuer adipiscing elit. Maecenas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C571E29B-6832-4FBA-B626-9B7F24B83972}"/>
              </a:ext>
            </a:extLst>
          </p:cNvPr>
          <p:cNvSpPr/>
          <p:nvPr/>
        </p:nvSpPr>
        <p:spPr>
          <a:xfrm>
            <a:off x="6820345" y="4155806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任意多边形: 形状 72">
            <a:extLst>
              <a:ext uri="{FF2B5EF4-FFF2-40B4-BE49-F238E27FC236}">
                <a16:creationId xmlns:a16="http://schemas.microsoft.com/office/drawing/2014/main" id="{9BA59D20-FF2A-4581-AE94-E1559D030302}"/>
              </a:ext>
            </a:extLst>
          </p:cNvPr>
          <p:cNvSpPr/>
          <p:nvPr/>
        </p:nvSpPr>
        <p:spPr>
          <a:xfrm flipH="1" flipV="1">
            <a:off x="9951342" y="5457359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FA5A3777-3DA6-4BD3-8958-7B8DAD799B9F}"/>
              </a:ext>
            </a:extLst>
          </p:cNvPr>
          <p:cNvCxnSpPr/>
          <p:nvPr/>
        </p:nvCxnSpPr>
        <p:spPr>
          <a:xfrm>
            <a:off x="8792845" y="5573183"/>
            <a:ext cx="1113710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B4F8FF62-F797-4E27-A612-F93B7C65327A}"/>
              </a:ext>
            </a:extLst>
          </p:cNvPr>
          <p:cNvCxnSpPr>
            <a:cxnSpLocks/>
          </p:cNvCxnSpPr>
          <p:nvPr/>
        </p:nvCxnSpPr>
        <p:spPr>
          <a:xfrm>
            <a:off x="6963999" y="4155806"/>
            <a:ext cx="1113710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1EBA9006-9A32-4AD0-B292-C724A91BEC5B}"/>
              </a:ext>
            </a:extLst>
          </p:cNvPr>
          <p:cNvCxnSpPr>
            <a:cxnSpLocks/>
          </p:cNvCxnSpPr>
          <p:nvPr/>
        </p:nvCxnSpPr>
        <p:spPr>
          <a:xfrm flipV="1">
            <a:off x="10054974" y="3481168"/>
            <a:ext cx="0" cy="1912392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729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96F60D5D-DC4E-4C9F-B588-7B919FF386E5}"/>
              </a:ext>
            </a:extLst>
          </p:cNvPr>
          <p:cNvSpPr txBox="1">
            <a:spLocks/>
          </p:cNvSpPr>
          <p:nvPr/>
        </p:nvSpPr>
        <p:spPr>
          <a:xfrm>
            <a:off x="660400" y="770979"/>
            <a:ext cx="3881377" cy="64633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WORK PLAN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7005466-43D3-4E6D-A510-D2BB9B847192}"/>
              </a:ext>
            </a:extLst>
          </p:cNvPr>
          <p:cNvSpPr/>
          <p:nvPr/>
        </p:nvSpPr>
        <p:spPr>
          <a:xfrm>
            <a:off x="4388108" y="3103044"/>
            <a:ext cx="1893649" cy="1893649"/>
          </a:xfrm>
          <a:prstGeom prst="ellipse">
            <a:avLst/>
          </a:prstGeom>
          <a:blipFill dpi="0" rotWithShape="1">
            <a:blip r:embed="rId2"/>
            <a:srcRect/>
            <a:tile tx="0" ty="342900" sx="100000" sy="100000" flip="none" algn="ctr"/>
          </a:blipFill>
          <a:ln w="63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弧形 3">
            <a:extLst>
              <a:ext uri="{FF2B5EF4-FFF2-40B4-BE49-F238E27FC236}">
                <a16:creationId xmlns:a16="http://schemas.microsoft.com/office/drawing/2014/main" id="{C14B78BD-A717-4976-999A-03DA42EE0390}"/>
              </a:ext>
            </a:extLst>
          </p:cNvPr>
          <p:cNvSpPr/>
          <p:nvPr/>
        </p:nvSpPr>
        <p:spPr>
          <a:xfrm>
            <a:off x="4264322" y="2979258"/>
            <a:ext cx="2141220" cy="2141220"/>
          </a:xfrm>
          <a:prstGeom prst="arc">
            <a:avLst>
              <a:gd name="adj1" fmla="val 16200000"/>
              <a:gd name="adj2" fmla="val 4906459"/>
            </a:avLst>
          </a:prstGeom>
          <a:ln w="1587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" name="弧形 4">
            <a:extLst>
              <a:ext uri="{FF2B5EF4-FFF2-40B4-BE49-F238E27FC236}">
                <a16:creationId xmlns:a16="http://schemas.microsoft.com/office/drawing/2014/main" id="{9E55BB83-3441-4103-965C-8C38BA7D0C07}"/>
              </a:ext>
            </a:extLst>
          </p:cNvPr>
          <p:cNvSpPr/>
          <p:nvPr/>
        </p:nvSpPr>
        <p:spPr>
          <a:xfrm flipH="1">
            <a:off x="4264322" y="2979258"/>
            <a:ext cx="2141220" cy="2141220"/>
          </a:xfrm>
          <a:prstGeom prst="arc">
            <a:avLst>
              <a:gd name="adj1" fmla="val 2571210"/>
              <a:gd name="adj2" fmla="val 5622884"/>
            </a:avLst>
          </a:prstGeom>
          <a:ln w="15875" cmpd="sng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弧形 5">
            <a:extLst>
              <a:ext uri="{FF2B5EF4-FFF2-40B4-BE49-F238E27FC236}">
                <a16:creationId xmlns:a16="http://schemas.microsoft.com/office/drawing/2014/main" id="{8596B345-6E68-40D3-8CC3-99A4BAC1A3DE}"/>
              </a:ext>
            </a:extLst>
          </p:cNvPr>
          <p:cNvSpPr/>
          <p:nvPr/>
        </p:nvSpPr>
        <p:spPr>
          <a:xfrm flipH="1">
            <a:off x="4264322" y="2979258"/>
            <a:ext cx="2141220" cy="2141220"/>
          </a:xfrm>
          <a:prstGeom prst="arc">
            <a:avLst>
              <a:gd name="adj1" fmla="val 16866393"/>
              <a:gd name="adj2" fmla="val 1679688"/>
            </a:avLst>
          </a:prstGeom>
          <a:ln w="15875" cmpd="sng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F7B3F06-CFC0-4C4D-B3C2-6D8141F23CF8}"/>
              </a:ext>
            </a:extLst>
          </p:cNvPr>
          <p:cNvCxnSpPr>
            <a:cxnSpLocks/>
          </p:cNvCxnSpPr>
          <p:nvPr/>
        </p:nvCxnSpPr>
        <p:spPr>
          <a:xfrm flipV="1">
            <a:off x="6138842" y="2582283"/>
            <a:ext cx="842268" cy="628115"/>
          </a:xfrm>
          <a:prstGeom prst="line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prstDash val="sysDash"/>
            <a:headEnd type="oval"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1374894-08ED-4F00-BE3E-B54717ABEFC5}"/>
              </a:ext>
            </a:extLst>
          </p:cNvPr>
          <p:cNvCxnSpPr>
            <a:cxnSpLocks/>
          </p:cNvCxnSpPr>
          <p:nvPr/>
        </p:nvCxnSpPr>
        <p:spPr>
          <a:xfrm>
            <a:off x="6138842" y="4894930"/>
            <a:ext cx="842268" cy="628115"/>
          </a:xfrm>
          <a:prstGeom prst="line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prstDash val="sysDash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38BC8BA-3017-44A1-9BD6-7A928F1482CA}"/>
              </a:ext>
            </a:extLst>
          </p:cNvPr>
          <p:cNvCxnSpPr>
            <a:cxnSpLocks/>
          </p:cNvCxnSpPr>
          <p:nvPr/>
        </p:nvCxnSpPr>
        <p:spPr>
          <a:xfrm>
            <a:off x="6529328" y="4049868"/>
            <a:ext cx="1207560" cy="1"/>
          </a:xfrm>
          <a:prstGeom prst="line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prstDash val="sysDash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CE3F1E0-0A64-4F91-9B90-460BA7915D27}"/>
              </a:ext>
            </a:extLst>
          </p:cNvPr>
          <p:cNvSpPr txBox="1">
            <a:spLocks/>
          </p:cNvSpPr>
          <p:nvPr/>
        </p:nvSpPr>
        <p:spPr>
          <a:xfrm>
            <a:off x="6877141" y="2191628"/>
            <a:ext cx="2005146" cy="353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5"/>
                </a:solidFill>
                <a:latin typeface="+mj-ea"/>
                <a:ea typeface="+mj-ea"/>
              </a:rPr>
              <a:t>MARKETING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16EFE1A-B3B3-4361-BC38-22D96704C942}"/>
              </a:ext>
            </a:extLst>
          </p:cNvPr>
          <p:cNvSpPr txBox="1"/>
          <p:nvPr/>
        </p:nvSpPr>
        <p:spPr>
          <a:xfrm flipH="1">
            <a:off x="6877141" y="2580715"/>
            <a:ext cx="3877465" cy="521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B4DA1149-A5E1-48D3-96C6-8438D33A4400}"/>
              </a:ext>
            </a:extLst>
          </p:cNvPr>
          <p:cNvSpPr/>
          <p:nvPr/>
        </p:nvSpPr>
        <p:spPr>
          <a:xfrm>
            <a:off x="6874252" y="2160244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85288AF1-2BC2-4B86-A54D-9C0862DD0D1A}"/>
              </a:ext>
            </a:extLst>
          </p:cNvPr>
          <p:cNvSpPr/>
          <p:nvPr/>
        </p:nvSpPr>
        <p:spPr>
          <a:xfrm flipH="1" flipV="1">
            <a:off x="10650974" y="3026976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D06DF01-BB42-40D9-8EF3-17171B5D5DDE}"/>
              </a:ext>
            </a:extLst>
          </p:cNvPr>
          <p:cNvCxnSpPr>
            <a:cxnSpLocks/>
          </p:cNvCxnSpPr>
          <p:nvPr/>
        </p:nvCxnSpPr>
        <p:spPr>
          <a:xfrm>
            <a:off x="6977884" y="2589086"/>
            <a:ext cx="456942" cy="0"/>
          </a:xfrm>
          <a:prstGeom prst="line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prstDash val="sysDash"/>
            <a:headEnd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CA4F947-99CD-46F0-9770-DF56A269FD10}"/>
              </a:ext>
            </a:extLst>
          </p:cNvPr>
          <p:cNvSpPr txBox="1">
            <a:spLocks/>
          </p:cNvSpPr>
          <p:nvPr/>
        </p:nvSpPr>
        <p:spPr>
          <a:xfrm>
            <a:off x="6891322" y="5135849"/>
            <a:ext cx="2005146" cy="353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5"/>
                </a:solidFill>
                <a:latin typeface="+mj-ea"/>
                <a:ea typeface="+mj-ea"/>
              </a:rPr>
              <a:t>DESIGN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239EEA6-1247-4456-B78F-1F4E094F7808}"/>
              </a:ext>
            </a:extLst>
          </p:cNvPr>
          <p:cNvSpPr txBox="1"/>
          <p:nvPr/>
        </p:nvSpPr>
        <p:spPr>
          <a:xfrm flipH="1">
            <a:off x="6891322" y="5524936"/>
            <a:ext cx="3877465" cy="521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5FE19C9B-B405-45ED-82B2-D95DAFF91503}"/>
              </a:ext>
            </a:extLst>
          </p:cNvPr>
          <p:cNvSpPr/>
          <p:nvPr/>
        </p:nvSpPr>
        <p:spPr>
          <a:xfrm>
            <a:off x="6888433" y="5104465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2518C284-E2B8-4028-840D-83C5A8E9AC75}"/>
              </a:ext>
            </a:extLst>
          </p:cNvPr>
          <p:cNvSpPr/>
          <p:nvPr/>
        </p:nvSpPr>
        <p:spPr>
          <a:xfrm flipH="1" flipV="1">
            <a:off x="10665155" y="5971197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A578BDA1-ECB8-445B-9D15-31D955468040}"/>
              </a:ext>
            </a:extLst>
          </p:cNvPr>
          <p:cNvCxnSpPr>
            <a:cxnSpLocks/>
          </p:cNvCxnSpPr>
          <p:nvPr/>
        </p:nvCxnSpPr>
        <p:spPr>
          <a:xfrm>
            <a:off x="6992065" y="5516971"/>
            <a:ext cx="456942" cy="0"/>
          </a:xfrm>
          <a:prstGeom prst="line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prstDash val="sysDash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0E2DFFA-94BB-49C6-9138-8161CEBFE1FB}"/>
              </a:ext>
            </a:extLst>
          </p:cNvPr>
          <p:cNvSpPr txBox="1">
            <a:spLocks/>
          </p:cNvSpPr>
          <p:nvPr/>
        </p:nvSpPr>
        <p:spPr>
          <a:xfrm>
            <a:off x="7641435" y="3651381"/>
            <a:ext cx="2005146" cy="353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5"/>
                </a:solidFill>
                <a:latin typeface="+mj-ea"/>
                <a:ea typeface="+mj-ea"/>
              </a:rPr>
              <a:t>PHOTOGRAPHY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8C77099-5598-41D9-90B3-51760851692B}"/>
              </a:ext>
            </a:extLst>
          </p:cNvPr>
          <p:cNvSpPr txBox="1"/>
          <p:nvPr/>
        </p:nvSpPr>
        <p:spPr>
          <a:xfrm flipH="1">
            <a:off x="7641435" y="4040468"/>
            <a:ext cx="3877465" cy="521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5AD6DC85-EA77-46FB-A1B4-C8917DCA1193}"/>
              </a:ext>
            </a:extLst>
          </p:cNvPr>
          <p:cNvSpPr/>
          <p:nvPr/>
        </p:nvSpPr>
        <p:spPr>
          <a:xfrm>
            <a:off x="7638546" y="3619997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1E10952F-F201-493A-B56E-7E0511E5B76F}"/>
              </a:ext>
            </a:extLst>
          </p:cNvPr>
          <p:cNvSpPr/>
          <p:nvPr/>
        </p:nvSpPr>
        <p:spPr>
          <a:xfrm flipH="1" flipV="1">
            <a:off x="11415268" y="4486729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9D0793C2-3558-47DD-90A5-87FE465D4F8C}"/>
              </a:ext>
            </a:extLst>
          </p:cNvPr>
          <p:cNvCxnSpPr>
            <a:cxnSpLocks/>
          </p:cNvCxnSpPr>
          <p:nvPr/>
        </p:nvCxnSpPr>
        <p:spPr>
          <a:xfrm>
            <a:off x="7742178" y="4048839"/>
            <a:ext cx="456942" cy="0"/>
          </a:xfrm>
          <a:prstGeom prst="line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prstDash val="sysDash"/>
            <a:headEnd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52E0630C-DC1B-4F15-9757-96843EC17DBB}"/>
              </a:ext>
            </a:extLst>
          </p:cNvPr>
          <p:cNvCxnSpPr>
            <a:cxnSpLocks/>
          </p:cNvCxnSpPr>
          <p:nvPr/>
        </p:nvCxnSpPr>
        <p:spPr>
          <a:xfrm flipH="1">
            <a:off x="0" y="4052848"/>
            <a:ext cx="4135246" cy="0"/>
          </a:xfrm>
          <a:prstGeom prst="line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prstDash val="sysDash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F06CF226-75CF-42E2-9085-838B8B5B0E22}"/>
              </a:ext>
            </a:extLst>
          </p:cNvPr>
          <p:cNvGrpSpPr/>
          <p:nvPr/>
        </p:nvGrpSpPr>
        <p:grpSpPr>
          <a:xfrm>
            <a:off x="704567" y="2333497"/>
            <a:ext cx="1779138" cy="1776025"/>
            <a:chOff x="827902" y="2360465"/>
            <a:chExt cx="1779138" cy="1776025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6BAE083F-DA35-48DB-8130-4AA4E16D49DC}"/>
                </a:ext>
              </a:extLst>
            </p:cNvPr>
            <p:cNvSpPr/>
            <p:nvPr/>
          </p:nvSpPr>
          <p:spPr>
            <a:xfrm>
              <a:off x="1658473" y="4018493"/>
              <a:ext cx="117997" cy="11799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等腰三角形 54">
              <a:extLst>
                <a:ext uri="{FF2B5EF4-FFF2-40B4-BE49-F238E27FC236}">
                  <a16:creationId xmlns:a16="http://schemas.microsoft.com/office/drawing/2014/main" id="{F995FBF9-CC1E-4758-9344-89C5A0FE34A3}"/>
                </a:ext>
              </a:extLst>
            </p:cNvPr>
            <p:cNvSpPr/>
            <p:nvPr/>
          </p:nvSpPr>
          <p:spPr>
            <a:xfrm flipV="1">
              <a:off x="1658473" y="3694819"/>
              <a:ext cx="117997" cy="117997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B680A349-9327-48D1-AB4B-F8148B2CF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902" y="2360465"/>
              <a:ext cx="1779138" cy="1334354"/>
            </a:xfrm>
            <a:prstGeom prst="rect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</a:ln>
          </p:spPr>
        </p:pic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B273988D-D18B-4B58-9369-3963DAEF6207}"/>
              </a:ext>
            </a:extLst>
          </p:cNvPr>
          <p:cNvGrpSpPr/>
          <p:nvPr/>
        </p:nvGrpSpPr>
        <p:grpSpPr>
          <a:xfrm>
            <a:off x="2298704" y="4004660"/>
            <a:ext cx="1779138" cy="1808024"/>
            <a:chOff x="2063730" y="3726139"/>
            <a:chExt cx="1779138" cy="1808024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E7A77A4B-043E-4D26-A7B0-FF6827F0690B}"/>
                </a:ext>
              </a:extLst>
            </p:cNvPr>
            <p:cNvSpPr/>
            <p:nvPr/>
          </p:nvSpPr>
          <p:spPr>
            <a:xfrm>
              <a:off x="2894301" y="3726139"/>
              <a:ext cx="117997" cy="11799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5952DFDC-08D1-4D12-85E0-E706ABA52F1A}"/>
                </a:ext>
              </a:extLst>
            </p:cNvPr>
            <p:cNvGrpSpPr/>
            <p:nvPr/>
          </p:nvGrpSpPr>
          <p:grpSpPr>
            <a:xfrm>
              <a:off x="2063730" y="4049813"/>
              <a:ext cx="1779138" cy="1484350"/>
              <a:chOff x="3568426" y="4086063"/>
              <a:chExt cx="1779138" cy="1484350"/>
            </a:xfrm>
          </p:grpSpPr>
          <p:pic>
            <p:nvPicPr>
              <p:cNvPr id="64" name="图片 63">
                <a:extLst>
                  <a:ext uri="{FF2B5EF4-FFF2-40B4-BE49-F238E27FC236}">
                    <a16:creationId xmlns:a16="http://schemas.microsoft.com/office/drawing/2014/main" id="{5FE9030D-F6A3-4649-B803-DE0FA59DC0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8426" y="4236059"/>
                <a:ext cx="1779138" cy="1334354"/>
              </a:xfrm>
              <a:prstGeom prst="rect">
                <a:avLst/>
              </a:prstGeom>
              <a:ln w="317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65" name="等腰三角形 64">
                <a:extLst>
                  <a:ext uri="{FF2B5EF4-FFF2-40B4-BE49-F238E27FC236}">
                    <a16:creationId xmlns:a16="http://schemas.microsoft.com/office/drawing/2014/main" id="{AB945036-6EDB-4CE1-889A-7F69F3409492}"/>
                  </a:ext>
                </a:extLst>
              </p:cNvPr>
              <p:cNvSpPr/>
              <p:nvPr/>
            </p:nvSpPr>
            <p:spPr>
              <a:xfrm>
                <a:off x="4398997" y="4086063"/>
                <a:ext cx="117997" cy="117997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3409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A422C2E9-E2EE-467B-A50A-4DEBA7CA4792}"/>
              </a:ext>
            </a:extLst>
          </p:cNvPr>
          <p:cNvSpPr/>
          <p:nvPr/>
        </p:nvSpPr>
        <p:spPr>
          <a:xfrm>
            <a:off x="5560616" y="2232755"/>
            <a:ext cx="1086537" cy="10865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弧形 7">
            <a:extLst>
              <a:ext uri="{FF2B5EF4-FFF2-40B4-BE49-F238E27FC236}">
                <a16:creationId xmlns:a16="http://schemas.microsoft.com/office/drawing/2014/main" id="{BDFB38BC-4252-4A4F-A9FC-EFE9B99E839D}"/>
              </a:ext>
            </a:extLst>
          </p:cNvPr>
          <p:cNvSpPr/>
          <p:nvPr/>
        </p:nvSpPr>
        <p:spPr>
          <a:xfrm>
            <a:off x="5463804" y="2135944"/>
            <a:ext cx="1280160" cy="1280160"/>
          </a:xfrm>
          <a:prstGeom prst="arc">
            <a:avLst>
              <a:gd name="adj1" fmla="val 16200000"/>
              <a:gd name="adj2" fmla="val 5378871"/>
            </a:avLst>
          </a:prstGeom>
          <a:ln w="1587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AE31BED-ED93-480C-9BE9-5EA565937587}"/>
              </a:ext>
            </a:extLst>
          </p:cNvPr>
          <p:cNvSpPr txBox="1"/>
          <p:nvPr/>
        </p:nvSpPr>
        <p:spPr>
          <a:xfrm>
            <a:off x="2921767" y="3512915"/>
            <a:ext cx="6364243" cy="7694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THANK YOU FOR WATCH</a:t>
            </a:r>
            <a:endParaRPr lang="zh-CN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F090F-B13A-4131-A3A5-24A48BB9DE51}"/>
              </a:ext>
            </a:extLst>
          </p:cNvPr>
          <p:cNvGrpSpPr/>
          <p:nvPr/>
        </p:nvGrpSpPr>
        <p:grpSpPr>
          <a:xfrm>
            <a:off x="443577" y="465250"/>
            <a:ext cx="4865657" cy="330109"/>
            <a:chOff x="6702137" y="455090"/>
            <a:chExt cx="4865657" cy="330109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4AD550C2-E2FD-4103-8DF2-BEB51FCA139D}"/>
                </a:ext>
              </a:extLst>
            </p:cNvPr>
            <p:cNvSpPr/>
            <p:nvPr/>
          </p:nvSpPr>
          <p:spPr>
            <a:xfrm>
              <a:off x="6702137" y="455090"/>
              <a:ext cx="998492" cy="330109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Start here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AD1ECA6-102C-45B7-8B90-270636BD99C9}"/>
                </a:ext>
              </a:extLst>
            </p:cNvPr>
            <p:cNvSpPr txBox="1"/>
            <p:nvPr/>
          </p:nvSpPr>
          <p:spPr>
            <a:xfrm>
              <a:off x="8290988" y="481645"/>
              <a:ext cx="562975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1200" dirty="0">
                  <a:solidFill>
                    <a:schemeClr val="accent3"/>
                  </a:solidFill>
                </a:rPr>
                <a:t>News</a:t>
              </a:r>
              <a:endParaRPr lang="zh-CN" altLang="en-US" sz="1200" dirty="0">
                <a:solidFill>
                  <a:schemeClr val="accent3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AEF23FC-BAF1-4277-B8B3-EF833C89E9C2}"/>
                </a:ext>
              </a:extLst>
            </p:cNvPr>
            <p:cNvSpPr txBox="1"/>
            <p:nvPr/>
          </p:nvSpPr>
          <p:spPr>
            <a:xfrm>
              <a:off x="9444322" y="481645"/>
              <a:ext cx="805029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1200" dirty="0">
                  <a:solidFill>
                    <a:schemeClr val="accent3"/>
                  </a:solidFill>
                </a:rPr>
                <a:t>About us</a:t>
              </a:r>
              <a:endParaRPr lang="zh-CN" altLang="en-US" sz="1200" dirty="0">
                <a:solidFill>
                  <a:schemeClr val="accent3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2F73E39-4246-4B2F-8295-895433485648}"/>
                </a:ext>
              </a:extLst>
            </p:cNvPr>
            <p:cNvSpPr txBox="1"/>
            <p:nvPr/>
          </p:nvSpPr>
          <p:spPr>
            <a:xfrm>
              <a:off x="10839710" y="481645"/>
              <a:ext cx="728084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1200" dirty="0" err="1">
                  <a:solidFill>
                    <a:schemeClr val="accent3"/>
                  </a:solidFill>
                </a:rPr>
                <a:t>Contoct</a:t>
              </a:r>
              <a:endParaRPr lang="zh-CN" altLang="en-US" sz="12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7C9B3016-917C-4882-B384-7AA1820C07E0}"/>
              </a:ext>
            </a:extLst>
          </p:cNvPr>
          <p:cNvSpPr txBox="1"/>
          <p:nvPr/>
        </p:nvSpPr>
        <p:spPr>
          <a:xfrm>
            <a:off x="10480009" y="6193762"/>
            <a:ext cx="875561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200" dirty="0">
                <a:solidFill>
                  <a:schemeClr val="accent3"/>
                </a:solidFill>
              </a:rPr>
              <a:t>GOODBYE</a:t>
            </a:r>
            <a:endParaRPr lang="zh-CN" altLang="en-US" sz="1200" dirty="0">
              <a:solidFill>
                <a:schemeClr val="accent3"/>
              </a:solidFill>
            </a:endParaRPr>
          </a:p>
        </p:txBody>
      </p:sp>
      <p:sp>
        <p:nvSpPr>
          <p:cNvPr id="15" name="箭头: V 形 14">
            <a:extLst>
              <a:ext uri="{FF2B5EF4-FFF2-40B4-BE49-F238E27FC236}">
                <a16:creationId xmlns:a16="http://schemas.microsoft.com/office/drawing/2014/main" id="{56A7A41E-0C11-4150-ABF6-86B73103C5A2}"/>
              </a:ext>
            </a:extLst>
          </p:cNvPr>
          <p:cNvSpPr/>
          <p:nvPr/>
        </p:nvSpPr>
        <p:spPr>
          <a:xfrm>
            <a:off x="10349211" y="6278261"/>
            <a:ext cx="108112" cy="108000"/>
          </a:xfrm>
          <a:prstGeom prst="chevron">
            <a:avLst>
              <a:gd name="adj" fmla="val 6340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箭头: V 形 15">
            <a:extLst>
              <a:ext uri="{FF2B5EF4-FFF2-40B4-BE49-F238E27FC236}">
                <a16:creationId xmlns:a16="http://schemas.microsoft.com/office/drawing/2014/main" id="{1CD0E1A1-F2B5-4F55-A7B3-411487E33DE7}"/>
              </a:ext>
            </a:extLst>
          </p:cNvPr>
          <p:cNvSpPr/>
          <p:nvPr/>
        </p:nvSpPr>
        <p:spPr>
          <a:xfrm flipH="1">
            <a:off x="11370962" y="6278261"/>
            <a:ext cx="108112" cy="108000"/>
          </a:xfrm>
          <a:prstGeom prst="chevron">
            <a:avLst>
              <a:gd name="adj" fmla="val 6340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DCE053A-C940-4C3C-B6AC-4A7814B47C9B}"/>
              </a:ext>
            </a:extLst>
          </p:cNvPr>
          <p:cNvSpPr txBox="1"/>
          <p:nvPr/>
        </p:nvSpPr>
        <p:spPr>
          <a:xfrm flipH="1">
            <a:off x="2313915" y="4665715"/>
            <a:ext cx="7579939" cy="521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consectetuer adipiscing elit. Maecenas porttitor congue massa.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Fusce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posuere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magna sed pulvinar ultricies, purus lectus malesuada libero, sit amet commodo magna eros quis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urna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200ED7C-1B5A-4625-B358-E15C85426545}"/>
              </a:ext>
            </a:extLst>
          </p:cNvPr>
          <p:cNvSpPr txBox="1"/>
          <p:nvPr/>
        </p:nvSpPr>
        <p:spPr>
          <a:xfrm>
            <a:off x="4539669" y="4249167"/>
            <a:ext cx="3112662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REPORTER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：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OfficePLUS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60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kumimoji="1" lang="zh-CN" altLang="en-US" dirty="0"/>
              <a:t>中文 等线</a:t>
            </a:r>
            <a:endParaRPr kumimoji="1" lang="en" altLang="zh-CN" dirty="0"/>
          </a:p>
          <a:p>
            <a:r>
              <a:rPr kumimoji="1" lang="zh-CN" altLang="en-US" dirty="0"/>
              <a:t>英文 等线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1.2</a:t>
            </a:r>
          </a:p>
          <a:p>
            <a:r>
              <a:rPr kumimoji="1" lang="en-US" altLang="zh-CN" dirty="0"/>
              <a:t>pexels.com</a:t>
            </a:r>
            <a:r>
              <a:rPr kumimoji="1" lang="zh-CN" altLang="en-US" dirty="0"/>
              <a:t>、</a:t>
            </a:r>
            <a:r>
              <a:rPr kumimoji="1" lang="en-US" altLang="zh-CN" dirty="0"/>
              <a:t>PowerPoint</a:t>
            </a:r>
            <a:r>
              <a:rPr kumimoji="1" lang="zh-CN" altLang="en-US"/>
              <a:t>自带图标库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也派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714FC52-912E-49AE-B330-AAFBC9D44D30}"/>
              </a:ext>
            </a:extLst>
          </p:cNvPr>
          <p:cNvSpPr txBox="1"/>
          <p:nvPr/>
        </p:nvSpPr>
        <p:spPr>
          <a:xfrm>
            <a:off x="535329" y="567035"/>
            <a:ext cx="6094070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CONTENT</a:t>
            </a:r>
            <a:endParaRPr lang="zh-CN" altLang="en-US" sz="5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784D68B-4607-485E-9C48-59788E907FBD}"/>
              </a:ext>
            </a:extLst>
          </p:cNvPr>
          <p:cNvSpPr/>
          <p:nvPr/>
        </p:nvSpPr>
        <p:spPr>
          <a:xfrm flipV="1">
            <a:off x="3596640" y="1191260"/>
            <a:ext cx="609600" cy="104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5A9FB0A-26C7-473D-AD24-926EF1052F10}"/>
              </a:ext>
            </a:extLst>
          </p:cNvPr>
          <p:cNvSpPr/>
          <p:nvPr/>
        </p:nvSpPr>
        <p:spPr>
          <a:xfrm>
            <a:off x="3430109" y="2215626"/>
            <a:ext cx="578734" cy="5092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400" dirty="0"/>
              <a:t>01</a:t>
            </a:r>
            <a:endParaRPr lang="zh-CN" altLang="en-US" sz="2400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48C3DC2-6F54-4A58-972D-766BCAFE665B}"/>
              </a:ext>
            </a:extLst>
          </p:cNvPr>
          <p:cNvSpPr txBox="1">
            <a:spLocks/>
          </p:cNvSpPr>
          <p:nvPr/>
        </p:nvSpPr>
        <p:spPr>
          <a:xfrm>
            <a:off x="4008843" y="2318004"/>
            <a:ext cx="2588171" cy="4069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ABOUT US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A707391-6DD4-4FF4-9C41-3F156BDACED1}"/>
              </a:ext>
            </a:extLst>
          </p:cNvPr>
          <p:cNvSpPr txBox="1"/>
          <p:nvPr/>
        </p:nvSpPr>
        <p:spPr>
          <a:xfrm flipH="1">
            <a:off x="3318348" y="2785277"/>
            <a:ext cx="2276356" cy="742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amet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consectetuer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adipiscing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elit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. Maecenas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porttitor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F14F396-3FA2-411D-B6C7-79F4CF6636F9}"/>
              </a:ext>
            </a:extLst>
          </p:cNvPr>
          <p:cNvSpPr/>
          <p:nvPr/>
        </p:nvSpPr>
        <p:spPr>
          <a:xfrm flipV="1">
            <a:off x="5137504" y="3386498"/>
            <a:ext cx="364490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1AE78A0-08F7-41CA-B292-0DFD2E3A51D3}"/>
              </a:ext>
            </a:extLst>
          </p:cNvPr>
          <p:cNvSpPr/>
          <p:nvPr/>
        </p:nvSpPr>
        <p:spPr>
          <a:xfrm>
            <a:off x="8294923" y="2215626"/>
            <a:ext cx="578734" cy="5092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400" dirty="0"/>
              <a:t>02</a:t>
            </a:r>
            <a:endParaRPr lang="zh-CN" altLang="en-US" sz="2400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DEABC46-2629-4562-B4FD-74C1F75D2F7D}"/>
              </a:ext>
            </a:extLst>
          </p:cNvPr>
          <p:cNvSpPr txBox="1">
            <a:spLocks/>
          </p:cNvSpPr>
          <p:nvPr/>
        </p:nvSpPr>
        <p:spPr>
          <a:xfrm>
            <a:off x="8873657" y="2318004"/>
            <a:ext cx="2615238" cy="4069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OUR WORKS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885D64E-FFD8-4A9C-B8C3-673ADE734345}"/>
              </a:ext>
            </a:extLst>
          </p:cNvPr>
          <p:cNvSpPr txBox="1"/>
          <p:nvPr/>
        </p:nvSpPr>
        <p:spPr>
          <a:xfrm flipH="1">
            <a:off x="8183159" y="2785277"/>
            <a:ext cx="2615236" cy="742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adipiscing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amet, consectetuer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adipiscing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adipiscing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elit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. Maecenas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porttitor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C5931A5-CE14-4314-91F6-0F5945221B42}"/>
              </a:ext>
            </a:extLst>
          </p:cNvPr>
          <p:cNvSpPr/>
          <p:nvPr/>
        </p:nvSpPr>
        <p:spPr>
          <a:xfrm flipV="1">
            <a:off x="10323588" y="3424811"/>
            <a:ext cx="364490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B0D1C21-D51A-42BC-B239-50427BBCA5F0}"/>
              </a:ext>
            </a:extLst>
          </p:cNvPr>
          <p:cNvSpPr/>
          <p:nvPr/>
        </p:nvSpPr>
        <p:spPr>
          <a:xfrm>
            <a:off x="1449602" y="4618877"/>
            <a:ext cx="578734" cy="5092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400" dirty="0"/>
              <a:t>03</a:t>
            </a:r>
            <a:endParaRPr lang="zh-CN" altLang="en-US" sz="2400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E05F77F8-2C57-4D4E-955D-73CE37D8ED6C}"/>
              </a:ext>
            </a:extLst>
          </p:cNvPr>
          <p:cNvSpPr txBox="1">
            <a:spLocks/>
          </p:cNvSpPr>
          <p:nvPr/>
        </p:nvSpPr>
        <p:spPr>
          <a:xfrm>
            <a:off x="2028336" y="4721255"/>
            <a:ext cx="2588171" cy="4069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MANAGEMENT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824012C-194D-4A5B-9A8E-D801BC7B98B6}"/>
              </a:ext>
            </a:extLst>
          </p:cNvPr>
          <p:cNvSpPr txBox="1"/>
          <p:nvPr/>
        </p:nvSpPr>
        <p:spPr>
          <a:xfrm flipH="1">
            <a:off x="1337840" y="5188528"/>
            <a:ext cx="2955329" cy="742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consectetuer adipiscing elit. Maecenas porttitor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massa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6FF9FB0-4EB9-4F33-A38E-868E2E33E494}"/>
              </a:ext>
            </a:extLst>
          </p:cNvPr>
          <p:cNvSpPr/>
          <p:nvPr/>
        </p:nvSpPr>
        <p:spPr>
          <a:xfrm flipV="1">
            <a:off x="3833272" y="5822134"/>
            <a:ext cx="364490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A1B55A0-8D78-4DC2-9EA5-8A50A876C690}"/>
              </a:ext>
            </a:extLst>
          </p:cNvPr>
          <p:cNvSpPr/>
          <p:nvPr/>
        </p:nvSpPr>
        <p:spPr>
          <a:xfrm>
            <a:off x="6655588" y="4618877"/>
            <a:ext cx="578734" cy="5092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400" dirty="0"/>
              <a:t>04</a:t>
            </a:r>
            <a:endParaRPr lang="zh-CN" altLang="en-US" sz="2400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E99BA7AC-D2AA-4812-ACEB-89741082E9B4}"/>
              </a:ext>
            </a:extLst>
          </p:cNvPr>
          <p:cNvSpPr txBox="1">
            <a:spLocks/>
          </p:cNvSpPr>
          <p:nvPr/>
        </p:nvSpPr>
        <p:spPr>
          <a:xfrm>
            <a:off x="7234322" y="4721255"/>
            <a:ext cx="2588171" cy="4069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WORK PLAN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D8BA928-DCFA-41E6-8C51-97DF1384B4AD}"/>
              </a:ext>
            </a:extLst>
          </p:cNvPr>
          <p:cNvSpPr txBox="1"/>
          <p:nvPr/>
        </p:nvSpPr>
        <p:spPr>
          <a:xfrm flipH="1">
            <a:off x="6543825" y="5188528"/>
            <a:ext cx="2588171" cy="742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dolor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sit amet,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consectetuer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adipiscing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elit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ipisc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069339F-84F6-4806-BA6B-25030A33DF0B}"/>
              </a:ext>
            </a:extLst>
          </p:cNvPr>
          <p:cNvSpPr/>
          <p:nvPr/>
        </p:nvSpPr>
        <p:spPr>
          <a:xfrm flipV="1">
            <a:off x="8683131" y="5802341"/>
            <a:ext cx="364490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7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3E0357F-1709-486B-AB3E-68B0DDDBB5D6}"/>
              </a:ext>
            </a:extLst>
          </p:cNvPr>
          <p:cNvSpPr txBox="1"/>
          <p:nvPr/>
        </p:nvSpPr>
        <p:spPr>
          <a:xfrm>
            <a:off x="1512796" y="317778"/>
            <a:ext cx="2618024" cy="53860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344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</a:rPr>
              <a:t>P</a:t>
            </a:r>
            <a:endParaRPr lang="zh-CN" altLang="en-US" sz="34400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E2EEF87-8A1E-4EFB-A4C4-D80249EE3487}"/>
              </a:ext>
            </a:extLst>
          </p:cNvPr>
          <p:cNvSpPr txBox="1"/>
          <p:nvPr/>
        </p:nvSpPr>
        <p:spPr>
          <a:xfrm>
            <a:off x="3654297" y="2997815"/>
            <a:ext cx="141417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effectLst/>
                <a:latin typeface="+mj-ea"/>
                <a:ea typeface="+mj-ea"/>
              </a:rPr>
              <a:t>ART ONE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EE26C23-1DAA-4D1E-AB6A-7F1EC55E485D}"/>
              </a:ext>
            </a:extLst>
          </p:cNvPr>
          <p:cNvSpPr txBox="1">
            <a:spLocks/>
          </p:cNvSpPr>
          <p:nvPr/>
        </p:nvSpPr>
        <p:spPr>
          <a:xfrm>
            <a:off x="2633323" y="3317856"/>
            <a:ext cx="8643042" cy="16850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5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ABOUT US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BE615C5-3315-4DD9-B87F-92693E266A42}"/>
              </a:ext>
            </a:extLst>
          </p:cNvPr>
          <p:cNvCxnSpPr>
            <a:cxnSpLocks/>
          </p:cNvCxnSpPr>
          <p:nvPr/>
        </p:nvCxnSpPr>
        <p:spPr>
          <a:xfrm>
            <a:off x="5181600" y="3228647"/>
            <a:ext cx="4465320" cy="0"/>
          </a:xfrm>
          <a:prstGeom prst="line">
            <a:avLst/>
          </a:prstGeom>
          <a:ln w="254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420B9879-708C-419F-BFEF-9AAB405DFF6C}"/>
              </a:ext>
            </a:extLst>
          </p:cNvPr>
          <p:cNvSpPr txBox="1"/>
          <p:nvPr/>
        </p:nvSpPr>
        <p:spPr>
          <a:xfrm flipH="1">
            <a:off x="5131474" y="2930127"/>
            <a:ext cx="4678006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atinLnBrk="1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consectetuer adipiscing elit. Maecenas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AA38847-EF25-4C9F-B0DA-8BE91FA12E88}"/>
              </a:ext>
            </a:extLst>
          </p:cNvPr>
          <p:cNvSpPr txBox="1"/>
          <p:nvPr/>
        </p:nvSpPr>
        <p:spPr>
          <a:xfrm>
            <a:off x="11370942" y="1881998"/>
            <a:ext cx="726481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01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BF00CE8-2A1C-41C2-A6B2-A6D5A527C8CE}"/>
              </a:ext>
            </a:extLst>
          </p:cNvPr>
          <p:cNvSpPr txBox="1"/>
          <p:nvPr/>
        </p:nvSpPr>
        <p:spPr>
          <a:xfrm flipH="1">
            <a:off x="1887193" y="4660340"/>
            <a:ext cx="8055460" cy="6181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consectetuer adipiscing elit. Maecenas porttitor congue massa.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Fusce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posuere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magna sed pulvinar ultricies, purus lectus malesuada libero, sit amet commodo magna eros quis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urna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49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30641B6D-6F2A-4664-8B9F-E8138D98CC70}"/>
              </a:ext>
            </a:extLst>
          </p:cNvPr>
          <p:cNvSpPr txBox="1">
            <a:spLocks/>
          </p:cNvSpPr>
          <p:nvPr/>
        </p:nvSpPr>
        <p:spPr>
          <a:xfrm>
            <a:off x="660400" y="780278"/>
            <a:ext cx="3152172" cy="64633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ABOUT US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C9C3E42-53D4-4532-8EEB-B8E68652BC9B}"/>
              </a:ext>
            </a:extLst>
          </p:cNvPr>
          <p:cNvGrpSpPr/>
          <p:nvPr/>
        </p:nvGrpSpPr>
        <p:grpSpPr>
          <a:xfrm>
            <a:off x="603250" y="2135159"/>
            <a:ext cx="1280160" cy="1280160"/>
            <a:chOff x="603250" y="2135159"/>
            <a:chExt cx="1280160" cy="1280160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3635EAD-FC91-46D5-9D29-7FE8BDE3B9E1}"/>
                </a:ext>
              </a:extLst>
            </p:cNvPr>
            <p:cNvSpPr/>
            <p:nvPr/>
          </p:nvSpPr>
          <p:spPr>
            <a:xfrm>
              <a:off x="700062" y="2231970"/>
              <a:ext cx="1086537" cy="1086537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弧形 14">
              <a:extLst>
                <a:ext uri="{FF2B5EF4-FFF2-40B4-BE49-F238E27FC236}">
                  <a16:creationId xmlns:a16="http://schemas.microsoft.com/office/drawing/2014/main" id="{E32A73E7-794C-4E11-96EA-C5ACE8A5AF18}"/>
                </a:ext>
              </a:extLst>
            </p:cNvPr>
            <p:cNvSpPr/>
            <p:nvPr/>
          </p:nvSpPr>
          <p:spPr>
            <a:xfrm>
              <a:off x="603250" y="2135159"/>
              <a:ext cx="1280160" cy="1280160"/>
            </a:xfrm>
            <a:prstGeom prst="arc">
              <a:avLst>
                <a:gd name="adj1" fmla="val 16200000"/>
                <a:gd name="adj2" fmla="val 5378871"/>
              </a:avLst>
            </a:prstGeom>
            <a:ln w="15875" cmpd="sng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132250B-733A-4476-889C-A7ECD5A9B5E8}"/>
              </a:ext>
            </a:extLst>
          </p:cNvPr>
          <p:cNvSpPr txBox="1">
            <a:spLocks/>
          </p:cNvSpPr>
          <p:nvPr/>
        </p:nvSpPr>
        <p:spPr>
          <a:xfrm>
            <a:off x="1998669" y="2367978"/>
            <a:ext cx="2005146" cy="353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5"/>
                </a:solidFill>
                <a:latin typeface="+mj-ea"/>
                <a:ea typeface="+mj-ea"/>
              </a:rPr>
              <a:t>PROJECTING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002BD06-2866-431F-AB19-8618349CED9C}"/>
              </a:ext>
            </a:extLst>
          </p:cNvPr>
          <p:cNvSpPr txBox="1"/>
          <p:nvPr/>
        </p:nvSpPr>
        <p:spPr>
          <a:xfrm flipH="1">
            <a:off x="1998666" y="2700955"/>
            <a:ext cx="3877465" cy="521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BEB769E-7D06-429C-85A9-CED357A918A9}"/>
              </a:ext>
            </a:extLst>
          </p:cNvPr>
          <p:cNvSpPr/>
          <p:nvPr/>
        </p:nvSpPr>
        <p:spPr>
          <a:xfrm>
            <a:off x="3656173" y="2566069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4342689-1CBC-4DEE-B242-DD9AF8513A61}"/>
              </a:ext>
            </a:extLst>
          </p:cNvPr>
          <p:cNvSpPr/>
          <p:nvPr/>
        </p:nvSpPr>
        <p:spPr>
          <a:xfrm>
            <a:off x="3796260" y="2566068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73A1BC7-2C12-4387-BA09-1869F30473B5}"/>
              </a:ext>
            </a:extLst>
          </p:cNvPr>
          <p:cNvSpPr/>
          <p:nvPr/>
        </p:nvSpPr>
        <p:spPr>
          <a:xfrm>
            <a:off x="3936347" y="2566068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56C8B700-7797-4F31-A0E4-E659900724B3}"/>
              </a:ext>
            </a:extLst>
          </p:cNvPr>
          <p:cNvSpPr/>
          <p:nvPr/>
        </p:nvSpPr>
        <p:spPr>
          <a:xfrm>
            <a:off x="700062" y="4443806"/>
            <a:ext cx="1086537" cy="10865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弧形 31">
            <a:extLst>
              <a:ext uri="{FF2B5EF4-FFF2-40B4-BE49-F238E27FC236}">
                <a16:creationId xmlns:a16="http://schemas.microsoft.com/office/drawing/2014/main" id="{8B4705F2-C324-4A1D-BB26-4B88D84B8D8F}"/>
              </a:ext>
            </a:extLst>
          </p:cNvPr>
          <p:cNvSpPr/>
          <p:nvPr/>
        </p:nvSpPr>
        <p:spPr>
          <a:xfrm>
            <a:off x="603250" y="4346995"/>
            <a:ext cx="1280160" cy="1280160"/>
          </a:xfrm>
          <a:prstGeom prst="arc">
            <a:avLst>
              <a:gd name="adj1" fmla="val 16200000"/>
              <a:gd name="adj2" fmla="val 5378871"/>
            </a:avLst>
          </a:prstGeom>
          <a:ln w="1587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93FCD40D-E898-49A3-A5F8-78CD2D14DA82}"/>
              </a:ext>
            </a:extLst>
          </p:cNvPr>
          <p:cNvSpPr txBox="1">
            <a:spLocks/>
          </p:cNvSpPr>
          <p:nvPr/>
        </p:nvSpPr>
        <p:spPr>
          <a:xfrm>
            <a:off x="1998669" y="4579814"/>
            <a:ext cx="2005146" cy="353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5"/>
                </a:solidFill>
                <a:latin typeface="+mj-ea"/>
                <a:ea typeface="+mj-ea"/>
              </a:rPr>
              <a:t>PROMOTING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A6ED3A4-C342-44B0-9D8D-27DFBE09F3E6}"/>
              </a:ext>
            </a:extLst>
          </p:cNvPr>
          <p:cNvSpPr txBox="1"/>
          <p:nvPr/>
        </p:nvSpPr>
        <p:spPr>
          <a:xfrm flipH="1">
            <a:off x="1998666" y="4912791"/>
            <a:ext cx="3877465" cy="521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CEA3CE7-D00B-4C89-9443-0B66B3D55E80}"/>
              </a:ext>
            </a:extLst>
          </p:cNvPr>
          <p:cNvSpPr/>
          <p:nvPr/>
        </p:nvSpPr>
        <p:spPr>
          <a:xfrm>
            <a:off x="3656173" y="4777905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59A89F6-37B8-407C-A426-C33573CCFD12}"/>
              </a:ext>
            </a:extLst>
          </p:cNvPr>
          <p:cNvSpPr/>
          <p:nvPr/>
        </p:nvSpPr>
        <p:spPr>
          <a:xfrm>
            <a:off x="3796260" y="4777904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7B129D5-70F9-4994-88F6-6C621FEBD7B7}"/>
              </a:ext>
            </a:extLst>
          </p:cNvPr>
          <p:cNvSpPr/>
          <p:nvPr/>
        </p:nvSpPr>
        <p:spPr>
          <a:xfrm>
            <a:off x="3936347" y="4777904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2E9C7183-2916-4607-832A-E42D8A66A42A}"/>
              </a:ext>
            </a:extLst>
          </p:cNvPr>
          <p:cNvSpPr/>
          <p:nvPr/>
        </p:nvSpPr>
        <p:spPr>
          <a:xfrm>
            <a:off x="6393270" y="2231970"/>
            <a:ext cx="1086537" cy="10865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弧形 41">
            <a:extLst>
              <a:ext uri="{FF2B5EF4-FFF2-40B4-BE49-F238E27FC236}">
                <a16:creationId xmlns:a16="http://schemas.microsoft.com/office/drawing/2014/main" id="{916E6857-D392-4818-A99E-1EADAC960CF4}"/>
              </a:ext>
            </a:extLst>
          </p:cNvPr>
          <p:cNvSpPr/>
          <p:nvPr/>
        </p:nvSpPr>
        <p:spPr>
          <a:xfrm>
            <a:off x="6296458" y="2135159"/>
            <a:ext cx="1280160" cy="1280160"/>
          </a:xfrm>
          <a:prstGeom prst="arc">
            <a:avLst>
              <a:gd name="adj1" fmla="val 16200000"/>
              <a:gd name="adj2" fmla="val 5378871"/>
            </a:avLst>
          </a:prstGeom>
          <a:ln w="1587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443389EC-AB27-46D3-9130-579278619DAD}"/>
              </a:ext>
            </a:extLst>
          </p:cNvPr>
          <p:cNvSpPr txBox="1">
            <a:spLocks/>
          </p:cNvSpPr>
          <p:nvPr/>
        </p:nvSpPr>
        <p:spPr>
          <a:xfrm>
            <a:off x="7691877" y="2367978"/>
            <a:ext cx="2005146" cy="353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5"/>
                </a:solidFill>
                <a:latin typeface="+mj-ea"/>
                <a:ea typeface="+mj-ea"/>
              </a:rPr>
              <a:t>PROMOTING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0B72C4E-9C7B-4BC4-8173-13F33E67DFCB}"/>
              </a:ext>
            </a:extLst>
          </p:cNvPr>
          <p:cNvSpPr txBox="1"/>
          <p:nvPr/>
        </p:nvSpPr>
        <p:spPr>
          <a:xfrm flipH="1">
            <a:off x="7691874" y="2700955"/>
            <a:ext cx="3877465" cy="521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F80379F-5598-4E7B-8653-953A9BC855A6}"/>
              </a:ext>
            </a:extLst>
          </p:cNvPr>
          <p:cNvSpPr/>
          <p:nvPr/>
        </p:nvSpPr>
        <p:spPr>
          <a:xfrm>
            <a:off x="9349381" y="2566069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E502431-8F8D-47AB-A131-CD836BB163E8}"/>
              </a:ext>
            </a:extLst>
          </p:cNvPr>
          <p:cNvSpPr/>
          <p:nvPr/>
        </p:nvSpPr>
        <p:spPr>
          <a:xfrm>
            <a:off x="9489468" y="2566068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4376288-FA66-4FBE-AA2D-5C8716642233}"/>
              </a:ext>
            </a:extLst>
          </p:cNvPr>
          <p:cNvSpPr/>
          <p:nvPr/>
        </p:nvSpPr>
        <p:spPr>
          <a:xfrm>
            <a:off x="9629555" y="2566068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9F0A12AB-5D6C-4756-9127-8C25464020E1}"/>
              </a:ext>
            </a:extLst>
          </p:cNvPr>
          <p:cNvSpPr/>
          <p:nvPr/>
        </p:nvSpPr>
        <p:spPr>
          <a:xfrm>
            <a:off x="6393270" y="4443806"/>
            <a:ext cx="1086537" cy="10865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弧形 51">
            <a:extLst>
              <a:ext uri="{FF2B5EF4-FFF2-40B4-BE49-F238E27FC236}">
                <a16:creationId xmlns:a16="http://schemas.microsoft.com/office/drawing/2014/main" id="{1443B2E5-5053-4674-81B5-14F2DB1FAB31}"/>
              </a:ext>
            </a:extLst>
          </p:cNvPr>
          <p:cNvSpPr/>
          <p:nvPr/>
        </p:nvSpPr>
        <p:spPr>
          <a:xfrm>
            <a:off x="6296458" y="4346995"/>
            <a:ext cx="1280160" cy="1280160"/>
          </a:xfrm>
          <a:prstGeom prst="arc">
            <a:avLst>
              <a:gd name="adj1" fmla="val 16200000"/>
              <a:gd name="adj2" fmla="val 5378871"/>
            </a:avLst>
          </a:prstGeom>
          <a:ln w="1587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AD9A6BAF-AD01-4D0F-85EF-4E0A8C2E31D2}"/>
              </a:ext>
            </a:extLst>
          </p:cNvPr>
          <p:cNvSpPr txBox="1">
            <a:spLocks/>
          </p:cNvSpPr>
          <p:nvPr/>
        </p:nvSpPr>
        <p:spPr>
          <a:xfrm>
            <a:off x="7691877" y="4579814"/>
            <a:ext cx="2005146" cy="353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5"/>
                </a:solidFill>
                <a:latin typeface="+mj-ea"/>
                <a:ea typeface="+mj-ea"/>
              </a:rPr>
              <a:t>SUPPORT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7D3C56C-4AAF-4D8F-8CB3-40676BA03BF4}"/>
              </a:ext>
            </a:extLst>
          </p:cNvPr>
          <p:cNvSpPr txBox="1"/>
          <p:nvPr/>
        </p:nvSpPr>
        <p:spPr>
          <a:xfrm flipH="1">
            <a:off x="7691874" y="4912791"/>
            <a:ext cx="3877465" cy="521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37C95F03-E0BE-4258-87CF-4024C4898A16}"/>
              </a:ext>
            </a:extLst>
          </p:cNvPr>
          <p:cNvSpPr/>
          <p:nvPr/>
        </p:nvSpPr>
        <p:spPr>
          <a:xfrm>
            <a:off x="9349381" y="4777905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403A4AE0-0431-4C82-B9E7-5F9BEEEB188C}"/>
              </a:ext>
            </a:extLst>
          </p:cNvPr>
          <p:cNvSpPr/>
          <p:nvPr/>
        </p:nvSpPr>
        <p:spPr>
          <a:xfrm>
            <a:off x="9489468" y="4777904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EB6FBFD9-DFCC-498A-885C-73417C74065D}"/>
              </a:ext>
            </a:extLst>
          </p:cNvPr>
          <p:cNvSpPr/>
          <p:nvPr/>
        </p:nvSpPr>
        <p:spPr>
          <a:xfrm>
            <a:off x="9629555" y="4777904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21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362">
            <a:extLst>
              <a:ext uri="{FF2B5EF4-FFF2-40B4-BE49-F238E27FC236}">
                <a16:creationId xmlns:a16="http://schemas.microsoft.com/office/drawing/2014/main" id="{4720F33D-20B4-4C2F-BEC5-224EDE2202A4}"/>
              </a:ext>
            </a:extLst>
          </p:cNvPr>
          <p:cNvSpPr/>
          <p:nvPr/>
        </p:nvSpPr>
        <p:spPr>
          <a:xfrm>
            <a:off x="0" y="4014166"/>
            <a:ext cx="12192000" cy="117997"/>
          </a:xfrm>
          <a:prstGeom prst="rect">
            <a:avLst/>
          </a:prstGeom>
          <a:solidFill>
            <a:schemeClr val="bg1">
              <a:lumMod val="75000"/>
              <a:alpha val="49595"/>
            </a:schemeClr>
          </a:solidFill>
          <a:ln w="12700">
            <a:miter lim="400000"/>
          </a:ln>
        </p:spPr>
        <p:txBody>
          <a:bodyPr lIns="50800" tIns="50800" rIns="50800" bIns="50800" anchor="ctr">
            <a:noAutofit/>
          </a:bodyPr>
          <a:lstStyle/>
          <a:p>
            <a:pPr lvl="0"/>
            <a:endParaRPr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37EB5035-C98F-4560-A8E3-AAA55C37187A}"/>
              </a:ext>
            </a:extLst>
          </p:cNvPr>
          <p:cNvSpPr/>
          <p:nvPr/>
        </p:nvSpPr>
        <p:spPr>
          <a:xfrm>
            <a:off x="1658473" y="4018493"/>
            <a:ext cx="117997" cy="11799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92231A60-EBA4-4E35-8BEA-ABBCB930519D}"/>
              </a:ext>
            </a:extLst>
          </p:cNvPr>
          <p:cNvSpPr/>
          <p:nvPr/>
        </p:nvSpPr>
        <p:spPr>
          <a:xfrm flipV="1">
            <a:off x="1658473" y="3694819"/>
            <a:ext cx="117997" cy="117997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等腰三角形 53">
            <a:extLst>
              <a:ext uri="{FF2B5EF4-FFF2-40B4-BE49-F238E27FC236}">
                <a16:creationId xmlns:a16="http://schemas.microsoft.com/office/drawing/2014/main" id="{11C5FE8F-C400-4643-8F0D-18AD7C8BFAB2}"/>
              </a:ext>
            </a:extLst>
          </p:cNvPr>
          <p:cNvSpPr/>
          <p:nvPr/>
        </p:nvSpPr>
        <p:spPr>
          <a:xfrm flipV="1">
            <a:off x="1658473" y="4342167"/>
            <a:ext cx="117997" cy="117997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B50F674-586E-4B70-BB30-84A1F86EA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2" y="2360465"/>
            <a:ext cx="1779138" cy="1334354"/>
          </a:xfrm>
          <a:prstGeom prst="rect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C0FD058E-4F89-47AC-9E53-15A1FAAFB5F7}"/>
              </a:ext>
            </a:extLst>
          </p:cNvPr>
          <p:cNvSpPr txBox="1"/>
          <p:nvPr/>
        </p:nvSpPr>
        <p:spPr>
          <a:xfrm>
            <a:off x="946606" y="4998660"/>
            <a:ext cx="1541730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>
              <a:buNone/>
            </a:pPr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CONCEPT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89EACDB2-A25D-470B-BB5C-67E083420A73}"/>
              </a:ext>
            </a:extLst>
          </p:cNvPr>
          <p:cNvSpPr txBox="1"/>
          <p:nvPr/>
        </p:nvSpPr>
        <p:spPr>
          <a:xfrm>
            <a:off x="1065310" y="4665841"/>
            <a:ext cx="1304322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>
              <a:buNone/>
            </a:pPr>
            <a:r>
              <a:rPr lang="en-US" altLang="zh-CN" sz="2000" b="1" dirty="0">
                <a:solidFill>
                  <a:schemeClr val="accent5"/>
                </a:solidFill>
                <a:latin typeface="+mj-ea"/>
                <a:ea typeface="+mj-ea"/>
              </a:rPr>
              <a:t>20XX.X.X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B59680EA-E635-4516-B9EB-421C275AAF13}"/>
              </a:ext>
            </a:extLst>
          </p:cNvPr>
          <p:cNvSpPr txBox="1"/>
          <p:nvPr/>
        </p:nvSpPr>
        <p:spPr>
          <a:xfrm flipH="1">
            <a:off x="779017" y="5311958"/>
            <a:ext cx="1876909" cy="742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consectetuer adipiscing elit. Maecenas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porttitor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等腰三角形 57">
            <a:extLst>
              <a:ext uri="{FF2B5EF4-FFF2-40B4-BE49-F238E27FC236}">
                <a16:creationId xmlns:a16="http://schemas.microsoft.com/office/drawing/2014/main" id="{7F0E8440-EF96-4024-94B6-34A6CA8380EA}"/>
              </a:ext>
            </a:extLst>
          </p:cNvPr>
          <p:cNvSpPr/>
          <p:nvPr/>
        </p:nvSpPr>
        <p:spPr>
          <a:xfrm>
            <a:off x="1658472" y="6107285"/>
            <a:ext cx="117997" cy="117997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68B31F39-BE0E-41B0-A490-740C947831FA}"/>
              </a:ext>
            </a:extLst>
          </p:cNvPr>
          <p:cNvSpPr/>
          <p:nvPr/>
        </p:nvSpPr>
        <p:spPr>
          <a:xfrm>
            <a:off x="4577492" y="4018493"/>
            <a:ext cx="117997" cy="11799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等腰三角形 61">
            <a:extLst>
              <a:ext uri="{FF2B5EF4-FFF2-40B4-BE49-F238E27FC236}">
                <a16:creationId xmlns:a16="http://schemas.microsoft.com/office/drawing/2014/main" id="{B133C1F4-D2DC-4004-99DC-E4A5B01B02C1}"/>
              </a:ext>
            </a:extLst>
          </p:cNvPr>
          <p:cNvSpPr/>
          <p:nvPr/>
        </p:nvSpPr>
        <p:spPr>
          <a:xfrm flipV="1">
            <a:off x="4577492" y="3694819"/>
            <a:ext cx="117997" cy="117997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3" name="等腰三角形 62">
            <a:extLst>
              <a:ext uri="{FF2B5EF4-FFF2-40B4-BE49-F238E27FC236}">
                <a16:creationId xmlns:a16="http://schemas.microsoft.com/office/drawing/2014/main" id="{7F633047-116C-41AD-8D08-268826D98410}"/>
              </a:ext>
            </a:extLst>
          </p:cNvPr>
          <p:cNvSpPr/>
          <p:nvPr/>
        </p:nvSpPr>
        <p:spPr>
          <a:xfrm flipV="1">
            <a:off x="4577492" y="1955981"/>
            <a:ext cx="117997" cy="117997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8C5819F8-EF05-4B93-8E4B-D634C90D6805}"/>
              </a:ext>
            </a:extLst>
          </p:cNvPr>
          <p:cNvSpPr txBox="1"/>
          <p:nvPr/>
        </p:nvSpPr>
        <p:spPr>
          <a:xfrm>
            <a:off x="3984329" y="2612653"/>
            <a:ext cx="1304322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>
              <a:buNone/>
            </a:pPr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START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0D240176-B618-4248-8553-44AEAF0EE561}"/>
              </a:ext>
            </a:extLst>
          </p:cNvPr>
          <p:cNvSpPr txBox="1"/>
          <p:nvPr/>
        </p:nvSpPr>
        <p:spPr>
          <a:xfrm>
            <a:off x="3984329" y="2279655"/>
            <a:ext cx="1304322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>
              <a:buNone/>
            </a:pPr>
            <a:r>
              <a:rPr lang="en-US" altLang="zh-CN" sz="2000" b="1" dirty="0">
                <a:solidFill>
                  <a:schemeClr val="accent5"/>
                </a:solidFill>
                <a:latin typeface="+mj-ea"/>
                <a:ea typeface="+mj-ea"/>
              </a:rPr>
              <a:t>20XX.X.X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7BCADC84-1452-4D41-843E-980ECDAC1376}"/>
              </a:ext>
            </a:extLst>
          </p:cNvPr>
          <p:cNvSpPr txBox="1"/>
          <p:nvPr/>
        </p:nvSpPr>
        <p:spPr>
          <a:xfrm flipH="1">
            <a:off x="3698036" y="2925772"/>
            <a:ext cx="1876909" cy="742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consectetuer adipiscing elit. Maecenas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porttitor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A4F641DD-DBAE-4426-8CD0-DBEF87B156A0}"/>
              </a:ext>
            </a:extLst>
          </p:cNvPr>
          <p:cNvGrpSpPr/>
          <p:nvPr/>
        </p:nvGrpSpPr>
        <p:grpSpPr>
          <a:xfrm>
            <a:off x="3746921" y="4342167"/>
            <a:ext cx="1779138" cy="1484350"/>
            <a:chOff x="3568426" y="4086063"/>
            <a:chExt cx="1779138" cy="1484350"/>
          </a:xfrm>
        </p:grpSpPr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03A6644B-9F6D-44F5-ACF8-8F86863CB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426" y="4236059"/>
              <a:ext cx="1779138" cy="1334354"/>
            </a:xfrm>
            <a:prstGeom prst="rect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</a:ln>
          </p:spPr>
        </p:pic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9BDC0CAC-F5D3-4C00-B284-46085A171654}"/>
                </a:ext>
              </a:extLst>
            </p:cNvPr>
            <p:cNvSpPr/>
            <p:nvPr/>
          </p:nvSpPr>
          <p:spPr>
            <a:xfrm>
              <a:off x="4398997" y="4086063"/>
              <a:ext cx="117997" cy="117997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0" name="椭圆 69">
            <a:extLst>
              <a:ext uri="{FF2B5EF4-FFF2-40B4-BE49-F238E27FC236}">
                <a16:creationId xmlns:a16="http://schemas.microsoft.com/office/drawing/2014/main" id="{3478E1FD-B4BA-4336-B594-187DF309D42F}"/>
              </a:ext>
            </a:extLst>
          </p:cNvPr>
          <p:cNvSpPr/>
          <p:nvPr/>
        </p:nvSpPr>
        <p:spPr>
          <a:xfrm>
            <a:off x="7496511" y="4018493"/>
            <a:ext cx="117997" cy="11799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等腰三角形 70">
            <a:extLst>
              <a:ext uri="{FF2B5EF4-FFF2-40B4-BE49-F238E27FC236}">
                <a16:creationId xmlns:a16="http://schemas.microsoft.com/office/drawing/2014/main" id="{9B97E850-FC0D-4C4E-9BB4-6345C04D9985}"/>
              </a:ext>
            </a:extLst>
          </p:cNvPr>
          <p:cNvSpPr/>
          <p:nvPr/>
        </p:nvSpPr>
        <p:spPr>
          <a:xfrm flipV="1">
            <a:off x="7496511" y="3694819"/>
            <a:ext cx="117997" cy="117997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等腰三角形 71">
            <a:extLst>
              <a:ext uri="{FF2B5EF4-FFF2-40B4-BE49-F238E27FC236}">
                <a16:creationId xmlns:a16="http://schemas.microsoft.com/office/drawing/2014/main" id="{7E386862-5E5E-4581-9FCA-C6E3C51690A2}"/>
              </a:ext>
            </a:extLst>
          </p:cNvPr>
          <p:cNvSpPr/>
          <p:nvPr/>
        </p:nvSpPr>
        <p:spPr>
          <a:xfrm flipV="1">
            <a:off x="7496511" y="4342167"/>
            <a:ext cx="117997" cy="117997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3" name="图片 72">
            <a:extLst>
              <a:ext uri="{FF2B5EF4-FFF2-40B4-BE49-F238E27FC236}">
                <a16:creationId xmlns:a16="http://schemas.microsoft.com/office/drawing/2014/main" id="{935E9C23-31C4-4025-B1DF-73FE7DC56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40" y="2360465"/>
            <a:ext cx="1779138" cy="1334354"/>
          </a:xfrm>
          <a:prstGeom prst="rect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74" name="文本框 73">
            <a:extLst>
              <a:ext uri="{FF2B5EF4-FFF2-40B4-BE49-F238E27FC236}">
                <a16:creationId xmlns:a16="http://schemas.microsoft.com/office/drawing/2014/main" id="{82A95D58-775D-4FA2-AAE0-D86A034884CF}"/>
              </a:ext>
            </a:extLst>
          </p:cNvPr>
          <p:cNvSpPr txBox="1"/>
          <p:nvPr/>
        </p:nvSpPr>
        <p:spPr>
          <a:xfrm>
            <a:off x="6831423" y="4998660"/>
            <a:ext cx="1448172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>
              <a:buNone/>
            </a:pPr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PARTNER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2912302A-31EE-4F09-89AD-78207EF2F1D9}"/>
              </a:ext>
            </a:extLst>
          </p:cNvPr>
          <p:cNvSpPr txBox="1"/>
          <p:nvPr/>
        </p:nvSpPr>
        <p:spPr>
          <a:xfrm>
            <a:off x="6903348" y="4665841"/>
            <a:ext cx="1304322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>
              <a:buNone/>
            </a:pPr>
            <a:r>
              <a:rPr lang="en-US" altLang="zh-CN" sz="2000" b="1" dirty="0">
                <a:solidFill>
                  <a:schemeClr val="accent5"/>
                </a:solidFill>
                <a:latin typeface="+mj-ea"/>
                <a:ea typeface="+mj-ea"/>
              </a:rPr>
              <a:t>20XX.X.X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E9E87149-3062-45AB-8CC6-103864E4C925}"/>
              </a:ext>
            </a:extLst>
          </p:cNvPr>
          <p:cNvSpPr txBox="1"/>
          <p:nvPr/>
        </p:nvSpPr>
        <p:spPr>
          <a:xfrm flipH="1">
            <a:off x="6617055" y="5311958"/>
            <a:ext cx="1876909" cy="742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consectetuer adipiscing elit. Maecenas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porttitor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等腰三角形 76">
            <a:extLst>
              <a:ext uri="{FF2B5EF4-FFF2-40B4-BE49-F238E27FC236}">
                <a16:creationId xmlns:a16="http://schemas.microsoft.com/office/drawing/2014/main" id="{C0EFBC37-02C8-4E18-82CD-C73740CEC9D6}"/>
              </a:ext>
            </a:extLst>
          </p:cNvPr>
          <p:cNvSpPr/>
          <p:nvPr/>
        </p:nvSpPr>
        <p:spPr>
          <a:xfrm>
            <a:off x="7496511" y="6107285"/>
            <a:ext cx="117997" cy="117997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DDC3D4B2-75B1-4BAE-A2CF-6E1A25554F7C}"/>
              </a:ext>
            </a:extLst>
          </p:cNvPr>
          <p:cNvSpPr/>
          <p:nvPr/>
        </p:nvSpPr>
        <p:spPr>
          <a:xfrm>
            <a:off x="10415530" y="4018493"/>
            <a:ext cx="117997" cy="11799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3" name="等腰三角形 92">
            <a:extLst>
              <a:ext uri="{FF2B5EF4-FFF2-40B4-BE49-F238E27FC236}">
                <a16:creationId xmlns:a16="http://schemas.microsoft.com/office/drawing/2014/main" id="{2E3E67CD-C1CE-4515-8A6B-349F05F20F35}"/>
              </a:ext>
            </a:extLst>
          </p:cNvPr>
          <p:cNvSpPr/>
          <p:nvPr/>
        </p:nvSpPr>
        <p:spPr>
          <a:xfrm flipV="1">
            <a:off x="10415530" y="3694819"/>
            <a:ext cx="117997" cy="117997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8" name="等腰三角形 97">
            <a:extLst>
              <a:ext uri="{FF2B5EF4-FFF2-40B4-BE49-F238E27FC236}">
                <a16:creationId xmlns:a16="http://schemas.microsoft.com/office/drawing/2014/main" id="{DBFF61E5-66E3-4DA3-ADC8-19783AE86D50}"/>
              </a:ext>
            </a:extLst>
          </p:cNvPr>
          <p:cNvSpPr/>
          <p:nvPr/>
        </p:nvSpPr>
        <p:spPr>
          <a:xfrm flipV="1">
            <a:off x="10415530" y="1955981"/>
            <a:ext cx="117997" cy="117997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E5CA0823-8B3B-4B6F-AA5D-FC68CCE79515}"/>
              </a:ext>
            </a:extLst>
          </p:cNvPr>
          <p:cNvSpPr txBox="1"/>
          <p:nvPr/>
        </p:nvSpPr>
        <p:spPr>
          <a:xfrm>
            <a:off x="9762151" y="2612653"/>
            <a:ext cx="1424753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>
              <a:buNone/>
            </a:pPr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SOURCES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94058959-88C0-4F39-95A6-887EC8D63F7A}"/>
              </a:ext>
            </a:extLst>
          </p:cNvPr>
          <p:cNvSpPr txBox="1"/>
          <p:nvPr/>
        </p:nvSpPr>
        <p:spPr>
          <a:xfrm>
            <a:off x="9822367" y="2279655"/>
            <a:ext cx="1304322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>
              <a:buNone/>
            </a:pPr>
            <a:r>
              <a:rPr lang="en-US" altLang="zh-CN" sz="2000" b="1" dirty="0">
                <a:solidFill>
                  <a:schemeClr val="accent5"/>
                </a:solidFill>
                <a:latin typeface="+mj-ea"/>
                <a:ea typeface="+mj-ea"/>
              </a:rPr>
              <a:t>20XX.X.X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E4A43DD3-42DB-440B-BBD7-D59E1E149D95}"/>
              </a:ext>
            </a:extLst>
          </p:cNvPr>
          <p:cNvSpPr txBox="1"/>
          <p:nvPr/>
        </p:nvSpPr>
        <p:spPr>
          <a:xfrm flipH="1">
            <a:off x="9536074" y="2925772"/>
            <a:ext cx="1876909" cy="742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consectetuer adipiscing elit. Maecenas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porttitor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3173E373-233A-457A-B9AD-1A09E763DF39}"/>
              </a:ext>
            </a:extLst>
          </p:cNvPr>
          <p:cNvGrpSpPr/>
          <p:nvPr/>
        </p:nvGrpSpPr>
        <p:grpSpPr>
          <a:xfrm>
            <a:off x="9584959" y="4342167"/>
            <a:ext cx="1779138" cy="1484350"/>
            <a:chOff x="3568426" y="4086063"/>
            <a:chExt cx="1779138" cy="1484350"/>
          </a:xfrm>
        </p:grpSpPr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id="{741BAE97-2E97-4295-83C5-CC850F9A4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426" y="4236059"/>
              <a:ext cx="1779138" cy="1334354"/>
            </a:xfrm>
            <a:prstGeom prst="rect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</a:ln>
          </p:spPr>
        </p:pic>
        <p:sp>
          <p:nvSpPr>
            <p:cNvPr id="97" name="等腰三角形 96">
              <a:extLst>
                <a:ext uri="{FF2B5EF4-FFF2-40B4-BE49-F238E27FC236}">
                  <a16:creationId xmlns:a16="http://schemas.microsoft.com/office/drawing/2014/main" id="{C7E1D248-1C7D-48E0-B004-C8553B814A12}"/>
                </a:ext>
              </a:extLst>
            </p:cNvPr>
            <p:cNvSpPr/>
            <p:nvPr/>
          </p:nvSpPr>
          <p:spPr>
            <a:xfrm>
              <a:off x="4398997" y="4086063"/>
              <a:ext cx="117997" cy="117997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DA24AF7C-A39D-47AD-9B92-2B4E7DA2873A}"/>
              </a:ext>
            </a:extLst>
          </p:cNvPr>
          <p:cNvSpPr txBox="1">
            <a:spLocks/>
          </p:cNvSpPr>
          <p:nvPr/>
        </p:nvSpPr>
        <p:spPr>
          <a:xfrm>
            <a:off x="660400" y="780278"/>
            <a:ext cx="3152172" cy="64633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369617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DF0A2C6B-7C32-4485-A9EA-F62820AF83C9}"/>
              </a:ext>
            </a:extLst>
          </p:cNvPr>
          <p:cNvGrpSpPr/>
          <p:nvPr/>
        </p:nvGrpSpPr>
        <p:grpSpPr>
          <a:xfrm>
            <a:off x="711305" y="2698303"/>
            <a:ext cx="2535058" cy="1971715"/>
            <a:chOff x="711305" y="2698303"/>
            <a:chExt cx="2535058" cy="197171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F2D1D72-75BA-45D1-B62A-DC030ACC4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305" y="2698303"/>
              <a:ext cx="2535058" cy="1901294"/>
            </a:xfrm>
            <a:prstGeom prst="rect">
              <a:avLst/>
            </a:prstGeom>
            <a:ln w="31750">
              <a:noFill/>
            </a:ln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77605D8-5693-435A-AE9C-A55AB322842B}"/>
                </a:ext>
              </a:extLst>
            </p:cNvPr>
            <p:cNvSpPr/>
            <p:nvPr/>
          </p:nvSpPr>
          <p:spPr>
            <a:xfrm>
              <a:off x="711305" y="4599597"/>
              <a:ext cx="2535058" cy="7042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1FAC45E4-3B9B-4BF4-8030-D50C84657C24}"/>
              </a:ext>
            </a:extLst>
          </p:cNvPr>
          <p:cNvSpPr txBox="1"/>
          <p:nvPr/>
        </p:nvSpPr>
        <p:spPr>
          <a:xfrm>
            <a:off x="608418" y="4754572"/>
            <a:ext cx="2007993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accent5"/>
                </a:solidFill>
                <a:latin typeface="+mj-ea"/>
                <a:ea typeface="+mj-ea"/>
              </a:rPr>
              <a:t>MR. </a:t>
            </a:r>
            <a:r>
              <a:rPr lang="en-US" altLang="zh-CN" sz="2000" dirty="0" err="1">
                <a:solidFill>
                  <a:schemeClr val="accent5"/>
                </a:solidFill>
                <a:latin typeface="+mj-ea"/>
                <a:ea typeface="+mj-ea"/>
              </a:rPr>
              <a:t>OfficePLUS</a:t>
            </a:r>
            <a:endParaRPr lang="en-US" altLang="zh-CN" sz="2000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8CD3617-20E1-429C-A859-3A5854E8F450}"/>
              </a:ext>
            </a:extLst>
          </p:cNvPr>
          <p:cNvSpPr txBox="1"/>
          <p:nvPr/>
        </p:nvSpPr>
        <p:spPr>
          <a:xfrm flipH="1">
            <a:off x="608419" y="5307773"/>
            <a:ext cx="2637944" cy="742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consectetuer adipiscing elit. Maecenas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Maecenas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porttitor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0B0471E-A014-478F-8FC0-1E236FDD359D}"/>
              </a:ext>
            </a:extLst>
          </p:cNvPr>
          <p:cNvSpPr txBox="1"/>
          <p:nvPr/>
        </p:nvSpPr>
        <p:spPr>
          <a:xfrm>
            <a:off x="608419" y="5080267"/>
            <a:ext cx="1613384" cy="27699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Marketing Director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87FF4C5-A595-4A86-A1EE-6809E688DEA3}"/>
              </a:ext>
            </a:extLst>
          </p:cNvPr>
          <p:cNvSpPr/>
          <p:nvPr/>
        </p:nvSpPr>
        <p:spPr>
          <a:xfrm>
            <a:off x="711305" y="6181662"/>
            <a:ext cx="268589" cy="540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CB19D3E-CBB3-4ECF-8338-35CA6254E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74" y="2698303"/>
            <a:ext cx="2535058" cy="1901294"/>
          </a:xfrm>
          <a:prstGeom prst="rect">
            <a:avLst/>
          </a:prstGeom>
          <a:ln w="31750">
            <a:noFill/>
          </a:ln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96C5D5DC-AAB9-454F-A94E-2F738C52DC69}"/>
              </a:ext>
            </a:extLst>
          </p:cNvPr>
          <p:cNvSpPr/>
          <p:nvPr/>
        </p:nvSpPr>
        <p:spPr>
          <a:xfrm>
            <a:off x="4847574" y="4599597"/>
            <a:ext cx="2535058" cy="704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DB3316C-1AE1-4C4B-BA50-0A49BA32F067}"/>
              </a:ext>
            </a:extLst>
          </p:cNvPr>
          <p:cNvSpPr txBox="1"/>
          <p:nvPr/>
        </p:nvSpPr>
        <p:spPr>
          <a:xfrm>
            <a:off x="4744687" y="4754572"/>
            <a:ext cx="2007993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accent5"/>
                </a:solidFill>
                <a:latin typeface="+mj-ea"/>
                <a:ea typeface="+mj-ea"/>
              </a:rPr>
              <a:t>MR. </a:t>
            </a:r>
            <a:r>
              <a:rPr lang="en-US" altLang="zh-CN" sz="2000" dirty="0" err="1">
                <a:solidFill>
                  <a:schemeClr val="accent5"/>
                </a:solidFill>
                <a:latin typeface="+mj-ea"/>
                <a:ea typeface="+mj-ea"/>
              </a:rPr>
              <a:t>OfficePLUS</a:t>
            </a:r>
            <a:endParaRPr lang="en-US" altLang="zh-CN" sz="2000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9520EA9-7CBC-4FB5-B077-E3731DFFA897}"/>
              </a:ext>
            </a:extLst>
          </p:cNvPr>
          <p:cNvSpPr txBox="1"/>
          <p:nvPr/>
        </p:nvSpPr>
        <p:spPr>
          <a:xfrm flipH="1">
            <a:off x="4744688" y="5307773"/>
            <a:ext cx="2637944" cy="742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consectetuer adipiscing elit. Maecenas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Maecenas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porttitor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29B1F98-7EED-4F62-B275-F44F77727F9F}"/>
              </a:ext>
            </a:extLst>
          </p:cNvPr>
          <p:cNvSpPr txBox="1"/>
          <p:nvPr/>
        </p:nvSpPr>
        <p:spPr>
          <a:xfrm>
            <a:off x="4744688" y="5080267"/>
            <a:ext cx="1613384" cy="27699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Marketing Director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AE1A60B-6FCE-4B63-9999-41F5653C0FDA}"/>
              </a:ext>
            </a:extLst>
          </p:cNvPr>
          <p:cNvSpPr/>
          <p:nvPr/>
        </p:nvSpPr>
        <p:spPr>
          <a:xfrm>
            <a:off x="4847574" y="6181662"/>
            <a:ext cx="268589" cy="540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19EF6075-7159-4457-A701-2659F2776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842" y="2698303"/>
            <a:ext cx="2535058" cy="1901294"/>
          </a:xfrm>
          <a:prstGeom prst="rect">
            <a:avLst/>
          </a:prstGeom>
          <a:ln w="31750">
            <a:noFill/>
          </a:ln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603C30C3-230C-46D9-9C47-92F02FBC702E}"/>
              </a:ext>
            </a:extLst>
          </p:cNvPr>
          <p:cNvSpPr/>
          <p:nvPr/>
        </p:nvSpPr>
        <p:spPr>
          <a:xfrm>
            <a:off x="8983842" y="4599597"/>
            <a:ext cx="2535058" cy="704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FCE2DB7-1E17-4513-A68D-0DEA3CF733E4}"/>
              </a:ext>
            </a:extLst>
          </p:cNvPr>
          <p:cNvSpPr txBox="1"/>
          <p:nvPr/>
        </p:nvSpPr>
        <p:spPr>
          <a:xfrm>
            <a:off x="8880956" y="4754572"/>
            <a:ext cx="2007992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accent5"/>
                </a:solidFill>
                <a:latin typeface="+mj-ea"/>
                <a:ea typeface="+mj-ea"/>
              </a:rPr>
              <a:t>MR. </a:t>
            </a:r>
            <a:r>
              <a:rPr lang="en-US" altLang="zh-CN" sz="2000" dirty="0" err="1">
                <a:solidFill>
                  <a:schemeClr val="accent5"/>
                </a:solidFill>
                <a:latin typeface="+mj-ea"/>
                <a:ea typeface="+mj-ea"/>
              </a:rPr>
              <a:t>OfficePLUS</a:t>
            </a:r>
            <a:endParaRPr lang="en-US" altLang="zh-CN" sz="2000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35FBF1C-910F-4C38-BCC0-426536C00940}"/>
              </a:ext>
            </a:extLst>
          </p:cNvPr>
          <p:cNvSpPr txBox="1"/>
          <p:nvPr/>
        </p:nvSpPr>
        <p:spPr>
          <a:xfrm flipH="1">
            <a:off x="8880956" y="5307773"/>
            <a:ext cx="2637944" cy="742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consectetuer adipiscing elit. Maecenas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Maecenas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porttitor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4368C91-F93C-4970-8D87-B5189754385B}"/>
              </a:ext>
            </a:extLst>
          </p:cNvPr>
          <p:cNvSpPr txBox="1"/>
          <p:nvPr/>
        </p:nvSpPr>
        <p:spPr>
          <a:xfrm>
            <a:off x="8880956" y="5080267"/>
            <a:ext cx="1613384" cy="27699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Marketing Director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AA3446D-51C7-40B7-AB3C-01812F30E8BC}"/>
              </a:ext>
            </a:extLst>
          </p:cNvPr>
          <p:cNvSpPr/>
          <p:nvPr/>
        </p:nvSpPr>
        <p:spPr>
          <a:xfrm>
            <a:off x="8983842" y="6181662"/>
            <a:ext cx="268589" cy="540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A68992E-8D5F-420B-B94A-BFF753BA82D7}"/>
              </a:ext>
            </a:extLst>
          </p:cNvPr>
          <p:cNvSpPr txBox="1"/>
          <p:nvPr/>
        </p:nvSpPr>
        <p:spPr>
          <a:xfrm>
            <a:off x="660400" y="1702598"/>
            <a:ext cx="2033587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accent5"/>
                </a:solidFill>
                <a:latin typeface="+mj-ea"/>
                <a:ea typeface="+mj-ea"/>
              </a:rPr>
              <a:t>OUR TEARM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1D293DD-6E3F-4BDC-A0E8-4E1486F8429C}"/>
              </a:ext>
            </a:extLst>
          </p:cNvPr>
          <p:cNvSpPr txBox="1"/>
          <p:nvPr/>
        </p:nvSpPr>
        <p:spPr>
          <a:xfrm flipH="1">
            <a:off x="660399" y="2067129"/>
            <a:ext cx="10858500" cy="2996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consectetuer adipiscing elit. Maecenas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Maecenas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Maecenas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Maecenas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porttitor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1EB6BF1-3DE6-4568-BCE4-6C81500D3FC6}"/>
              </a:ext>
            </a:extLst>
          </p:cNvPr>
          <p:cNvGrpSpPr/>
          <p:nvPr/>
        </p:nvGrpSpPr>
        <p:grpSpPr>
          <a:xfrm>
            <a:off x="2188069" y="1868920"/>
            <a:ext cx="428343" cy="67467"/>
            <a:chOff x="2188069" y="1808843"/>
            <a:chExt cx="428343" cy="67467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D0128F2-88C7-4F8B-A6C5-3F3AB5E156FA}"/>
                </a:ext>
              </a:extLst>
            </p:cNvPr>
            <p:cNvSpPr/>
            <p:nvPr/>
          </p:nvSpPr>
          <p:spPr>
            <a:xfrm>
              <a:off x="2188069" y="1808843"/>
              <a:ext cx="67467" cy="674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D7E91EC3-3DF9-48EF-B51F-EC78CB08B6CC}"/>
                </a:ext>
              </a:extLst>
            </p:cNvPr>
            <p:cNvSpPr/>
            <p:nvPr/>
          </p:nvSpPr>
          <p:spPr>
            <a:xfrm>
              <a:off x="2368507" y="1808843"/>
              <a:ext cx="67467" cy="674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96245E6F-F848-463C-846E-955FA56866FE}"/>
                </a:ext>
              </a:extLst>
            </p:cNvPr>
            <p:cNvSpPr/>
            <p:nvPr/>
          </p:nvSpPr>
          <p:spPr>
            <a:xfrm>
              <a:off x="2548945" y="1808843"/>
              <a:ext cx="67467" cy="674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AB7A9E81-E2D7-486F-BF01-7F9B38004E67}"/>
              </a:ext>
            </a:extLst>
          </p:cNvPr>
          <p:cNvSpPr txBox="1">
            <a:spLocks/>
          </p:cNvSpPr>
          <p:nvPr/>
        </p:nvSpPr>
        <p:spPr>
          <a:xfrm>
            <a:off x="660400" y="780278"/>
            <a:ext cx="3152172" cy="64633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1088439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3E0357F-1709-486B-AB3E-68B0DDDBB5D6}"/>
              </a:ext>
            </a:extLst>
          </p:cNvPr>
          <p:cNvSpPr txBox="1"/>
          <p:nvPr/>
        </p:nvSpPr>
        <p:spPr>
          <a:xfrm>
            <a:off x="1512796" y="317778"/>
            <a:ext cx="2618024" cy="53860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344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</a:rPr>
              <a:t>P</a:t>
            </a:r>
            <a:endParaRPr lang="zh-CN" altLang="en-US" sz="34400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E2EEF87-8A1E-4EFB-A4C4-D80249EE3487}"/>
              </a:ext>
            </a:extLst>
          </p:cNvPr>
          <p:cNvSpPr txBox="1"/>
          <p:nvPr/>
        </p:nvSpPr>
        <p:spPr>
          <a:xfrm>
            <a:off x="3654297" y="2997815"/>
            <a:ext cx="141417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effectLst/>
                <a:latin typeface="+mj-ea"/>
                <a:ea typeface="+mj-ea"/>
              </a:rPr>
              <a:t>ART ONE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EE26C23-1DAA-4D1E-AB6A-7F1EC55E485D}"/>
              </a:ext>
            </a:extLst>
          </p:cNvPr>
          <p:cNvSpPr txBox="1">
            <a:spLocks/>
          </p:cNvSpPr>
          <p:nvPr/>
        </p:nvSpPr>
        <p:spPr>
          <a:xfrm>
            <a:off x="2633323" y="3317856"/>
            <a:ext cx="8643042" cy="142192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OUR WORKS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BE615C5-3315-4DD9-B87F-92693E266A42}"/>
              </a:ext>
            </a:extLst>
          </p:cNvPr>
          <p:cNvCxnSpPr>
            <a:cxnSpLocks/>
          </p:cNvCxnSpPr>
          <p:nvPr/>
        </p:nvCxnSpPr>
        <p:spPr>
          <a:xfrm>
            <a:off x="5161280" y="3228647"/>
            <a:ext cx="4465320" cy="0"/>
          </a:xfrm>
          <a:prstGeom prst="line">
            <a:avLst/>
          </a:prstGeom>
          <a:ln w="254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C5055986-C035-4810-AE4F-B9FF64FE87F7}"/>
              </a:ext>
            </a:extLst>
          </p:cNvPr>
          <p:cNvSpPr txBox="1"/>
          <p:nvPr/>
        </p:nvSpPr>
        <p:spPr>
          <a:xfrm flipH="1">
            <a:off x="1887193" y="4660340"/>
            <a:ext cx="8055460" cy="6181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consectetuer adipiscing elit. Maecenas porttitor congue massa.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Fusce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posuere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 magna sed pulvinar ultricies, purus lectus malesuada libero, sit amet commodo magna eros quis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urna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20B9879-708C-419F-BFEF-9AAB405DFF6C}"/>
              </a:ext>
            </a:extLst>
          </p:cNvPr>
          <p:cNvSpPr txBox="1"/>
          <p:nvPr/>
        </p:nvSpPr>
        <p:spPr>
          <a:xfrm flipH="1">
            <a:off x="5121314" y="2930127"/>
            <a:ext cx="4678006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atinLnBrk="1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consectetuer adipiscing elit. Maecenas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AA38847-EF25-4C9F-B0DA-8BE91FA12E88}"/>
              </a:ext>
            </a:extLst>
          </p:cNvPr>
          <p:cNvSpPr txBox="1"/>
          <p:nvPr/>
        </p:nvSpPr>
        <p:spPr>
          <a:xfrm>
            <a:off x="11370942" y="1881998"/>
            <a:ext cx="726481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01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06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AF243FB-BC63-44A0-A5D6-A8D0884D4C6A}"/>
              </a:ext>
            </a:extLst>
          </p:cNvPr>
          <p:cNvSpPr txBox="1">
            <a:spLocks/>
          </p:cNvSpPr>
          <p:nvPr/>
        </p:nvSpPr>
        <p:spPr>
          <a:xfrm>
            <a:off x="660400" y="770979"/>
            <a:ext cx="3881377" cy="64633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OUR WORKS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F548D4A-2A60-477C-84D2-77E4E0FFCCA5}"/>
              </a:ext>
            </a:extLst>
          </p:cNvPr>
          <p:cNvSpPr/>
          <p:nvPr/>
        </p:nvSpPr>
        <p:spPr>
          <a:xfrm>
            <a:off x="6096000" y="2019300"/>
            <a:ext cx="6096000" cy="4216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0" name="Text Placeholder 8">
            <a:extLst>
              <a:ext uri="{FF2B5EF4-FFF2-40B4-BE49-F238E27FC236}">
                <a16:creationId xmlns:a16="http://schemas.microsoft.com/office/drawing/2014/main" id="{0B9E7AB6-D575-4678-8129-2CA18A248EFE}"/>
              </a:ext>
            </a:extLst>
          </p:cNvPr>
          <p:cNvSpPr txBox="1">
            <a:spLocks/>
          </p:cNvSpPr>
          <p:nvPr/>
        </p:nvSpPr>
        <p:spPr>
          <a:xfrm>
            <a:off x="1654952" y="2440753"/>
            <a:ext cx="2005146" cy="353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5"/>
                </a:solidFill>
                <a:latin typeface="+mj-ea"/>
                <a:ea typeface="+mj-ea"/>
              </a:rPr>
              <a:t>ADVERTISING</a:t>
            </a:r>
          </a:p>
        </p:txBody>
      </p:sp>
      <p:sp>
        <p:nvSpPr>
          <p:cNvPr id="211" name="文本框 210">
            <a:extLst>
              <a:ext uri="{FF2B5EF4-FFF2-40B4-BE49-F238E27FC236}">
                <a16:creationId xmlns:a16="http://schemas.microsoft.com/office/drawing/2014/main" id="{C87E09E1-79CF-4C15-9E6C-3EBD5EAE00C4}"/>
              </a:ext>
            </a:extLst>
          </p:cNvPr>
          <p:cNvSpPr txBox="1"/>
          <p:nvPr/>
        </p:nvSpPr>
        <p:spPr>
          <a:xfrm flipH="1">
            <a:off x="1654949" y="2714096"/>
            <a:ext cx="3877465" cy="521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07" name="矩形 206">
            <a:extLst>
              <a:ext uri="{FF2B5EF4-FFF2-40B4-BE49-F238E27FC236}">
                <a16:creationId xmlns:a16="http://schemas.microsoft.com/office/drawing/2014/main" id="{CEC81790-894E-4767-8418-B5EACE57D059}"/>
              </a:ext>
            </a:extLst>
          </p:cNvPr>
          <p:cNvSpPr/>
          <p:nvPr/>
        </p:nvSpPr>
        <p:spPr>
          <a:xfrm>
            <a:off x="3388707" y="2638843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8" name="矩形 207">
            <a:extLst>
              <a:ext uri="{FF2B5EF4-FFF2-40B4-BE49-F238E27FC236}">
                <a16:creationId xmlns:a16="http://schemas.microsoft.com/office/drawing/2014/main" id="{91A8C1CC-2112-4004-82DA-CC919B3E7AAE}"/>
              </a:ext>
            </a:extLst>
          </p:cNvPr>
          <p:cNvSpPr/>
          <p:nvPr/>
        </p:nvSpPr>
        <p:spPr>
          <a:xfrm>
            <a:off x="3528794" y="2638842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9" name="矩形 208">
            <a:extLst>
              <a:ext uri="{FF2B5EF4-FFF2-40B4-BE49-F238E27FC236}">
                <a16:creationId xmlns:a16="http://schemas.microsoft.com/office/drawing/2014/main" id="{0E067F7F-CB6C-4F1D-8F27-BBDB1798B6CD}"/>
              </a:ext>
            </a:extLst>
          </p:cNvPr>
          <p:cNvSpPr/>
          <p:nvPr/>
        </p:nvSpPr>
        <p:spPr>
          <a:xfrm>
            <a:off x="3668881" y="2638842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22" name="组合 221">
            <a:extLst>
              <a:ext uri="{FF2B5EF4-FFF2-40B4-BE49-F238E27FC236}">
                <a16:creationId xmlns:a16="http://schemas.microsoft.com/office/drawing/2014/main" id="{79FF91DF-C3CA-487D-B840-1CA108C73C07}"/>
              </a:ext>
            </a:extLst>
          </p:cNvPr>
          <p:cNvGrpSpPr/>
          <p:nvPr/>
        </p:nvGrpSpPr>
        <p:grpSpPr>
          <a:xfrm>
            <a:off x="750427" y="2505113"/>
            <a:ext cx="762000" cy="685800"/>
            <a:chOff x="1017176" y="2238764"/>
            <a:chExt cx="762000" cy="685800"/>
          </a:xfrm>
          <a:solidFill>
            <a:schemeClr val="accent5"/>
          </a:solidFill>
        </p:grpSpPr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24BE08C2-95D1-4CAA-8879-8465F0C7384A}"/>
                </a:ext>
              </a:extLst>
            </p:cNvPr>
            <p:cNvSpPr/>
            <p:nvPr/>
          </p:nvSpPr>
          <p:spPr>
            <a:xfrm>
              <a:off x="1017176" y="2791214"/>
              <a:ext cx="762000" cy="133350"/>
            </a:xfrm>
            <a:custGeom>
              <a:avLst/>
              <a:gdLst>
                <a:gd name="connsiteX0" fmla="*/ 381000 w 762000"/>
                <a:gd name="connsiteY0" fmla="*/ 38100 h 133350"/>
                <a:gd name="connsiteX1" fmla="*/ 409575 w 762000"/>
                <a:gd name="connsiteY1" fmla="*/ 66675 h 133350"/>
                <a:gd name="connsiteX2" fmla="*/ 381000 w 762000"/>
                <a:gd name="connsiteY2" fmla="*/ 95250 h 133350"/>
                <a:gd name="connsiteX3" fmla="*/ 352425 w 762000"/>
                <a:gd name="connsiteY3" fmla="*/ 66675 h 133350"/>
                <a:gd name="connsiteX4" fmla="*/ 381000 w 762000"/>
                <a:gd name="connsiteY4" fmla="*/ 38100 h 133350"/>
                <a:gd name="connsiteX5" fmla="*/ 0 w 762000"/>
                <a:gd name="connsiteY5" fmla="*/ 133350 h 133350"/>
                <a:gd name="connsiteX6" fmla="*/ 762000 w 762000"/>
                <a:gd name="connsiteY6" fmla="*/ 133350 h 133350"/>
                <a:gd name="connsiteX7" fmla="*/ 762000 w 762000"/>
                <a:gd name="connsiteY7" fmla="*/ 0 h 133350"/>
                <a:gd name="connsiteX8" fmla="*/ 0 w 762000"/>
                <a:gd name="connsiteY8" fmla="*/ 0 h 133350"/>
                <a:gd name="connsiteX9" fmla="*/ 0 w 762000"/>
                <a:gd name="connsiteY9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33350">
                  <a:moveTo>
                    <a:pt x="381000" y="38100"/>
                  </a:moveTo>
                  <a:cubicBezTo>
                    <a:pt x="397193" y="38100"/>
                    <a:pt x="409575" y="50483"/>
                    <a:pt x="409575" y="66675"/>
                  </a:cubicBezTo>
                  <a:cubicBezTo>
                    <a:pt x="409575" y="82867"/>
                    <a:pt x="397193" y="95250"/>
                    <a:pt x="381000" y="95250"/>
                  </a:cubicBezTo>
                  <a:cubicBezTo>
                    <a:pt x="364808" y="95250"/>
                    <a:pt x="352425" y="82867"/>
                    <a:pt x="352425" y="66675"/>
                  </a:cubicBezTo>
                  <a:cubicBezTo>
                    <a:pt x="352425" y="50483"/>
                    <a:pt x="364808" y="38100"/>
                    <a:pt x="381000" y="38100"/>
                  </a:cubicBezTo>
                  <a:close/>
                  <a:moveTo>
                    <a:pt x="0" y="133350"/>
                  </a:moveTo>
                  <a:lnTo>
                    <a:pt x="762000" y="133350"/>
                  </a:lnTo>
                  <a:lnTo>
                    <a:pt x="762000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2D7099E2-14E7-4AC2-8552-9824813E78EF}"/>
                </a:ext>
              </a:extLst>
            </p:cNvPr>
            <p:cNvSpPr/>
            <p:nvPr/>
          </p:nvSpPr>
          <p:spPr>
            <a:xfrm>
              <a:off x="1207676" y="2467364"/>
              <a:ext cx="95250" cy="38100"/>
            </a:xfrm>
            <a:custGeom>
              <a:avLst/>
              <a:gdLst>
                <a:gd name="connsiteX0" fmla="*/ 0 w 95250"/>
                <a:gd name="connsiteY0" fmla="*/ 0 h 38100"/>
                <a:gd name="connsiteX1" fmla="*/ 95250 w 95250"/>
                <a:gd name="connsiteY1" fmla="*/ 0 h 38100"/>
                <a:gd name="connsiteX2" fmla="*/ 95250 w 95250"/>
                <a:gd name="connsiteY2" fmla="*/ 38100 h 38100"/>
                <a:gd name="connsiteX3" fmla="*/ 0 w 9525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38100">
                  <a:moveTo>
                    <a:pt x="0" y="0"/>
                  </a:moveTo>
                  <a:lnTo>
                    <a:pt x="95250" y="0"/>
                  </a:lnTo>
                  <a:lnTo>
                    <a:pt x="95250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9" name="任意多边形: 形状 218">
              <a:extLst>
                <a:ext uri="{FF2B5EF4-FFF2-40B4-BE49-F238E27FC236}">
                  <a16:creationId xmlns:a16="http://schemas.microsoft.com/office/drawing/2014/main" id="{1A4296F9-9945-40F4-93CE-3399182042C4}"/>
                </a:ext>
              </a:extLst>
            </p:cNvPr>
            <p:cNvSpPr/>
            <p:nvPr/>
          </p:nvSpPr>
          <p:spPr>
            <a:xfrm>
              <a:off x="1207676" y="2391164"/>
              <a:ext cx="95250" cy="38100"/>
            </a:xfrm>
            <a:custGeom>
              <a:avLst/>
              <a:gdLst>
                <a:gd name="connsiteX0" fmla="*/ 0 w 95250"/>
                <a:gd name="connsiteY0" fmla="*/ 0 h 38100"/>
                <a:gd name="connsiteX1" fmla="*/ 95250 w 95250"/>
                <a:gd name="connsiteY1" fmla="*/ 0 h 38100"/>
                <a:gd name="connsiteX2" fmla="*/ 95250 w 95250"/>
                <a:gd name="connsiteY2" fmla="*/ 38100 h 38100"/>
                <a:gd name="connsiteX3" fmla="*/ 0 w 9525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38100">
                  <a:moveTo>
                    <a:pt x="0" y="0"/>
                  </a:moveTo>
                  <a:lnTo>
                    <a:pt x="95250" y="0"/>
                  </a:lnTo>
                  <a:lnTo>
                    <a:pt x="95250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20" name="任意多边形: 形状 219">
              <a:extLst>
                <a:ext uri="{FF2B5EF4-FFF2-40B4-BE49-F238E27FC236}">
                  <a16:creationId xmlns:a16="http://schemas.microsoft.com/office/drawing/2014/main" id="{7D4164B6-A794-458B-BAC0-9235D013D579}"/>
                </a:ext>
              </a:extLst>
            </p:cNvPr>
            <p:cNvSpPr/>
            <p:nvPr/>
          </p:nvSpPr>
          <p:spPr>
            <a:xfrm>
              <a:off x="1207676" y="2314964"/>
              <a:ext cx="95250" cy="38100"/>
            </a:xfrm>
            <a:custGeom>
              <a:avLst/>
              <a:gdLst>
                <a:gd name="connsiteX0" fmla="*/ 0 w 95250"/>
                <a:gd name="connsiteY0" fmla="*/ 0 h 38100"/>
                <a:gd name="connsiteX1" fmla="*/ 95250 w 95250"/>
                <a:gd name="connsiteY1" fmla="*/ 0 h 38100"/>
                <a:gd name="connsiteX2" fmla="*/ 95250 w 95250"/>
                <a:gd name="connsiteY2" fmla="*/ 38100 h 38100"/>
                <a:gd name="connsiteX3" fmla="*/ 0 w 9525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38100">
                  <a:moveTo>
                    <a:pt x="0" y="0"/>
                  </a:moveTo>
                  <a:lnTo>
                    <a:pt x="95250" y="0"/>
                  </a:lnTo>
                  <a:lnTo>
                    <a:pt x="95250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4D009EB2-22C3-4FEC-B157-9958D2C9751D}"/>
                </a:ext>
              </a:extLst>
            </p:cNvPr>
            <p:cNvSpPr/>
            <p:nvPr/>
          </p:nvSpPr>
          <p:spPr>
            <a:xfrm>
              <a:off x="1017176" y="2238764"/>
              <a:ext cx="762000" cy="514350"/>
            </a:xfrm>
            <a:custGeom>
              <a:avLst/>
              <a:gdLst>
                <a:gd name="connsiteX0" fmla="*/ 647700 w 762000"/>
                <a:gd name="connsiteY0" fmla="*/ 304800 h 514350"/>
                <a:gd name="connsiteX1" fmla="*/ 419100 w 762000"/>
                <a:gd name="connsiteY1" fmla="*/ 304800 h 514350"/>
                <a:gd name="connsiteX2" fmla="*/ 419100 w 762000"/>
                <a:gd name="connsiteY2" fmla="*/ 209550 h 514350"/>
                <a:gd name="connsiteX3" fmla="*/ 647700 w 762000"/>
                <a:gd name="connsiteY3" fmla="*/ 209550 h 514350"/>
                <a:gd name="connsiteX4" fmla="*/ 647700 w 762000"/>
                <a:gd name="connsiteY4" fmla="*/ 304800 h 514350"/>
                <a:gd name="connsiteX5" fmla="*/ 323850 w 762000"/>
                <a:gd name="connsiteY5" fmla="*/ 304800 h 514350"/>
                <a:gd name="connsiteX6" fmla="*/ 152400 w 762000"/>
                <a:gd name="connsiteY6" fmla="*/ 304800 h 514350"/>
                <a:gd name="connsiteX7" fmla="*/ 152400 w 762000"/>
                <a:gd name="connsiteY7" fmla="*/ 38100 h 514350"/>
                <a:gd name="connsiteX8" fmla="*/ 323850 w 762000"/>
                <a:gd name="connsiteY8" fmla="*/ 38100 h 514350"/>
                <a:gd name="connsiteX9" fmla="*/ 323850 w 762000"/>
                <a:gd name="connsiteY9" fmla="*/ 304800 h 514350"/>
                <a:gd name="connsiteX10" fmla="*/ 704850 w 762000"/>
                <a:gd name="connsiteY10" fmla="*/ 304800 h 514350"/>
                <a:gd name="connsiteX11" fmla="*/ 704850 w 762000"/>
                <a:gd name="connsiteY11" fmla="*/ 190500 h 514350"/>
                <a:gd name="connsiteX12" fmla="*/ 666750 w 762000"/>
                <a:gd name="connsiteY12" fmla="*/ 152400 h 514350"/>
                <a:gd name="connsiteX13" fmla="*/ 361950 w 762000"/>
                <a:gd name="connsiteY13" fmla="*/ 152400 h 514350"/>
                <a:gd name="connsiteX14" fmla="*/ 361950 w 762000"/>
                <a:gd name="connsiteY14" fmla="*/ 19050 h 514350"/>
                <a:gd name="connsiteX15" fmla="*/ 342900 w 762000"/>
                <a:gd name="connsiteY15" fmla="*/ 0 h 514350"/>
                <a:gd name="connsiteX16" fmla="*/ 133350 w 762000"/>
                <a:gd name="connsiteY16" fmla="*/ 0 h 514350"/>
                <a:gd name="connsiteX17" fmla="*/ 114300 w 762000"/>
                <a:gd name="connsiteY17" fmla="*/ 19050 h 514350"/>
                <a:gd name="connsiteX18" fmla="*/ 114300 w 762000"/>
                <a:gd name="connsiteY18" fmla="*/ 152400 h 514350"/>
                <a:gd name="connsiteX19" fmla="*/ 95250 w 762000"/>
                <a:gd name="connsiteY19" fmla="*/ 152400 h 514350"/>
                <a:gd name="connsiteX20" fmla="*/ 57150 w 762000"/>
                <a:gd name="connsiteY20" fmla="*/ 190500 h 514350"/>
                <a:gd name="connsiteX21" fmla="*/ 57150 w 762000"/>
                <a:gd name="connsiteY21" fmla="*/ 304800 h 514350"/>
                <a:gd name="connsiteX22" fmla="*/ 0 w 762000"/>
                <a:gd name="connsiteY22" fmla="*/ 438150 h 514350"/>
                <a:gd name="connsiteX23" fmla="*/ 0 w 762000"/>
                <a:gd name="connsiteY23" fmla="*/ 514350 h 514350"/>
                <a:gd name="connsiteX24" fmla="*/ 762000 w 762000"/>
                <a:gd name="connsiteY24" fmla="*/ 514350 h 514350"/>
                <a:gd name="connsiteX25" fmla="*/ 762000 w 762000"/>
                <a:gd name="connsiteY25" fmla="*/ 438150 h 514350"/>
                <a:gd name="connsiteX26" fmla="*/ 704850 w 762000"/>
                <a:gd name="connsiteY26" fmla="*/ 3048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62000" h="514350">
                  <a:moveTo>
                    <a:pt x="647700" y="304800"/>
                  </a:moveTo>
                  <a:lnTo>
                    <a:pt x="419100" y="304800"/>
                  </a:lnTo>
                  <a:lnTo>
                    <a:pt x="419100" y="209550"/>
                  </a:lnTo>
                  <a:lnTo>
                    <a:pt x="647700" y="209550"/>
                  </a:lnTo>
                  <a:lnTo>
                    <a:pt x="647700" y="304800"/>
                  </a:lnTo>
                  <a:close/>
                  <a:moveTo>
                    <a:pt x="323850" y="304800"/>
                  </a:moveTo>
                  <a:lnTo>
                    <a:pt x="152400" y="304800"/>
                  </a:lnTo>
                  <a:lnTo>
                    <a:pt x="152400" y="38100"/>
                  </a:lnTo>
                  <a:lnTo>
                    <a:pt x="323850" y="38100"/>
                  </a:lnTo>
                  <a:lnTo>
                    <a:pt x="323850" y="304800"/>
                  </a:lnTo>
                  <a:close/>
                  <a:moveTo>
                    <a:pt x="704850" y="304800"/>
                  </a:moveTo>
                  <a:lnTo>
                    <a:pt x="704850" y="190500"/>
                  </a:lnTo>
                  <a:cubicBezTo>
                    <a:pt x="704850" y="169545"/>
                    <a:pt x="687705" y="152400"/>
                    <a:pt x="666750" y="152400"/>
                  </a:cubicBezTo>
                  <a:lnTo>
                    <a:pt x="361950" y="152400"/>
                  </a:lnTo>
                  <a:lnTo>
                    <a:pt x="361950" y="19050"/>
                  </a:lnTo>
                  <a:cubicBezTo>
                    <a:pt x="361950" y="8572"/>
                    <a:pt x="353378" y="0"/>
                    <a:pt x="342900" y="0"/>
                  </a:cubicBezTo>
                  <a:lnTo>
                    <a:pt x="133350" y="0"/>
                  </a:lnTo>
                  <a:cubicBezTo>
                    <a:pt x="122873" y="0"/>
                    <a:pt x="114300" y="8572"/>
                    <a:pt x="114300" y="19050"/>
                  </a:cubicBezTo>
                  <a:lnTo>
                    <a:pt x="114300" y="152400"/>
                  </a:lnTo>
                  <a:lnTo>
                    <a:pt x="95250" y="152400"/>
                  </a:lnTo>
                  <a:cubicBezTo>
                    <a:pt x="74295" y="152400"/>
                    <a:pt x="57150" y="169545"/>
                    <a:pt x="57150" y="190500"/>
                  </a:cubicBezTo>
                  <a:lnTo>
                    <a:pt x="57150" y="304800"/>
                  </a:lnTo>
                  <a:lnTo>
                    <a:pt x="0" y="438150"/>
                  </a:lnTo>
                  <a:lnTo>
                    <a:pt x="0" y="514350"/>
                  </a:lnTo>
                  <a:lnTo>
                    <a:pt x="762000" y="514350"/>
                  </a:lnTo>
                  <a:lnTo>
                    <a:pt x="762000" y="438150"/>
                  </a:lnTo>
                  <a:lnTo>
                    <a:pt x="704850" y="304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237" name="Text Placeholder 8">
            <a:extLst>
              <a:ext uri="{FF2B5EF4-FFF2-40B4-BE49-F238E27FC236}">
                <a16:creationId xmlns:a16="http://schemas.microsoft.com/office/drawing/2014/main" id="{4ADD0E28-0A93-4DE2-80F4-DCCA39CF2262}"/>
              </a:ext>
            </a:extLst>
          </p:cNvPr>
          <p:cNvSpPr txBox="1">
            <a:spLocks/>
          </p:cNvSpPr>
          <p:nvPr/>
        </p:nvSpPr>
        <p:spPr>
          <a:xfrm>
            <a:off x="1654952" y="3708036"/>
            <a:ext cx="2005146" cy="353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5"/>
                </a:solidFill>
                <a:latin typeface="+mj-ea"/>
                <a:ea typeface="+mj-ea"/>
              </a:rPr>
              <a:t>WEB DESIGN</a:t>
            </a:r>
          </a:p>
        </p:txBody>
      </p:sp>
      <p:sp>
        <p:nvSpPr>
          <p:cNvPr id="238" name="文本框 237">
            <a:extLst>
              <a:ext uri="{FF2B5EF4-FFF2-40B4-BE49-F238E27FC236}">
                <a16:creationId xmlns:a16="http://schemas.microsoft.com/office/drawing/2014/main" id="{356199FF-66C5-4E7A-AD55-C83B54561DAC}"/>
              </a:ext>
            </a:extLst>
          </p:cNvPr>
          <p:cNvSpPr txBox="1"/>
          <p:nvPr/>
        </p:nvSpPr>
        <p:spPr>
          <a:xfrm flipH="1">
            <a:off x="1654949" y="3981379"/>
            <a:ext cx="3877465" cy="521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34" name="矩形 233">
            <a:extLst>
              <a:ext uri="{FF2B5EF4-FFF2-40B4-BE49-F238E27FC236}">
                <a16:creationId xmlns:a16="http://schemas.microsoft.com/office/drawing/2014/main" id="{11F1CF2A-72B2-4D43-9563-598D83B3395D}"/>
              </a:ext>
            </a:extLst>
          </p:cNvPr>
          <p:cNvSpPr/>
          <p:nvPr/>
        </p:nvSpPr>
        <p:spPr>
          <a:xfrm>
            <a:off x="3388707" y="3906126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5" name="矩形 234">
            <a:extLst>
              <a:ext uri="{FF2B5EF4-FFF2-40B4-BE49-F238E27FC236}">
                <a16:creationId xmlns:a16="http://schemas.microsoft.com/office/drawing/2014/main" id="{97A4C4D8-E9C8-4995-BA4E-369D2D44BEB4}"/>
              </a:ext>
            </a:extLst>
          </p:cNvPr>
          <p:cNvSpPr/>
          <p:nvPr/>
        </p:nvSpPr>
        <p:spPr>
          <a:xfrm>
            <a:off x="3528794" y="3906125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6" name="矩形 235">
            <a:extLst>
              <a:ext uri="{FF2B5EF4-FFF2-40B4-BE49-F238E27FC236}">
                <a16:creationId xmlns:a16="http://schemas.microsoft.com/office/drawing/2014/main" id="{74974450-BB4C-4F77-87B1-B33A46110389}"/>
              </a:ext>
            </a:extLst>
          </p:cNvPr>
          <p:cNvSpPr/>
          <p:nvPr/>
        </p:nvSpPr>
        <p:spPr>
          <a:xfrm>
            <a:off x="3668881" y="3906125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1" name="Text Placeholder 8">
            <a:extLst>
              <a:ext uri="{FF2B5EF4-FFF2-40B4-BE49-F238E27FC236}">
                <a16:creationId xmlns:a16="http://schemas.microsoft.com/office/drawing/2014/main" id="{5D6DE0AF-84E9-4CC7-A44F-DCAA6C349496}"/>
              </a:ext>
            </a:extLst>
          </p:cNvPr>
          <p:cNvSpPr txBox="1">
            <a:spLocks/>
          </p:cNvSpPr>
          <p:nvPr/>
        </p:nvSpPr>
        <p:spPr>
          <a:xfrm>
            <a:off x="1654952" y="4975319"/>
            <a:ext cx="2005146" cy="353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5"/>
                </a:solidFill>
                <a:latin typeface="+mj-ea"/>
                <a:ea typeface="+mj-ea"/>
              </a:rPr>
              <a:t>ANALYSIS</a:t>
            </a:r>
          </a:p>
        </p:txBody>
      </p:sp>
      <p:sp>
        <p:nvSpPr>
          <p:cNvPr id="252" name="文本框 251">
            <a:extLst>
              <a:ext uri="{FF2B5EF4-FFF2-40B4-BE49-F238E27FC236}">
                <a16:creationId xmlns:a16="http://schemas.microsoft.com/office/drawing/2014/main" id="{40136076-24ED-4AA7-B634-D1852C62F1E3}"/>
              </a:ext>
            </a:extLst>
          </p:cNvPr>
          <p:cNvSpPr txBox="1"/>
          <p:nvPr/>
        </p:nvSpPr>
        <p:spPr>
          <a:xfrm flipH="1">
            <a:off x="1654949" y="5248662"/>
            <a:ext cx="3877465" cy="521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48" name="矩形 247">
            <a:extLst>
              <a:ext uri="{FF2B5EF4-FFF2-40B4-BE49-F238E27FC236}">
                <a16:creationId xmlns:a16="http://schemas.microsoft.com/office/drawing/2014/main" id="{79293841-C4B3-4BAC-B899-94FD762F85B7}"/>
              </a:ext>
            </a:extLst>
          </p:cNvPr>
          <p:cNvSpPr/>
          <p:nvPr/>
        </p:nvSpPr>
        <p:spPr>
          <a:xfrm>
            <a:off x="3388707" y="5173409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9" name="矩形 248">
            <a:extLst>
              <a:ext uri="{FF2B5EF4-FFF2-40B4-BE49-F238E27FC236}">
                <a16:creationId xmlns:a16="http://schemas.microsoft.com/office/drawing/2014/main" id="{28324205-CE4A-4B98-AE48-57FE6B6F2F02}"/>
              </a:ext>
            </a:extLst>
          </p:cNvPr>
          <p:cNvSpPr/>
          <p:nvPr/>
        </p:nvSpPr>
        <p:spPr>
          <a:xfrm>
            <a:off x="3528794" y="5173408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0" name="矩形 249">
            <a:extLst>
              <a:ext uri="{FF2B5EF4-FFF2-40B4-BE49-F238E27FC236}">
                <a16:creationId xmlns:a16="http://schemas.microsoft.com/office/drawing/2014/main" id="{8EA0FCBD-CD0A-4FB1-A87C-9FD4993468E1}"/>
              </a:ext>
            </a:extLst>
          </p:cNvPr>
          <p:cNvSpPr/>
          <p:nvPr/>
        </p:nvSpPr>
        <p:spPr>
          <a:xfrm>
            <a:off x="3668881" y="5173408"/>
            <a:ext cx="67467" cy="6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67" name="组合 266">
            <a:extLst>
              <a:ext uri="{FF2B5EF4-FFF2-40B4-BE49-F238E27FC236}">
                <a16:creationId xmlns:a16="http://schemas.microsoft.com/office/drawing/2014/main" id="{97EFC44A-CB41-4007-93AB-130407BD686B}"/>
              </a:ext>
            </a:extLst>
          </p:cNvPr>
          <p:cNvGrpSpPr/>
          <p:nvPr/>
        </p:nvGrpSpPr>
        <p:grpSpPr>
          <a:xfrm>
            <a:off x="693277" y="3848596"/>
            <a:ext cx="876300" cy="533400"/>
            <a:chOff x="5657850" y="3162300"/>
            <a:chExt cx="876300" cy="533400"/>
          </a:xfrm>
          <a:solidFill>
            <a:schemeClr val="accent5"/>
          </a:solidFill>
        </p:grpSpPr>
        <p:sp>
          <p:nvSpPr>
            <p:cNvPr id="264" name="任意多边形: 形状 263">
              <a:extLst>
                <a:ext uri="{FF2B5EF4-FFF2-40B4-BE49-F238E27FC236}">
                  <a16:creationId xmlns:a16="http://schemas.microsoft.com/office/drawing/2014/main" id="{65D8890C-B07B-4A7D-B3BB-2B4AA8E09ABC}"/>
                </a:ext>
              </a:extLst>
            </p:cNvPr>
            <p:cNvSpPr/>
            <p:nvPr/>
          </p:nvSpPr>
          <p:spPr>
            <a:xfrm>
              <a:off x="5772150" y="3162300"/>
              <a:ext cx="647700" cy="438150"/>
            </a:xfrm>
            <a:custGeom>
              <a:avLst/>
              <a:gdLst>
                <a:gd name="connsiteX0" fmla="*/ 590550 w 647700"/>
                <a:gd name="connsiteY0" fmla="*/ 381000 h 438150"/>
                <a:gd name="connsiteX1" fmla="*/ 57150 w 647700"/>
                <a:gd name="connsiteY1" fmla="*/ 381000 h 438150"/>
                <a:gd name="connsiteX2" fmla="*/ 57150 w 647700"/>
                <a:gd name="connsiteY2" fmla="*/ 57150 h 438150"/>
                <a:gd name="connsiteX3" fmla="*/ 590550 w 647700"/>
                <a:gd name="connsiteY3" fmla="*/ 57150 h 438150"/>
                <a:gd name="connsiteX4" fmla="*/ 647700 w 647700"/>
                <a:gd name="connsiteY4" fmla="*/ 38100 h 438150"/>
                <a:gd name="connsiteX5" fmla="*/ 609600 w 647700"/>
                <a:gd name="connsiteY5" fmla="*/ 0 h 438150"/>
                <a:gd name="connsiteX6" fmla="*/ 38100 w 647700"/>
                <a:gd name="connsiteY6" fmla="*/ 0 h 438150"/>
                <a:gd name="connsiteX7" fmla="*/ 0 w 647700"/>
                <a:gd name="connsiteY7" fmla="*/ 38100 h 438150"/>
                <a:gd name="connsiteX8" fmla="*/ 0 w 647700"/>
                <a:gd name="connsiteY8" fmla="*/ 438150 h 438150"/>
                <a:gd name="connsiteX9" fmla="*/ 647700 w 647700"/>
                <a:gd name="connsiteY9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7700" h="438150">
                  <a:moveTo>
                    <a:pt x="590550" y="381000"/>
                  </a:moveTo>
                  <a:lnTo>
                    <a:pt x="57150" y="381000"/>
                  </a:lnTo>
                  <a:lnTo>
                    <a:pt x="57150" y="57150"/>
                  </a:lnTo>
                  <a:lnTo>
                    <a:pt x="590550" y="57150"/>
                  </a:lnTo>
                  <a:close/>
                  <a:moveTo>
                    <a:pt x="647700" y="38100"/>
                  </a:moveTo>
                  <a:cubicBezTo>
                    <a:pt x="647700" y="17058"/>
                    <a:pt x="630642" y="0"/>
                    <a:pt x="609600" y="0"/>
                  </a:cubicBez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38150"/>
                  </a:lnTo>
                  <a:lnTo>
                    <a:pt x="647700" y="438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5" name="任意多边形: 形状 264">
              <a:extLst>
                <a:ext uri="{FF2B5EF4-FFF2-40B4-BE49-F238E27FC236}">
                  <a16:creationId xmlns:a16="http://schemas.microsoft.com/office/drawing/2014/main" id="{F7CEDF96-F721-4987-A59E-46BA0C814E3D}"/>
                </a:ext>
              </a:extLst>
            </p:cNvPr>
            <p:cNvSpPr/>
            <p:nvPr/>
          </p:nvSpPr>
          <p:spPr>
            <a:xfrm>
              <a:off x="5657850" y="3638550"/>
              <a:ext cx="876300" cy="57150"/>
            </a:xfrm>
            <a:custGeom>
              <a:avLst/>
              <a:gdLst>
                <a:gd name="connsiteX0" fmla="*/ 495300 w 876300"/>
                <a:gd name="connsiteY0" fmla="*/ 0 h 57150"/>
                <a:gd name="connsiteX1" fmla="*/ 495300 w 876300"/>
                <a:gd name="connsiteY1" fmla="*/ 9525 h 57150"/>
                <a:gd name="connsiteX2" fmla="*/ 486957 w 876300"/>
                <a:gd name="connsiteY2" fmla="*/ 19050 h 57150"/>
                <a:gd name="connsiteX3" fmla="*/ 485775 w 876300"/>
                <a:gd name="connsiteY3" fmla="*/ 19050 h 57150"/>
                <a:gd name="connsiteX4" fmla="*/ 390525 w 876300"/>
                <a:gd name="connsiteY4" fmla="*/ 19050 h 57150"/>
                <a:gd name="connsiteX5" fmla="*/ 381000 w 876300"/>
                <a:gd name="connsiteY5" fmla="*/ 10707 h 57150"/>
                <a:gd name="connsiteX6" fmla="*/ 381000 w 876300"/>
                <a:gd name="connsiteY6" fmla="*/ 9525 h 57150"/>
                <a:gd name="connsiteX7" fmla="*/ 381000 w 876300"/>
                <a:gd name="connsiteY7" fmla="*/ 0 h 57150"/>
                <a:gd name="connsiteX8" fmla="*/ 0 w 876300"/>
                <a:gd name="connsiteY8" fmla="*/ 0 h 57150"/>
                <a:gd name="connsiteX9" fmla="*/ 0 w 876300"/>
                <a:gd name="connsiteY9" fmla="*/ 19050 h 57150"/>
                <a:gd name="connsiteX10" fmla="*/ 38100 w 876300"/>
                <a:gd name="connsiteY10" fmla="*/ 57150 h 57150"/>
                <a:gd name="connsiteX11" fmla="*/ 838200 w 876300"/>
                <a:gd name="connsiteY11" fmla="*/ 57150 h 57150"/>
                <a:gd name="connsiteX12" fmla="*/ 876300 w 876300"/>
                <a:gd name="connsiteY12" fmla="*/ 19050 h 57150"/>
                <a:gd name="connsiteX13" fmla="*/ 876300 w 876300"/>
                <a:gd name="connsiteY1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6300" h="57150">
                  <a:moveTo>
                    <a:pt x="495300" y="0"/>
                  </a:moveTo>
                  <a:lnTo>
                    <a:pt x="495300" y="9525"/>
                  </a:lnTo>
                  <a:cubicBezTo>
                    <a:pt x="495627" y="14459"/>
                    <a:pt x="491891" y="18723"/>
                    <a:pt x="486957" y="19050"/>
                  </a:cubicBezTo>
                  <a:cubicBezTo>
                    <a:pt x="486564" y="19076"/>
                    <a:pt x="486168" y="19076"/>
                    <a:pt x="485775" y="19050"/>
                  </a:cubicBezTo>
                  <a:lnTo>
                    <a:pt x="390525" y="19050"/>
                  </a:lnTo>
                  <a:cubicBezTo>
                    <a:pt x="385591" y="19377"/>
                    <a:pt x="381327" y="15641"/>
                    <a:pt x="381000" y="10707"/>
                  </a:cubicBezTo>
                  <a:cubicBezTo>
                    <a:pt x="380974" y="10314"/>
                    <a:pt x="380974" y="9918"/>
                    <a:pt x="381000" y="9525"/>
                  </a:cubicBezTo>
                  <a:lnTo>
                    <a:pt x="381000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40092"/>
                    <a:pt x="17058" y="57150"/>
                    <a:pt x="38100" y="57150"/>
                  </a:cubicBezTo>
                  <a:lnTo>
                    <a:pt x="838200" y="57150"/>
                  </a:lnTo>
                  <a:cubicBezTo>
                    <a:pt x="859242" y="57150"/>
                    <a:pt x="876300" y="40092"/>
                    <a:pt x="876300" y="19050"/>
                  </a:cubicBezTo>
                  <a:lnTo>
                    <a:pt x="87630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6" name="任意多边形: 形状 265">
              <a:extLst>
                <a:ext uri="{FF2B5EF4-FFF2-40B4-BE49-F238E27FC236}">
                  <a16:creationId xmlns:a16="http://schemas.microsoft.com/office/drawing/2014/main" id="{4FE02751-57AE-4EA5-968C-6458508E4E39}"/>
                </a:ext>
              </a:extLst>
            </p:cNvPr>
            <p:cNvSpPr/>
            <p:nvPr/>
          </p:nvSpPr>
          <p:spPr>
            <a:xfrm>
              <a:off x="5962650" y="3248025"/>
              <a:ext cx="266700" cy="266700"/>
            </a:xfrm>
            <a:custGeom>
              <a:avLst/>
              <a:gdLst>
                <a:gd name="connsiteX0" fmla="*/ 133350 w 266700"/>
                <a:gd name="connsiteY0" fmla="*/ 0 h 266700"/>
                <a:gd name="connsiteX1" fmla="*/ 0 w 266700"/>
                <a:gd name="connsiteY1" fmla="*/ 133350 h 266700"/>
                <a:gd name="connsiteX2" fmla="*/ 133350 w 266700"/>
                <a:gd name="connsiteY2" fmla="*/ 266700 h 266700"/>
                <a:gd name="connsiteX3" fmla="*/ 266700 w 266700"/>
                <a:gd name="connsiteY3" fmla="*/ 133350 h 266700"/>
                <a:gd name="connsiteX4" fmla="*/ 133350 w 266700"/>
                <a:gd name="connsiteY4" fmla="*/ 0 h 266700"/>
                <a:gd name="connsiteX5" fmla="*/ 142875 w 266700"/>
                <a:gd name="connsiteY5" fmla="*/ 142875 h 266700"/>
                <a:gd name="connsiteX6" fmla="*/ 186595 w 266700"/>
                <a:gd name="connsiteY6" fmla="*/ 142875 h 266700"/>
                <a:gd name="connsiteX7" fmla="*/ 142875 w 266700"/>
                <a:gd name="connsiteY7" fmla="*/ 229648 h 266700"/>
                <a:gd name="connsiteX8" fmla="*/ 142875 w 266700"/>
                <a:gd name="connsiteY8" fmla="*/ 123825 h 266700"/>
                <a:gd name="connsiteX9" fmla="*/ 142875 w 266700"/>
                <a:gd name="connsiteY9" fmla="*/ 36957 h 266700"/>
                <a:gd name="connsiteX10" fmla="*/ 186595 w 266700"/>
                <a:gd name="connsiteY10" fmla="*/ 123825 h 266700"/>
                <a:gd name="connsiteX11" fmla="*/ 123825 w 266700"/>
                <a:gd name="connsiteY11" fmla="*/ 123825 h 266700"/>
                <a:gd name="connsiteX12" fmla="*/ 81534 w 266700"/>
                <a:gd name="connsiteY12" fmla="*/ 123825 h 266700"/>
                <a:gd name="connsiteX13" fmla="*/ 123825 w 266700"/>
                <a:gd name="connsiteY13" fmla="*/ 38100 h 266700"/>
                <a:gd name="connsiteX14" fmla="*/ 123825 w 266700"/>
                <a:gd name="connsiteY14" fmla="*/ 142875 h 266700"/>
                <a:gd name="connsiteX15" fmla="*/ 123825 w 266700"/>
                <a:gd name="connsiteY15" fmla="*/ 228600 h 266700"/>
                <a:gd name="connsiteX16" fmla="*/ 81534 w 266700"/>
                <a:gd name="connsiteY16" fmla="*/ 142875 h 266700"/>
                <a:gd name="connsiteX17" fmla="*/ 62389 w 266700"/>
                <a:gd name="connsiteY17" fmla="*/ 123825 h 266700"/>
                <a:gd name="connsiteX18" fmla="*/ 21622 w 266700"/>
                <a:gd name="connsiteY18" fmla="*/ 123825 h 266700"/>
                <a:gd name="connsiteX19" fmla="*/ 111824 w 266700"/>
                <a:gd name="connsiteY19" fmla="*/ 23336 h 266700"/>
                <a:gd name="connsiteX20" fmla="*/ 62389 w 266700"/>
                <a:gd name="connsiteY20" fmla="*/ 123825 h 266700"/>
                <a:gd name="connsiteX21" fmla="*/ 62389 w 266700"/>
                <a:gd name="connsiteY21" fmla="*/ 142875 h 266700"/>
                <a:gd name="connsiteX22" fmla="*/ 112014 w 266700"/>
                <a:gd name="connsiteY22" fmla="*/ 243459 h 266700"/>
                <a:gd name="connsiteX23" fmla="*/ 21622 w 266700"/>
                <a:gd name="connsiteY23" fmla="*/ 142875 h 266700"/>
                <a:gd name="connsiteX24" fmla="*/ 205740 w 266700"/>
                <a:gd name="connsiteY24" fmla="*/ 142875 h 266700"/>
                <a:gd name="connsiteX25" fmla="*/ 245078 w 266700"/>
                <a:gd name="connsiteY25" fmla="*/ 142875 h 266700"/>
                <a:gd name="connsiteX26" fmla="*/ 156400 w 266700"/>
                <a:gd name="connsiteY26" fmla="*/ 243078 h 266700"/>
                <a:gd name="connsiteX27" fmla="*/ 205740 w 266700"/>
                <a:gd name="connsiteY27" fmla="*/ 142875 h 266700"/>
                <a:gd name="connsiteX28" fmla="*/ 205740 w 266700"/>
                <a:gd name="connsiteY28" fmla="*/ 123825 h 266700"/>
                <a:gd name="connsiteX29" fmla="*/ 156686 w 266700"/>
                <a:gd name="connsiteY29" fmla="*/ 23717 h 266700"/>
                <a:gd name="connsiteX30" fmla="*/ 245078 w 266700"/>
                <a:gd name="connsiteY30" fmla="*/ 123825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6700" h="266700">
                  <a:moveTo>
                    <a:pt x="133350" y="0"/>
                  </a:moveTo>
                  <a:cubicBezTo>
                    <a:pt x="59703" y="0"/>
                    <a:pt x="0" y="59703"/>
                    <a:pt x="0" y="133350"/>
                  </a:cubicBezTo>
                  <a:cubicBezTo>
                    <a:pt x="0" y="206997"/>
                    <a:pt x="59703" y="266700"/>
                    <a:pt x="133350" y="266700"/>
                  </a:cubicBezTo>
                  <a:cubicBezTo>
                    <a:pt x="206997" y="266700"/>
                    <a:pt x="266700" y="206997"/>
                    <a:pt x="266700" y="133350"/>
                  </a:cubicBezTo>
                  <a:cubicBezTo>
                    <a:pt x="266700" y="59703"/>
                    <a:pt x="206997" y="0"/>
                    <a:pt x="133350" y="0"/>
                  </a:cubicBezTo>
                  <a:close/>
                  <a:moveTo>
                    <a:pt x="142875" y="142875"/>
                  </a:moveTo>
                  <a:lnTo>
                    <a:pt x="186595" y="142875"/>
                  </a:lnTo>
                  <a:cubicBezTo>
                    <a:pt x="181616" y="175711"/>
                    <a:pt x="166302" y="206107"/>
                    <a:pt x="142875" y="229648"/>
                  </a:cubicBezTo>
                  <a:close/>
                  <a:moveTo>
                    <a:pt x="142875" y="123825"/>
                  </a:moveTo>
                  <a:lnTo>
                    <a:pt x="142875" y="36957"/>
                  </a:lnTo>
                  <a:cubicBezTo>
                    <a:pt x="166326" y="60520"/>
                    <a:pt x="181642" y="90952"/>
                    <a:pt x="186595" y="123825"/>
                  </a:cubicBezTo>
                  <a:close/>
                  <a:moveTo>
                    <a:pt x="123825" y="123825"/>
                  </a:moveTo>
                  <a:lnTo>
                    <a:pt x="81534" y="123825"/>
                  </a:lnTo>
                  <a:cubicBezTo>
                    <a:pt x="86271" y="91515"/>
                    <a:pt x="101069" y="61520"/>
                    <a:pt x="123825" y="38100"/>
                  </a:cubicBezTo>
                  <a:close/>
                  <a:moveTo>
                    <a:pt x="123825" y="142875"/>
                  </a:moveTo>
                  <a:lnTo>
                    <a:pt x="123825" y="228600"/>
                  </a:lnTo>
                  <a:cubicBezTo>
                    <a:pt x="101112" y="205149"/>
                    <a:pt x="86320" y="175170"/>
                    <a:pt x="81534" y="142875"/>
                  </a:cubicBezTo>
                  <a:close/>
                  <a:moveTo>
                    <a:pt x="62389" y="123825"/>
                  </a:moveTo>
                  <a:lnTo>
                    <a:pt x="21622" y="123825"/>
                  </a:lnTo>
                  <a:cubicBezTo>
                    <a:pt x="25850" y="73933"/>
                    <a:pt x="62676" y="32908"/>
                    <a:pt x="111824" y="23336"/>
                  </a:cubicBezTo>
                  <a:cubicBezTo>
                    <a:pt x="84670" y="50432"/>
                    <a:pt x="67282" y="85777"/>
                    <a:pt x="62389" y="123825"/>
                  </a:cubicBezTo>
                  <a:close/>
                  <a:moveTo>
                    <a:pt x="62389" y="142875"/>
                  </a:moveTo>
                  <a:cubicBezTo>
                    <a:pt x="67286" y="180988"/>
                    <a:pt x="84748" y="216382"/>
                    <a:pt x="112014" y="243459"/>
                  </a:cubicBezTo>
                  <a:cubicBezTo>
                    <a:pt x="62794" y="233894"/>
                    <a:pt x="25894" y="192834"/>
                    <a:pt x="21622" y="142875"/>
                  </a:cubicBezTo>
                  <a:close/>
                  <a:moveTo>
                    <a:pt x="205740" y="142875"/>
                  </a:moveTo>
                  <a:lnTo>
                    <a:pt x="245078" y="142875"/>
                  </a:lnTo>
                  <a:cubicBezTo>
                    <a:pt x="240907" y="192201"/>
                    <a:pt x="204854" y="232941"/>
                    <a:pt x="156400" y="243078"/>
                  </a:cubicBezTo>
                  <a:cubicBezTo>
                    <a:pt x="183540" y="216099"/>
                    <a:pt x="200903" y="180836"/>
                    <a:pt x="205740" y="142875"/>
                  </a:cubicBezTo>
                  <a:close/>
                  <a:moveTo>
                    <a:pt x="205740" y="123825"/>
                  </a:moveTo>
                  <a:cubicBezTo>
                    <a:pt x="200864" y="85963"/>
                    <a:pt x="183619" y="50771"/>
                    <a:pt x="156686" y="23717"/>
                  </a:cubicBezTo>
                  <a:cubicBezTo>
                    <a:pt x="204996" y="33955"/>
                    <a:pt x="240902" y="74620"/>
                    <a:pt x="245078" y="123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257" name="图形 255" descr="条形图 RTL">
            <a:extLst>
              <a:ext uri="{FF2B5EF4-FFF2-40B4-BE49-F238E27FC236}">
                <a16:creationId xmlns:a16="http://schemas.microsoft.com/office/drawing/2014/main" id="{1E863FB4-2949-48EB-A478-FA5D66BB6E0D}"/>
              </a:ext>
            </a:extLst>
          </p:cNvPr>
          <p:cNvGrpSpPr/>
          <p:nvPr/>
        </p:nvGrpSpPr>
        <p:grpSpPr>
          <a:xfrm>
            <a:off x="807577" y="5058729"/>
            <a:ext cx="704850" cy="647700"/>
            <a:chOff x="767513" y="5013044"/>
            <a:chExt cx="647700" cy="647700"/>
          </a:xfrm>
          <a:solidFill>
            <a:schemeClr val="accent5"/>
          </a:solidFill>
        </p:grpSpPr>
        <p:sp>
          <p:nvSpPr>
            <p:cNvPr id="258" name="任意多边形: 形状 257">
              <a:extLst>
                <a:ext uri="{FF2B5EF4-FFF2-40B4-BE49-F238E27FC236}">
                  <a16:creationId xmlns:a16="http://schemas.microsoft.com/office/drawing/2014/main" id="{F2954309-2128-469E-9FAE-06825933BDDE}"/>
                </a:ext>
              </a:extLst>
            </p:cNvPr>
            <p:cNvSpPr/>
            <p:nvPr/>
          </p:nvSpPr>
          <p:spPr>
            <a:xfrm>
              <a:off x="767513" y="5013044"/>
              <a:ext cx="647700" cy="647700"/>
            </a:xfrm>
            <a:custGeom>
              <a:avLst/>
              <a:gdLst>
                <a:gd name="connsiteX0" fmla="*/ 590550 w 647700"/>
                <a:gd name="connsiteY0" fmla="*/ 0 h 647700"/>
                <a:gd name="connsiteX1" fmla="*/ 647700 w 647700"/>
                <a:gd name="connsiteY1" fmla="*/ 0 h 647700"/>
                <a:gd name="connsiteX2" fmla="*/ 647700 w 647700"/>
                <a:gd name="connsiteY2" fmla="*/ 647700 h 647700"/>
                <a:gd name="connsiteX3" fmla="*/ 0 w 647700"/>
                <a:gd name="connsiteY3" fmla="*/ 647700 h 647700"/>
                <a:gd name="connsiteX4" fmla="*/ 0 w 647700"/>
                <a:gd name="connsiteY4" fmla="*/ 590550 h 647700"/>
                <a:gd name="connsiteX5" fmla="*/ 590550 w 647700"/>
                <a:gd name="connsiteY5" fmla="*/ 59055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647700">
                  <a:moveTo>
                    <a:pt x="590550" y="0"/>
                  </a:moveTo>
                  <a:lnTo>
                    <a:pt x="647700" y="0"/>
                  </a:lnTo>
                  <a:lnTo>
                    <a:pt x="647700" y="647700"/>
                  </a:lnTo>
                  <a:lnTo>
                    <a:pt x="0" y="647700"/>
                  </a:lnTo>
                  <a:lnTo>
                    <a:pt x="0" y="590550"/>
                  </a:lnTo>
                  <a:lnTo>
                    <a:pt x="590550" y="5905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59" name="任意多边形: 形状 258">
              <a:extLst>
                <a:ext uri="{FF2B5EF4-FFF2-40B4-BE49-F238E27FC236}">
                  <a16:creationId xmlns:a16="http://schemas.microsoft.com/office/drawing/2014/main" id="{A6340CAD-BB92-4CAF-8DA8-CA01AE3B956B}"/>
                </a:ext>
              </a:extLst>
            </p:cNvPr>
            <p:cNvSpPr/>
            <p:nvPr/>
          </p:nvSpPr>
          <p:spPr>
            <a:xfrm>
              <a:off x="1196138" y="5213069"/>
              <a:ext cx="104775" cy="333375"/>
            </a:xfrm>
            <a:custGeom>
              <a:avLst/>
              <a:gdLst>
                <a:gd name="connsiteX0" fmla="*/ 0 w 104775"/>
                <a:gd name="connsiteY0" fmla="*/ 0 h 333375"/>
                <a:gd name="connsiteX1" fmla="*/ 104775 w 104775"/>
                <a:gd name="connsiteY1" fmla="*/ 0 h 333375"/>
                <a:gd name="connsiteX2" fmla="*/ 104775 w 104775"/>
                <a:gd name="connsiteY2" fmla="*/ 333375 h 333375"/>
                <a:gd name="connsiteX3" fmla="*/ 0 w 104775"/>
                <a:gd name="connsiteY3" fmla="*/ 33337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333375">
                  <a:moveTo>
                    <a:pt x="0" y="0"/>
                  </a:moveTo>
                  <a:lnTo>
                    <a:pt x="104775" y="0"/>
                  </a:lnTo>
                  <a:lnTo>
                    <a:pt x="104775" y="333375"/>
                  </a:lnTo>
                  <a:lnTo>
                    <a:pt x="0" y="3333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0" name="任意多边形: 形状 259">
              <a:extLst>
                <a:ext uri="{FF2B5EF4-FFF2-40B4-BE49-F238E27FC236}">
                  <a16:creationId xmlns:a16="http://schemas.microsoft.com/office/drawing/2014/main" id="{613E7ADC-358E-4D95-BC28-166CA0E2C3B3}"/>
                </a:ext>
              </a:extLst>
            </p:cNvPr>
            <p:cNvSpPr/>
            <p:nvPr/>
          </p:nvSpPr>
          <p:spPr>
            <a:xfrm>
              <a:off x="1053263" y="5013044"/>
              <a:ext cx="104775" cy="533400"/>
            </a:xfrm>
            <a:custGeom>
              <a:avLst/>
              <a:gdLst>
                <a:gd name="connsiteX0" fmla="*/ 0 w 104775"/>
                <a:gd name="connsiteY0" fmla="*/ 0 h 533400"/>
                <a:gd name="connsiteX1" fmla="*/ 104775 w 104775"/>
                <a:gd name="connsiteY1" fmla="*/ 0 h 533400"/>
                <a:gd name="connsiteX2" fmla="*/ 104775 w 104775"/>
                <a:gd name="connsiteY2" fmla="*/ 533400 h 533400"/>
                <a:gd name="connsiteX3" fmla="*/ 0 w 104775"/>
                <a:gd name="connsiteY3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533400">
                  <a:moveTo>
                    <a:pt x="0" y="0"/>
                  </a:moveTo>
                  <a:lnTo>
                    <a:pt x="104775" y="0"/>
                  </a:lnTo>
                  <a:lnTo>
                    <a:pt x="104775" y="533400"/>
                  </a:lnTo>
                  <a:lnTo>
                    <a:pt x="0" y="533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1" name="任意多边形: 形状 260">
              <a:extLst>
                <a:ext uri="{FF2B5EF4-FFF2-40B4-BE49-F238E27FC236}">
                  <a16:creationId xmlns:a16="http://schemas.microsoft.com/office/drawing/2014/main" id="{BF971D9F-A13C-4906-B5D1-405F4E3AC2F0}"/>
                </a:ext>
              </a:extLst>
            </p:cNvPr>
            <p:cNvSpPr/>
            <p:nvPr/>
          </p:nvSpPr>
          <p:spPr>
            <a:xfrm>
              <a:off x="910388" y="5213069"/>
              <a:ext cx="104775" cy="333375"/>
            </a:xfrm>
            <a:custGeom>
              <a:avLst/>
              <a:gdLst>
                <a:gd name="connsiteX0" fmla="*/ 0 w 104775"/>
                <a:gd name="connsiteY0" fmla="*/ 0 h 333375"/>
                <a:gd name="connsiteX1" fmla="*/ 104775 w 104775"/>
                <a:gd name="connsiteY1" fmla="*/ 0 h 333375"/>
                <a:gd name="connsiteX2" fmla="*/ 104775 w 104775"/>
                <a:gd name="connsiteY2" fmla="*/ 333375 h 333375"/>
                <a:gd name="connsiteX3" fmla="*/ 0 w 104775"/>
                <a:gd name="connsiteY3" fmla="*/ 33337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333375">
                  <a:moveTo>
                    <a:pt x="0" y="0"/>
                  </a:moveTo>
                  <a:lnTo>
                    <a:pt x="104775" y="0"/>
                  </a:lnTo>
                  <a:lnTo>
                    <a:pt x="104775" y="333375"/>
                  </a:lnTo>
                  <a:lnTo>
                    <a:pt x="0" y="3333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2" name="任意多边形: 形状 261">
              <a:extLst>
                <a:ext uri="{FF2B5EF4-FFF2-40B4-BE49-F238E27FC236}">
                  <a16:creationId xmlns:a16="http://schemas.microsoft.com/office/drawing/2014/main" id="{E928B73A-0728-4B55-9981-F99167DC19ED}"/>
                </a:ext>
              </a:extLst>
            </p:cNvPr>
            <p:cNvSpPr/>
            <p:nvPr/>
          </p:nvSpPr>
          <p:spPr>
            <a:xfrm>
              <a:off x="767513" y="5374994"/>
              <a:ext cx="104775" cy="171450"/>
            </a:xfrm>
            <a:custGeom>
              <a:avLst/>
              <a:gdLst>
                <a:gd name="connsiteX0" fmla="*/ 0 w 104775"/>
                <a:gd name="connsiteY0" fmla="*/ 0 h 171450"/>
                <a:gd name="connsiteX1" fmla="*/ 104775 w 104775"/>
                <a:gd name="connsiteY1" fmla="*/ 0 h 171450"/>
                <a:gd name="connsiteX2" fmla="*/ 104775 w 104775"/>
                <a:gd name="connsiteY2" fmla="*/ 171450 h 171450"/>
                <a:gd name="connsiteX3" fmla="*/ 0 w 104775"/>
                <a:gd name="connsiteY3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71450">
                  <a:moveTo>
                    <a:pt x="0" y="0"/>
                  </a:moveTo>
                  <a:lnTo>
                    <a:pt x="104775" y="0"/>
                  </a:lnTo>
                  <a:lnTo>
                    <a:pt x="104775" y="171450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1EBF31F6-AD7C-48DC-8432-BB19540FB6BF}"/>
              </a:ext>
            </a:extLst>
          </p:cNvPr>
          <p:cNvSpPr txBox="1">
            <a:spLocks/>
          </p:cNvSpPr>
          <p:nvPr/>
        </p:nvSpPr>
        <p:spPr>
          <a:xfrm>
            <a:off x="6818354" y="2981134"/>
            <a:ext cx="1136388" cy="271263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+mj-ea"/>
                <a:ea typeface="+mj-ea"/>
              </a:rPr>
              <a:t>DESIGNER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B72267-3341-4690-A8BB-22B2931F3262}"/>
              </a:ext>
            </a:extLst>
          </p:cNvPr>
          <p:cNvSpPr txBox="1"/>
          <p:nvPr/>
        </p:nvSpPr>
        <p:spPr>
          <a:xfrm flipH="1">
            <a:off x="6795531" y="2437531"/>
            <a:ext cx="726481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+mj-ea"/>
                <a:ea typeface="+mj-ea"/>
              </a:rPr>
              <a:t>20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5" name="任意多边形: 形状 74">
            <a:extLst>
              <a:ext uri="{FF2B5EF4-FFF2-40B4-BE49-F238E27FC236}">
                <a16:creationId xmlns:a16="http://schemas.microsoft.com/office/drawing/2014/main" id="{A8E670CE-39F2-4902-9C8B-BC20761D73DC}"/>
              </a:ext>
            </a:extLst>
          </p:cNvPr>
          <p:cNvSpPr/>
          <p:nvPr/>
        </p:nvSpPr>
        <p:spPr>
          <a:xfrm>
            <a:off x="7525959" y="2679912"/>
            <a:ext cx="48449" cy="52697"/>
          </a:xfrm>
          <a:custGeom>
            <a:avLst/>
            <a:gdLst>
              <a:gd name="connsiteX0" fmla="*/ 48449 w 48449"/>
              <a:gd name="connsiteY0" fmla="*/ 26349 h 52697"/>
              <a:gd name="connsiteX1" fmla="*/ 24225 w 48449"/>
              <a:gd name="connsiteY1" fmla="*/ 52697 h 52697"/>
              <a:gd name="connsiteX2" fmla="*/ 0 w 48449"/>
              <a:gd name="connsiteY2" fmla="*/ 26349 h 52697"/>
              <a:gd name="connsiteX3" fmla="*/ 24225 w 48449"/>
              <a:gd name="connsiteY3" fmla="*/ 0 h 52697"/>
              <a:gd name="connsiteX4" fmla="*/ 48449 w 48449"/>
              <a:gd name="connsiteY4" fmla="*/ 26349 h 5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9" h="52697">
                <a:moveTo>
                  <a:pt x="48449" y="26349"/>
                </a:moveTo>
                <a:cubicBezTo>
                  <a:pt x="48449" y="40900"/>
                  <a:pt x="37604" y="52697"/>
                  <a:pt x="24225" y="52697"/>
                </a:cubicBezTo>
                <a:cubicBezTo>
                  <a:pt x="10846" y="52697"/>
                  <a:pt x="0" y="40900"/>
                  <a:pt x="0" y="26349"/>
                </a:cubicBezTo>
                <a:cubicBezTo>
                  <a:pt x="0" y="11797"/>
                  <a:pt x="10846" y="0"/>
                  <a:pt x="24225" y="0"/>
                </a:cubicBezTo>
                <a:cubicBezTo>
                  <a:pt x="37604" y="0"/>
                  <a:pt x="48449" y="11797"/>
                  <a:pt x="48449" y="2634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F06CCC27-BC0E-4892-84C7-45ED7950714A}"/>
              </a:ext>
            </a:extLst>
          </p:cNvPr>
          <p:cNvSpPr/>
          <p:nvPr/>
        </p:nvSpPr>
        <p:spPr>
          <a:xfrm>
            <a:off x="7483566" y="2739196"/>
            <a:ext cx="133235" cy="237136"/>
          </a:xfrm>
          <a:custGeom>
            <a:avLst/>
            <a:gdLst>
              <a:gd name="connsiteX0" fmla="*/ 132630 w 133235"/>
              <a:gd name="connsiteY0" fmla="*/ 102759 h 237136"/>
              <a:gd name="connsiteX1" fmla="*/ 115673 w 133235"/>
              <a:gd name="connsiteY1" fmla="*/ 24372 h 237136"/>
              <a:gd name="connsiteX2" fmla="*/ 112039 w 133235"/>
              <a:gd name="connsiteY2" fmla="*/ 17127 h 237136"/>
              <a:gd name="connsiteX3" fmla="*/ 86603 w 133235"/>
              <a:gd name="connsiteY3" fmla="*/ 2635 h 237136"/>
              <a:gd name="connsiteX4" fmla="*/ 66618 w 133235"/>
              <a:gd name="connsiteY4" fmla="*/ 0 h 237136"/>
              <a:gd name="connsiteX5" fmla="*/ 46632 w 133235"/>
              <a:gd name="connsiteY5" fmla="*/ 3294 h 237136"/>
              <a:gd name="connsiteX6" fmla="*/ 21197 w 133235"/>
              <a:gd name="connsiteY6" fmla="*/ 17785 h 237136"/>
              <a:gd name="connsiteX7" fmla="*/ 17563 w 133235"/>
              <a:gd name="connsiteY7" fmla="*/ 25031 h 237136"/>
              <a:gd name="connsiteX8" fmla="*/ 606 w 133235"/>
              <a:gd name="connsiteY8" fmla="*/ 103418 h 237136"/>
              <a:gd name="connsiteX9" fmla="*/ 0 w 133235"/>
              <a:gd name="connsiteY9" fmla="*/ 106711 h 237136"/>
              <a:gd name="connsiteX10" fmla="*/ 12112 w 133235"/>
              <a:gd name="connsiteY10" fmla="*/ 119886 h 237136"/>
              <a:gd name="connsiteX11" fmla="*/ 23619 w 133235"/>
              <a:gd name="connsiteY11" fmla="*/ 110005 h 237136"/>
              <a:gd name="connsiteX12" fmla="*/ 36337 w 133235"/>
              <a:gd name="connsiteY12" fmla="*/ 52697 h 237136"/>
              <a:gd name="connsiteX13" fmla="*/ 36337 w 133235"/>
              <a:gd name="connsiteY13" fmla="*/ 237137 h 237136"/>
              <a:gd name="connsiteX14" fmla="*/ 60562 w 133235"/>
              <a:gd name="connsiteY14" fmla="*/ 237137 h 237136"/>
              <a:gd name="connsiteX15" fmla="*/ 60562 w 133235"/>
              <a:gd name="connsiteY15" fmla="*/ 118568 h 237136"/>
              <a:gd name="connsiteX16" fmla="*/ 72674 w 133235"/>
              <a:gd name="connsiteY16" fmla="*/ 118568 h 237136"/>
              <a:gd name="connsiteX17" fmla="*/ 72674 w 133235"/>
              <a:gd name="connsiteY17" fmla="*/ 237137 h 237136"/>
              <a:gd name="connsiteX18" fmla="*/ 96899 w 133235"/>
              <a:gd name="connsiteY18" fmla="*/ 237137 h 237136"/>
              <a:gd name="connsiteX19" fmla="*/ 96899 w 133235"/>
              <a:gd name="connsiteY19" fmla="*/ 52038 h 237136"/>
              <a:gd name="connsiteX20" fmla="*/ 109617 w 133235"/>
              <a:gd name="connsiteY20" fmla="*/ 109346 h 237136"/>
              <a:gd name="connsiteX21" fmla="*/ 121123 w 133235"/>
              <a:gd name="connsiteY21" fmla="*/ 119227 h 237136"/>
              <a:gd name="connsiteX22" fmla="*/ 133236 w 133235"/>
              <a:gd name="connsiteY22" fmla="*/ 106053 h 237136"/>
              <a:gd name="connsiteX23" fmla="*/ 132630 w 133235"/>
              <a:gd name="connsiteY23" fmla="*/ 102759 h 2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3235" h="237136">
                <a:moveTo>
                  <a:pt x="132630" y="102759"/>
                </a:moveTo>
                <a:lnTo>
                  <a:pt x="115673" y="24372"/>
                </a:lnTo>
                <a:cubicBezTo>
                  <a:pt x="115067" y="21738"/>
                  <a:pt x="113856" y="19103"/>
                  <a:pt x="112039" y="17127"/>
                </a:cubicBezTo>
                <a:cubicBezTo>
                  <a:pt x="104772" y="10539"/>
                  <a:pt x="96293" y="5928"/>
                  <a:pt x="86603" y="2635"/>
                </a:cubicBezTo>
                <a:cubicBezTo>
                  <a:pt x="79941" y="1317"/>
                  <a:pt x="73280" y="0"/>
                  <a:pt x="66618" y="0"/>
                </a:cubicBezTo>
                <a:cubicBezTo>
                  <a:pt x="59956" y="0"/>
                  <a:pt x="53294" y="1317"/>
                  <a:pt x="46632" y="3294"/>
                </a:cubicBezTo>
                <a:cubicBezTo>
                  <a:pt x="36943" y="5928"/>
                  <a:pt x="28464" y="11198"/>
                  <a:pt x="21197" y="17785"/>
                </a:cubicBezTo>
                <a:cubicBezTo>
                  <a:pt x="19380" y="19761"/>
                  <a:pt x="18169" y="22396"/>
                  <a:pt x="17563" y="25031"/>
                </a:cubicBezTo>
                <a:lnTo>
                  <a:pt x="606" y="103418"/>
                </a:lnTo>
                <a:cubicBezTo>
                  <a:pt x="606" y="104077"/>
                  <a:pt x="0" y="105394"/>
                  <a:pt x="0" y="106711"/>
                </a:cubicBezTo>
                <a:cubicBezTo>
                  <a:pt x="0" y="113957"/>
                  <a:pt x="5451" y="119886"/>
                  <a:pt x="12112" y="119886"/>
                </a:cubicBezTo>
                <a:cubicBezTo>
                  <a:pt x="17563" y="119886"/>
                  <a:pt x="22408" y="115275"/>
                  <a:pt x="23619" y="110005"/>
                </a:cubicBezTo>
                <a:lnTo>
                  <a:pt x="36337" y="52697"/>
                </a:lnTo>
                <a:lnTo>
                  <a:pt x="36337" y="237137"/>
                </a:lnTo>
                <a:lnTo>
                  <a:pt x="60562" y="237137"/>
                </a:lnTo>
                <a:lnTo>
                  <a:pt x="60562" y="118568"/>
                </a:lnTo>
                <a:lnTo>
                  <a:pt x="72674" y="118568"/>
                </a:lnTo>
                <a:lnTo>
                  <a:pt x="72674" y="237137"/>
                </a:lnTo>
                <a:lnTo>
                  <a:pt x="96899" y="237137"/>
                </a:lnTo>
                <a:lnTo>
                  <a:pt x="96899" y="52038"/>
                </a:lnTo>
                <a:lnTo>
                  <a:pt x="109617" y="109346"/>
                </a:lnTo>
                <a:cubicBezTo>
                  <a:pt x="110828" y="114616"/>
                  <a:pt x="115673" y="119227"/>
                  <a:pt x="121123" y="119227"/>
                </a:cubicBezTo>
                <a:cubicBezTo>
                  <a:pt x="127785" y="119227"/>
                  <a:pt x="133236" y="113299"/>
                  <a:pt x="133236" y="106053"/>
                </a:cubicBezTo>
                <a:cubicBezTo>
                  <a:pt x="133236" y="104735"/>
                  <a:pt x="132630" y="103418"/>
                  <a:pt x="132630" y="10275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BCB28048-2A53-4599-89CB-958D87854AE5}"/>
              </a:ext>
            </a:extLst>
          </p:cNvPr>
          <p:cNvSpPr/>
          <p:nvPr/>
        </p:nvSpPr>
        <p:spPr>
          <a:xfrm>
            <a:off x="7713906" y="2679912"/>
            <a:ext cx="48449" cy="52697"/>
          </a:xfrm>
          <a:custGeom>
            <a:avLst/>
            <a:gdLst>
              <a:gd name="connsiteX0" fmla="*/ 48449 w 48449"/>
              <a:gd name="connsiteY0" fmla="*/ 26349 h 52697"/>
              <a:gd name="connsiteX1" fmla="*/ 24225 w 48449"/>
              <a:gd name="connsiteY1" fmla="*/ 52697 h 52697"/>
              <a:gd name="connsiteX2" fmla="*/ 0 w 48449"/>
              <a:gd name="connsiteY2" fmla="*/ 26349 h 52697"/>
              <a:gd name="connsiteX3" fmla="*/ 24225 w 48449"/>
              <a:gd name="connsiteY3" fmla="*/ 0 h 52697"/>
              <a:gd name="connsiteX4" fmla="*/ 48449 w 48449"/>
              <a:gd name="connsiteY4" fmla="*/ 26349 h 5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9" h="52697">
                <a:moveTo>
                  <a:pt x="48449" y="26349"/>
                </a:moveTo>
                <a:cubicBezTo>
                  <a:pt x="48449" y="40900"/>
                  <a:pt x="37604" y="52697"/>
                  <a:pt x="24225" y="52697"/>
                </a:cubicBezTo>
                <a:cubicBezTo>
                  <a:pt x="10846" y="52697"/>
                  <a:pt x="0" y="40900"/>
                  <a:pt x="0" y="26349"/>
                </a:cubicBezTo>
                <a:cubicBezTo>
                  <a:pt x="0" y="11797"/>
                  <a:pt x="10846" y="0"/>
                  <a:pt x="24225" y="0"/>
                </a:cubicBezTo>
                <a:cubicBezTo>
                  <a:pt x="37604" y="0"/>
                  <a:pt x="48449" y="11797"/>
                  <a:pt x="48449" y="2634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20D54D22-C527-4F50-89C3-B0F17D01599C}"/>
              </a:ext>
            </a:extLst>
          </p:cNvPr>
          <p:cNvSpPr/>
          <p:nvPr/>
        </p:nvSpPr>
        <p:spPr>
          <a:xfrm>
            <a:off x="7671513" y="2739196"/>
            <a:ext cx="133235" cy="237136"/>
          </a:xfrm>
          <a:custGeom>
            <a:avLst/>
            <a:gdLst>
              <a:gd name="connsiteX0" fmla="*/ 132630 w 133235"/>
              <a:gd name="connsiteY0" fmla="*/ 102759 h 237136"/>
              <a:gd name="connsiteX1" fmla="*/ 115673 w 133235"/>
              <a:gd name="connsiteY1" fmla="*/ 24372 h 237136"/>
              <a:gd name="connsiteX2" fmla="*/ 112039 w 133235"/>
              <a:gd name="connsiteY2" fmla="*/ 17127 h 237136"/>
              <a:gd name="connsiteX3" fmla="*/ 86603 w 133235"/>
              <a:gd name="connsiteY3" fmla="*/ 2635 h 237136"/>
              <a:gd name="connsiteX4" fmla="*/ 66618 w 133235"/>
              <a:gd name="connsiteY4" fmla="*/ 0 h 237136"/>
              <a:gd name="connsiteX5" fmla="*/ 46632 w 133235"/>
              <a:gd name="connsiteY5" fmla="*/ 3294 h 237136"/>
              <a:gd name="connsiteX6" fmla="*/ 21197 w 133235"/>
              <a:gd name="connsiteY6" fmla="*/ 17785 h 237136"/>
              <a:gd name="connsiteX7" fmla="*/ 17563 w 133235"/>
              <a:gd name="connsiteY7" fmla="*/ 25031 h 237136"/>
              <a:gd name="connsiteX8" fmla="*/ 606 w 133235"/>
              <a:gd name="connsiteY8" fmla="*/ 103418 h 237136"/>
              <a:gd name="connsiteX9" fmla="*/ 0 w 133235"/>
              <a:gd name="connsiteY9" fmla="*/ 106711 h 237136"/>
              <a:gd name="connsiteX10" fmla="*/ 12112 w 133235"/>
              <a:gd name="connsiteY10" fmla="*/ 119886 h 237136"/>
              <a:gd name="connsiteX11" fmla="*/ 23619 w 133235"/>
              <a:gd name="connsiteY11" fmla="*/ 110005 h 237136"/>
              <a:gd name="connsiteX12" fmla="*/ 36337 w 133235"/>
              <a:gd name="connsiteY12" fmla="*/ 52697 h 237136"/>
              <a:gd name="connsiteX13" fmla="*/ 36337 w 133235"/>
              <a:gd name="connsiteY13" fmla="*/ 237137 h 237136"/>
              <a:gd name="connsiteX14" fmla="*/ 60562 w 133235"/>
              <a:gd name="connsiteY14" fmla="*/ 237137 h 237136"/>
              <a:gd name="connsiteX15" fmla="*/ 60562 w 133235"/>
              <a:gd name="connsiteY15" fmla="*/ 118568 h 237136"/>
              <a:gd name="connsiteX16" fmla="*/ 72674 w 133235"/>
              <a:gd name="connsiteY16" fmla="*/ 118568 h 237136"/>
              <a:gd name="connsiteX17" fmla="*/ 72674 w 133235"/>
              <a:gd name="connsiteY17" fmla="*/ 237137 h 237136"/>
              <a:gd name="connsiteX18" fmla="*/ 96899 w 133235"/>
              <a:gd name="connsiteY18" fmla="*/ 237137 h 237136"/>
              <a:gd name="connsiteX19" fmla="*/ 96899 w 133235"/>
              <a:gd name="connsiteY19" fmla="*/ 52038 h 237136"/>
              <a:gd name="connsiteX20" fmla="*/ 109617 w 133235"/>
              <a:gd name="connsiteY20" fmla="*/ 109346 h 237136"/>
              <a:gd name="connsiteX21" fmla="*/ 121123 w 133235"/>
              <a:gd name="connsiteY21" fmla="*/ 119227 h 237136"/>
              <a:gd name="connsiteX22" fmla="*/ 133236 w 133235"/>
              <a:gd name="connsiteY22" fmla="*/ 106053 h 237136"/>
              <a:gd name="connsiteX23" fmla="*/ 132630 w 133235"/>
              <a:gd name="connsiteY23" fmla="*/ 102759 h 2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3235" h="237136">
                <a:moveTo>
                  <a:pt x="132630" y="102759"/>
                </a:moveTo>
                <a:lnTo>
                  <a:pt x="115673" y="24372"/>
                </a:lnTo>
                <a:cubicBezTo>
                  <a:pt x="115067" y="21738"/>
                  <a:pt x="113856" y="19103"/>
                  <a:pt x="112039" y="17127"/>
                </a:cubicBezTo>
                <a:cubicBezTo>
                  <a:pt x="104772" y="10539"/>
                  <a:pt x="96293" y="5928"/>
                  <a:pt x="86603" y="2635"/>
                </a:cubicBezTo>
                <a:cubicBezTo>
                  <a:pt x="79941" y="1317"/>
                  <a:pt x="73280" y="0"/>
                  <a:pt x="66618" y="0"/>
                </a:cubicBezTo>
                <a:cubicBezTo>
                  <a:pt x="59956" y="0"/>
                  <a:pt x="53294" y="1317"/>
                  <a:pt x="46632" y="3294"/>
                </a:cubicBezTo>
                <a:cubicBezTo>
                  <a:pt x="36943" y="5928"/>
                  <a:pt x="28464" y="11198"/>
                  <a:pt x="21197" y="17785"/>
                </a:cubicBezTo>
                <a:cubicBezTo>
                  <a:pt x="19380" y="19761"/>
                  <a:pt x="18169" y="22396"/>
                  <a:pt x="17563" y="25031"/>
                </a:cubicBezTo>
                <a:lnTo>
                  <a:pt x="606" y="103418"/>
                </a:lnTo>
                <a:cubicBezTo>
                  <a:pt x="606" y="104077"/>
                  <a:pt x="0" y="105394"/>
                  <a:pt x="0" y="106711"/>
                </a:cubicBezTo>
                <a:cubicBezTo>
                  <a:pt x="0" y="113957"/>
                  <a:pt x="5451" y="119886"/>
                  <a:pt x="12112" y="119886"/>
                </a:cubicBezTo>
                <a:cubicBezTo>
                  <a:pt x="17563" y="119886"/>
                  <a:pt x="22408" y="115275"/>
                  <a:pt x="23619" y="110005"/>
                </a:cubicBezTo>
                <a:lnTo>
                  <a:pt x="36337" y="52697"/>
                </a:lnTo>
                <a:lnTo>
                  <a:pt x="36337" y="237137"/>
                </a:lnTo>
                <a:lnTo>
                  <a:pt x="60562" y="237137"/>
                </a:lnTo>
                <a:lnTo>
                  <a:pt x="60562" y="118568"/>
                </a:lnTo>
                <a:lnTo>
                  <a:pt x="72674" y="118568"/>
                </a:lnTo>
                <a:lnTo>
                  <a:pt x="72674" y="237137"/>
                </a:lnTo>
                <a:lnTo>
                  <a:pt x="96899" y="237137"/>
                </a:lnTo>
                <a:lnTo>
                  <a:pt x="96899" y="52038"/>
                </a:lnTo>
                <a:lnTo>
                  <a:pt x="109617" y="109346"/>
                </a:lnTo>
                <a:cubicBezTo>
                  <a:pt x="110828" y="114616"/>
                  <a:pt x="115673" y="119227"/>
                  <a:pt x="121123" y="119227"/>
                </a:cubicBezTo>
                <a:cubicBezTo>
                  <a:pt x="127785" y="119227"/>
                  <a:pt x="133236" y="113299"/>
                  <a:pt x="133236" y="106053"/>
                </a:cubicBezTo>
                <a:cubicBezTo>
                  <a:pt x="133236" y="104735"/>
                  <a:pt x="132630" y="103418"/>
                  <a:pt x="132630" y="10275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79" name="Text Placeholder 5">
            <a:extLst>
              <a:ext uri="{FF2B5EF4-FFF2-40B4-BE49-F238E27FC236}">
                <a16:creationId xmlns:a16="http://schemas.microsoft.com/office/drawing/2014/main" id="{39EF6C1F-C1CF-4029-A0A8-63182FC52D9E}"/>
              </a:ext>
            </a:extLst>
          </p:cNvPr>
          <p:cNvSpPr txBox="1">
            <a:spLocks/>
          </p:cNvSpPr>
          <p:nvPr/>
        </p:nvSpPr>
        <p:spPr>
          <a:xfrm>
            <a:off x="10404405" y="2981134"/>
            <a:ext cx="1136388" cy="271263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+mj-ea"/>
                <a:ea typeface="+mj-ea"/>
              </a:rPr>
              <a:t>INVESTOR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914AD5FC-FC36-4F90-B0E6-05C2A386226C}"/>
              </a:ext>
            </a:extLst>
          </p:cNvPr>
          <p:cNvSpPr txBox="1"/>
          <p:nvPr/>
        </p:nvSpPr>
        <p:spPr>
          <a:xfrm flipH="1">
            <a:off x="10381582" y="2437531"/>
            <a:ext cx="726481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id="{BB78C102-CE7F-4C41-B55B-3171C40BF4A8}"/>
              </a:ext>
            </a:extLst>
          </p:cNvPr>
          <p:cNvSpPr/>
          <p:nvPr/>
        </p:nvSpPr>
        <p:spPr>
          <a:xfrm>
            <a:off x="11112010" y="2679912"/>
            <a:ext cx="48449" cy="52697"/>
          </a:xfrm>
          <a:custGeom>
            <a:avLst/>
            <a:gdLst>
              <a:gd name="connsiteX0" fmla="*/ 48449 w 48449"/>
              <a:gd name="connsiteY0" fmla="*/ 26349 h 52697"/>
              <a:gd name="connsiteX1" fmla="*/ 24225 w 48449"/>
              <a:gd name="connsiteY1" fmla="*/ 52697 h 52697"/>
              <a:gd name="connsiteX2" fmla="*/ 0 w 48449"/>
              <a:gd name="connsiteY2" fmla="*/ 26349 h 52697"/>
              <a:gd name="connsiteX3" fmla="*/ 24225 w 48449"/>
              <a:gd name="connsiteY3" fmla="*/ 0 h 52697"/>
              <a:gd name="connsiteX4" fmla="*/ 48449 w 48449"/>
              <a:gd name="connsiteY4" fmla="*/ 26349 h 5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9" h="52697">
                <a:moveTo>
                  <a:pt x="48449" y="26349"/>
                </a:moveTo>
                <a:cubicBezTo>
                  <a:pt x="48449" y="40900"/>
                  <a:pt x="37604" y="52697"/>
                  <a:pt x="24225" y="52697"/>
                </a:cubicBezTo>
                <a:cubicBezTo>
                  <a:pt x="10846" y="52697"/>
                  <a:pt x="0" y="40900"/>
                  <a:pt x="0" y="26349"/>
                </a:cubicBezTo>
                <a:cubicBezTo>
                  <a:pt x="0" y="11797"/>
                  <a:pt x="10846" y="0"/>
                  <a:pt x="24225" y="0"/>
                </a:cubicBezTo>
                <a:cubicBezTo>
                  <a:pt x="37604" y="0"/>
                  <a:pt x="48449" y="11797"/>
                  <a:pt x="48449" y="2634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id="{0F2F6E18-3D7F-43F8-9D0D-89A5CC1AFAAF}"/>
              </a:ext>
            </a:extLst>
          </p:cNvPr>
          <p:cNvSpPr/>
          <p:nvPr/>
        </p:nvSpPr>
        <p:spPr>
          <a:xfrm>
            <a:off x="11069617" y="2739196"/>
            <a:ext cx="133235" cy="237136"/>
          </a:xfrm>
          <a:custGeom>
            <a:avLst/>
            <a:gdLst>
              <a:gd name="connsiteX0" fmla="*/ 132630 w 133235"/>
              <a:gd name="connsiteY0" fmla="*/ 102759 h 237136"/>
              <a:gd name="connsiteX1" fmla="*/ 115673 w 133235"/>
              <a:gd name="connsiteY1" fmla="*/ 24372 h 237136"/>
              <a:gd name="connsiteX2" fmla="*/ 112039 w 133235"/>
              <a:gd name="connsiteY2" fmla="*/ 17127 h 237136"/>
              <a:gd name="connsiteX3" fmla="*/ 86603 w 133235"/>
              <a:gd name="connsiteY3" fmla="*/ 2635 h 237136"/>
              <a:gd name="connsiteX4" fmla="*/ 66618 w 133235"/>
              <a:gd name="connsiteY4" fmla="*/ 0 h 237136"/>
              <a:gd name="connsiteX5" fmla="*/ 46632 w 133235"/>
              <a:gd name="connsiteY5" fmla="*/ 3294 h 237136"/>
              <a:gd name="connsiteX6" fmla="*/ 21197 w 133235"/>
              <a:gd name="connsiteY6" fmla="*/ 17785 h 237136"/>
              <a:gd name="connsiteX7" fmla="*/ 17563 w 133235"/>
              <a:gd name="connsiteY7" fmla="*/ 25031 h 237136"/>
              <a:gd name="connsiteX8" fmla="*/ 606 w 133235"/>
              <a:gd name="connsiteY8" fmla="*/ 103418 h 237136"/>
              <a:gd name="connsiteX9" fmla="*/ 0 w 133235"/>
              <a:gd name="connsiteY9" fmla="*/ 106711 h 237136"/>
              <a:gd name="connsiteX10" fmla="*/ 12112 w 133235"/>
              <a:gd name="connsiteY10" fmla="*/ 119886 h 237136"/>
              <a:gd name="connsiteX11" fmla="*/ 23619 w 133235"/>
              <a:gd name="connsiteY11" fmla="*/ 110005 h 237136"/>
              <a:gd name="connsiteX12" fmla="*/ 36337 w 133235"/>
              <a:gd name="connsiteY12" fmla="*/ 52697 h 237136"/>
              <a:gd name="connsiteX13" fmla="*/ 36337 w 133235"/>
              <a:gd name="connsiteY13" fmla="*/ 237137 h 237136"/>
              <a:gd name="connsiteX14" fmla="*/ 60562 w 133235"/>
              <a:gd name="connsiteY14" fmla="*/ 237137 h 237136"/>
              <a:gd name="connsiteX15" fmla="*/ 60562 w 133235"/>
              <a:gd name="connsiteY15" fmla="*/ 118568 h 237136"/>
              <a:gd name="connsiteX16" fmla="*/ 72674 w 133235"/>
              <a:gd name="connsiteY16" fmla="*/ 118568 h 237136"/>
              <a:gd name="connsiteX17" fmla="*/ 72674 w 133235"/>
              <a:gd name="connsiteY17" fmla="*/ 237137 h 237136"/>
              <a:gd name="connsiteX18" fmla="*/ 96899 w 133235"/>
              <a:gd name="connsiteY18" fmla="*/ 237137 h 237136"/>
              <a:gd name="connsiteX19" fmla="*/ 96899 w 133235"/>
              <a:gd name="connsiteY19" fmla="*/ 52038 h 237136"/>
              <a:gd name="connsiteX20" fmla="*/ 109617 w 133235"/>
              <a:gd name="connsiteY20" fmla="*/ 109346 h 237136"/>
              <a:gd name="connsiteX21" fmla="*/ 121123 w 133235"/>
              <a:gd name="connsiteY21" fmla="*/ 119227 h 237136"/>
              <a:gd name="connsiteX22" fmla="*/ 133236 w 133235"/>
              <a:gd name="connsiteY22" fmla="*/ 106053 h 237136"/>
              <a:gd name="connsiteX23" fmla="*/ 132630 w 133235"/>
              <a:gd name="connsiteY23" fmla="*/ 102759 h 2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3235" h="237136">
                <a:moveTo>
                  <a:pt x="132630" y="102759"/>
                </a:moveTo>
                <a:lnTo>
                  <a:pt x="115673" y="24372"/>
                </a:lnTo>
                <a:cubicBezTo>
                  <a:pt x="115067" y="21738"/>
                  <a:pt x="113856" y="19103"/>
                  <a:pt x="112039" y="17127"/>
                </a:cubicBezTo>
                <a:cubicBezTo>
                  <a:pt x="104772" y="10539"/>
                  <a:pt x="96293" y="5928"/>
                  <a:pt x="86603" y="2635"/>
                </a:cubicBezTo>
                <a:cubicBezTo>
                  <a:pt x="79941" y="1317"/>
                  <a:pt x="73280" y="0"/>
                  <a:pt x="66618" y="0"/>
                </a:cubicBezTo>
                <a:cubicBezTo>
                  <a:pt x="59956" y="0"/>
                  <a:pt x="53294" y="1317"/>
                  <a:pt x="46632" y="3294"/>
                </a:cubicBezTo>
                <a:cubicBezTo>
                  <a:pt x="36943" y="5928"/>
                  <a:pt x="28464" y="11198"/>
                  <a:pt x="21197" y="17785"/>
                </a:cubicBezTo>
                <a:cubicBezTo>
                  <a:pt x="19380" y="19761"/>
                  <a:pt x="18169" y="22396"/>
                  <a:pt x="17563" y="25031"/>
                </a:cubicBezTo>
                <a:lnTo>
                  <a:pt x="606" y="103418"/>
                </a:lnTo>
                <a:cubicBezTo>
                  <a:pt x="606" y="104077"/>
                  <a:pt x="0" y="105394"/>
                  <a:pt x="0" y="106711"/>
                </a:cubicBezTo>
                <a:cubicBezTo>
                  <a:pt x="0" y="113957"/>
                  <a:pt x="5451" y="119886"/>
                  <a:pt x="12112" y="119886"/>
                </a:cubicBezTo>
                <a:cubicBezTo>
                  <a:pt x="17563" y="119886"/>
                  <a:pt x="22408" y="115275"/>
                  <a:pt x="23619" y="110005"/>
                </a:cubicBezTo>
                <a:lnTo>
                  <a:pt x="36337" y="52697"/>
                </a:lnTo>
                <a:lnTo>
                  <a:pt x="36337" y="237137"/>
                </a:lnTo>
                <a:lnTo>
                  <a:pt x="60562" y="237137"/>
                </a:lnTo>
                <a:lnTo>
                  <a:pt x="60562" y="118568"/>
                </a:lnTo>
                <a:lnTo>
                  <a:pt x="72674" y="118568"/>
                </a:lnTo>
                <a:lnTo>
                  <a:pt x="72674" y="237137"/>
                </a:lnTo>
                <a:lnTo>
                  <a:pt x="96899" y="237137"/>
                </a:lnTo>
                <a:lnTo>
                  <a:pt x="96899" y="52038"/>
                </a:lnTo>
                <a:lnTo>
                  <a:pt x="109617" y="109346"/>
                </a:lnTo>
                <a:cubicBezTo>
                  <a:pt x="110828" y="114616"/>
                  <a:pt x="115673" y="119227"/>
                  <a:pt x="121123" y="119227"/>
                </a:cubicBezTo>
                <a:cubicBezTo>
                  <a:pt x="127785" y="119227"/>
                  <a:pt x="133236" y="113299"/>
                  <a:pt x="133236" y="106053"/>
                </a:cubicBezTo>
                <a:cubicBezTo>
                  <a:pt x="133236" y="104735"/>
                  <a:pt x="132630" y="103418"/>
                  <a:pt x="132630" y="10275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83" name="任意多边形: 形状 82">
            <a:extLst>
              <a:ext uri="{FF2B5EF4-FFF2-40B4-BE49-F238E27FC236}">
                <a16:creationId xmlns:a16="http://schemas.microsoft.com/office/drawing/2014/main" id="{8E89FBB5-72A1-471B-BE93-A2B403455FE5}"/>
              </a:ext>
            </a:extLst>
          </p:cNvPr>
          <p:cNvSpPr/>
          <p:nvPr/>
        </p:nvSpPr>
        <p:spPr>
          <a:xfrm>
            <a:off x="11299957" y="2679912"/>
            <a:ext cx="48449" cy="52697"/>
          </a:xfrm>
          <a:custGeom>
            <a:avLst/>
            <a:gdLst>
              <a:gd name="connsiteX0" fmla="*/ 48449 w 48449"/>
              <a:gd name="connsiteY0" fmla="*/ 26349 h 52697"/>
              <a:gd name="connsiteX1" fmla="*/ 24225 w 48449"/>
              <a:gd name="connsiteY1" fmla="*/ 52697 h 52697"/>
              <a:gd name="connsiteX2" fmla="*/ 0 w 48449"/>
              <a:gd name="connsiteY2" fmla="*/ 26349 h 52697"/>
              <a:gd name="connsiteX3" fmla="*/ 24225 w 48449"/>
              <a:gd name="connsiteY3" fmla="*/ 0 h 52697"/>
              <a:gd name="connsiteX4" fmla="*/ 48449 w 48449"/>
              <a:gd name="connsiteY4" fmla="*/ 26349 h 5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9" h="52697">
                <a:moveTo>
                  <a:pt x="48449" y="26349"/>
                </a:moveTo>
                <a:cubicBezTo>
                  <a:pt x="48449" y="40900"/>
                  <a:pt x="37604" y="52697"/>
                  <a:pt x="24225" y="52697"/>
                </a:cubicBezTo>
                <a:cubicBezTo>
                  <a:pt x="10846" y="52697"/>
                  <a:pt x="0" y="40900"/>
                  <a:pt x="0" y="26349"/>
                </a:cubicBezTo>
                <a:cubicBezTo>
                  <a:pt x="0" y="11797"/>
                  <a:pt x="10846" y="0"/>
                  <a:pt x="24225" y="0"/>
                </a:cubicBezTo>
                <a:cubicBezTo>
                  <a:pt x="37604" y="0"/>
                  <a:pt x="48449" y="11797"/>
                  <a:pt x="48449" y="2634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id="{5CB5E9DB-162A-4F7C-B992-876461C55D0A}"/>
              </a:ext>
            </a:extLst>
          </p:cNvPr>
          <p:cNvSpPr/>
          <p:nvPr/>
        </p:nvSpPr>
        <p:spPr>
          <a:xfrm>
            <a:off x="11257564" y="2739196"/>
            <a:ext cx="133235" cy="237136"/>
          </a:xfrm>
          <a:custGeom>
            <a:avLst/>
            <a:gdLst>
              <a:gd name="connsiteX0" fmla="*/ 132630 w 133235"/>
              <a:gd name="connsiteY0" fmla="*/ 102759 h 237136"/>
              <a:gd name="connsiteX1" fmla="*/ 115673 w 133235"/>
              <a:gd name="connsiteY1" fmla="*/ 24372 h 237136"/>
              <a:gd name="connsiteX2" fmla="*/ 112039 w 133235"/>
              <a:gd name="connsiteY2" fmla="*/ 17127 h 237136"/>
              <a:gd name="connsiteX3" fmla="*/ 86603 w 133235"/>
              <a:gd name="connsiteY3" fmla="*/ 2635 h 237136"/>
              <a:gd name="connsiteX4" fmla="*/ 66618 w 133235"/>
              <a:gd name="connsiteY4" fmla="*/ 0 h 237136"/>
              <a:gd name="connsiteX5" fmla="*/ 46632 w 133235"/>
              <a:gd name="connsiteY5" fmla="*/ 3294 h 237136"/>
              <a:gd name="connsiteX6" fmla="*/ 21197 w 133235"/>
              <a:gd name="connsiteY6" fmla="*/ 17785 h 237136"/>
              <a:gd name="connsiteX7" fmla="*/ 17563 w 133235"/>
              <a:gd name="connsiteY7" fmla="*/ 25031 h 237136"/>
              <a:gd name="connsiteX8" fmla="*/ 606 w 133235"/>
              <a:gd name="connsiteY8" fmla="*/ 103418 h 237136"/>
              <a:gd name="connsiteX9" fmla="*/ 0 w 133235"/>
              <a:gd name="connsiteY9" fmla="*/ 106711 h 237136"/>
              <a:gd name="connsiteX10" fmla="*/ 12112 w 133235"/>
              <a:gd name="connsiteY10" fmla="*/ 119886 h 237136"/>
              <a:gd name="connsiteX11" fmla="*/ 23619 w 133235"/>
              <a:gd name="connsiteY11" fmla="*/ 110005 h 237136"/>
              <a:gd name="connsiteX12" fmla="*/ 36337 w 133235"/>
              <a:gd name="connsiteY12" fmla="*/ 52697 h 237136"/>
              <a:gd name="connsiteX13" fmla="*/ 36337 w 133235"/>
              <a:gd name="connsiteY13" fmla="*/ 237137 h 237136"/>
              <a:gd name="connsiteX14" fmla="*/ 60562 w 133235"/>
              <a:gd name="connsiteY14" fmla="*/ 237137 h 237136"/>
              <a:gd name="connsiteX15" fmla="*/ 60562 w 133235"/>
              <a:gd name="connsiteY15" fmla="*/ 118568 h 237136"/>
              <a:gd name="connsiteX16" fmla="*/ 72674 w 133235"/>
              <a:gd name="connsiteY16" fmla="*/ 118568 h 237136"/>
              <a:gd name="connsiteX17" fmla="*/ 72674 w 133235"/>
              <a:gd name="connsiteY17" fmla="*/ 237137 h 237136"/>
              <a:gd name="connsiteX18" fmla="*/ 96899 w 133235"/>
              <a:gd name="connsiteY18" fmla="*/ 237137 h 237136"/>
              <a:gd name="connsiteX19" fmla="*/ 96899 w 133235"/>
              <a:gd name="connsiteY19" fmla="*/ 52038 h 237136"/>
              <a:gd name="connsiteX20" fmla="*/ 109617 w 133235"/>
              <a:gd name="connsiteY20" fmla="*/ 109346 h 237136"/>
              <a:gd name="connsiteX21" fmla="*/ 121123 w 133235"/>
              <a:gd name="connsiteY21" fmla="*/ 119227 h 237136"/>
              <a:gd name="connsiteX22" fmla="*/ 133236 w 133235"/>
              <a:gd name="connsiteY22" fmla="*/ 106053 h 237136"/>
              <a:gd name="connsiteX23" fmla="*/ 132630 w 133235"/>
              <a:gd name="connsiteY23" fmla="*/ 102759 h 2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3235" h="237136">
                <a:moveTo>
                  <a:pt x="132630" y="102759"/>
                </a:moveTo>
                <a:lnTo>
                  <a:pt x="115673" y="24372"/>
                </a:lnTo>
                <a:cubicBezTo>
                  <a:pt x="115067" y="21738"/>
                  <a:pt x="113856" y="19103"/>
                  <a:pt x="112039" y="17127"/>
                </a:cubicBezTo>
                <a:cubicBezTo>
                  <a:pt x="104772" y="10539"/>
                  <a:pt x="96293" y="5928"/>
                  <a:pt x="86603" y="2635"/>
                </a:cubicBezTo>
                <a:cubicBezTo>
                  <a:pt x="79941" y="1317"/>
                  <a:pt x="73280" y="0"/>
                  <a:pt x="66618" y="0"/>
                </a:cubicBezTo>
                <a:cubicBezTo>
                  <a:pt x="59956" y="0"/>
                  <a:pt x="53294" y="1317"/>
                  <a:pt x="46632" y="3294"/>
                </a:cubicBezTo>
                <a:cubicBezTo>
                  <a:pt x="36943" y="5928"/>
                  <a:pt x="28464" y="11198"/>
                  <a:pt x="21197" y="17785"/>
                </a:cubicBezTo>
                <a:cubicBezTo>
                  <a:pt x="19380" y="19761"/>
                  <a:pt x="18169" y="22396"/>
                  <a:pt x="17563" y="25031"/>
                </a:cubicBezTo>
                <a:lnTo>
                  <a:pt x="606" y="103418"/>
                </a:lnTo>
                <a:cubicBezTo>
                  <a:pt x="606" y="104077"/>
                  <a:pt x="0" y="105394"/>
                  <a:pt x="0" y="106711"/>
                </a:cubicBezTo>
                <a:cubicBezTo>
                  <a:pt x="0" y="113957"/>
                  <a:pt x="5451" y="119886"/>
                  <a:pt x="12112" y="119886"/>
                </a:cubicBezTo>
                <a:cubicBezTo>
                  <a:pt x="17563" y="119886"/>
                  <a:pt x="22408" y="115275"/>
                  <a:pt x="23619" y="110005"/>
                </a:cubicBezTo>
                <a:lnTo>
                  <a:pt x="36337" y="52697"/>
                </a:lnTo>
                <a:lnTo>
                  <a:pt x="36337" y="237137"/>
                </a:lnTo>
                <a:lnTo>
                  <a:pt x="60562" y="237137"/>
                </a:lnTo>
                <a:lnTo>
                  <a:pt x="60562" y="118568"/>
                </a:lnTo>
                <a:lnTo>
                  <a:pt x="72674" y="118568"/>
                </a:lnTo>
                <a:lnTo>
                  <a:pt x="72674" y="237137"/>
                </a:lnTo>
                <a:lnTo>
                  <a:pt x="96899" y="237137"/>
                </a:lnTo>
                <a:lnTo>
                  <a:pt x="96899" y="52038"/>
                </a:lnTo>
                <a:lnTo>
                  <a:pt x="109617" y="109346"/>
                </a:lnTo>
                <a:cubicBezTo>
                  <a:pt x="110828" y="114616"/>
                  <a:pt x="115673" y="119227"/>
                  <a:pt x="121123" y="119227"/>
                </a:cubicBezTo>
                <a:cubicBezTo>
                  <a:pt x="127785" y="119227"/>
                  <a:pt x="133236" y="113299"/>
                  <a:pt x="133236" y="106053"/>
                </a:cubicBezTo>
                <a:cubicBezTo>
                  <a:pt x="133236" y="104735"/>
                  <a:pt x="132630" y="103418"/>
                  <a:pt x="132630" y="10275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E0A1DEBB-C149-4D28-A93B-F60ECC2F7F73}"/>
              </a:ext>
            </a:extLst>
          </p:cNvPr>
          <p:cNvSpPr txBox="1">
            <a:spLocks/>
          </p:cNvSpPr>
          <p:nvPr/>
        </p:nvSpPr>
        <p:spPr>
          <a:xfrm>
            <a:off x="8611379" y="2981134"/>
            <a:ext cx="1136388" cy="271263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+mj-ea"/>
                <a:ea typeface="+mj-ea"/>
              </a:rPr>
              <a:t>MANAGER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38B349F7-AD1A-4405-BEDF-6C84645FF625}"/>
              </a:ext>
            </a:extLst>
          </p:cNvPr>
          <p:cNvSpPr txBox="1"/>
          <p:nvPr/>
        </p:nvSpPr>
        <p:spPr>
          <a:xfrm flipH="1">
            <a:off x="8588556" y="2437531"/>
            <a:ext cx="726481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+mj-ea"/>
                <a:ea typeface="+mj-ea"/>
              </a:rPr>
              <a:t>15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4" name="任意多边形: 形状 93">
            <a:extLst>
              <a:ext uri="{FF2B5EF4-FFF2-40B4-BE49-F238E27FC236}">
                <a16:creationId xmlns:a16="http://schemas.microsoft.com/office/drawing/2014/main" id="{BEDEE973-4C73-4A94-9BE1-4979B57E2613}"/>
              </a:ext>
            </a:extLst>
          </p:cNvPr>
          <p:cNvSpPr/>
          <p:nvPr/>
        </p:nvSpPr>
        <p:spPr>
          <a:xfrm>
            <a:off x="9318984" y="2679912"/>
            <a:ext cx="48449" cy="52697"/>
          </a:xfrm>
          <a:custGeom>
            <a:avLst/>
            <a:gdLst>
              <a:gd name="connsiteX0" fmla="*/ 48449 w 48449"/>
              <a:gd name="connsiteY0" fmla="*/ 26349 h 52697"/>
              <a:gd name="connsiteX1" fmla="*/ 24225 w 48449"/>
              <a:gd name="connsiteY1" fmla="*/ 52697 h 52697"/>
              <a:gd name="connsiteX2" fmla="*/ 0 w 48449"/>
              <a:gd name="connsiteY2" fmla="*/ 26349 h 52697"/>
              <a:gd name="connsiteX3" fmla="*/ 24225 w 48449"/>
              <a:gd name="connsiteY3" fmla="*/ 0 h 52697"/>
              <a:gd name="connsiteX4" fmla="*/ 48449 w 48449"/>
              <a:gd name="connsiteY4" fmla="*/ 26349 h 5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9" h="52697">
                <a:moveTo>
                  <a:pt x="48449" y="26349"/>
                </a:moveTo>
                <a:cubicBezTo>
                  <a:pt x="48449" y="40900"/>
                  <a:pt x="37604" y="52697"/>
                  <a:pt x="24225" y="52697"/>
                </a:cubicBezTo>
                <a:cubicBezTo>
                  <a:pt x="10846" y="52697"/>
                  <a:pt x="0" y="40900"/>
                  <a:pt x="0" y="26349"/>
                </a:cubicBezTo>
                <a:cubicBezTo>
                  <a:pt x="0" y="11797"/>
                  <a:pt x="10846" y="0"/>
                  <a:pt x="24225" y="0"/>
                </a:cubicBezTo>
                <a:cubicBezTo>
                  <a:pt x="37604" y="0"/>
                  <a:pt x="48449" y="11797"/>
                  <a:pt x="48449" y="2634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95" name="任意多边形: 形状 94">
            <a:extLst>
              <a:ext uri="{FF2B5EF4-FFF2-40B4-BE49-F238E27FC236}">
                <a16:creationId xmlns:a16="http://schemas.microsoft.com/office/drawing/2014/main" id="{8A809EC7-7C8E-481E-BCF9-9775EFB4DB78}"/>
              </a:ext>
            </a:extLst>
          </p:cNvPr>
          <p:cNvSpPr/>
          <p:nvPr/>
        </p:nvSpPr>
        <p:spPr>
          <a:xfrm>
            <a:off x="9276591" y="2739196"/>
            <a:ext cx="133235" cy="237136"/>
          </a:xfrm>
          <a:custGeom>
            <a:avLst/>
            <a:gdLst>
              <a:gd name="connsiteX0" fmla="*/ 132630 w 133235"/>
              <a:gd name="connsiteY0" fmla="*/ 102759 h 237136"/>
              <a:gd name="connsiteX1" fmla="*/ 115673 w 133235"/>
              <a:gd name="connsiteY1" fmla="*/ 24372 h 237136"/>
              <a:gd name="connsiteX2" fmla="*/ 112039 w 133235"/>
              <a:gd name="connsiteY2" fmla="*/ 17127 h 237136"/>
              <a:gd name="connsiteX3" fmla="*/ 86603 w 133235"/>
              <a:gd name="connsiteY3" fmla="*/ 2635 h 237136"/>
              <a:gd name="connsiteX4" fmla="*/ 66618 w 133235"/>
              <a:gd name="connsiteY4" fmla="*/ 0 h 237136"/>
              <a:gd name="connsiteX5" fmla="*/ 46632 w 133235"/>
              <a:gd name="connsiteY5" fmla="*/ 3294 h 237136"/>
              <a:gd name="connsiteX6" fmla="*/ 21197 w 133235"/>
              <a:gd name="connsiteY6" fmla="*/ 17785 h 237136"/>
              <a:gd name="connsiteX7" fmla="*/ 17563 w 133235"/>
              <a:gd name="connsiteY7" fmla="*/ 25031 h 237136"/>
              <a:gd name="connsiteX8" fmla="*/ 606 w 133235"/>
              <a:gd name="connsiteY8" fmla="*/ 103418 h 237136"/>
              <a:gd name="connsiteX9" fmla="*/ 0 w 133235"/>
              <a:gd name="connsiteY9" fmla="*/ 106711 h 237136"/>
              <a:gd name="connsiteX10" fmla="*/ 12112 w 133235"/>
              <a:gd name="connsiteY10" fmla="*/ 119886 h 237136"/>
              <a:gd name="connsiteX11" fmla="*/ 23619 w 133235"/>
              <a:gd name="connsiteY11" fmla="*/ 110005 h 237136"/>
              <a:gd name="connsiteX12" fmla="*/ 36337 w 133235"/>
              <a:gd name="connsiteY12" fmla="*/ 52697 h 237136"/>
              <a:gd name="connsiteX13" fmla="*/ 36337 w 133235"/>
              <a:gd name="connsiteY13" fmla="*/ 237137 h 237136"/>
              <a:gd name="connsiteX14" fmla="*/ 60562 w 133235"/>
              <a:gd name="connsiteY14" fmla="*/ 237137 h 237136"/>
              <a:gd name="connsiteX15" fmla="*/ 60562 w 133235"/>
              <a:gd name="connsiteY15" fmla="*/ 118568 h 237136"/>
              <a:gd name="connsiteX16" fmla="*/ 72674 w 133235"/>
              <a:gd name="connsiteY16" fmla="*/ 118568 h 237136"/>
              <a:gd name="connsiteX17" fmla="*/ 72674 w 133235"/>
              <a:gd name="connsiteY17" fmla="*/ 237137 h 237136"/>
              <a:gd name="connsiteX18" fmla="*/ 96899 w 133235"/>
              <a:gd name="connsiteY18" fmla="*/ 237137 h 237136"/>
              <a:gd name="connsiteX19" fmla="*/ 96899 w 133235"/>
              <a:gd name="connsiteY19" fmla="*/ 52038 h 237136"/>
              <a:gd name="connsiteX20" fmla="*/ 109617 w 133235"/>
              <a:gd name="connsiteY20" fmla="*/ 109346 h 237136"/>
              <a:gd name="connsiteX21" fmla="*/ 121123 w 133235"/>
              <a:gd name="connsiteY21" fmla="*/ 119227 h 237136"/>
              <a:gd name="connsiteX22" fmla="*/ 133236 w 133235"/>
              <a:gd name="connsiteY22" fmla="*/ 106053 h 237136"/>
              <a:gd name="connsiteX23" fmla="*/ 132630 w 133235"/>
              <a:gd name="connsiteY23" fmla="*/ 102759 h 2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3235" h="237136">
                <a:moveTo>
                  <a:pt x="132630" y="102759"/>
                </a:moveTo>
                <a:lnTo>
                  <a:pt x="115673" y="24372"/>
                </a:lnTo>
                <a:cubicBezTo>
                  <a:pt x="115067" y="21738"/>
                  <a:pt x="113856" y="19103"/>
                  <a:pt x="112039" y="17127"/>
                </a:cubicBezTo>
                <a:cubicBezTo>
                  <a:pt x="104772" y="10539"/>
                  <a:pt x="96293" y="5928"/>
                  <a:pt x="86603" y="2635"/>
                </a:cubicBezTo>
                <a:cubicBezTo>
                  <a:pt x="79941" y="1317"/>
                  <a:pt x="73280" y="0"/>
                  <a:pt x="66618" y="0"/>
                </a:cubicBezTo>
                <a:cubicBezTo>
                  <a:pt x="59956" y="0"/>
                  <a:pt x="53294" y="1317"/>
                  <a:pt x="46632" y="3294"/>
                </a:cubicBezTo>
                <a:cubicBezTo>
                  <a:pt x="36943" y="5928"/>
                  <a:pt x="28464" y="11198"/>
                  <a:pt x="21197" y="17785"/>
                </a:cubicBezTo>
                <a:cubicBezTo>
                  <a:pt x="19380" y="19761"/>
                  <a:pt x="18169" y="22396"/>
                  <a:pt x="17563" y="25031"/>
                </a:cubicBezTo>
                <a:lnTo>
                  <a:pt x="606" y="103418"/>
                </a:lnTo>
                <a:cubicBezTo>
                  <a:pt x="606" y="104077"/>
                  <a:pt x="0" y="105394"/>
                  <a:pt x="0" y="106711"/>
                </a:cubicBezTo>
                <a:cubicBezTo>
                  <a:pt x="0" y="113957"/>
                  <a:pt x="5451" y="119886"/>
                  <a:pt x="12112" y="119886"/>
                </a:cubicBezTo>
                <a:cubicBezTo>
                  <a:pt x="17563" y="119886"/>
                  <a:pt x="22408" y="115275"/>
                  <a:pt x="23619" y="110005"/>
                </a:cubicBezTo>
                <a:lnTo>
                  <a:pt x="36337" y="52697"/>
                </a:lnTo>
                <a:lnTo>
                  <a:pt x="36337" y="237137"/>
                </a:lnTo>
                <a:lnTo>
                  <a:pt x="60562" y="237137"/>
                </a:lnTo>
                <a:lnTo>
                  <a:pt x="60562" y="118568"/>
                </a:lnTo>
                <a:lnTo>
                  <a:pt x="72674" y="118568"/>
                </a:lnTo>
                <a:lnTo>
                  <a:pt x="72674" y="237137"/>
                </a:lnTo>
                <a:lnTo>
                  <a:pt x="96899" y="237137"/>
                </a:lnTo>
                <a:lnTo>
                  <a:pt x="96899" y="52038"/>
                </a:lnTo>
                <a:lnTo>
                  <a:pt x="109617" y="109346"/>
                </a:lnTo>
                <a:cubicBezTo>
                  <a:pt x="110828" y="114616"/>
                  <a:pt x="115673" y="119227"/>
                  <a:pt x="121123" y="119227"/>
                </a:cubicBezTo>
                <a:cubicBezTo>
                  <a:pt x="127785" y="119227"/>
                  <a:pt x="133236" y="113299"/>
                  <a:pt x="133236" y="106053"/>
                </a:cubicBezTo>
                <a:cubicBezTo>
                  <a:pt x="133236" y="104735"/>
                  <a:pt x="132630" y="103418"/>
                  <a:pt x="132630" y="10275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08027DF3-3529-44C7-9CFF-993BE700760A}"/>
              </a:ext>
            </a:extLst>
          </p:cNvPr>
          <p:cNvSpPr/>
          <p:nvPr/>
        </p:nvSpPr>
        <p:spPr>
          <a:xfrm>
            <a:off x="9506931" y="2679912"/>
            <a:ext cx="48449" cy="52697"/>
          </a:xfrm>
          <a:custGeom>
            <a:avLst/>
            <a:gdLst>
              <a:gd name="connsiteX0" fmla="*/ 48449 w 48449"/>
              <a:gd name="connsiteY0" fmla="*/ 26349 h 52697"/>
              <a:gd name="connsiteX1" fmla="*/ 24225 w 48449"/>
              <a:gd name="connsiteY1" fmla="*/ 52697 h 52697"/>
              <a:gd name="connsiteX2" fmla="*/ 0 w 48449"/>
              <a:gd name="connsiteY2" fmla="*/ 26349 h 52697"/>
              <a:gd name="connsiteX3" fmla="*/ 24225 w 48449"/>
              <a:gd name="connsiteY3" fmla="*/ 0 h 52697"/>
              <a:gd name="connsiteX4" fmla="*/ 48449 w 48449"/>
              <a:gd name="connsiteY4" fmla="*/ 26349 h 5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9" h="52697">
                <a:moveTo>
                  <a:pt x="48449" y="26349"/>
                </a:moveTo>
                <a:cubicBezTo>
                  <a:pt x="48449" y="40900"/>
                  <a:pt x="37604" y="52697"/>
                  <a:pt x="24225" y="52697"/>
                </a:cubicBezTo>
                <a:cubicBezTo>
                  <a:pt x="10846" y="52697"/>
                  <a:pt x="0" y="40900"/>
                  <a:pt x="0" y="26349"/>
                </a:cubicBezTo>
                <a:cubicBezTo>
                  <a:pt x="0" y="11797"/>
                  <a:pt x="10846" y="0"/>
                  <a:pt x="24225" y="0"/>
                </a:cubicBezTo>
                <a:cubicBezTo>
                  <a:pt x="37604" y="0"/>
                  <a:pt x="48449" y="11797"/>
                  <a:pt x="48449" y="2634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D5FEC446-DE44-4C3F-A76E-91E4555CFB35}"/>
              </a:ext>
            </a:extLst>
          </p:cNvPr>
          <p:cNvSpPr/>
          <p:nvPr/>
        </p:nvSpPr>
        <p:spPr>
          <a:xfrm>
            <a:off x="9464538" y="2739196"/>
            <a:ext cx="133235" cy="237136"/>
          </a:xfrm>
          <a:custGeom>
            <a:avLst/>
            <a:gdLst>
              <a:gd name="connsiteX0" fmla="*/ 132630 w 133235"/>
              <a:gd name="connsiteY0" fmla="*/ 102759 h 237136"/>
              <a:gd name="connsiteX1" fmla="*/ 115673 w 133235"/>
              <a:gd name="connsiteY1" fmla="*/ 24372 h 237136"/>
              <a:gd name="connsiteX2" fmla="*/ 112039 w 133235"/>
              <a:gd name="connsiteY2" fmla="*/ 17127 h 237136"/>
              <a:gd name="connsiteX3" fmla="*/ 86603 w 133235"/>
              <a:gd name="connsiteY3" fmla="*/ 2635 h 237136"/>
              <a:gd name="connsiteX4" fmla="*/ 66618 w 133235"/>
              <a:gd name="connsiteY4" fmla="*/ 0 h 237136"/>
              <a:gd name="connsiteX5" fmla="*/ 46632 w 133235"/>
              <a:gd name="connsiteY5" fmla="*/ 3294 h 237136"/>
              <a:gd name="connsiteX6" fmla="*/ 21197 w 133235"/>
              <a:gd name="connsiteY6" fmla="*/ 17785 h 237136"/>
              <a:gd name="connsiteX7" fmla="*/ 17563 w 133235"/>
              <a:gd name="connsiteY7" fmla="*/ 25031 h 237136"/>
              <a:gd name="connsiteX8" fmla="*/ 606 w 133235"/>
              <a:gd name="connsiteY8" fmla="*/ 103418 h 237136"/>
              <a:gd name="connsiteX9" fmla="*/ 0 w 133235"/>
              <a:gd name="connsiteY9" fmla="*/ 106711 h 237136"/>
              <a:gd name="connsiteX10" fmla="*/ 12112 w 133235"/>
              <a:gd name="connsiteY10" fmla="*/ 119886 h 237136"/>
              <a:gd name="connsiteX11" fmla="*/ 23619 w 133235"/>
              <a:gd name="connsiteY11" fmla="*/ 110005 h 237136"/>
              <a:gd name="connsiteX12" fmla="*/ 36337 w 133235"/>
              <a:gd name="connsiteY12" fmla="*/ 52697 h 237136"/>
              <a:gd name="connsiteX13" fmla="*/ 36337 w 133235"/>
              <a:gd name="connsiteY13" fmla="*/ 237137 h 237136"/>
              <a:gd name="connsiteX14" fmla="*/ 60562 w 133235"/>
              <a:gd name="connsiteY14" fmla="*/ 237137 h 237136"/>
              <a:gd name="connsiteX15" fmla="*/ 60562 w 133235"/>
              <a:gd name="connsiteY15" fmla="*/ 118568 h 237136"/>
              <a:gd name="connsiteX16" fmla="*/ 72674 w 133235"/>
              <a:gd name="connsiteY16" fmla="*/ 118568 h 237136"/>
              <a:gd name="connsiteX17" fmla="*/ 72674 w 133235"/>
              <a:gd name="connsiteY17" fmla="*/ 237137 h 237136"/>
              <a:gd name="connsiteX18" fmla="*/ 96899 w 133235"/>
              <a:gd name="connsiteY18" fmla="*/ 237137 h 237136"/>
              <a:gd name="connsiteX19" fmla="*/ 96899 w 133235"/>
              <a:gd name="connsiteY19" fmla="*/ 52038 h 237136"/>
              <a:gd name="connsiteX20" fmla="*/ 109617 w 133235"/>
              <a:gd name="connsiteY20" fmla="*/ 109346 h 237136"/>
              <a:gd name="connsiteX21" fmla="*/ 121123 w 133235"/>
              <a:gd name="connsiteY21" fmla="*/ 119227 h 237136"/>
              <a:gd name="connsiteX22" fmla="*/ 133236 w 133235"/>
              <a:gd name="connsiteY22" fmla="*/ 106053 h 237136"/>
              <a:gd name="connsiteX23" fmla="*/ 132630 w 133235"/>
              <a:gd name="connsiteY23" fmla="*/ 102759 h 2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3235" h="237136">
                <a:moveTo>
                  <a:pt x="132630" y="102759"/>
                </a:moveTo>
                <a:lnTo>
                  <a:pt x="115673" y="24372"/>
                </a:lnTo>
                <a:cubicBezTo>
                  <a:pt x="115067" y="21738"/>
                  <a:pt x="113856" y="19103"/>
                  <a:pt x="112039" y="17127"/>
                </a:cubicBezTo>
                <a:cubicBezTo>
                  <a:pt x="104772" y="10539"/>
                  <a:pt x="96293" y="5928"/>
                  <a:pt x="86603" y="2635"/>
                </a:cubicBezTo>
                <a:cubicBezTo>
                  <a:pt x="79941" y="1317"/>
                  <a:pt x="73280" y="0"/>
                  <a:pt x="66618" y="0"/>
                </a:cubicBezTo>
                <a:cubicBezTo>
                  <a:pt x="59956" y="0"/>
                  <a:pt x="53294" y="1317"/>
                  <a:pt x="46632" y="3294"/>
                </a:cubicBezTo>
                <a:cubicBezTo>
                  <a:pt x="36943" y="5928"/>
                  <a:pt x="28464" y="11198"/>
                  <a:pt x="21197" y="17785"/>
                </a:cubicBezTo>
                <a:cubicBezTo>
                  <a:pt x="19380" y="19761"/>
                  <a:pt x="18169" y="22396"/>
                  <a:pt x="17563" y="25031"/>
                </a:cubicBezTo>
                <a:lnTo>
                  <a:pt x="606" y="103418"/>
                </a:lnTo>
                <a:cubicBezTo>
                  <a:pt x="606" y="104077"/>
                  <a:pt x="0" y="105394"/>
                  <a:pt x="0" y="106711"/>
                </a:cubicBezTo>
                <a:cubicBezTo>
                  <a:pt x="0" y="113957"/>
                  <a:pt x="5451" y="119886"/>
                  <a:pt x="12112" y="119886"/>
                </a:cubicBezTo>
                <a:cubicBezTo>
                  <a:pt x="17563" y="119886"/>
                  <a:pt x="22408" y="115275"/>
                  <a:pt x="23619" y="110005"/>
                </a:cubicBezTo>
                <a:lnTo>
                  <a:pt x="36337" y="52697"/>
                </a:lnTo>
                <a:lnTo>
                  <a:pt x="36337" y="237137"/>
                </a:lnTo>
                <a:lnTo>
                  <a:pt x="60562" y="237137"/>
                </a:lnTo>
                <a:lnTo>
                  <a:pt x="60562" y="118568"/>
                </a:lnTo>
                <a:lnTo>
                  <a:pt x="72674" y="118568"/>
                </a:lnTo>
                <a:lnTo>
                  <a:pt x="72674" y="237137"/>
                </a:lnTo>
                <a:lnTo>
                  <a:pt x="96899" y="237137"/>
                </a:lnTo>
                <a:lnTo>
                  <a:pt x="96899" y="52038"/>
                </a:lnTo>
                <a:lnTo>
                  <a:pt x="109617" y="109346"/>
                </a:lnTo>
                <a:cubicBezTo>
                  <a:pt x="110828" y="114616"/>
                  <a:pt x="115673" y="119227"/>
                  <a:pt x="121123" y="119227"/>
                </a:cubicBezTo>
                <a:cubicBezTo>
                  <a:pt x="127785" y="119227"/>
                  <a:pt x="133236" y="113299"/>
                  <a:pt x="133236" y="106053"/>
                </a:cubicBezTo>
                <a:cubicBezTo>
                  <a:pt x="133236" y="104735"/>
                  <a:pt x="132630" y="103418"/>
                  <a:pt x="132630" y="10275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43C0D581-C23C-45FE-8EB0-CF8E6DF18F0F}"/>
              </a:ext>
            </a:extLst>
          </p:cNvPr>
          <p:cNvSpPr/>
          <p:nvPr/>
        </p:nvSpPr>
        <p:spPr>
          <a:xfrm>
            <a:off x="6754146" y="2538810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7" name="任意多边形: 形状 116">
            <a:extLst>
              <a:ext uri="{FF2B5EF4-FFF2-40B4-BE49-F238E27FC236}">
                <a16:creationId xmlns:a16="http://schemas.microsoft.com/office/drawing/2014/main" id="{4963EF21-E48A-4D61-8619-C001B91495D9}"/>
              </a:ext>
            </a:extLst>
          </p:cNvPr>
          <p:cNvSpPr/>
          <p:nvPr/>
        </p:nvSpPr>
        <p:spPr>
          <a:xfrm flipH="1" flipV="1">
            <a:off x="7884246" y="3146217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2" name="任意多边形: 形状 121">
            <a:extLst>
              <a:ext uri="{FF2B5EF4-FFF2-40B4-BE49-F238E27FC236}">
                <a16:creationId xmlns:a16="http://schemas.microsoft.com/office/drawing/2014/main" id="{9DEB9037-4B06-49A8-8794-6845032D3462}"/>
              </a:ext>
            </a:extLst>
          </p:cNvPr>
          <p:cNvSpPr/>
          <p:nvPr/>
        </p:nvSpPr>
        <p:spPr>
          <a:xfrm>
            <a:off x="8546139" y="2544914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3" name="任意多边形: 形状 122">
            <a:extLst>
              <a:ext uri="{FF2B5EF4-FFF2-40B4-BE49-F238E27FC236}">
                <a16:creationId xmlns:a16="http://schemas.microsoft.com/office/drawing/2014/main" id="{98A509F9-C747-48AF-A0C0-89C3FDF58A61}"/>
              </a:ext>
            </a:extLst>
          </p:cNvPr>
          <p:cNvSpPr/>
          <p:nvPr/>
        </p:nvSpPr>
        <p:spPr>
          <a:xfrm flipH="1" flipV="1">
            <a:off x="9676239" y="3152321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5" name="任意多边形: 形状 124">
            <a:extLst>
              <a:ext uri="{FF2B5EF4-FFF2-40B4-BE49-F238E27FC236}">
                <a16:creationId xmlns:a16="http://schemas.microsoft.com/office/drawing/2014/main" id="{F9C34CE3-BEDF-4E17-B0CA-01F1282F1C8B}"/>
              </a:ext>
            </a:extLst>
          </p:cNvPr>
          <p:cNvSpPr/>
          <p:nvPr/>
        </p:nvSpPr>
        <p:spPr>
          <a:xfrm>
            <a:off x="10353449" y="2529532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26" name="任意多边形: 形状 125">
            <a:extLst>
              <a:ext uri="{FF2B5EF4-FFF2-40B4-BE49-F238E27FC236}">
                <a16:creationId xmlns:a16="http://schemas.microsoft.com/office/drawing/2014/main" id="{2CEBC9CC-EC32-406A-AF54-76C1E8F8297B}"/>
              </a:ext>
            </a:extLst>
          </p:cNvPr>
          <p:cNvSpPr/>
          <p:nvPr/>
        </p:nvSpPr>
        <p:spPr>
          <a:xfrm flipH="1" flipV="1">
            <a:off x="11483549" y="3136939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9" name="Text Placeholder 5">
            <a:extLst>
              <a:ext uri="{FF2B5EF4-FFF2-40B4-BE49-F238E27FC236}">
                <a16:creationId xmlns:a16="http://schemas.microsoft.com/office/drawing/2014/main" id="{7CB0A3F2-350A-4B32-8A0B-A2D289A0BC15}"/>
              </a:ext>
            </a:extLst>
          </p:cNvPr>
          <p:cNvSpPr txBox="1">
            <a:spLocks/>
          </p:cNvSpPr>
          <p:nvPr/>
        </p:nvSpPr>
        <p:spPr>
          <a:xfrm>
            <a:off x="6818354" y="4243147"/>
            <a:ext cx="1136388" cy="271263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+mj-ea"/>
                <a:ea typeface="+mj-ea"/>
              </a:rPr>
              <a:t>DESIGNER</a:t>
            </a: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A8E7D791-E6D2-46E4-AAFE-25739C2507E5}"/>
              </a:ext>
            </a:extLst>
          </p:cNvPr>
          <p:cNvSpPr txBox="1"/>
          <p:nvPr/>
        </p:nvSpPr>
        <p:spPr>
          <a:xfrm flipH="1">
            <a:off x="6795531" y="3699544"/>
            <a:ext cx="726481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+mj-ea"/>
                <a:ea typeface="+mj-ea"/>
              </a:rPr>
              <a:t>20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4" name="任意多边形: 形状 223">
            <a:extLst>
              <a:ext uri="{FF2B5EF4-FFF2-40B4-BE49-F238E27FC236}">
                <a16:creationId xmlns:a16="http://schemas.microsoft.com/office/drawing/2014/main" id="{C1FC17D6-F3C8-407E-BB19-B9AFE6BF55BE}"/>
              </a:ext>
            </a:extLst>
          </p:cNvPr>
          <p:cNvSpPr/>
          <p:nvPr/>
        </p:nvSpPr>
        <p:spPr>
          <a:xfrm>
            <a:off x="7525959" y="3941925"/>
            <a:ext cx="48449" cy="52697"/>
          </a:xfrm>
          <a:custGeom>
            <a:avLst/>
            <a:gdLst>
              <a:gd name="connsiteX0" fmla="*/ 48449 w 48449"/>
              <a:gd name="connsiteY0" fmla="*/ 26349 h 52697"/>
              <a:gd name="connsiteX1" fmla="*/ 24225 w 48449"/>
              <a:gd name="connsiteY1" fmla="*/ 52697 h 52697"/>
              <a:gd name="connsiteX2" fmla="*/ 0 w 48449"/>
              <a:gd name="connsiteY2" fmla="*/ 26349 h 52697"/>
              <a:gd name="connsiteX3" fmla="*/ 24225 w 48449"/>
              <a:gd name="connsiteY3" fmla="*/ 0 h 52697"/>
              <a:gd name="connsiteX4" fmla="*/ 48449 w 48449"/>
              <a:gd name="connsiteY4" fmla="*/ 26349 h 5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9" h="52697">
                <a:moveTo>
                  <a:pt x="48449" y="26349"/>
                </a:moveTo>
                <a:cubicBezTo>
                  <a:pt x="48449" y="40900"/>
                  <a:pt x="37604" y="52697"/>
                  <a:pt x="24225" y="52697"/>
                </a:cubicBezTo>
                <a:cubicBezTo>
                  <a:pt x="10846" y="52697"/>
                  <a:pt x="0" y="40900"/>
                  <a:pt x="0" y="26349"/>
                </a:cubicBezTo>
                <a:cubicBezTo>
                  <a:pt x="0" y="11797"/>
                  <a:pt x="10846" y="0"/>
                  <a:pt x="24225" y="0"/>
                </a:cubicBezTo>
                <a:cubicBezTo>
                  <a:pt x="37604" y="0"/>
                  <a:pt x="48449" y="11797"/>
                  <a:pt x="48449" y="2634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225" name="任意多边形: 形状 224">
            <a:extLst>
              <a:ext uri="{FF2B5EF4-FFF2-40B4-BE49-F238E27FC236}">
                <a16:creationId xmlns:a16="http://schemas.microsoft.com/office/drawing/2014/main" id="{634593C3-7359-4012-8C46-9948BD8654DD}"/>
              </a:ext>
            </a:extLst>
          </p:cNvPr>
          <p:cNvSpPr/>
          <p:nvPr/>
        </p:nvSpPr>
        <p:spPr>
          <a:xfrm>
            <a:off x="7483566" y="4001209"/>
            <a:ext cx="133235" cy="237136"/>
          </a:xfrm>
          <a:custGeom>
            <a:avLst/>
            <a:gdLst>
              <a:gd name="connsiteX0" fmla="*/ 132630 w 133235"/>
              <a:gd name="connsiteY0" fmla="*/ 102759 h 237136"/>
              <a:gd name="connsiteX1" fmla="*/ 115673 w 133235"/>
              <a:gd name="connsiteY1" fmla="*/ 24372 h 237136"/>
              <a:gd name="connsiteX2" fmla="*/ 112039 w 133235"/>
              <a:gd name="connsiteY2" fmla="*/ 17127 h 237136"/>
              <a:gd name="connsiteX3" fmla="*/ 86603 w 133235"/>
              <a:gd name="connsiteY3" fmla="*/ 2635 h 237136"/>
              <a:gd name="connsiteX4" fmla="*/ 66618 w 133235"/>
              <a:gd name="connsiteY4" fmla="*/ 0 h 237136"/>
              <a:gd name="connsiteX5" fmla="*/ 46632 w 133235"/>
              <a:gd name="connsiteY5" fmla="*/ 3294 h 237136"/>
              <a:gd name="connsiteX6" fmla="*/ 21197 w 133235"/>
              <a:gd name="connsiteY6" fmla="*/ 17785 h 237136"/>
              <a:gd name="connsiteX7" fmla="*/ 17563 w 133235"/>
              <a:gd name="connsiteY7" fmla="*/ 25031 h 237136"/>
              <a:gd name="connsiteX8" fmla="*/ 606 w 133235"/>
              <a:gd name="connsiteY8" fmla="*/ 103418 h 237136"/>
              <a:gd name="connsiteX9" fmla="*/ 0 w 133235"/>
              <a:gd name="connsiteY9" fmla="*/ 106711 h 237136"/>
              <a:gd name="connsiteX10" fmla="*/ 12112 w 133235"/>
              <a:gd name="connsiteY10" fmla="*/ 119886 h 237136"/>
              <a:gd name="connsiteX11" fmla="*/ 23619 w 133235"/>
              <a:gd name="connsiteY11" fmla="*/ 110005 h 237136"/>
              <a:gd name="connsiteX12" fmla="*/ 36337 w 133235"/>
              <a:gd name="connsiteY12" fmla="*/ 52697 h 237136"/>
              <a:gd name="connsiteX13" fmla="*/ 36337 w 133235"/>
              <a:gd name="connsiteY13" fmla="*/ 237137 h 237136"/>
              <a:gd name="connsiteX14" fmla="*/ 60562 w 133235"/>
              <a:gd name="connsiteY14" fmla="*/ 237137 h 237136"/>
              <a:gd name="connsiteX15" fmla="*/ 60562 w 133235"/>
              <a:gd name="connsiteY15" fmla="*/ 118568 h 237136"/>
              <a:gd name="connsiteX16" fmla="*/ 72674 w 133235"/>
              <a:gd name="connsiteY16" fmla="*/ 118568 h 237136"/>
              <a:gd name="connsiteX17" fmla="*/ 72674 w 133235"/>
              <a:gd name="connsiteY17" fmla="*/ 237137 h 237136"/>
              <a:gd name="connsiteX18" fmla="*/ 96899 w 133235"/>
              <a:gd name="connsiteY18" fmla="*/ 237137 h 237136"/>
              <a:gd name="connsiteX19" fmla="*/ 96899 w 133235"/>
              <a:gd name="connsiteY19" fmla="*/ 52038 h 237136"/>
              <a:gd name="connsiteX20" fmla="*/ 109617 w 133235"/>
              <a:gd name="connsiteY20" fmla="*/ 109346 h 237136"/>
              <a:gd name="connsiteX21" fmla="*/ 121123 w 133235"/>
              <a:gd name="connsiteY21" fmla="*/ 119227 h 237136"/>
              <a:gd name="connsiteX22" fmla="*/ 133236 w 133235"/>
              <a:gd name="connsiteY22" fmla="*/ 106053 h 237136"/>
              <a:gd name="connsiteX23" fmla="*/ 132630 w 133235"/>
              <a:gd name="connsiteY23" fmla="*/ 102759 h 2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3235" h="237136">
                <a:moveTo>
                  <a:pt x="132630" y="102759"/>
                </a:moveTo>
                <a:lnTo>
                  <a:pt x="115673" y="24372"/>
                </a:lnTo>
                <a:cubicBezTo>
                  <a:pt x="115067" y="21738"/>
                  <a:pt x="113856" y="19103"/>
                  <a:pt x="112039" y="17127"/>
                </a:cubicBezTo>
                <a:cubicBezTo>
                  <a:pt x="104772" y="10539"/>
                  <a:pt x="96293" y="5928"/>
                  <a:pt x="86603" y="2635"/>
                </a:cubicBezTo>
                <a:cubicBezTo>
                  <a:pt x="79941" y="1317"/>
                  <a:pt x="73280" y="0"/>
                  <a:pt x="66618" y="0"/>
                </a:cubicBezTo>
                <a:cubicBezTo>
                  <a:pt x="59956" y="0"/>
                  <a:pt x="53294" y="1317"/>
                  <a:pt x="46632" y="3294"/>
                </a:cubicBezTo>
                <a:cubicBezTo>
                  <a:pt x="36943" y="5928"/>
                  <a:pt x="28464" y="11198"/>
                  <a:pt x="21197" y="17785"/>
                </a:cubicBezTo>
                <a:cubicBezTo>
                  <a:pt x="19380" y="19761"/>
                  <a:pt x="18169" y="22396"/>
                  <a:pt x="17563" y="25031"/>
                </a:cubicBezTo>
                <a:lnTo>
                  <a:pt x="606" y="103418"/>
                </a:lnTo>
                <a:cubicBezTo>
                  <a:pt x="606" y="104077"/>
                  <a:pt x="0" y="105394"/>
                  <a:pt x="0" y="106711"/>
                </a:cubicBezTo>
                <a:cubicBezTo>
                  <a:pt x="0" y="113957"/>
                  <a:pt x="5451" y="119886"/>
                  <a:pt x="12112" y="119886"/>
                </a:cubicBezTo>
                <a:cubicBezTo>
                  <a:pt x="17563" y="119886"/>
                  <a:pt x="22408" y="115275"/>
                  <a:pt x="23619" y="110005"/>
                </a:cubicBezTo>
                <a:lnTo>
                  <a:pt x="36337" y="52697"/>
                </a:lnTo>
                <a:lnTo>
                  <a:pt x="36337" y="237137"/>
                </a:lnTo>
                <a:lnTo>
                  <a:pt x="60562" y="237137"/>
                </a:lnTo>
                <a:lnTo>
                  <a:pt x="60562" y="118568"/>
                </a:lnTo>
                <a:lnTo>
                  <a:pt x="72674" y="118568"/>
                </a:lnTo>
                <a:lnTo>
                  <a:pt x="72674" y="237137"/>
                </a:lnTo>
                <a:lnTo>
                  <a:pt x="96899" y="237137"/>
                </a:lnTo>
                <a:lnTo>
                  <a:pt x="96899" y="52038"/>
                </a:lnTo>
                <a:lnTo>
                  <a:pt x="109617" y="109346"/>
                </a:lnTo>
                <a:cubicBezTo>
                  <a:pt x="110828" y="114616"/>
                  <a:pt x="115673" y="119227"/>
                  <a:pt x="121123" y="119227"/>
                </a:cubicBezTo>
                <a:cubicBezTo>
                  <a:pt x="127785" y="119227"/>
                  <a:pt x="133236" y="113299"/>
                  <a:pt x="133236" y="106053"/>
                </a:cubicBezTo>
                <a:cubicBezTo>
                  <a:pt x="133236" y="104735"/>
                  <a:pt x="132630" y="103418"/>
                  <a:pt x="132630" y="10275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215" name="任意多边形: 形状 214">
            <a:extLst>
              <a:ext uri="{FF2B5EF4-FFF2-40B4-BE49-F238E27FC236}">
                <a16:creationId xmlns:a16="http://schemas.microsoft.com/office/drawing/2014/main" id="{D8AEEB91-A9AC-433F-8C4B-754A9F505EFC}"/>
              </a:ext>
            </a:extLst>
          </p:cNvPr>
          <p:cNvSpPr/>
          <p:nvPr/>
        </p:nvSpPr>
        <p:spPr>
          <a:xfrm>
            <a:off x="7713906" y="3941925"/>
            <a:ext cx="48449" cy="52697"/>
          </a:xfrm>
          <a:custGeom>
            <a:avLst/>
            <a:gdLst>
              <a:gd name="connsiteX0" fmla="*/ 48449 w 48449"/>
              <a:gd name="connsiteY0" fmla="*/ 26349 h 52697"/>
              <a:gd name="connsiteX1" fmla="*/ 24225 w 48449"/>
              <a:gd name="connsiteY1" fmla="*/ 52697 h 52697"/>
              <a:gd name="connsiteX2" fmla="*/ 0 w 48449"/>
              <a:gd name="connsiteY2" fmla="*/ 26349 h 52697"/>
              <a:gd name="connsiteX3" fmla="*/ 24225 w 48449"/>
              <a:gd name="connsiteY3" fmla="*/ 0 h 52697"/>
              <a:gd name="connsiteX4" fmla="*/ 48449 w 48449"/>
              <a:gd name="connsiteY4" fmla="*/ 26349 h 5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9" h="52697">
                <a:moveTo>
                  <a:pt x="48449" y="26349"/>
                </a:moveTo>
                <a:cubicBezTo>
                  <a:pt x="48449" y="40900"/>
                  <a:pt x="37604" y="52697"/>
                  <a:pt x="24225" y="52697"/>
                </a:cubicBezTo>
                <a:cubicBezTo>
                  <a:pt x="10846" y="52697"/>
                  <a:pt x="0" y="40900"/>
                  <a:pt x="0" y="26349"/>
                </a:cubicBezTo>
                <a:cubicBezTo>
                  <a:pt x="0" y="11797"/>
                  <a:pt x="10846" y="0"/>
                  <a:pt x="24225" y="0"/>
                </a:cubicBezTo>
                <a:cubicBezTo>
                  <a:pt x="37604" y="0"/>
                  <a:pt x="48449" y="11797"/>
                  <a:pt x="48449" y="2634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216" name="任意多边形: 形状 215">
            <a:extLst>
              <a:ext uri="{FF2B5EF4-FFF2-40B4-BE49-F238E27FC236}">
                <a16:creationId xmlns:a16="http://schemas.microsoft.com/office/drawing/2014/main" id="{D32BCE45-FDA8-428B-A3F6-ED0A786C19C6}"/>
              </a:ext>
            </a:extLst>
          </p:cNvPr>
          <p:cNvSpPr/>
          <p:nvPr/>
        </p:nvSpPr>
        <p:spPr>
          <a:xfrm>
            <a:off x="7671513" y="4001209"/>
            <a:ext cx="133235" cy="237136"/>
          </a:xfrm>
          <a:custGeom>
            <a:avLst/>
            <a:gdLst>
              <a:gd name="connsiteX0" fmla="*/ 132630 w 133235"/>
              <a:gd name="connsiteY0" fmla="*/ 102759 h 237136"/>
              <a:gd name="connsiteX1" fmla="*/ 115673 w 133235"/>
              <a:gd name="connsiteY1" fmla="*/ 24372 h 237136"/>
              <a:gd name="connsiteX2" fmla="*/ 112039 w 133235"/>
              <a:gd name="connsiteY2" fmla="*/ 17127 h 237136"/>
              <a:gd name="connsiteX3" fmla="*/ 86603 w 133235"/>
              <a:gd name="connsiteY3" fmla="*/ 2635 h 237136"/>
              <a:gd name="connsiteX4" fmla="*/ 66618 w 133235"/>
              <a:gd name="connsiteY4" fmla="*/ 0 h 237136"/>
              <a:gd name="connsiteX5" fmla="*/ 46632 w 133235"/>
              <a:gd name="connsiteY5" fmla="*/ 3294 h 237136"/>
              <a:gd name="connsiteX6" fmla="*/ 21197 w 133235"/>
              <a:gd name="connsiteY6" fmla="*/ 17785 h 237136"/>
              <a:gd name="connsiteX7" fmla="*/ 17563 w 133235"/>
              <a:gd name="connsiteY7" fmla="*/ 25031 h 237136"/>
              <a:gd name="connsiteX8" fmla="*/ 606 w 133235"/>
              <a:gd name="connsiteY8" fmla="*/ 103418 h 237136"/>
              <a:gd name="connsiteX9" fmla="*/ 0 w 133235"/>
              <a:gd name="connsiteY9" fmla="*/ 106711 h 237136"/>
              <a:gd name="connsiteX10" fmla="*/ 12112 w 133235"/>
              <a:gd name="connsiteY10" fmla="*/ 119886 h 237136"/>
              <a:gd name="connsiteX11" fmla="*/ 23619 w 133235"/>
              <a:gd name="connsiteY11" fmla="*/ 110005 h 237136"/>
              <a:gd name="connsiteX12" fmla="*/ 36337 w 133235"/>
              <a:gd name="connsiteY12" fmla="*/ 52697 h 237136"/>
              <a:gd name="connsiteX13" fmla="*/ 36337 w 133235"/>
              <a:gd name="connsiteY13" fmla="*/ 237137 h 237136"/>
              <a:gd name="connsiteX14" fmla="*/ 60562 w 133235"/>
              <a:gd name="connsiteY14" fmla="*/ 237137 h 237136"/>
              <a:gd name="connsiteX15" fmla="*/ 60562 w 133235"/>
              <a:gd name="connsiteY15" fmla="*/ 118568 h 237136"/>
              <a:gd name="connsiteX16" fmla="*/ 72674 w 133235"/>
              <a:gd name="connsiteY16" fmla="*/ 118568 h 237136"/>
              <a:gd name="connsiteX17" fmla="*/ 72674 w 133235"/>
              <a:gd name="connsiteY17" fmla="*/ 237137 h 237136"/>
              <a:gd name="connsiteX18" fmla="*/ 96899 w 133235"/>
              <a:gd name="connsiteY18" fmla="*/ 237137 h 237136"/>
              <a:gd name="connsiteX19" fmla="*/ 96899 w 133235"/>
              <a:gd name="connsiteY19" fmla="*/ 52038 h 237136"/>
              <a:gd name="connsiteX20" fmla="*/ 109617 w 133235"/>
              <a:gd name="connsiteY20" fmla="*/ 109346 h 237136"/>
              <a:gd name="connsiteX21" fmla="*/ 121123 w 133235"/>
              <a:gd name="connsiteY21" fmla="*/ 119227 h 237136"/>
              <a:gd name="connsiteX22" fmla="*/ 133236 w 133235"/>
              <a:gd name="connsiteY22" fmla="*/ 106053 h 237136"/>
              <a:gd name="connsiteX23" fmla="*/ 132630 w 133235"/>
              <a:gd name="connsiteY23" fmla="*/ 102759 h 2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3235" h="237136">
                <a:moveTo>
                  <a:pt x="132630" y="102759"/>
                </a:moveTo>
                <a:lnTo>
                  <a:pt x="115673" y="24372"/>
                </a:lnTo>
                <a:cubicBezTo>
                  <a:pt x="115067" y="21738"/>
                  <a:pt x="113856" y="19103"/>
                  <a:pt x="112039" y="17127"/>
                </a:cubicBezTo>
                <a:cubicBezTo>
                  <a:pt x="104772" y="10539"/>
                  <a:pt x="96293" y="5928"/>
                  <a:pt x="86603" y="2635"/>
                </a:cubicBezTo>
                <a:cubicBezTo>
                  <a:pt x="79941" y="1317"/>
                  <a:pt x="73280" y="0"/>
                  <a:pt x="66618" y="0"/>
                </a:cubicBezTo>
                <a:cubicBezTo>
                  <a:pt x="59956" y="0"/>
                  <a:pt x="53294" y="1317"/>
                  <a:pt x="46632" y="3294"/>
                </a:cubicBezTo>
                <a:cubicBezTo>
                  <a:pt x="36943" y="5928"/>
                  <a:pt x="28464" y="11198"/>
                  <a:pt x="21197" y="17785"/>
                </a:cubicBezTo>
                <a:cubicBezTo>
                  <a:pt x="19380" y="19761"/>
                  <a:pt x="18169" y="22396"/>
                  <a:pt x="17563" y="25031"/>
                </a:cubicBezTo>
                <a:lnTo>
                  <a:pt x="606" y="103418"/>
                </a:lnTo>
                <a:cubicBezTo>
                  <a:pt x="606" y="104077"/>
                  <a:pt x="0" y="105394"/>
                  <a:pt x="0" y="106711"/>
                </a:cubicBezTo>
                <a:cubicBezTo>
                  <a:pt x="0" y="113957"/>
                  <a:pt x="5451" y="119886"/>
                  <a:pt x="12112" y="119886"/>
                </a:cubicBezTo>
                <a:cubicBezTo>
                  <a:pt x="17563" y="119886"/>
                  <a:pt x="22408" y="115275"/>
                  <a:pt x="23619" y="110005"/>
                </a:cubicBezTo>
                <a:lnTo>
                  <a:pt x="36337" y="52697"/>
                </a:lnTo>
                <a:lnTo>
                  <a:pt x="36337" y="237137"/>
                </a:lnTo>
                <a:lnTo>
                  <a:pt x="60562" y="237137"/>
                </a:lnTo>
                <a:lnTo>
                  <a:pt x="60562" y="118568"/>
                </a:lnTo>
                <a:lnTo>
                  <a:pt x="72674" y="118568"/>
                </a:lnTo>
                <a:lnTo>
                  <a:pt x="72674" y="237137"/>
                </a:lnTo>
                <a:lnTo>
                  <a:pt x="96899" y="237137"/>
                </a:lnTo>
                <a:lnTo>
                  <a:pt x="96899" y="52038"/>
                </a:lnTo>
                <a:lnTo>
                  <a:pt x="109617" y="109346"/>
                </a:lnTo>
                <a:cubicBezTo>
                  <a:pt x="110828" y="114616"/>
                  <a:pt x="115673" y="119227"/>
                  <a:pt x="121123" y="119227"/>
                </a:cubicBezTo>
                <a:cubicBezTo>
                  <a:pt x="127785" y="119227"/>
                  <a:pt x="133236" y="113299"/>
                  <a:pt x="133236" y="106053"/>
                </a:cubicBezTo>
                <a:cubicBezTo>
                  <a:pt x="133236" y="104735"/>
                  <a:pt x="132630" y="103418"/>
                  <a:pt x="132630" y="10275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3" name="Text Placeholder 5">
            <a:extLst>
              <a:ext uri="{FF2B5EF4-FFF2-40B4-BE49-F238E27FC236}">
                <a16:creationId xmlns:a16="http://schemas.microsoft.com/office/drawing/2014/main" id="{654A5714-EC8D-4D06-A652-61E6A76970D7}"/>
              </a:ext>
            </a:extLst>
          </p:cNvPr>
          <p:cNvSpPr txBox="1">
            <a:spLocks/>
          </p:cNvSpPr>
          <p:nvPr/>
        </p:nvSpPr>
        <p:spPr>
          <a:xfrm>
            <a:off x="10404405" y="4243147"/>
            <a:ext cx="1136388" cy="271263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+mj-ea"/>
                <a:ea typeface="+mj-ea"/>
              </a:rPr>
              <a:t>INVESTOR</a:t>
            </a: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874AC25B-1278-40A4-A871-B99621E412E1}"/>
              </a:ext>
            </a:extLst>
          </p:cNvPr>
          <p:cNvSpPr txBox="1"/>
          <p:nvPr/>
        </p:nvSpPr>
        <p:spPr>
          <a:xfrm flipH="1">
            <a:off x="10381582" y="3699544"/>
            <a:ext cx="726481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3" name="任意多边形: 形状 212">
            <a:extLst>
              <a:ext uri="{FF2B5EF4-FFF2-40B4-BE49-F238E27FC236}">
                <a16:creationId xmlns:a16="http://schemas.microsoft.com/office/drawing/2014/main" id="{C11169D6-EF95-4580-AF24-1F570AD3E73E}"/>
              </a:ext>
            </a:extLst>
          </p:cNvPr>
          <p:cNvSpPr/>
          <p:nvPr/>
        </p:nvSpPr>
        <p:spPr>
          <a:xfrm>
            <a:off x="11112010" y="3941925"/>
            <a:ext cx="48449" cy="52697"/>
          </a:xfrm>
          <a:custGeom>
            <a:avLst/>
            <a:gdLst>
              <a:gd name="connsiteX0" fmla="*/ 48449 w 48449"/>
              <a:gd name="connsiteY0" fmla="*/ 26349 h 52697"/>
              <a:gd name="connsiteX1" fmla="*/ 24225 w 48449"/>
              <a:gd name="connsiteY1" fmla="*/ 52697 h 52697"/>
              <a:gd name="connsiteX2" fmla="*/ 0 w 48449"/>
              <a:gd name="connsiteY2" fmla="*/ 26349 h 52697"/>
              <a:gd name="connsiteX3" fmla="*/ 24225 w 48449"/>
              <a:gd name="connsiteY3" fmla="*/ 0 h 52697"/>
              <a:gd name="connsiteX4" fmla="*/ 48449 w 48449"/>
              <a:gd name="connsiteY4" fmla="*/ 26349 h 5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9" h="52697">
                <a:moveTo>
                  <a:pt x="48449" y="26349"/>
                </a:moveTo>
                <a:cubicBezTo>
                  <a:pt x="48449" y="40900"/>
                  <a:pt x="37604" y="52697"/>
                  <a:pt x="24225" y="52697"/>
                </a:cubicBezTo>
                <a:cubicBezTo>
                  <a:pt x="10846" y="52697"/>
                  <a:pt x="0" y="40900"/>
                  <a:pt x="0" y="26349"/>
                </a:cubicBezTo>
                <a:cubicBezTo>
                  <a:pt x="0" y="11797"/>
                  <a:pt x="10846" y="0"/>
                  <a:pt x="24225" y="0"/>
                </a:cubicBezTo>
                <a:cubicBezTo>
                  <a:pt x="37604" y="0"/>
                  <a:pt x="48449" y="11797"/>
                  <a:pt x="48449" y="2634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214" name="任意多边形: 形状 213">
            <a:extLst>
              <a:ext uri="{FF2B5EF4-FFF2-40B4-BE49-F238E27FC236}">
                <a16:creationId xmlns:a16="http://schemas.microsoft.com/office/drawing/2014/main" id="{D92A2C67-30C2-437E-ABD2-983F8856117C}"/>
              </a:ext>
            </a:extLst>
          </p:cNvPr>
          <p:cNvSpPr/>
          <p:nvPr/>
        </p:nvSpPr>
        <p:spPr>
          <a:xfrm>
            <a:off x="11069617" y="4001209"/>
            <a:ext cx="133235" cy="237136"/>
          </a:xfrm>
          <a:custGeom>
            <a:avLst/>
            <a:gdLst>
              <a:gd name="connsiteX0" fmla="*/ 132630 w 133235"/>
              <a:gd name="connsiteY0" fmla="*/ 102759 h 237136"/>
              <a:gd name="connsiteX1" fmla="*/ 115673 w 133235"/>
              <a:gd name="connsiteY1" fmla="*/ 24372 h 237136"/>
              <a:gd name="connsiteX2" fmla="*/ 112039 w 133235"/>
              <a:gd name="connsiteY2" fmla="*/ 17127 h 237136"/>
              <a:gd name="connsiteX3" fmla="*/ 86603 w 133235"/>
              <a:gd name="connsiteY3" fmla="*/ 2635 h 237136"/>
              <a:gd name="connsiteX4" fmla="*/ 66618 w 133235"/>
              <a:gd name="connsiteY4" fmla="*/ 0 h 237136"/>
              <a:gd name="connsiteX5" fmla="*/ 46632 w 133235"/>
              <a:gd name="connsiteY5" fmla="*/ 3294 h 237136"/>
              <a:gd name="connsiteX6" fmla="*/ 21197 w 133235"/>
              <a:gd name="connsiteY6" fmla="*/ 17785 h 237136"/>
              <a:gd name="connsiteX7" fmla="*/ 17563 w 133235"/>
              <a:gd name="connsiteY7" fmla="*/ 25031 h 237136"/>
              <a:gd name="connsiteX8" fmla="*/ 606 w 133235"/>
              <a:gd name="connsiteY8" fmla="*/ 103418 h 237136"/>
              <a:gd name="connsiteX9" fmla="*/ 0 w 133235"/>
              <a:gd name="connsiteY9" fmla="*/ 106711 h 237136"/>
              <a:gd name="connsiteX10" fmla="*/ 12112 w 133235"/>
              <a:gd name="connsiteY10" fmla="*/ 119886 h 237136"/>
              <a:gd name="connsiteX11" fmla="*/ 23619 w 133235"/>
              <a:gd name="connsiteY11" fmla="*/ 110005 h 237136"/>
              <a:gd name="connsiteX12" fmla="*/ 36337 w 133235"/>
              <a:gd name="connsiteY12" fmla="*/ 52697 h 237136"/>
              <a:gd name="connsiteX13" fmla="*/ 36337 w 133235"/>
              <a:gd name="connsiteY13" fmla="*/ 237137 h 237136"/>
              <a:gd name="connsiteX14" fmla="*/ 60562 w 133235"/>
              <a:gd name="connsiteY14" fmla="*/ 237137 h 237136"/>
              <a:gd name="connsiteX15" fmla="*/ 60562 w 133235"/>
              <a:gd name="connsiteY15" fmla="*/ 118568 h 237136"/>
              <a:gd name="connsiteX16" fmla="*/ 72674 w 133235"/>
              <a:gd name="connsiteY16" fmla="*/ 118568 h 237136"/>
              <a:gd name="connsiteX17" fmla="*/ 72674 w 133235"/>
              <a:gd name="connsiteY17" fmla="*/ 237137 h 237136"/>
              <a:gd name="connsiteX18" fmla="*/ 96899 w 133235"/>
              <a:gd name="connsiteY18" fmla="*/ 237137 h 237136"/>
              <a:gd name="connsiteX19" fmla="*/ 96899 w 133235"/>
              <a:gd name="connsiteY19" fmla="*/ 52038 h 237136"/>
              <a:gd name="connsiteX20" fmla="*/ 109617 w 133235"/>
              <a:gd name="connsiteY20" fmla="*/ 109346 h 237136"/>
              <a:gd name="connsiteX21" fmla="*/ 121123 w 133235"/>
              <a:gd name="connsiteY21" fmla="*/ 119227 h 237136"/>
              <a:gd name="connsiteX22" fmla="*/ 133236 w 133235"/>
              <a:gd name="connsiteY22" fmla="*/ 106053 h 237136"/>
              <a:gd name="connsiteX23" fmla="*/ 132630 w 133235"/>
              <a:gd name="connsiteY23" fmla="*/ 102759 h 2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3235" h="237136">
                <a:moveTo>
                  <a:pt x="132630" y="102759"/>
                </a:moveTo>
                <a:lnTo>
                  <a:pt x="115673" y="24372"/>
                </a:lnTo>
                <a:cubicBezTo>
                  <a:pt x="115067" y="21738"/>
                  <a:pt x="113856" y="19103"/>
                  <a:pt x="112039" y="17127"/>
                </a:cubicBezTo>
                <a:cubicBezTo>
                  <a:pt x="104772" y="10539"/>
                  <a:pt x="96293" y="5928"/>
                  <a:pt x="86603" y="2635"/>
                </a:cubicBezTo>
                <a:cubicBezTo>
                  <a:pt x="79941" y="1317"/>
                  <a:pt x="73280" y="0"/>
                  <a:pt x="66618" y="0"/>
                </a:cubicBezTo>
                <a:cubicBezTo>
                  <a:pt x="59956" y="0"/>
                  <a:pt x="53294" y="1317"/>
                  <a:pt x="46632" y="3294"/>
                </a:cubicBezTo>
                <a:cubicBezTo>
                  <a:pt x="36943" y="5928"/>
                  <a:pt x="28464" y="11198"/>
                  <a:pt x="21197" y="17785"/>
                </a:cubicBezTo>
                <a:cubicBezTo>
                  <a:pt x="19380" y="19761"/>
                  <a:pt x="18169" y="22396"/>
                  <a:pt x="17563" y="25031"/>
                </a:cubicBezTo>
                <a:lnTo>
                  <a:pt x="606" y="103418"/>
                </a:lnTo>
                <a:cubicBezTo>
                  <a:pt x="606" y="104077"/>
                  <a:pt x="0" y="105394"/>
                  <a:pt x="0" y="106711"/>
                </a:cubicBezTo>
                <a:cubicBezTo>
                  <a:pt x="0" y="113957"/>
                  <a:pt x="5451" y="119886"/>
                  <a:pt x="12112" y="119886"/>
                </a:cubicBezTo>
                <a:cubicBezTo>
                  <a:pt x="17563" y="119886"/>
                  <a:pt x="22408" y="115275"/>
                  <a:pt x="23619" y="110005"/>
                </a:cubicBezTo>
                <a:lnTo>
                  <a:pt x="36337" y="52697"/>
                </a:lnTo>
                <a:lnTo>
                  <a:pt x="36337" y="237137"/>
                </a:lnTo>
                <a:lnTo>
                  <a:pt x="60562" y="237137"/>
                </a:lnTo>
                <a:lnTo>
                  <a:pt x="60562" y="118568"/>
                </a:lnTo>
                <a:lnTo>
                  <a:pt x="72674" y="118568"/>
                </a:lnTo>
                <a:lnTo>
                  <a:pt x="72674" y="237137"/>
                </a:lnTo>
                <a:lnTo>
                  <a:pt x="96899" y="237137"/>
                </a:lnTo>
                <a:lnTo>
                  <a:pt x="96899" y="52038"/>
                </a:lnTo>
                <a:lnTo>
                  <a:pt x="109617" y="109346"/>
                </a:lnTo>
                <a:cubicBezTo>
                  <a:pt x="110828" y="114616"/>
                  <a:pt x="115673" y="119227"/>
                  <a:pt x="121123" y="119227"/>
                </a:cubicBezTo>
                <a:cubicBezTo>
                  <a:pt x="127785" y="119227"/>
                  <a:pt x="133236" y="113299"/>
                  <a:pt x="133236" y="106053"/>
                </a:cubicBezTo>
                <a:cubicBezTo>
                  <a:pt x="133236" y="104735"/>
                  <a:pt x="132630" y="103418"/>
                  <a:pt x="132630" y="10275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205" name="任意多边形: 形状 204">
            <a:extLst>
              <a:ext uri="{FF2B5EF4-FFF2-40B4-BE49-F238E27FC236}">
                <a16:creationId xmlns:a16="http://schemas.microsoft.com/office/drawing/2014/main" id="{401FE7D6-5ED5-457B-9A1B-F84C4A7788AB}"/>
              </a:ext>
            </a:extLst>
          </p:cNvPr>
          <p:cNvSpPr/>
          <p:nvPr/>
        </p:nvSpPr>
        <p:spPr>
          <a:xfrm>
            <a:off x="11299957" y="3941925"/>
            <a:ext cx="48449" cy="52697"/>
          </a:xfrm>
          <a:custGeom>
            <a:avLst/>
            <a:gdLst>
              <a:gd name="connsiteX0" fmla="*/ 48449 w 48449"/>
              <a:gd name="connsiteY0" fmla="*/ 26349 h 52697"/>
              <a:gd name="connsiteX1" fmla="*/ 24225 w 48449"/>
              <a:gd name="connsiteY1" fmla="*/ 52697 h 52697"/>
              <a:gd name="connsiteX2" fmla="*/ 0 w 48449"/>
              <a:gd name="connsiteY2" fmla="*/ 26349 h 52697"/>
              <a:gd name="connsiteX3" fmla="*/ 24225 w 48449"/>
              <a:gd name="connsiteY3" fmla="*/ 0 h 52697"/>
              <a:gd name="connsiteX4" fmla="*/ 48449 w 48449"/>
              <a:gd name="connsiteY4" fmla="*/ 26349 h 5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9" h="52697">
                <a:moveTo>
                  <a:pt x="48449" y="26349"/>
                </a:moveTo>
                <a:cubicBezTo>
                  <a:pt x="48449" y="40900"/>
                  <a:pt x="37604" y="52697"/>
                  <a:pt x="24225" y="52697"/>
                </a:cubicBezTo>
                <a:cubicBezTo>
                  <a:pt x="10846" y="52697"/>
                  <a:pt x="0" y="40900"/>
                  <a:pt x="0" y="26349"/>
                </a:cubicBezTo>
                <a:cubicBezTo>
                  <a:pt x="0" y="11797"/>
                  <a:pt x="10846" y="0"/>
                  <a:pt x="24225" y="0"/>
                </a:cubicBezTo>
                <a:cubicBezTo>
                  <a:pt x="37604" y="0"/>
                  <a:pt x="48449" y="11797"/>
                  <a:pt x="48449" y="2634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212" name="任意多边形: 形状 211">
            <a:extLst>
              <a:ext uri="{FF2B5EF4-FFF2-40B4-BE49-F238E27FC236}">
                <a16:creationId xmlns:a16="http://schemas.microsoft.com/office/drawing/2014/main" id="{18477FC5-9D1E-46BB-9715-9AF7965149C6}"/>
              </a:ext>
            </a:extLst>
          </p:cNvPr>
          <p:cNvSpPr/>
          <p:nvPr/>
        </p:nvSpPr>
        <p:spPr>
          <a:xfrm>
            <a:off x="11257564" y="4001209"/>
            <a:ext cx="133235" cy="237136"/>
          </a:xfrm>
          <a:custGeom>
            <a:avLst/>
            <a:gdLst>
              <a:gd name="connsiteX0" fmla="*/ 132630 w 133235"/>
              <a:gd name="connsiteY0" fmla="*/ 102759 h 237136"/>
              <a:gd name="connsiteX1" fmla="*/ 115673 w 133235"/>
              <a:gd name="connsiteY1" fmla="*/ 24372 h 237136"/>
              <a:gd name="connsiteX2" fmla="*/ 112039 w 133235"/>
              <a:gd name="connsiteY2" fmla="*/ 17127 h 237136"/>
              <a:gd name="connsiteX3" fmla="*/ 86603 w 133235"/>
              <a:gd name="connsiteY3" fmla="*/ 2635 h 237136"/>
              <a:gd name="connsiteX4" fmla="*/ 66618 w 133235"/>
              <a:gd name="connsiteY4" fmla="*/ 0 h 237136"/>
              <a:gd name="connsiteX5" fmla="*/ 46632 w 133235"/>
              <a:gd name="connsiteY5" fmla="*/ 3294 h 237136"/>
              <a:gd name="connsiteX6" fmla="*/ 21197 w 133235"/>
              <a:gd name="connsiteY6" fmla="*/ 17785 h 237136"/>
              <a:gd name="connsiteX7" fmla="*/ 17563 w 133235"/>
              <a:gd name="connsiteY7" fmla="*/ 25031 h 237136"/>
              <a:gd name="connsiteX8" fmla="*/ 606 w 133235"/>
              <a:gd name="connsiteY8" fmla="*/ 103418 h 237136"/>
              <a:gd name="connsiteX9" fmla="*/ 0 w 133235"/>
              <a:gd name="connsiteY9" fmla="*/ 106711 h 237136"/>
              <a:gd name="connsiteX10" fmla="*/ 12112 w 133235"/>
              <a:gd name="connsiteY10" fmla="*/ 119886 h 237136"/>
              <a:gd name="connsiteX11" fmla="*/ 23619 w 133235"/>
              <a:gd name="connsiteY11" fmla="*/ 110005 h 237136"/>
              <a:gd name="connsiteX12" fmla="*/ 36337 w 133235"/>
              <a:gd name="connsiteY12" fmla="*/ 52697 h 237136"/>
              <a:gd name="connsiteX13" fmla="*/ 36337 w 133235"/>
              <a:gd name="connsiteY13" fmla="*/ 237137 h 237136"/>
              <a:gd name="connsiteX14" fmla="*/ 60562 w 133235"/>
              <a:gd name="connsiteY14" fmla="*/ 237137 h 237136"/>
              <a:gd name="connsiteX15" fmla="*/ 60562 w 133235"/>
              <a:gd name="connsiteY15" fmla="*/ 118568 h 237136"/>
              <a:gd name="connsiteX16" fmla="*/ 72674 w 133235"/>
              <a:gd name="connsiteY16" fmla="*/ 118568 h 237136"/>
              <a:gd name="connsiteX17" fmla="*/ 72674 w 133235"/>
              <a:gd name="connsiteY17" fmla="*/ 237137 h 237136"/>
              <a:gd name="connsiteX18" fmla="*/ 96899 w 133235"/>
              <a:gd name="connsiteY18" fmla="*/ 237137 h 237136"/>
              <a:gd name="connsiteX19" fmla="*/ 96899 w 133235"/>
              <a:gd name="connsiteY19" fmla="*/ 52038 h 237136"/>
              <a:gd name="connsiteX20" fmla="*/ 109617 w 133235"/>
              <a:gd name="connsiteY20" fmla="*/ 109346 h 237136"/>
              <a:gd name="connsiteX21" fmla="*/ 121123 w 133235"/>
              <a:gd name="connsiteY21" fmla="*/ 119227 h 237136"/>
              <a:gd name="connsiteX22" fmla="*/ 133236 w 133235"/>
              <a:gd name="connsiteY22" fmla="*/ 106053 h 237136"/>
              <a:gd name="connsiteX23" fmla="*/ 132630 w 133235"/>
              <a:gd name="connsiteY23" fmla="*/ 102759 h 2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3235" h="237136">
                <a:moveTo>
                  <a:pt x="132630" y="102759"/>
                </a:moveTo>
                <a:lnTo>
                  <a:pt x="115673" y="24372"/>
                </a:lnTo>
                <a:cubicBezTo>
                  <a:pt x="115067" y="21738"/>
                  <a:pt x="113856" y="19103"/>
                  <a:pt x="112039" y="17127"/>
                </a:cubicBezTo>
                <a:cubicBezTo>
                  <a:pt x="104772" y="10539"/>
                  <a:pt x="96293" y="5928"/>
                  <a:pt x="86603" y="2635"/>
                </a:cubicBezTo>
                <a:cubicBezTo>
                  <a:pt x="79941" y="1317"/>
                  <a:pt x="73280" y="0"/>
                  <a:pt x="66618" y="0"/>
                </a:cubicBezTo>
                <a:cubicBezTo>
                  <a:pt x="59956" y="0"/>
                  <a:pt x="53294" y="1317"/>
                  <a:pt x="46632" y="3294"/>
                </a:cubicBezTo>
                <a:cubicBezTo>
                  <a:pt x="36943" y="5928"/>
                  <a:pt x="28464" y="11198"/>
                  <a:pt x="21197" y="17785"/>
                </a:cubicBezTo>
                <a:cubicBezTo>
                  <a:pt x="19380" y="19761"/>
                  <a:pt x="18169" y="22396"/>
                  <a:pt x="17563" y="25031"/>
                </a:cubicBezTo>
                <a:lnTo>
                  <a:pt x="606" y="103418"/>
                </a:lnTo>
                <a:cubicBezTo>
                  <a:pt x="606" y="104077"/>
                  <a:pt x="0" y="105394"/>
                  <a:pt x="0" y="106711"/>
                </a:cubicBezTo>
                <a:cubicBezTo>
                  <a:pt x="0" y="113957"/>
                  <a:pt x="5451" y="119886"/>
                  <a:pt x="12112" y="119886"/>
                </a:cubicBezTo>
                <a:cubicBezTo>
                  <a:pt x="17563" y="119886"/>
                  <a:pt x="22408" y="115275"/>
                  <a:pt x="23619" y="110005"/>
                </a:cubicBezTo>
                <a:lnTo>
                  <a:pt x="36337" y="52697"/>
                </a:lnTo>
                <a:lnTo>
                  <a:pt x="36337" y="237137"/>
                </a:lnTo>
                <a:lnTo>
                  <a:pt x="60562" y="237137"/>
                </a:lnTo>
                <a:lnTo>
                  <a:pt x="60562" y="118568"/>
                </a:lnTo>
                <a:lnTo>
                  <a:pt x="72674" y="118568"/>
                </a:lnTo>
                <a:lnTo>
                  <a:pt x="72674" y="237137"/>
                </a:lnTo>
                <a:lnTo>
                  <a:pt x="96899" y="237137"/>
                </a:lnTo>
                <a:lnTo>
                  <a:pt x="96899" y="52038"/>
                </a:lnTo>
                <a:lnTo>
                  <a:pt x="109617" y="109346"/>
                </a:lnTo>
                <a:cubicBezTo>
                  <a:pt x="110828" y="114616"/>
                  <a:pt x="115673" y="119227"/>
                  <a:pt x="121123" y="119227"/>
                </a:cubicBezTo>
                <a:cubicBezTo>
                  <a:pt x="127785" y="119227"/>
                  <a:pt x="133236" y="113299"/>
                  <a:pt x="133236" y="106053"/>
                </a:cubicBezTo>
                <a:cubicBezTo>
                  <a:pt x="133236" y="104735"/>
                  <a:pt x="132630" y="103418"/>
                  <a:pt x="132630" y="10275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7" name="Text Placeholder 5">
            <a:extLst>
              <a:ext uri="{FF2B5EF4-FFF2-40B4-BE49-F238E27FC236}">
                <a16:creationId xmlns:a16="http://schemas.microsoft.com/office/drawing/2014/main" id="{13693CAB-70A9-42F4-B6FD-C90F916A957A}"/>
              </a:ext>
            </a:extLst>
          </p:cNvPr>
          <p:cNvSpPr txBox="1">
            <a:spLocks/>
          </p:cNvSpPr>
          <p:nvPr/>
        </p:nvSpPr>
        <p:spPr>
          <a:xfrm>
            <a:off x="8611379" y="4243147"/>
            <a:ext cx="1136388" cy="271263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+mj-ea"/>
                <a:ea typeface="+mj-ea"/>
              </a:rPr>
              <a:t>MANAGER</a:t>
            </a: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70096278-E741-4CAC-B0E0-3B57BFCE3693}"/>
              </a:ext>
            </a:extLst>
          </p:cNvPr>
          <p:cNvSpPr txBox="1"/>
          <p:nvPr/>
        </p:nvSpPr>
        <p:spPr>
          <a:xfrm flipH="1">
            <a:off x="8588556" y="3699544"/>
            <a:ext cx="726481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+mj-ea"/>
                <a:ea typeface="+mj-ea"/>
              </a:rPr>
              <a:t>15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2" name="任意多边形: 形状 151">
            <a:extLst>
              <a:ext uri="{FF2B5EF4-FFF2-40B4-BE49-F238E27FC236}">
                <a16:creationId xmlns:a16="http://schemas.microsoft.com/office/drawing/2014/main" id="{0A8F437D-6CA8-493C-988B-24515DECA2B9}"/>
              </a:ext>
            </a:extLst>
          </p:cNvPr>
          <p:cNvSpPr/>
          <p:nvPr/>
        </p:nvSpPr>
        <p:spPr>
          <a:xfrm>
            <a:off x="9318984" y="3941925"/>
            <a:ext cx="48449" cy="52697"/>
          </a:xfrm>
          <a:custGeom>
            <a:avLst/>
            <a:gdLst>
              <a:gd name="connsiteX0" fmla="*/ 48449 w 48449"/>
              <a:gd name="connsiteY0" fmla="*/ 26349 h 52697"/>
              <a:gd name="connsiteX1" fmla="*/ 24225 w 48449"/>
              <a:gd name="connsiteY1" fmla="*/ 52697 h 52697"/>
              <a:gd name="connsiteX2" fmla="*/ 0 w 48449"/>
              <a:gd name="connsiteY2" fmla="*/ 26349 h 52697"/>
              <a:gd name="connsiteX3" fmla="*/ 24225 w 48449"/>
              <a:gd name="connsiteY3" fmla="*/ 0 h 52697"/>
              <a:gd name="connsiteX4" fmla="*/ 48449 w 48449"/>
              <a:gd name="connsiteY4" fmla="*/ 26349 h 5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9" h="52697">
                <a:moveTo>
                  <a:pt x="48449" y="26349"/>
                </a:moveTo>
                <a:cubicBezTo>
                  <a:pt x="48449" y="40900"/>
                  <a:pt x="37604" y="52697"/>
                  <a:pt x="24225" y="52697"/>
                </a:cubicBezTo>
                <a:cubicBezTo>
                  <a:pt x="10846" y="52697"/>
                  <a:pt x="0" y="40900"/>
                  <a:pt x="0" y="26349"/>
                </a:cubicBezTo>
                <a:cubicBezTo>
                  <a:pt x="0" y="11797"/>
                  <a:pt x="10846" y="0"/>
                  <a:pt x="24225" y="0"/>
                </a:cubicBezTo>
                <a:cubicBezTo>
                  <a:pt x="37604" y="0"/>
                  <a:pt x="48449" y="11797"/>
                  <a:pt x="48449" y="2634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204" name="任意多边形: 形状 203">
            <a:extLst>
              <a:ext uri="{FF2B5EF4-FFF2-40B4-BE49-F238E27FC236}">
                <a16:creationId xmlns:a16="http://schemas.microsoft.com/office/drawing/2014/main" id="{6CDB3435-36DA-4F87-8E72-6AA3654C84AC}"/>
              </a:ext>
            </a:extLst>
          </p:cNvPr>
          <p:cNvSpPr/>
          <p:nvPr/>
        </p:nvSpPr>
        <p:spPr>
          <a:xfrm>
            <a:off x="9276591" y="4001209"/>
            <a:ext cx="133235" cy="237136"/>
          </a:xfrm>
          <a:custGeom>
            <a:avLst/>
            <a:gdLst>
              <a:gd name="connsiteX0" fmla="*/ 132630 w 133235"/>
              <a:gd name="connsiteY0" fmla="*/ 102759 h 237136"/>
              <a:gd name="connsiteX1" fmla="*/ 115673 w 133235"/>
              <a:gd name="connsiteY1" fmla="*/ 24372 h 237136"/>
              <a:gd name="connsiteX2" fmla="*/ 112039 w 133235"/>
              <a:gd name="connsiteY2" fmla="*/ 17127 h 237136"/>
              <a:gd name="connsiteX3" fmla="*/ 86603 w 133235"/>
              <a:gd name="connsiteY3" fmla="*/ 2635 h 237136"/>
              <a:gd name="connsiteX4" fmla="*/ 66618 w 133235"/>
              <a:gd name="connsiteY4" fmla="*/ 0 h 237136"/>
              <a:gd name="connsiteX5" fmla="*/ 46632 w 133235"/>
              <a:gd name="connsiteY5" fmla="*/ 3294 h 237136"/>
              <a:gd name="connsiteX6" fmla="*/ 21197 w 133235"/>
              <a:gd name="connsiteY6" fmla="*/ 17785 h 237136"/>
              <a:gd name="connsiteX7" fmla="*/ 17563 w 133235"/>
              <a:gd name="connsiteY7" fmla="*/ 25031 h 237136"/>
              <a:gd name="connsiteX8" fmla="*/ 606 w 133235"/>
              <a:gd name="connsiteY8" fmla="*/ 103418 h 237136"/>
              <a:gd name="connsiteX9" fmla="*/ 0 w 133235"/>
              <a:gd name="connsiteY9" fmla="*/ 106711 h 237136"/>
              <a:gd name="connsiteX10" fmla="*/ 12112 w 133235"/>
              <a:gd name="connsiteY10" fmla="*/ 119886 h 237136"/>
              <a:gd name="connsiteX11" fmla="*/ 23619 w 133235"/>
              <a:gd name="connsiteY11" fmla="*/ 110005 h 237136"/>
              <a:gd name="connsiteX12" fmla="*/ 36337 w 133235"/>
              <a:gd name="connsiteY12" fmla="*/ 52697 h 237136"/>
              <a:gd name="connsiteX13" fmla="*/ 36337 w 133235"/>
              <a:gd name="connsiteY13" fmla="*/ 237137 h 237136"/>
              <a:gd name="connsiteX14" fmla="*/ 60562 w 133235"/>
              <a:gd name="connsiteY14" fmla="*/ 237137 h 237136"/>
              <a:gd name="connsiteX15" fmla="*/ 60562 w 133235"/>
              <a:gd name="connsiteY15" fmla="*/ 118568 h 237136"/>
              <a:gd name="connsiteX16" fmla="*/ 72674 w 133235"/>
              <a:gd name="connsiteY16" fmla="*/ 118568 h 237136"/>
              <a:gd name="connsiteX17" fmla="*/ 72674 w 133235"/>
              <a:gd name="connsiteY17" fmla="*/ 237137 h 237136"/>
              <a:gd name="connsiteX18" fmla="*/ 96899 w 133235"/>
              <a:gd name="connsiteY18" fmla="*/ 237137 h 237136"/>
              <a:gd name="connsiteX19" fmla="*/ 96899 w 133235"/>
              <a:gd name="connsiteY19" fmla="*/ 52038 h 237136"/>
              <a:gd name="connsiteX20" fmla="*/ 109617 w 133235"/>
              <a:gd name="connsiteY20" fmla="*/ 109346 h 237136"/>
              <a:gd name="connsiteX21" fmla="*/ 121123 w 133235"/>
              <a:gd name="connsiteY21" fmla="*/ 119227 h 237136"/>
              <a:gd name="connsiteX22" fmla="*/ 133236 w 133235"/>
              <a:gd name="connsiteY22" fmla="*/ 106053 h 237136"/>
              <a:gd name="connsiteX23" fmla="*/ 132630 w 133235"/>
              <a:gd name="connsiteY23" fmla="*/ 102759 h 2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3235" h="237136">
                <a:moveTo>
                  <a:pt x="132630" y="102759"/>
                </a:moveTo>
                <a:lnTo>
                  <a:pt x="115673" y="24372"/>
                </a:lnTo>
                <a:cubicBezTo>
                  <a:pt x="115067" y="21738"/>
                  <a:pt x="113856" y="19103"/>
                  <a:pt x="112039" y="17127"/>
                </a:cubicBezTo>
                <a:cubicBezTo>
                  <a:pt x="104772" y="10539"/>
                  <a:pt x="96293" y="5928"/>
                  <a:pt x="86603" y="2635"/>
                </a:cubicBezTo>
                <a:cubicBezTo>
                  <a:pt x="79941" y="1317"/>
                  <a:pt x="73280" y="0"/>
                  <a:pt x="66618" y="0"/>
                </a:cubicBezTo>
                <a:cubicBezTo>
                  <a:pt x="59956" y="0"/>
                  <a:pt x="53294" y="1317"/>
                  <a:pt x="46632" y="3294"/>
                </a:cubicBezTo>
                <a:cubicBezTo>
                  <a:pt x="36943" y="5928"/>
                  <a:pt x="28464" y="11198"/>
                  <a:pt x="21197" y="17785"/>
                </a:cubicBezTo>
                <a:cubicBezTo>
                  <a:pt x="19380" y="19761"/>
                  <a:pt x="18169" y="22396"/>
                  <a:pt x="17563" y="25031"/>
                </a:cubicBezTo>
                <a:lnTo>
                  <a:pt x="606" y="103418"/>
                </a:lnTo>
                <a:cubicBezTo>
                  <a:pt x="606" y="104077"/>
                  <a:pt x="0" y="105394"/>
                  <a:pt x="0" y="106711"/>
                </a:cubicBezTo>
                <a:cubicBezTo>
                  <a:pt x="0" y="113957"/>
                  <a:pt x="5451" y="119886"/>
                  <a:pt x="12112" y="119886"/>
                </a:cubicBezTo>
                <a:cubicBezTo>
                  <a:pt x="17563" y="119886"/>
                  <a:pt x="22408" y="115275"/>
                  <a:pt x="23619" y="110005"/>
                </a:cubicBezTo>
                <a:lnTo>
                  <a:pt x="36337" y="52697"/>
                </a:lnTo>
                <a:lnTo>
                  <a:pt x="36337" y="237137"/>
                </a:lnTo>
                <a:lnTo>
                  <a:pt x="60562" y="237137"/>
                </a:lnTo>
                <a:lnTo>
                  <a:pt x="60562" y="118568"/>
                </a:lnTo>
                <a:lnTo>
                  <a:pt x="72674" y="118568"/>
                </a:lnTo>
                <a:lnTo>
                  <a:pt x="72674" y="237137"/>
                </a:lnTo>
                <a:lnTo>
                  <a:pt x="96899" y="237137"/>
                </a:lnTo>
                <a:lnTo>
                  <a:pt x="96899" y="52038"/>
                </a:lnTo>
                <a:lnTo>
                  <a:pt x="109617" y="109346"/>
                </a:lnTo>
                <a:cubicBezTo>
                  <a:pt x="110828" y="114616"/>
                  <a:pt x="115673" y="119227"/>
                  <a:pt x="121123" y="119227"/>
                </a:cubicBezTo>
                <a:cubicBezTo>
                  <a:pt x="127785" y="119227"/>
                  <a:pt x="133236" y="113299"/>
                  <a:pt x="133236" y="106053"/>
                </a:cubicBezTo>
                <a:cubicBezTo>
                  <a:pt x="133236" y="104735"/>
                  <a:pt x="132630" y="103418"/>
                  <a:pt x="132630" y="10275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150" name="任意多边形: 形状 149">
            <a:extLst>
              <a:ext uri="{FF2B5EF4-FFF2-40B4-BE49-F238E27FC236}">
                <a16:creationId xmlns:a16="http://schemas.microsoft.com/office/drawing/2014/main" id="{711189AD-3B01-4196-A62C-C2E53CF0D2DB}"/>
              </a:ext>
            </a:extLst>
          </p:cNvPr>
          <p:cNvSpPr/>
          <p:nvPr/>
        </p:nvSpPr>
        <p:spPr>
          <a:xfrm>
            <a:off x="9506931" y="3941925"/>
            <a:ext cx="48449" cy="52697"/>
          </a:xfrm>
          <a:custGeom>
            <a:avLst/>
            <a:gdLst>
              <a:gd name="connsiteX0" fmla="*/ 48449 w 48449"/>
              <a:gd name="connsiteY0" fmla="*/ 26349 h 52697"/>
              <a:gd name="connsiteX1" fmla="*/ 24225 w 48449"/>
              <a:gd name="connsiteY1" fmla="*/ 52697 h 52697"/>
              <a:gd name="connsiteX2" fmla="*/ 0 w 48449"/>
              <a:gd name="connsiteY2" fmla="*/ 26349 h 52697"/>
              <a:gd name="connsiteX3" fmla="*/ 24225 w 48449"/>
              <a:gd name="connsiteY3" fmla="*/ 0 h 52697"/>
              <a:gd name="connsiteX4" fmla="*/ 48449 w 48449"/>
              <a:gd name="connsiteY4" fmla="*/ 26349 h 5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9" h="52697">
                <a:moveTo>
                  <a:pt x="48449" y="26349"/>
                </a:moveTo>
                <a:cubicBezTo>
                  <a:pt x="48449" y="40900"/>
                  <a:pt x="37604" y="52697"/>
                  <a:pt x="24225" y="52697"/>
                </a:cubicBezTo>
                <a:cubicBezTo>
                  <a:pt x="10846" y="52697"/>
                  <a:pt x="0" y="40900"/>
                  <a:pt x="0" y="26349"/>
                </a:cubicBezTo>
                <a:cubicBezTo>
                  <a:pt x="0" y="11797"/>
                  <a:pt x="10846" y="0"/>
                  <a:pt x="24225" y="0"/>
                </a:cubicBezTo>
                <a:cubicBezTo>
                  <a:pt x="37604" y="0"/>
                  <a:pt x="48449" y="11797"/>
                  <a:pt x="48449" y="2634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151" name="任意多边形: 形状 150">
            <a:extLst>
              <a:ext uri="{FF2B5EF4-FFF2-40B4-BE49-F238E27FC236}">
                <a16:creationId xmlns:a16="http://schemas.microsoft.com/office/drawing/2014/main" id="{BB5103C3-FCBC-4622-B6E3-49D11EBC969E}"/>
              </a:ext>
            </a:extLst>
          </p:cNvPr>
          <p:cNvSpPr/>
          <p:nvPr/>
        </p:nvSpPr>
        <p:spPr>
          <a:xfrm>
            <a:off x="9464538" y="4001209"/>
            <a:ext cx="133235" cy="237136"/>
          </a:xfrm>
          <a:custGeom>
            <a:avLst/>
            <a:gdLst>
              <a:gd name="connsiteX0" fmla="*/ 132630 w 133235"/>
              <a:gd name="connsiteY0" fmla="*/ 102759 h 237136"/>
              <a:gd name="connsiteX1" fmla="*/ 115673 w 133235"/>
              <a:gd name="connsiteY1" fmla="*/ 24372 h 237136"/>
              <a:gd name="connsiteX2" fmla="*/ 112039 w 133235"/>
              <a:gd name="connsiteY2" fmla="*/ 17127 h 237136"/>
              <a:gd name="connsiteX3" fmla="*/ 86603 w 133235"/>
              <a:gd name="connsiteY3" fmla="*/ 2635 h 237136"/>
              <a:gd name="connsiteX4" fmla="*/ 66618 w 133235"/>
              <a:gd name="connsiteY4" fmla="*/ 0 h 237136"/>
              <a:gd name="connsiteX5" fmla="*/ 46632 w 133235"/>
              <a:gd name="connsiteY5" fmla="*/ 3294 h 237136"/>
              <a:gd name="connsiteX6" fmla="*/ 21197 w 133235"/>
              <a:gd name="connsiteY6" fmla="*/ 17785 h 237136"/>
              <a:gd name="connsiteX7" fmla="*/ 17563 w 133235"/>
              <a:gd name="connsiteY7" fmla="*/ 25031 h 237136"/>
              <a:gd name="connsiteX8" fmla="*/ 606 w 133235"/>
              <a:gd name="connsiteY8" fmla="*/ 103418 h 237136"/>
              <a:gd name="connsiteX9" fmla="*/ 0 w 133235"/>
              <a:gd name="connsiteY9" fmla="*/ 106711 h 237136"/>
              <a:gd name="connsiteX10" fmla="*/ 12112 w 133235"/>
              <a:gd name="connsiteY10" fmla="*/ 119886 h 237136"/>
              <a:gd name="connsiteX11" fmla="*/ 23619 w 133235"/>
              <a:gd name="connsiteY11" fmla="*/ 110005 h 237136"/>
              <a:gd name="connsiteX12" fmla="*/ 36337 w 133235"/>
              <a:gd name="connsiteY12" fmla="*/ 52697 h 237136"/>
              <a:gd name="connsiteX13" fmla="*/ 36337 w 133235"/>
              <a:gd name="connsiteY13" fmla="*/ 237137 h 237136"/>
              <a:gd name="connsiteX14" fmla="*/ 60562 w 133235"/>
              <a:gd name="connsiteY14" fmla="*/ 237137 h 237136"/>
              <a:gd name="connsiteX15" fmla="*/ 60562 w 133235"/>
              <a:gd name="connsiteY15" fmla="*/ 118568 h 237136"/>
              <a:gd name="connsiteX16" fmla="*/ 72674 w 133235"/>
              <a:gd name="connsiteY16" fmla="*/ 118568 h 237136"/>
              <a:gd name="connsiteX17" fmla="*/ 72674 w 133235"/>
              <a:gd name="connsiteY17" fmla="*/ 237137 h 237136"/>
              <a:gd name="connsiteX18" fmla="*/ 96899 w 133235"/>
              <a:gd name="connsiteY18" fmla="*/ 237137 h 237136"/>
              <a:gd name="connsiteX19" fmla="*/ 96899 w 133235"/>
              <a:gd name="connsiteY19" fmla="*/ 52038 h 237136"/>
              <a:gd name="connsiteX20" fmla="*/ 109617 w 133235"/>
              <a:gd name="connsiteY20" fmla="*/ 109346 h 237136"/>
              <a:gd name="connsiteX21" fmla="*/ 121123 w 133235"/>
              <a:gd name="connsiteY21" fmla="*/ 119227 h 237136"/>
              <a:gd name="connsiteX22" fmla="*/ 133236 w 133235"/>
              <a:gd name="connsiteY22" fmla="*/ 106053 h 237136"/>
              <a:gd name="connsiteX23" fmla="*/ 132630 w 133235"/>
              <a:gd name="connsiteY23" fmla="*/ 102759 h 2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3235" h="237136">
                <a:moveTo>
                  <a:pt x="132630" y="102759"/>
                </a:moveTo>
                <a:lnTo>
                  <a:pt x="115673" y="24372"/>
                </a:lnTo>
                <a:cubicBezTo>
                  <a:pt x="115067" y="21738"/>
                  <a:pt x="113856" y="19103"/>
                  <a:pt x="112039" y="17127"/>
                </a:cubicBezTo>
                <a:cubicBezTo>
                  <a:pt x="104772" y="10539"/>
                  <a:pt x="96293" y="5928"/>
                  <a:pt x="86603" y="2635"/>
                </a:cubicBezTo>
                <a:cubicBezTo>
                  <a:pt x="79941" y="1317"/>
                  <a:pt x="73280" y="0"/>
                  <a:pt x="66618" y="0"/>
                </a:cubicBezTo>
                <a:cubicBezTo>
                  <a:pt x="59956" y="0"/>
                  <a:pt x="53294" y="1317"/>
                  <a:pt x="46632" y="3294"/>
                </a:cubicBezTo>
                <a:cubicBezTo>
                  <a:pt x="36943" y="5928"/>
                  <a:pt x="28464" y="11198"/>
                  <a:pt x="21197" y="17785"/>
                </a:cubicBezTo>
                <a:cubicBezTo>
                  <a:pt x="19380" y="19761"/>
                  <a:pt x="18169" y="22396"/>
                  <a:pt x="17563" y="25031"/>
                </a:cubicBezTo>
                <a:lnTo>
                  <a:pt x="606" y="103418"/>
                </a:lnTo>
                <a:cubicBezTo>
                  <a:pt x="606" y="104077"/>
                  <a:pt x="0" y="105394"/>
                  <a:pt x="0" y="106711"/>
                </a:cubicBezTo>
                <a:cubicBezTo>
                  <a:pt x="0" y="113957"/>
                  <a:pt x="5451" y="119886"/>
                  <a:pt x="12112" y="119886"/>
                </a:cubicBezTo>
                <a:cubicBezTo>
                  <a:pt x="17563" y="119886"/>
                  <a:pt x="22408" y="115275"/>
                  <a:pt x="23619" y="110005"/>
                </a:cubicBezTo>
                <a:lnTo>
                  <a:pt x="36337" y="52697"/>
                </a:lnTo>
                <a:lnTo>
                  <a:pt x="36337" y="237137"/>
                </a:lnTo>
                <a:lnTo>
                  <a:pt x="60562" y="237137"/>
                </a:lnTo>
                <a:lnTo>
                  <a:pt x="60562" y="118568"/>
                </a:lnTo>
                <a:lnTo>
                  <a:pt x="72674" y="118568"/>
                </a:lnTo>
                <a:lnTo>
                  <a:pt x="72674" y="237137"/>
                </a:lnTo>
                <a:lnTo>
                  <a:pt x="96899" y="237137"/>
                </a:lnTo>
                <a:lnTo>
                  <a:pt x="96899" y="52038"/>
                </a:lnTo>
                <a:lnTo>
                  <a:pt x="109617" y="109346"/>
                </a:lnTo>
                <a:cubicBezTo>
                  <a:pt x="110828" y="114616"/>
                  <a:pt x="115673" y="119227"/>
                  <a:pt x="121123" y="119227"/>
                </a:cubicBezTo>
                <a:cubicBezTo>
                  <a:pt x="127785" y="119227"/>
                  <a:pt x="133236" y="113299"/>
                  <a:pt x="133236" y="106053"/>
                </a:cubicBezTo>
                <a:cubicBezTo>
                  <a:pt x="133236" y="104735"/>
                  <a:pt x="132630" y="103418"/>
                  <a:pt x="132630" y="10275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148" name="任意多边形: 形状 147">
            <a:extLst>
              <a:ext uri="{FF2B5EF4-FFF2-40B4-BE49-F238E27FC236}">
                <a16:creationId xmlns:a16="http://schemas.microsoft.com/office/drawing/2014/main" id="{4EBAAB06-1154-4779-BBF2-EA20BEC5E5A2}"/>
              </a:ext>
            </a:extLst>
          </p:cNvPr>
          <p:cNvSpPr/>
          <p:nvPr/>
        </p:nvSpPr>
        <p:spPr>
          <a:xfrm>
            <a:off x="6754146" y="3800823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9" name="任意多边形: 形状 148">
            <a:extLst>
              <a:ext uri="{FF2B5EF4-FFF2-40B4-BE49-F238E27FC236}">
                <a16:creationId xmlns:a16="http://schemas.microsoft.com/office/drawing/2014/main" id="{FD265615-70D4-43D8-B4F4-55BD7E338188}"/>
              </a:ext>
            </a:extLst>
          </p:cNvPr>
          <p:cNvSpPr/>
          <p:nvPr/>
        </p:nvSpPr>
        <p:spPr>
          <a:xfrm flipH="1" flipV="1">
            <a:off x="7884246" y="4408230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6" name="任意多边形: 形状 145">
            <a:extLst>
              <a:ext uri="{FF2B5EF4-FFF2-40B4-BE49-F238E27FC236}">
                <a16:creationId xmlns:a16="http://schemas.microsoft.com/office/drawing/2014/main" id="{E4253B55-D9D2-48F1-8D92-71C8E3D9CEF1}"/>
              </a:ext>
            </a:extLst>
          </p:cNvPr>
          <p:cNvSpPr/>
          <p:nvPr/>
        </p:nvSpPr>
        <p:spPr>
          <a:xfrm>
            <a:off x="8546139" y="3806927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7" name="任意多边形: 形状 146">
            <a:extLst>
              <a:ext uri="{FF2B5EF4-FFF2-40B4-BE49-F238E27FC236}">
                <a16:creationId xmlns:a16="http://schemas.microsoft.com/office/drawing/2014/main" id="{A9F4C421-964C-4F35-863C-AD0F3F62F977}"/>
              </a:ext>
            </a:extLst>
          </p:cNvPr>
          <p:cNvSpPr/>
          <p:nvPr/>
        </p:nvSpPr>
        <p:spPr>
          <a:xfrm flipH="1" flipV="1">
            <a:off x="9676239" y="4414334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4" name="任意多边形: 形状 143">
            <a:extLst>
              <a:ext uri="{FF2B5EF4-FFF2-40B4-BE49-F238E27FC236}">
                <a16:creationId xmlns:a16="http://schemas.microsoft.com/office/drawing/2014/main" id="{C33989D1-0303-4628-9B5F-E29B4A395005}"/>
              </a:ext>
            </a:extLst>
          </p:cNvPr>
          <p:cNvSpPr/>
          <p:nvPr/>
        </p:nvSpPr>
        <p:spPr>
          <a:xfrm>
            <a:off x="10353449" y="3791545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5" name="任意多边形: 形状 144">
            <a:extLst>
              <a:ext uri="{FF2B5EF4-FFF2-40B4-BE49-F238E27FC236}">
                <a16:creationId xmlns:a16="http://schemas.microsoft.com/office/drawing/2014/main" id="{3C94BBB7-6DC1-419D-A7E5-6ABA37B435FF}"/>
              </a:ext>
            </a:extLst>
          </p:cNvPr>
          <p:cNvSpPr/>
          <p:nvPr/>
        </p:nvSpPr>
        <p:spPr>
          <a:xfrm flipH="1" flipV="1">
            <a:off x="11483549" y="4398952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8" name="Text Placeholder 5">
            <a:extLst>
              <a:ext uri="{FF2B5EF4-FFF2-40B4-BE49-F238E27FC236}">
                <a16:creationId xmlns:a16="http://schemas.microsoft.com/office/drawing/2014/main" id="{1B2D918D-270F-4DF8-ACF6-0C0A29893C52}"/>
              </a:ext>
            </a:extLst>
          </p:cNvPr>
          <p:cNvSpPr txBox="1">
            <a:spLocks/>
          </p:cNvSpPr>
          <p:nvPr/>
        </p:nvSpPr>
        <p:spPr>
          <a:xfrm>
            <a:off x="6818354" y="5505161"/>
            <a:ext cx="1136388" cy="271263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+mj-ea"/>
                <a:ea typeface="+mj-ea"/>
              </a:rPr>
              <a:t>DESIGNER</a:t>
            </a:r>
          </a:p>
        </p:txBody>
      </p:sp>
      <p:sp>
        <p:nvSpPr>
          <p:cNvPr id="229" name="文本框 228">
            <a:extLst>
              <a:ext uri="{FF2B5EF4-FFF2-40B4-BE49-F238E27FC236}">
                <a16:creationId xmlns:a16="http://schemas.microsoft.com/office/drawing/2014/main" id="{C6507C62-0D41-44D5-BA12-706819D2DD7A}"/>
              </a:ext>
            </a:extLst>
          </p:cNvPr>
          <p:cNvSpPr txBox="1"/>
          <p:nvPr/>
        </p:nvSpPr>
        <p:spPr>
          <a:xfrm flipH="1">
            <a:off x="6795531" y="4961558"/>
            <a:ext cx="726481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+mj-ea"/>
                <a:ea typeface="+mj-ea"/>
              </a:rPr>
              <a:t>20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82" name="任意多边形: 形状 281">
            <a:extLst>
              <a:ext uri="{FF2B5EF4-FFF2-40B4-BE49-F238E27FC236}">
                <a16:creationId xmlns:a16="http://schemas.microsoft.com/office/drawing/2014/main" id="{DF58B3EF-4875-4314-A959-2D10335F6224}"/>
              </a:ext>
            </a:extLst>
          </p:cNvPr>
          <p:cNvSpPr/>
          <p:nvPr/>
        </p:nvSpPr>
        <p:spPr>
          <a:xfrm>
            <a:off x="7525959" y="5203939"/>
            <a:ext cx="48449" cy="52697"/>
          </a:xfrm>
          <a:custGeom>
            <a:avLst/>
            <a:gdLst>
              <a:gd name="connsiteX0" fmla="*/ 48449 w 48449"/>
              <a:gd name="connsiteY0" fmla="*/ 26349 h 52697"/>
              <a:gd name="connsiteX1" fmla="*/ 24225 w 48449"/>
              <a:gd name="connsiteY1" fmla="*/ 52697 h 52697"/>
              <a:gd name="connsiteX2" fmla="*/ 0 w 48449"/>
              <a:gd name="connsiteY2" fmla="*/ 26349 h 52697"/>
              <a:gd name="connsiteX3" fmla="*/ 24225 w 48449"/>
              <a:gd name="connsiteY3" fmla="*/ 0 h 52697"/>
              <a:gd name="connsiteX4" fmla="*/ 48449 w 48449"/>
              <a:gd name="connsiteY4" fmla="*/ 26349 h 5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9" h="52697">
                <a:moveTo>
                  <a:pt x="48449" y="26349"/>
                </a:moveTo>
                <a:cubicBezTo>
                  <a:pt x="48449" y="40900"/>
                  <a:pt x="37604" y="52697"/>
                  <a:pt x="24225" y="52697"/>
                </a:cubicBezTo>
                <a:cubicBezTo>
                  <a:pt x="10846" y="52697"/>
                  <a:pt x="0" y="40900"/>
                  <a:pt x="0" y="26349"/>
                </a:cubicBezTo>
                <a:cubicBezTo>
                  <a:pt x="0" y="11797"/>
                  <a:pt x="10846" y="0"/>
                  <a:pt x="24225" y="0"/>
                </a:cubicBezTo>
                <a:cubicBezTo>
                  <a:pt x="37604" y="0"/>
                  <a:pt x="48449" y="11797"/>
                  <a:pt x="48449" y="2634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283" name="任意多边形: 形状 282">
            <a:extLst>
              <a:ext uri="{FF2B5EF4-FFF2-40B4-BE49-F238E27FC236}">
                <a16:creationId xmlns:a16="http://schemas.microsoft.com/office/drawing/2014/main" id="{9934ED32-4605-421C-BDC5-1545880D2B4E}"/>
              </a:ext>
            </a:extLst>
          </p:cNvPr>
          <p:cNvSpPr/>
          <p:nvPr/>
        </p:nvSpPr>
        <p:spPr>
          <a:xfrm>
            <a:off x="7483566" y="5263223"/>
            <a:ext cx="133235" cy="237136"/>
          </a:xfrm>
          <a:custGeom>
            <a:avLst/>
            <a:gdLst>
              <a:gd name="connsiteX0" fmla="*/ 132630 w 133235"/>
              <a:gd name="connsiteY0" fmla="*/ 102759 h 237136"/>
              <a:gd name="connsiteX1" fmla="*/ 115673 w 133235"/>
              <a:gd name="connsiteY1" fmla="*/ 24372 h 237136"/>
              <a:gd name="connsiteX2" fmla="*/ 112039 w 133235"/>
              <a:gd name="connsiteY2" fmla="*/ 17127 h 237136"/>
              <a:gd name="connsiteX3" fmla="*/ 86603 w 133235"/>
              <a:gd name="connsiteY3" fmla="*/ 2635 h 237136"/>
              <a:gd name="connsiteX4" fmla="*/ 66618 w 133235"/>
              <a:gd name="connsiteY4" fmla="*/ 0 h 237136"/>
              <a:gd name="connsiteX5" fmla="*/ 46632 w 133235"/>
              <a:gd name="connsiteY5" fmla="*/ 3294 h 237136"/>
              <a:gd name="connsiteX6" fmla="*/ 21197 w 133235"/>
              <a:gd name="connsiteY6" fmla="*/ 17785 h 237136"/>
              <a:gd name="connsiteX7" fmla="*/ 17563 w 133235"/>
              <a:gd name="connsiteY7" fmla="*/ 25031 h 237136"/>
              <a:gd name="connsiteX8" fmla="*/ 606 w 133235"/>
              <a:gd name="connsiteY8" fmla="*/ 103418 h 237136"/>
              <a:gd name="connsiteX9" fmla="*/ 0 w 133235"/>
              <a:gd name="connsiteY9" fmla="*/ 106711 h 237136"/>
              <a:gd name="connsiteX10" fmla="*/ 12112 w 133235"/>
              <a:gd name="connsiteY10" fmla="*/ 119886 h 237136"/>
              <a:gd name="connsiteX11" fmla="*/ 23619 w 133235"/>
              <a:gd name="connsiteY11" fmla="*/ 110005 h 237136"/>
              <a:gd name="connsiteX12" fmla="*/ 36337 w 133235"/>
              <a:gd name="connsiteY12" fmla="*/ 52697 h 237136"/>
              <a:gd name="connsiteX13" fmla="*/ 36337 w 133235"/>
              <a:gd name="connsiteY13" fmla="*/ 237137 h 237136"/>
              <a:gd name="connsiteX14" fmla="*/ 60562 w 133235"/>
              <a:gd name="connsiteY14" fmla="*/ 237137 h 237136"/>
              <a:gd name="connsiteX15" fmla="*/ 60562 w 133235"/>
              <a:gd name="connsiteY15" fmla="*/ 118568 h 237136"/>
              <a:gd name="connsiteX16" fmla="*/ 72674 w 133235"/>
              <a:gd name="connsiteY16" fmla="*/ 118568 h 237136"/>
              <a:gd name="connsiteX17" fmla="*/ 72674 w 133235"/>
              <a:gd name="connsiteY17" fmla="*/ 237137 h 237136"/>
              <a:gd name="connsiteX18" fmla="*/ 96899 w 133235"/>
              <a:gd name="connsiteY18" fmla="*/ 237137 h 237136"/>
              <a:gd name="connsiteX19" fmla="*/ 96899 w 133235"/>
              <a:gd name="connsiteY19" fmla="*/ 52038 h 237136"/>
              <a:gd name="connsiteX20" fmla="*/ 109617 w 133235"/>
              <a:gd name="connsiteY20" fmla="*/ 109346 h 237136"/>
              <a:gd name="connsiteX21" fmla="*/ 121123 w 133235"/>
              <a:gd name="connsiteY21" fmla="*/ 119227 h 237136"/>
              <a:gd name="connsiteX22" fmla="*/ 133236 w 133235"/>
              <a:gd name="connsiteY22" fmla="*/ 106053 h 237136"/>
              <a:gd name="connsiteX23" fmla="*/ 132630 w 133235"/>
              <a:gd name="connsiteY23" fmla="*/ 102759 h 2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3235" h="237136">
                <a:moveTo>
                  <a:pt x="132630" y="102759"/>
                </a:moveTo>
                <a:lnTo>
                  <a:pt x="115673" y="24372"/>
                </a:lnTo>
                <a:cubicBezTo>
                  <a:pt x="115067" y="21738"/>
                  <a:pt x="113856" y="19103"/>
                  <a:pt x="112039" y="17127"/>
                </a:cubicBezTo>
                <a:cubicBezTo>
                  <a:pt x="104772" y="10539"/>
                  <a:pt x="96293" y="5928"/>
                  <a:pt x="86603" y="2635"/>
                </a:cubicBezTo>
                <a:cubicBezTo>
                  <a:pt x="79941" y="1317"/>
                  <a:pt x="73280" y="0"/>
                  <a:pt x="66618" y="0"/>
                </a:cubicBezTo>
                <a:cubicBezTo>
                  <a:pt x="59956" y="0"/>
                  <a:pt x="53294" y="1317"/>
                  <a:pt x="46632" y="3294"/>
                </a:cubicBezTo>
                <a:cubicBezTo>
                  <a:pt x="36943" y="5928"/>
                  <a:pt x="28464" y="11198"/>
                  <a:pt x="21197" y="17785"/>
                </a:cubicBezTo>
                <a:cubicBezTo>
                  <a:pt x="19380" y="19761"/>
                  <a:pt x="18169" y="22396"/>
                  <a:pt x="17563" y="25031"/>
                </a:cubicBezTo>
                <a:lnTo>
                  <a:pt x="606" y="103418"/>
                </a:lnTo>
                <a:cubicBezTo>
                  <a:pt x="606" y="104077"/>
                  <a:pt x="0" y="105394"/>
                  <a:pt x="0" y="106711"/>
                </a:cubicBezTo>
                <a:cubicBezTo>
                  <a:pt x="0" y="113957"/>
                  <a:pt x="5451" y="119886"/>
                  <a:pt x="12112" y="119886"/>
                </a:cubicBezTo>
                <a:cubicBezTo>
                  <a:pt x="17563" y="119886"/>
                  <a:pt x="22408" y="115275"/>
                  <a:pt x="23619" y="110005"/>
                </a:cubicBezTo>
                <a:lnTo>
                  <a:pt x="36337" y="52697"/>
                </a:lnTo>
                <a:lnTo>
                  <a:pt x="36337" y="237137"/>
                </a:lnTo>
                <a:lnTo>
                  <a:pt x="60562" y="237137"/>
                </a:lnTo>
                <a:lnTo>
                  <a:pt x="60562" y="118568"/>
                </a:lnTo>
                <a:lnTo>
                  <a:pt x="72674" y="118568"/>
                </a:lnTo>
                <a:lnTo>
                  <a:pt x="72674" y="237137"/>
                </a:lnTo>
                <a:lnTo>
                  <a:pt x="96899" y="237137"/>
                </a:lnTo>
                <a:lnTo>
                  <a:pt x="96899" y="52038"/>
                </a:lnTo>
                <a:lnTo>
                  <a:pt x="109617" y="109346"/>
                </a:lnTo>
                <a:cubicBezTo>
                  <a:pt x="110828" y="114616"/>
                  <a:pt x="115673" y="119227"/>
                  <a:pt x="121123" y="119227"/>
                </a:cubicBezTo>
                <a:cubicBezTo>
                  <a:pt x="127785" y="119227"/>
                  <a:pt x="133236" y="113299"/>
                  <a:pt x="133236" y="106053"/>
                </a:cubicBezTo>
                <a:cubicBezTo>
                  <a:pt x="133236" y="104735"/>
                  <a:pt x="132630" y="103418"/>
                  <a:pt x="132630" y="10275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280" name="任意多边形: 形状 279">
            <a:extLst>
              <a:ext uri="{FF2B5EF4-FFF2-40B4-BE49-F238E27FC236}">
                <a16:creationId xmlns:a16="http://schemas.microsoft.com/office/drawing/2014/main" id="{C5B4C77A-45F1-49C2-ADDB-A45A11213B50}"/>
              </a:ext>
            </a:extLst>
          </p:cNvPr>
          <p:cNvSpPr/>
          <p:nvPr/>
        </p:nvSpPr>
        <p:spPr>
          <a:xfrm>
            <a:off x="7713906" y="5203939"/>
            <a:ext cx="48449" cy="52697"/>
          </a:xfrm>
          <a:custGeom>
            <a:avLst/>
            <a:gdLst>
              <a:gd name="connsiteX0" fmla="*/ 48449 w 48449"/>
              <a:gd name="connsiteY0" fmla="*/ 26349 h 52697"/>
              <a:gd name="connsiteX1" fmla="*/ 24225 w 48449"/>
              <a:gd name="connsiteY1" fmla="*/ 52697 h 52697"/>
              <a:gd name="connsiteX2" fmla="*/ 0 w 48449"/>
              <a:gd name="connsiteY2" fmla="*/ 26349 h 52697"/>
              <a:gd name="connsiteX3" fmla="*/ 24225 w 48449"/>
              <a:gd name="connsiteY3" fmla="*/ 0 h 52697"/>
              <a:gd name="connsiteX4" fmla="*/ 48449 w 48449"/>
              <a:gd name="connsiteY4" fmla="*/ 26349 h 5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9" h="52697">
                <a:moveTo>
                  <a:pt x="48449" y="26349"/>
                </a:moveTo>
                <a:cubicBezTo>
                  <a:pt x="48449" y="40900"/>
                  <a:pt x="37604" y="52697"/>
                  <a:pt x="24225" y="52697"/>
                </a:cubicBezTo>
                <a:cubicBezTo>
                  <a:pt x="10846" y="52697"/>
                  <a:pt x="0" y="40900"/>
                  <a:pt x="0" y="26349"/>
                </a:cubicBezTo>
                <a:cubicBezTo>
                  <a:pt x="0" y="11797"/>
                  <a:pt x="10846" y="0"/>
                  <a:pt x="24225" y="0"/>
                </a:cubicBezTo>
                <a:cubicBezTo>
                  <a:pt x="37604" y="0"/>
                  <a:pt x="48449" y="11797"/>
                  <a:pt x="48449" y="2634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281" name="任意多边形: 形状 280">
            <a:extLst>
              <a:ext uri="{FF2B5EF4-FFF2-40B4-BE49-F238E27FC236}">
                <a16:creationId xmlns:a16="http://schemas.microsoft.com/office/drawing/2014/main" id="{A81F23AD-672A-420F-AA34-A3335964882C}"/>
              </a:ext>
            </a:extLst>
          </p:cNvPr>
          <p:cNvSpPr/>
          <p:nvPr/>
        </p:nvSpPr>
        <p:spPr>
          <a:xfrm>
            <a:off x="7671513" y="5263223"/>
            <a:ext cx="133235" cy="237136"/>
          </a:xfrm>
          <a:custGeom>
            <a:avLst/>
            <a:gdLst>
              <a:gd name="connsiteX0" fmla="*/ 132630 w 133235"/>
              <a:gd name="connsiteY0" fmla="*/ 102759 h 237136"/>
              <a:gd name="connsiteX1" fmla="*/ 115673 w 133235"/>
              <a:gd name="connsiteY1" fmla="*/ 24372 h 237136"/>
              <a:gd name="connsiteX2" fmla="*/ 112039 w 133235"/>
              <a:gd name="connsiteY2" fmla="*/ 17127 h 237136"/>
              <a:gd name="connsiteX3" fmla="*/ 86603 w 133235"/>
              <a:gd name="connsiteY3" fmla="*/ 2635 h 237136"/>
              <a:gd name="connsiteX4" fmla="*/ 66618 w 133235"/>
              <a:gd name="connsiteY4" fmla="*/ 0 h 237136"/>
              <a:gd name="connsiteX5" fmla="*/ 46632 w 133235"/>
              <a:gd name="connsiteY5" fmla="*/ 3294 h 237136"/>
              <a:gd name="connsiteX6" fmla="*/ 21197 w 133235"/>
              <a:gd name="connsiteY6" fmla="*/ 17785 h 237136"/>
              <a:gd name="connsiteX7" fmla="*/ 17563 w 133235"/>
              <a:gd name="connsiteY7" fmla="*/ 25031 h 237136"/>
              <a:gd name="connsiteX8" fmla="*/ 606 w 133235"/>
              <a:gd name="connsiteY8" fmla="*/ 103418 h 237136"/>
              <a:gd name="connsiteX9" fmla="*/ 0 w 133235"/>
              <a:gd name="connsiteY9" fmla="*/ 106711 h 237136"/>
              <a:gd name="connsiteX10" fmla="*/ 12112 w 133235"/>
              <a:gd name="connsiteY10" fmla="*/ 119886 h 237136"/>
              <a:gd name="connsiteX11" fmla="*/ 23619 w 133235"/>
              <a:gd name="connsiteY11" fmla="*/ 110005 h 237136"/>
              <a:gd name="connsiteX12" fmla="*/ 36337 w 133235"/>
              <a:gd name="connsiteY12" fmla="*/ 52697 h 237136"/>
              <a:gd name="connsiteX13" fmla="*/ 36337 w 133235"/>
              <a:gd name="connsiteY13" fmla="*/ 237137 h 237136"/>
              <a:gd name="connsiteX14" fmla="*/ 60562 w 133235"/>
              <a:gd name="connsiteY14" fmla="*/ 237137 h 237136"/>
              <a:gd name="connsiteX15" fmla="*/ 60562 w 133235"/>
              <a:gd name="connsiteY15" fmla="*/ 118568 h 237136"/>
              <a:gd name="connsiteX16" fmla="*/ 72674 w 133235"/>
              <a:gd name="connsiteY16" fmla="*/ 118568 h 237136"/>
              <a:gd name="connsiteX17" fmla="*/ 72674 w 133235"/>
              <a:gd name="connsiteY17" fmla="*/ 237137 h 237136"/>
              <a:gd name="connsiteX18" fmla="*/ 96899 w 133235"/>
              <a:gd name="connsiteY18" fmla="*/ 237137 h 237136"/>
              <a:gd name="connsiteX19" fmla="*/ 96899 w 133235"/>
              <a:gd name="connsiteY19" fmla="*/ 52038 h 237136"/>
              <a:gd name="connsiteX20" fmla="*/ 109617 w 133235"/>
              <a:gd name="connsiteY20" fmla="*/ 109346 h 237136"/>
              <a:gd name="connsiteX21" fmla="*/ 121123 w 133235"/>
              <a:gd name="connsiteY21" fmla="*/ 119227 h 237136"/>
              <a:gd name="connsiteX22" fmla="*/ 133236 w 133235"/>
              <a:gd name="connsiteY22" fmla="*/ 106053 h 237136"/>
              <a:gd name="connsiteX23" fmla="*/ 132630 w 133235"/>
              <a:gd name="connsiteY23" fmla="*/ 102759 h 2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3235" h="237136">
                <a:moveTo>
                  <a:pt x="132630" y="102759"/>
                </a:moveTo>
                <a:lnTo>
                  <a:pt x="115673" y="24372"/>
                </a:lnTo>
                <a:cubicBezTo>
                  <a:pt x="115067" y="21738"/>
                  <a:pt x="113856" y="19103"/>
                  <a:pt x="112039" y="17127"/>
                </a:cubicBezTo>
                <a:cubicBezTo>
                  <a:pt x="104772" y="10539"/>
                  <a:pt x="96293" y="5928"/>
                  <a:pt x="86603" y="2635"/>
                </a:cubicBezTo>
                <a:cubicBezTo>
                  <a:pt x="79941" y="1317"/>
                  <a:pt x="73280" y="0"/>
                  <a:pt x="66618" y="0"/>
                </a:cubicBezTo>
                <a:cubicBezTo>
                  <a:pt x="59956" y="0"/>
                  <a:pt x="53294" y="1317"/>
                  <a:pt x="46632" y="3294"/>
                </a:cubicBezTo>
                <a:cubicBezTo>
                  <a:pt x="36943" y="5928"/>
                  <a:pt x="28464" y="11198"/>
                  <a:pt x="21197" y="17785"/>
                </a:cubicBezTo>
                <a:cubicBezTo>
                  <a:pt x="19380" y="19761"/>
                  <a:pt x="18169" y="22396"/>
                  <a:pt x="17563" y="25031"/>
                </a:cubicBezTo>
                <a:lnTo>
                  <a:pt x="606" y="103418"/>
                </a:lnTo>
                <a:cubicBezTo>
                  <a:pt x="606" y="104077"/>
                  <a:pt x="0" y="105394"/>
                  <a:pt x="0" y="106711"/>
                </a:cubicBezTo>
                <a:cubicBezTo>
                  <a:pt x="0" y="113957"/>
                  <a:pt x="5451" y="119886"/>
                  <a:pt x="12112" y="119886"/>
                </a:cubicBezTo>
                <a:cubicBezTo>
                  <a:pt x="17563" y="119886"/>
                  <a:pt x="22408" y="115275"/>
                  <a:pt x="23619" y="110005"/>
                </a:cubicBezTo>
                <a:lnTo>
                  <a:pt x="36337" y="52697"/>
                </a:lnTo>
                <a:lnTo>
                  <a:pt x="36337" y="237137"/>
                </a:lnTo>
                <a:lnTo>
                  <a:pt x="60562" y="237137"/>
                </a:lnTo>
                <a:lnTo>
                  <a:pt x="60562" y="118568"/>
                </a:lnTo>
                <a:lnTo>
                  <a:pt x="72674" y="118568"/>
                </a:lnTo>
                <a:lnTo>
                  <a:pt x="72674" y="237137"/>
                </a:lnTo>
                <a:lnTo>
                  <a:pt x="96899" y="237137"/>
                </a:lnTo>
                <a:lnTo>
                  <a:pt x="96899" y="52038"/>
                </a:lnTo>
                <a:lnTo>
                  <a:pt x="109617" y="109346"/>
                </a:lnTo>
                <a:cubicBezTo>
                  <a:pt x="110828" y="114616"/>
                  <a:pt x="115673" y="119227"/>
                  <a:pt x="121123" y="119227"/>
                </a:cubicBezTo>
                <a:cubicBezTo>
                  <a:pt x="127785" y="119227"/>
                  <a:pt x="133236" y="113299"/>
                  <a:pt x="133236" y="106053"/>
                </a:cubicBezTo>
                <a:cubicBezTo>
                  <a:pt x="133236" y="104735"/>
                  <a:pt x="132630" y="103418"/>
                  <a:pt x="132630" y="10275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232" name="Text Placeholder 5">
            <a:extLst>
              <a:ext uri="{FF2B5EF4-FFF2-40B4-BE49-F238E27FC236}">
                <a16:creationId xmlns:a16="http://schemas.microsoft.com/office/drawing/2014/main" id="{6A6C02FD-4AAF-4B38-BDBC-3D63E3344ADC}"/>
              </a:ext>
            </a:extLst>
          </p:cNvPr>
          <p:cNvSpPr txBox="1">
            <a:spLocks/>
          </p:cNvSpPr>
          <p:nvPr/>
        </p:nvSpPr>
        <p:spPr>
          <a:xfrm>
            <a:off x="10404405" y="5505161"/>
            <a:ext cx="1136388" cy="271263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+mj-ea"/>
                <a:ea typeface="+mj-ea"/>
              </a:rPr>
              <a:t>INVESTOR</a:t>
            </a:r>
          </a:p>
        </p:txBody>
      </p:sp>
      <p:sp>
        <p:nvSpPr>
          <p:cNvPr id="239" name="文本框 238">
            <a:extLst>
              <a:ext uri="{FF2B5EF4-FFF2-40B4-BE49-F238E27FC236}">
                <a16:creationId xmlns:a16="http://schemas.microsoft.com/office/drawing/2014/main" id="{33C38061-CB21-4D96-9EBD-524113A9B10A}"/>
              </a:ext>
            </a:extLst>
          </p:cNvPr>
          <p:cNvSpPr txBox="1"/>
          <p:nvPr/>
        </p:nvSpPr>
        <p:spPr>
          <a:xfrm flipH="1">
            <a:off x="10381582" y="4961558"/>
            <a:ext cx="726481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8" name="任意多边形: 形状 277">
            <a:extLst>
              <a:ext uri="{FF2B5EF4-FFF2-40B4-BE49-F238E27FC236}">
                <a16:creationId xmlns:a16="http://schemas.microsoft.com/office/drawing/2014/main" id="{94C7A1E5-E151-4FD2-9E5E-D7CE67D00317}"/>
              </a:ext>
            </a:extLst>
          </p:cNvPr>
          <p:cNvSpPr/>
          <p:nvPr/>
        </p:nvSpPr>
        <p:spPr>
          <a:xfrm>
            <a:off x="11112010" y="5203939"/>
            <a:ext cx="48449" cy="52697"/>
          </a:xfrm>
          <a:custGeom>
            <a:avLst/>
            <a:gdLst>
              <a:gd name="connsiteX0" fmla="*/ 48449 w 48449"/>
              <a:gd name="connsiteY0" fmla="*/ 26349 h 52697"/>
              <a:gd name="connsiteX1" fmla="*/ 24225 w 48449"/>
              <a:gd name="connsiteY1" fmla="*/ 52697 h 52697"/>
              <a:gd name="connsiteX2" fmla="*/ 0 w 48449"/>
              <a:gd name="connsiteY2" fmla="*/ 26349 h 52697"/>
              <a:gd name="connsiteX3" fmla="*/ 24225 w 48449"/>
              <a:gd name="connsiteY3" fmla="*/ 0 h 52697"/>
              <a:gd name="connsiteX4" fmla="*/ 48449 w 48449"/>
              <a:gd name="connsiteY4" fmla="*/ 26349 h 5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9" h="52697">
                <a:moveTo>
                  <a:pt x="48449" y="26349"/>
                </a:moveTo>
                <a:cubicBezTo>
                  <a:pt x="48449" y="40900"/>
                  <a:pt x="37604" y="52697"/>
                  <a:pt x="24225" y="52697"/>
                </a:cubicBezTo>
                <a:cubicBezTo>
                  <a:pt x="10846" y="52697"/>
                  <a:pt x="0" y="40900"/>
                  <a:pt x="0" y="26349"/>
                </a:cubicBezTo>
                <a:cubicBezTo>
                  <a:pt x="0" y="11797"/>
                  <a:pt x="10846" y="0"/>
                  <a:pt x="24225" y="0"/>
                </a:cubicBezTo>
                <a:cubicBezTo>
                  <a:pt x="37604" y="0"/>
                  <a:pt x="48449" y="11797"/>
                  <a:pt x="48449" y="2634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279" name="任意多边形: 形状 278">
            <a:extLst>
              <a:ext uri="{FF2B5EF4-FFF2-40B4-BE49-F238E27FC236}">
                <a16:creationId xmlns:a16="http://schemas.microsoft.com/office/drawing/2014/main" id="{923DD306-807C-47D8-9ED3-DCFC73A941DE}"/>
              </a:ext>
            </a:extLst>
          </p:cNvPr>
          <p:cNvSpPr/>
          <p:nvPr/>
        </p:nvSpPr>
        <p:spPr>
          <a:xfrm>
            <a:off x="11069617" y="5263223"/>
            <a:ext cx="133235" cy="237136"/>
          </a:xfrm>
          <a:custGeom>
            <a:avLst/>
            <a:gdLst>
              <a:gd name="connsiteX0" fmla="*/ 132630 w 133235"/>
              <a:gd name="connsiteY0" fmla="*/ 102759 h 237136"/>
              <a:gd name="connsiteX1" fmla="*/ 115673 w 133235"/>
              <a:gd name="connsiteY1" fmla="*/ 24372 h 237136"/>
              <a:gd name="connsiteX2" fmla="*/ 112039 w 133235"/>
              <a:gd name="connsiteY2" fmla="*/ 17127 h 237136"/>
              <a:gd name="connsiteX3" fmla="*/ 86603 w 133235"/>
              <a:gd name="connsiteY3" fmla="*/ 2635 h 237136"/>
              <a:gd name="connsiteX4" fmla="*/ 66618 w 133235"/>
              <a:gd name="connsiteY4" fmla="*/ 0 h 237136"/>
              <a:gd name="connsiteX5" fmla="*/ 46632 w 133235"/>
              <a:gd name="connsiteY5" fmla="*/ 3294 h 237136"/>
              <a:gd name="connsiteX6" fmla="*/ 21197 w 133235"/>
              <a:gd name="connsiteY6" fmla="*/ 17785 h 237136"/>
              <a:gd name="connsiteX7" fmla="*/ 17563 w 133235"/>
              <a:gd name="connsiteY7" fmla="*/ 25031 h 237136"/>
              <a:gd name="connsiteX8" fmla="*/ 606 w 133235"/>
              <a:gd name="connsiteY8" fmla="*/ 103418 h 237136"/>
              <a:gd name="connsiteX9" fmla="*/ 0 w 133235"/>
              <a:gd name="connsiteY9" fmla="*/ 106711 h 237136"/>
              <a:gd name="connsiteX10" fmla="*/ 12112 w 133235"/>
              <a:gd name="connsiteY10" fmla="*/ 119886 h 237136"/>
              <a:gd name="connsiteX11" fmla="*/ 23619 w 133235"/>
              <a:gd name="connsiteY11" fmla="*/ 110005 h 237136"/>
              <a:gd name="connsiteX12" fmla="*/ 36337 w 133235"/>
              <a:gd name="connsiteY12" fmla="*/ 52697 h 237136"/>
              <a:gd name="connsiteX13" fmla="*/ 36337 w 133235"/>
              <a:gd name="connsiteY13" fmla="*/ 237137 h 237136"/>
              <a:gd name="connsiteX14" fmla="*/ 60562 w 133235"/>
              <a:gd name="connsiteY14" fmla="*/ 237137 h 237136"/>
              <a:gd name="connsiteX15" fmla="*/ 60562 w 133235"/>
              <a:gd name="connsiteY15" fmla="*/ 118568 h 237136"/>
              <a:gd name="connsiteX16" fmla="*/ 72674 w 133235"/>
              <a:gd name="connsiteY16" fmla="*/ 118568 h 237136"/>
              <a:gd name="connsiteX17" fmla="*/ 72674 w 133235"/>
              <a:gd name="connsiteY17" fmla="*/ 237137 h 237136"/>
              <a:gd name="connsiteX18" fmla="*/ 96899 w 133235"/>
              <a:gd name="connsiteY18" fmla="*/ 237137 h 237136"/>
              <a:gd name="connsiteX19" fmla="*/ 96899 w 133235"/>
              <a:gd name="connsiteY19" fmla="*/ 52038 h 237136"/>
              <a:gd name="connsiteX20" fmla="*/ 109617 w 133235"/>
              <a:gd name="connsiteY20" fmla="*/ 109346 h 237136"/>
              <a:gd name="connsiteX21" fmla="*/ 121123 w 133235"/>
              <a:gd name="connsiteY21" fmla="*/ 119227 h 237136"/>
              <a:gd name="connsiteX22" fmla="*/ 133236 w 133235"/>
              <a:gd name="connsiteY22" fmla="*/ 106053 h 237136"/>
              <a:gd name="connsiteX23" fmla="*/ 132630 w 133235"/>
              <a:gd name="connsiteY23" fmla="*/ 102759 h 2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3235" h="237136">
                <a:moveTo>
                  <a:pt x="132630" y="102759"/>
                </a:moveTo>
                <a:lnTo>
                  <a:pt x="115673" y="24372"/>
                </a:lnTo>
                <a:cubicBezTo>
                  <a:pt x="115067" y="21738"/>
                  <a:pt x="113856" y="19103"/>
                  <a:pt x="112039" y="17127"/>
                </a:cubicBezTo>
                <a:cubicBezTo>
                  <a:pt x="104772" y="10539"/>
                  <a:pt x="96293" y="5928"/>
                  <a:pt x="86603" y="2635"/>
                </a:cubicBezTo>
                <a:cubicBezTo>
                  <a:pt x="79941" y="1317"/>
                  <a:pt x="73280" y="0"/>
                  <a:pt x="66618" y="0"/>
                </a:cubicBezTo>
                <a:cubicBezTo>
                  <a:pt x="59956" y="0"/>
                  <a:pt x="53294" y="1317"/>
                  <a:pt x="46632" y="3294"/>
                </a:cubicBezTo>
                <a:cubicBezTo>
                  <a:pt x="36943" y="5928"/>
                  <a:pt x="28464" y="11198"/>
                  <a:pt x="21197" y="17785"/>
                </a:cubicBezTo>
                <a:cubicBezTo>
                  <a:pt x="19380" y="19761"/>
                  <a:pt x="18169" y="22396"/>
                  <a:pt x="17563" y="25031"/>
                </a:cubicBezTo>
                <a:lnTo>
                  <a:pt x="606" y="103418"/>
                </a:lnTo>
                <a:cubicBezTo>
                  <a:pt x="606" y="104077"/>
                  <a:pt x="0" y="105394"/>
                  <a:pt x="0" y="106711"/>
                </a:cubicBezTo>
                <a:cubicBezTo>
                  <a:pt x="0" y="113957"/>
                  <a:pt x="5451" y="119886"/>
                  <a:pt x="12112" y="119886"/>
                </a:cubicBezTo>
                <a:cubicBezTo>
                  <a:pt x="17563" y="119886"/>
                  <a:pt x="22408" y="115275"/>
                  <a:pt x="23619" y="110005"/>
                </a:cubicBezTo>
                <a:lnTo>
                  <a:pt x="36337" y="52697"/>
                </a:lnTo>
                <a:lnTo>
                  <a:pt x="36337" y="237137"/>
                </a:lnTo>
                <a:lnTo>
                  <a:pt x="60562" y="237137"/>
                </a:lnTo>
                <a:lnTo>
                  <a:pt x="60562" y="118568"/>
                </a:lnTo>
                <a:lnTo>
                  <a:pt x="72674" y="118568"/>
                </a:lnTo>
                <a:lnTo>
                  <a:pt x="72674" y="237137"/>
                </a:lnTo>
                <a:lnTo>
                  <a:pt x="96899" y="237137"/>
                </a:lnTo>
                <a:lnTo>
                  <a:pt x="96899" y="52038"/>
                </a:lnTo>
                <a:lnTo>
                  <a:pt x="109617" y="109346"/>
                </a:lnTo>
                <a:cubicBezTo>
                  <a:pt x="110828" y="114616"/>
                  <a:pt x="115673" y="119227"/>
                  <a:pt x="121123" y="119227"/>
                </a:cubicBezTo>
                <a:cubicBezTo>
                  <a:pt x="127785" y="119227"/>
                  <a:pt x="133236" y="113299"/>
                  <a:pt x="133236" y="106053"/>
                </a:cubicBezTo>
                <a:cubicBezTo>
                  <a:pt x="133236" y="104735"/>
                  <a:pt x="132630" y="103418"/>
                  <a:pt x="132630" y="10275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276" name="任意多边形: 形状 275">
            <a:extLst>
              <a:ext uri="{FF2B5EF4-FFF2-40B4-BE49-F238E27FC236}">
                <a16:creationId xmlns:a16="http://schemas.microsoft.com/office/drawing/2014/main" id="{6708F508-098F-4AC8-9B3F-90957DA3648D}"/>
              </a:ext>
            </a:extLst>
          </p:cNvPr>
          <p:cNvSpPr/>
          <p:nvPr/>
        </p:nvSpPr>
        <p:spPr>
          <a:xfrm>
            <a:off x="11299957" y="5203939"/>
            <a:ext cx="48449" cy="52697"/>
          </a:xfrm>
          <a:custGeom>
            <a:avLst/>
            <a:gdLst>
              <a:gd name="connsiteX0" fmla="*/ 48449 w 48449"/>
              <a:gd name="connsiteY0" fmla="*/ 26349 h 52697"/>
              <a:gd name="connsiteX1" fmla="*/ 24225 w 48449"/>
              <a:gd name="connsiteY1" fmla="*/ 52697 h 52697"/>
              <a:gd name="connsiteX2" fmla="*/ 0 w 48449"/>
              <a:gd name="connsiteY2" fmla="*/ 26349 h 52697"/>
              <a:gd name="connsiteX3" fmla="*/ 24225 w 48449"/>
              <a:gd name="connsiteY3" fmla="*/ 0 h 52697"/>
              <a:gd name="connsiteX4" fmla="*/ 48449 w 48449"/>
              <a:gd name="connsiteY4" fmla="*/ 26349 h 5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9" h="52697">
                <a:moveTo>
                  <a:pt x="48449" y="26349"/>
                </a:moveTo>
                <a:cubicBezTo>
                  <a:pt x="48449" y="40900"/>
                  <a:pt x="37604" y="52697"/>
                  <a:pt x="24225" y="52697"/>
                </a:cubicBezTo>
                <a:cubicBezTo>
                  <a:pt x="10846" y="52697"/>
                  <a:pt x="0" y="40900"/>
                  <a:pt x="0" y="26349"/>
                </a:cubicBezTo>
                <a:cubicBezTo>
                  <a:pt x="0" y="11797"/>
                  <a:pt x="10846" y="0"/>
                  <a:pt x="24225" y="0"/>
                </a:cubicBezTo>
                <a:cubicBezTo>
                  <a:pt x="37604" y="0"/>
                  <a:pt x="48449" y="11797"/>
                  <a:pt x="48449" y="2634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277" name="任意多边形: 形状 276">
            <a:extLst>
              <a:ext uri="{FF2B5EF4-FFF2-40B4-BE49-F238E27FC236}">
                <a16:creationId xmlns:a16="http://schemas.microsoft.com/office/drawing/2014/main" id="{13E02224-9FF5-42E8-AD76-C09C5C8099E9}"/>
              </a:ext>
            </a:extLst>
          </p:cNvPr>
          <p:cNvSpPr/>
          <p:nvPr/>
        </p:nvSpPr>
        <p:spPr>
          <a:xfrm>
            <a:off x="11257564" y="5263223"/>
            <a:ext cx="133235" cy="237136"/>
          </a:xfrm>
          <a:custGeom>
            <a:avLst/>
            <a:gdLst>
              <a:gd name="connsiteX0" fmla="*/ 132630 w 133235"/>
              <a:gd name="connsiteY0" fmla="*/ 102759 h 237136"/>
              <a:gd name="connsiteX1" fmla="*/ 115673 w 133235"/>
              <a:gd name="connsiteY1" fmla="*/ 24372 h 237136"/>
              <a:gd name="connsiteX2" fmla="*/ 112039 w 133235"/>
              <a:gd name="connsiteY2" fmla="*/ 17127 h 237136"/>
              <a:gd name="connsiteX3" fmla="*/ 86603 w 133235"/>
              <a:gd name="connsiteY3" fmla="*/ 2635 h 237136"/>
              <a:gd name="connsiteX4" fmla="*/ 66618 w 133235"/>
              <a:gd name="connsiteY4" fmla="*/ 0 h 237136"/>
              <a:gd name="connsiteX5" fmla="*/ 46632 w 133235"/>
              <a:gd name="connsiteY5" fmla="*/ 3294 h 237136"/>
              <a:gd name="connsiteX6" fmla="*/ 21197 w 133235"/>
              <a:gd name="connsiteY6" fmla="*/ 17785 h 237136"/>
              <a:gd name="connsiteX7" fmla="*/ 17563 w 133235"/>
              <a:gd name="connsiteY7" fmla="*/ 25031 h 237136"/>
              <a:gd name="connsiteX8" fmla="*/ 606 w 133235"/>
              <a:gd name="connsiteY8" fmla="*/ 103418 h 237136"/>
              <a:gd name="connsiteX9" fmla="*/ 0 w 133235"/>
              <a:gd name="connsiteY9" fmla="*/ 106711 h 237136"/>
              <a:gd name="connsiteX10" fmla="*/ 12112 w 133235"/>
              <a:gd name="connsiteY10" fmla="*/ 119886 h 237136"/>
              <a:gd name="connsiteX11" fmla="*/ 23619 w 133235"/>
              <a:gd name="connsiteY11" fmla="*/ 110005 h 237136"/>
              <a:gd name="connsiteX12" fmla="*/ 36337 w 133235"/>
              <a:gd name="connsiteY12" fmla="*/ 52697 h 237136"/>
              <a:gd name="connsiteX13" fmla="*/ 36337 w 133235"/>
              <a:gd name="connsiteY13" fmla="*/ 237137 h 237136"/>
              <a:gd name="connsiteX14" fmla="*/ 60562 w 133235"/>
              <a:gd name="connsiteY14" fmla="*/ 237137 h 237136"/>
              <a:gd name="connsiteX15" fmla="*/ 60562 w 133235"/>
              <a:gd name="connsiteY15" fmla="*/ 118568 h 237136"/>
              <a:gd name="connsiteX16" fmla="*/ 72674 w 133235"/>
              <a:gd name="connsiteY16" fmla="*/ 118568 h 237136"/>
              <a:gd name="connsiteX17" fmla="*/ 72674 w 133235"/>
              <a:gd name="connsiteY17" fmla="*/ 237137 h 237136"/>
              <a:gd name="connsiteX18" fmla="*/ 96899 w 133235"/>
              <a:gd name="connsiteY18" fmla="*/ 237137 h 237136"/>
              <a:gd name="connsiteX19" fmla="*/ 96899 w 133235"/>
              <a:gd name="connsiteY19" fmla="*/ 52038 h 237136"/>
              <a:gd name="connsiteX20" fmla="*/ 109617 w 133235"/>
              <a:gd name="connsiteY20" fmla="*/ 109346 h 237136"/>
              <a:gd name="connsiteX21" fmla="*/ 121123 w 133235"/>
              <a:gd name="connsiteY21" fmla="*/ 119227 h 237136"/>
              <a:gd name="connsiteX22" fmla="*/ 133236 w 133235"/>
              <a:gd name="connsiteY22" fmla="*/ 106053 h 237136"/>
              <a:gd name="connsiteX23" fmla="*/ 132630 w 133235"/>
              <a:gd name="connsiteY23" fmla="*/ 102759 h 2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3235" h="237136">
                <a:moveTo>
                  <a:pt x="132630" y="102759"/>
                </a:moveTo>
                <a:lnTo>
                  <a:pt x="115673" y="24372"/>
                </a:lnTo>
                <a:cubicBezTo>
                  <a:pt x="115067" y="21738"/>
                  <a:pt x="113856" y="19103"/>
                  <a:pt x="112039" y="17127"/>
                </a:cubicBezTo>
                <a:cubicBezTo>
                  <a:pt x="104772" y="10539"/>
                  <a:pt x="96293" y="5928"/>
                  <a:pt x="86603" y="2635"/>
                </a:cubicBezTo>
                <a:cubicBezTo>
                  <a:pt x="79941" y="1317"/>
                  <a:pt x="73280" y="0"/>
                  <a:pt x="66618" y="0"/>
                </a:cubicBezTo>
                <a:cubicBezTo>
                  <a:pt x="59956" y="0"/>
                  <a:pt x="53294" y="1317"/>
                  <a:pt x="46632" y="3294"/>
                </a:cubicBezTo>
                <a:cubicBezTo>
                  <a:pt x="36943" y="5928"/>
                  <a:pt x="28464" y="11198"/>
                  <a:pt x="21197" y="17785"/>
                </a:cubicBezTo>
                <a:cubicBezTo>
                  <a:pt x="19380" y="19761"/>
                  <a:pt x="18169" y="22396"/>
                  <a:pt x="17563" y="25031"/>
                </a:cubicBezTo>
                <a:lnTo>
                  <a:pt x="606" y="103418"/>
                </a:lnTo>
                <a:cubicBezTo>
                  <a:pt x="606" y="104077"/>
                  <a:pt x="0" y="105394"/>
                  <a:pt x="0" y="106711"/>
                </a:cubicBezTo>
                <a:cubicBezTo>
                  <a:pt x="0" y="113957"/>
                  <a:pt x="5451" y="119886"/>
                  <a:pt x="12112" y="119886"/>
                </a:cubicBezTo>
                <a:cubicBezTo>
                  <a:pt x="17563" y="119886"/>
                  <a:pt x="22408" y="115275"/>
                  <a:pt x="23619" y="110005"/>
                </a:cubicBezTo>
                <a:lnTo>
                  <a:pt x="36337" y="52697"/>
                </a:lnTo>
                <a:lnTo>
                  <a:pt x="36337" y="237137"/>
                </a:lnTo>
                <a:lnTo>
                  <a:pt x="60562" y="237137"/>
                </a:lnTo>
                <a:lnTo>
                  <a:pt x="60562" y="118568"/>
                </a:lnTo>
                <a:lnTo>
                  <a:pt x="72674" y="118568"/>
                </a:lnTo>
                <a:lnTo>
                  <a:pt x="72674" y="237137"/>
                </a:lnTo>
                <a:lnTo>
                  <a:pt x="96899" y="237137"/>
                </a:lnTo>
                <a:lnTo>
                  <a:pt x="96899" y="52038"/>
                </a:lnTo>
                <a:lnTo>
                  <a:pt x="109617" y="109346"/>
                </a:lnTo>
                <a:cubicBezTo>
                  <a:pt x="110828" y="114616"/>
                  <a:pt x="115673" y="119227"/>
                  <a:pt x="121123" y="119227"/>
                </a:cubicBezTo>
                <a:cubicBezTo>
                  <a:pt x="127785" y="119227"/>
                  <a:pt x="133236" y="113299"/>
                  <a:pt x="133236" y="106053"/>
                </a:cubicBezTo>
                <a:cubicBezTo>
                  <a:pt x="133236" y="104735"/>
                  <a:pt x="132630" y="103418"/>
                  <a:pt x="132630" y="10275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243" name="Text Placeholder 5">
            <a:extLst>
              <a:ext uri="{FF2B5EF4-FFF2-40B4-BE49-F238E27FC236}">
                <a16:creationId xmlns:a16="http://schemas.microsoft.com/office/drawing/2014/main" id="{EAA11952-E372-46AB-8C9C-70BACA6F7976}"/>
              </a:ext>
            </a:extLst>
          </p:cNvPr>
          <p:cNvSpPr txBox="1">
            <a:spLocks/>
          </p:cNvSpPr>
          <p:nvPr/>
        </p:nvSpPr>
        <p:spPr>
          <a:xfrm>
            <a:off x="8611379" y="5505161"/>
            <a:ext cx="1136388" cy="271263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+mj-ea"/>
                <a:ea typeface="+mj-ea"/>
              </a:rPr>
              <a:t>MANAGER</a:t>
            </a:r>
          </a:p>
        </p:txBody>
      </p:sp>
      <p:sp>
        <p:nvSpPr>
          <p:cNvPr id="244" name="文本框 243">
            <a:extLst>
              <a:ext uri="{FF2B5EF4-FFF2-40B4-BE49-F238E27FC236}">
                <a16:creationId xmlns:a16="http://schemas.microsoft.com/office/drawing/2014/main" id="{4663CE1C-838E-4891-9E71-E6F29E5A9DFD}"/>
              </a:ext>
            </a:extLst>
          </p:cNvPr>
          <p:cNvSpPr txBox="1"/>
          <p:nvPr/>
        </p:nvSpPr>
        <p:spPr>
          <a:xfrm flipH="1">
            <a:off x="8588556" y="4961558"/>
            <a:ext cx="726481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+mj-ea"/>
                <a:ea typeface="+mj-ea"/>
              </a:rPr>
              <a:t>15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4" name="任意多边形: 形状 273">
            <a:extLst>
              <a:ext uri="{FF2B5EF4-FFF2-40B4-BE49-F238E27FC236}">
                <a16:creationId xmlns:a16="http://schemas.microsoft.com/office/drawing/2014/main" id="{5CB2BEF3-ABBA-4704-A8FA-CEEE987EADAE}"/>
              </a:ext>
            </a:extLst>
          </p:cNvPr>
          <p:cNvSpPr/>
          <p:nvPr/>
        </p:nvSpPr>
        <p:spPr>
          <a:xfrm>
            <a:off x="9318984" y="5203939"/>
            <a:ext cx="48449" cy="52697"/>
          </a:xfrm>
          <a:custGeom>
            <a:avLst/>
            <a:gdLst>
              <a:gd name="connsiteX0" fmla="*/ 48449 w 48449"/>
              <a:gd name="connsiteY0" fmla="*/ 26349 h 52697"/>
              <a:gd name="connsiteX1" fmla="*/ 24225 w 48449"/>
              <a:gd name="connsiteY1" fmla="*/ 52697 h 52697"/>
              <a:gd name="connsiteX2" fmla="*/ 0 w 48449"/>
              <a:gd name="connsiteY2" fmla="*/ 26349 h 52697"/>
              <a:gd name="connsiteX3" fmla="*/ 24225 w 48449"/>
              <a:gd name="connsiteY3" fmla="*/ 0 h 52697"/>
              <a:gd name="connsiteX4" fmla="*/ 48449 w 48449"/>
              <a:gd name="connsiteY4" fmla="*/ 26349 h 5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9" h="52697">
                <a:moveTo>
                  <a:pt x="48449" y="26349"/>
                </a:moveTo>
                <a:cubicBezTo>
                  <a:pt x="48449" y="40900"/>
                  <a:pt x="37604" y="52697"/>
                  <a:pt x="24225" y="52697"/>
                </a:cubicBezTo>
                <a:cubicBezTo>
                  <a:pt x="10846" y="52697"/>
                  <a:pt x="0" y="40900"/>
                  <a:pt x="0" y="26349"/>
                </a:cubicBezTo>
                <a:cubicBezTo>
                  <a:pt x="0" y="11797"/>
                  <a:pt x="10846" y="0"/>
                  <a:pt x="24225" y="0"/>
                </a:cubicBezTo>
                <a:cubicBezTo>
                  <a:pt x="37604" y="0"/>
                  <a:pt x="48449" y="11797"/>
                  <a:pt x="48449" y="2634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275" name="任意多边形: 形状 274">
            <a:extLst>
              <a:ext uri="{FF2B5EF4-FFF2-40B4-BE49-F238E27FC236}">
                <a16:creationId xmlns:a16="http://schemas.microsoft.com/office/drawing/2014/main" id="{68472B93-AB15-496B-AA94-6F6C4ADCEAB9}"/>
              </a:ext>
            </a:extLst>
          </p:cNvPr>
          <p:cNvSpPr/>
          <p:nvPr/>
        </p:nvSpPr>
        <p:spPr>
          <a:xfrm>
            <a:off x="9276591" y="5263223"/>
            <a:ext cx="133235" cy="237136"/>
          </a:xfrm>
          <a:custGeom>
            <a:avLst/>
            <a:gdLst>
              <a:gd name="connsiteX0" fmla="*/ 132630 w 133235"/>
              <a:gd name="connsiteY0" fmla="*/ 102759 h 237136"/>
              <a:gd name="connsiteX1" fmla="*/ 115673 w 133235"/>
              <a:gd name="connsiteY1" fmla="*/ 24372 h 237136"/>
              <a:gd name="connsiteX2" fmla="*/ 112039 w 133235"/>
              <a:gd name="connsiteY2" fmla="*/ 17127 h 237136"/>
              <a:gd name="connsiteX3" fmla="*/ 86603 w 133235"/>
              <a:gd name="connsiteY3" fmla="*/ 2635 h 237136"/>
              <a:gd name="connsiteX4" fmla="*/ 66618 w 133235"/>
              <a:gd name="connsiteY4" fmla="*/ 0 h 237136"/>
              <a:gd name="connsiteX5" fmla="*/ 46632 w 133235"/>
              <a:gd name="connsiteY5" fmla="*/ 3294 h 237136"/>
              <a:gd name="connsiteX6" fmla="*/ 21197 w 133235"/>
              <a:gd name="connsiteY6" fmla="*/ 17785 h 237136"/>
              <a:gd name="connsiteX7" fmla="*/ 17563 w 133235"/>
              <a:gd name="connsiteY7" fmla="*/ 25031 h 237136"/>
              <a:gd name="connsiteX8" fmla="*/ 606 w 133235"/>
              <a:gd name="connsiteY8" fmla="*/ 103418 h 237136"/>
              <a:gd name="connsiteX9" fmla="*/ 0 w 133235"/>
              <a:gd name="connsiteY9" fmla="*/ 106711 h 237136"/>
              <a:gd name="connsiteX10" fmla="*/ 12112 w 133235"/>
              <a:gd name="connsiteY10" fmla="*/ 119886 h 237136"/>
              <a:gd name="connsiteX11" fmla="*/ 23619 w 133235"/>
              <a:gd name="connsiteY11" fmla="*/ 110005 h 237136"/>
              <a:gd name="connsiteX12" fmla="*/ 36337 w 133235"/>
              <a:gd name="connsiteY12" fmla="*/ 52697 h 237136"/>
              <a:gd name="connsiteX13" fmla="*/ 36337 w 133235"/>
              <a:gd name="connsiteY13" fmla="*/ 237137 h 237136"/>
              <a:gd name="connsiteX14" fmla="*/ 60562 w 133235"/>
              <a:gd name="connsiteY14" fmla="*/ 237137 h 237136"/>
              <a:gd name="connsiteX15" fmla="*/ 60562 w 133235"/>
              <a:gd name="connsiteY15" fmla="*/ 118568 h 237136"/>
              <a:gd name="connsiteX16" fmla="*/ 72674 w 133235"/>
              <a:gd name="connsiteY16" fmla="*/ 118568 h 237136"/>
              <a:gd name="connsiteX17" fmla="*/ 72674 w 133235"/>
              <a:gd name="connsiteY17" fmla="*/ 237137 h 237136"/>
              <a:gd name="connsiteX18" fmla="*/ 96899 w 133235"/>
              <a:gd name="connsiteY18" fmla="*/ 237137 h 237136"/>
              <a:gd name="connsiteX19" fmla="*/ 96899 w 133235"/>
              <a:gd name="connsiteY19" fmla="*/ 52038 h 237136"/>
              <a:gd name="connsiteX20" fmla="*/ 109617 w 133235"/>
              <a:gd name="connsiteY20" fmla="*/ 109346 h 237136"/>
              <a:gd name="connsiteX21" fmla="*/ 121123 w 133235"/>
              <a:gd name="connsiteY21" fmla="*/ 119227 h 237136"/>
              <a:gd name="connsiteX22" fmla="*/ 133236 w 133235"/>
              <a:gd name="connsiteY22" fmla="*/ 106053 h 237136"/>
              <a:gd name="connsiteX23" fmla="*/ 132630 w 133235"/>
              <a:gd name="connsiteY23" fmla="*/ 102759 h 2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3235" h="237136">
                <a:moveTo>
                  <a:pt x="132630" y="102759"/>
                </a:moveTo>
                <a:lnTo>
                  <a:pt x="115673" y="24372"/>
                </a:lnTo>
                <a:cubicBezTo>
                  <a:pt x="115067" y="21738"/>
                  <a:pt x="113856" y="19103"/>
                  <a:pt x="112039" y="17127"/>
                </a:cubicBezTo>
                <a:cubicBezTo>
                  <a:pt x="104772" y="10539"/>
                  <a:pt x="96293" y="5928"/>
                  <a:pt x="86603" y="2635"/>
                </a:cubicBezTo>
                <a:cubicBezTo>
                  <a:pt x="79941" y="1317"/>
                  <a:pt x="73280" y="0"/>
                  <a:pt x="66618" y="0"/>
                </a:cubicBezTo>
                <a:cubicBezTo>
                  <a:pt x="59956" y="0"/>
                  <a:pt x="53294" y="1317"/>
                  <a:pt x="46632" y="3294"/>
                </a:cubicBezTo>
                <a:cubicBezTo>
                  <a:pt x="36943" y="5928"/>
                  <a:pt x="28464" y="11198"/>
                  <a:pt x="21197" y="17785"/>
                </a:cubicBezTo>
                <a:cubicBezTo>
                  <a:pt x="19380" y="19761"/>
                  <a:pt x="18169" y="22396"/>
                  <a:pt x="17563" y="25031"/>
                </a:cubicBezTo>
                <a:lnTo>
                  <a:pt x="606" y="103418"/>
                </a:lnTo>
                <a:cubicBezTo>
                  <a:pt x="606" y="104077"/>
                  <a:pt x="0" y="105394"/>
                  <a:pt x="0" y="106711"/>
                </a:cubicBezTo>
                <a:cubicBezTo>
                  <a:pt x="0" y="113957"/>
                  <a:pt x="5451" y="119886"/>
                  <a:pt x="12112" y="119886"/>
                </a:cubicBezTo>
                <a:cubicBezTo>
                  <a:pt x="17563" y="119886"/>
                  <a:pt x="22408" y="115275"/>
                  <a:pt x="23619" y="110005"/>
                </a:cubicBezTo>
                <a:lnTo>
                  <a:pt x="36337" y="52697"/>
                </a:lnTo>
                <a:lnTo>
                  <a:pt x="36337" y="237137"/>
                </a:lnTo>
                <a:lnTo>
                  <a:pt x="60562" y="237137"/>
                </a:lnTo>
                <a:lnTo>
                  <a:pt x="60562" y="118568"/>
                </a:lnTo>
                <a:lnTo>
                  <a:pt x="72674" y="118568"/>
                </a:lnTo>
                <a:lnTo>
                  <a:pt x="72674" y="237137"/>
                </a:lnTo>
                <a:lnTo>
                  <a:pt x="96899" y="237137"/>
                </a:lnTo>
                <a:lnTo>
                  <a:pt x="96899" y="52038"/>
                </a:lnTo>
                <a:lnTo>
                  <a:pt x="109617" y="109346"/>
                </a:lnTo>
                <a:cubicBezTo>
                  <a:pt x="110828" y="114616"/>
                  <a:pt x="115673" y="119227"/>
                  <a:pt x="121123" y="119227"/>
                </a:cubicBezTo>
                <a:cubicBezTo>
                  <a:pt x="127785" y="119227"/>
                  <a:pt x="133236" y="113299"/>
                  <a:pt x="133236" y="106053"/>
                </a:cubicBezTo>
                <a:cubicBezTo>
                  <a:pt x="133236" y="104735"/>
                  <a:pt x="132630" y="103418"/>
                  <a:pt x="132630" y="10275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272" name="任意多边形: 形状 271">
            <a:extLst>
              <a:ext uri="{FF2B5EF4-FFF2-40B4-BE49-F238E27FC236}">
                <a16:creationId xmlns:a16="http://schemas.microsoft.com/office/drawing/2014/main" id="{8BAE8833-F052-47E6-AA51-12A956CD4621}"/>
              </a:ext>
            </a:extLst>
          </p:cNvPr>
          <p:cNvSpPr/>
          <p:nvPr/>
        </p:nvSpPr>
        <p:spPr>
          <a:xfrm>
            <a:off x="9506931" y="5203939"/>
            <a:ext cx="48449" cy="52697"/>
          </a:xfrm>
          <a:custGeom>
            <a:avLst/>
            <a:gdLst>
              <a:gd name="connsiteX0" fmla="*/ 48449 w 48449"/>
              <a:gd name="connsiteY0" fmla="*/ 26349 h 52697"/>
              <a:gd name="connsiteX1" fmla="*/ 24225 w 48449"/>
              <a:gd name="connsiteY1" fmla="*/ 52697 h 52697"/>
              <a:gd name="connsiteX2" fmla="*/ 0 w 48449"/>
              <a:gd name="connsiteY2" fmla="*/ 26349 h 52697"/>
              <a:gd name="connsiteX3" fmla="*/ 24225 w 48449"/>
              <a:gd name="connsiteY3" fmla="*/ 0 h 52697"/>
              <a:gd name="connsiteX4" fmla="*/ 48449 w 48449"/>
              <a:gd name="connsiteY4" fmla="*/ 26349 h 5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9" h="52697">
                <a:moveTo>
                  <a:pt x="48449" y="26349"/>
                </a:moveTo>
                <a:cubicBezTo>
                  <a:pt x="48449" y="40900"/>
                  <a:pt x="37604" y="52697"/>
                  <a:pt x="24225" y="52697"/>
                </a:cubicBezTo>
                <a:cubicBezTo>
                  <a:pt x="10846" y="52697"/>
                  <a:pt x="0" y="40900"/>
                  <a:pt x="0" y="26349"/>
                </a:cubicBezTo>
                <a:cubicBezTo>
                  <a:pt x="0" y="11797"/>
                  <a:pt x="10846" y="0"/>
                  <a:pt x="24225" y="0"/>
                </a:cubicBezTo>
                <a:cubicBezTo>
                  <a:pt x="37604" y="0"/>
                  <a:pt x="48449" y="11797"/>
                  <a:pt x="48449" y="2634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273" name="任意多边形: 形状 272">
            <a:extLst>
              <a:ext uri="{FF2B5EF4-FFF2-40B4-BE49-F238E27FC236}">
                <a16:creationId xmlns:a16="http://schemas.microsoft.com/office/drawing/2014/main" id="{50DA1545-8C59-4EFE-90D8-3EA36BF78319}"/>
              </a:ext>
            </a:extLst>
          </p:cNvPr>
          <p:cNvSpPr/>
          <p:nvPr/>
        </p:nvSpPr>
        <p:spPr>
          <a:xfrm>
            <a:off x="9464538" y="5263223"/>
            <a:ext cx="133235" cy="237136"/>
          </a:xfrm>
          <a:custGeom>
            <a:avLst/>
            <a:gdLst>
              <a:gd name="connsiteX0" fmla="*/ 132630 w 133235"/>
              <a:gd name="connsiteY0" fmla="*/ 102759 h 237136"/>
              <a:gd name="connsiteX1" fmla="*/ 115673 w 133235"/>
              <a:gd name="connsiteY1" fmla="*/ 24372 h 237136"/>
              <a:gd name="connsiteX2" fmla="*/ 112039 w 133235"/>
              <a:gd name="connsiteY2" fmla="*/ 17127 h 237136"/>
              <a:gd name="connsiteX3" fmla="*/ 86603 w 133235"/>
              <a:gd name="connsiteY3" fmla="*/ 2635 h 237136"/>
              <a:gd name="connsiteX4" fmla="*/ 66618 w 133235"/>
              <a:gd name="connsiteY4" fmla="*/ 0 h 237136"/>
              <a:gd name="connsiteX5" fmla="*/ 46632 w 133235"/>
              <a:gd name="connsiteY5" fmla="*/ 3294 h 237136"/>
              <a:gd name="connsiteX6" fmla="*/ 21197 w 133235"/>
              <a:gd name="connsiteY6" fmla="*/ 17785 h 237136"/>
              <a:gd name="connsiteX7" fmla="*/ 17563 w 133235"/>
              <a:gd name="connsiteY7" fmla="*/ 25031 h 237136"/>
              <a:gd name="connsiteX8" fmla="*/ 606 w 133235"/>
              <a:gd name="connsiteY8" fmla="*/ 103418 h 237136"/>
              <a:gd name="connsiteX9" fmla="*/ 0 w 133235"/>
              <a:gd name="connsiteY9" fmla="*/ 106711 h 237136"/>
              <a:gd name="connsiteX10" fmla="*/ 12112 w 133235"/>
              <a:gd name="connsiteY10" fmla="*/ 119886 h 237136"/>
              <a:gd name="connsiteX11" fmla="*/ 23619 w 133235"/>
              <a:gd name="connsiteY11" fmla="*/ 110005 h 237136"/>
              <a:gd name="connsiteX12" fmla="*/ 36337 w 133235"/>
              <a:gd name="connsiteY12" fmla="*/ 52697 h 237136"/>
              <a:gd name="connsiteX13" fmla="*/ 36337 w 133235"/>
              <a:gd name="connsiteY13" fmla="*/ 237137 h 237136"/>
              <a:gd name="connsiteX14" fmla="*/ 60562 w 133235"/>
              <a:gd name="connsiteY14" fmla="*/ 237137 h 237136"/>
              <a:gd name="connsiteX15" fmla="*/ 60562 w 133235"/>
              <a:gd name="connsiteY15" fmla="*/ 118568 h 237136"/>
              <a:gd name="connsiteX16" fmla="*/ 72674 w 133235"/>
              <a:gd name="connsiteY16" fmla="*/ 118568 h 237136"/>
              <a:gd name="connsiteX17" fmla="*/ 72674 w 133235"/>
              <a:gd name="connsiteY17" fmla="*/ 237137 h 237136"/>
              <a:gd name="connsiteX18" fmla="*/ 96899 w 133235"/>
              <a:gd name="connsiteY18" fmla="*/ 237137 h 237136"/>
              <a:gd name="connsiteX19" fmla="*/ 96899 w 133235"/>
              <a:gd name="connsiteY19" fmla="*/ 52038 h 237136"/>
              <a:gd name="connsiteX20" fmla="*/ 109617 w 133235"/>
              <a:gd name="connsiteY20" fmla="*/ 109346 h 237136"/>
              <a:gd name="connsiteX21" fmla="*/ 121123 w 133235"/>
              <a:gd name="connsiteY21" fmla="*/ 119227 h 237136"/>
              <a:gd name="connsiteX22" fmla="*/ 133236 w 133235"/>
              <a:gd name="connsiteY22" fmla="*/ 106053 h 237136"/>
              <a:gd name="connsiteX23" fmla="*/ 132630 w 133235"/>
              <a:gd name="connsiteY23" fmla="*/ 102759 h 2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3235" h="237136">
                <a:moveTo>
                  <a:pt x="132630" y="102759"/>
                </a:moveTo>
                <a:lnTo>
                  <a:pt x="115673" y="24372"/>
                </a:lnTo>
                <a:cubicBezTo>
                  <a:pt x="115067" y="21738"/>
                  <a:pt x="113856" y="19103"/>
                  <a:pt x="112039" y="17127"/>
                </a:cubicBezTo>
                <a:cubicBezTo>
                  <a:pt x="104772" y="10539"/>
                  <a:pt x="96293" y="5928"/>
                  <a:pt x="86603" y="2635"/>
                </a:cubicBezTo>
                <a:cubicBezTo>
                  <a:pt x="79941" y="1317"/>
                  <a:pt x="73280" y="0"/>
                  <a:pt x="66618" y="0"/>
                </a:cubicBezTo>
                <a:cubicBezTo>
                  <a:pt x="59956" y="0"/>
                  <a:pt x="53294" y="1317"/>
                  <a:pt x="46632" y="3294"/>
                </a:cubicBezTo>
                <a:cubicBezTo>
                  <a:pt x="36943" y="5928"/>
                  <a:pt x="28464" y="11198"/>
                  <a:pt x="21197" y="17785"/>
                </a:cubicBezTo>
                <a:cubicBezTo>
                  <a:pt x="19380" y="19761"/>
                  <a:pt x="18169" y="22396"/>
                  <a:pt x="17563" y="25031"/>
                </a:cubicBezTo>
                <a:lnTo>
                  <a:pt x="606" y="103418"/>
                </a:lnTo>
                <a:cubicBezTo>
                  <a:pt x="606" y="104077"/>
                  <a:pt x="0" y="105394"/>
                  <a:pt x="0" y="106711"/>
                </a:cubicBezTo>
                <a:cubicBezTo>
                  <a:pt x="0" y="113957"/>
                  <a:pt x="5451" y="119886"/>
                  <a:pt x="12112" y="119886"/>
                </a:cubicBezTo>
                <a:cubicBezTo>
                  <a:pt x="17563" y="119886"/>
                  <a:pt x="22408" y="115275"/>
                  <a:pt x="23619" y="110005"/>
                </a:cubicBezTo>
                <a:lnTo>
                  <a:pt x="36337" y="52697"/>
                </a:lnTo>
                <a:lnTo>
                  <a:pt x="36337" y="237137"/>
                </a:lnTo>
                <a:lnTo>
                  <a:pt x="60562" y="237137"/>
                </a:lnTo>
                <a:lnTo>
                  <a:pt x="60562" y="118568"/>
                </a:lnTo>
                <a:lnTo>
                  <a:pt x="72674" y="118568"/>
                </a:lnTo>
                <a:lnTo>
                  <a:pt x="72674" y="237137"/>
                </a:lnTo>
                <a:lnTo>
                  <a:pt x="96899" y="237137"/>
                </a:lnTo>
                <a:lnTo>
                  <a:pt x="96899" y="52038"/>
                </a:lnTo>
                <a:lnTo>
                  <a:pt x="109617" y="109346"/>
                </a:lnTo>
                <a:cubicBezTo>
                  <a:pt x="110828" y="114616"/>
                  <a:pt x="115673" y="119227"/>
                  <a:pt x="121123" y="119227"/>
                </a:cubicBezTo>
                <a:cubicBezTo>
                  <a:pt x="127785" y="119227"/>
                  <a:pt x="133236" y="113299"/>
                  <a:pt x="133236" y="106053"/>
                </a:cubicBezTo>
                <a:cubicBezTo>
                  <a:pt x="133236" y="104735"/>
                  <a:pt x="132630" y="103418"/>
                  <a:pt x="132630" y="102759"/>
                </a:cubicBezTo>
                <a:close/>
              </a:path>
            </a:pathLst>
          </a:custGeom>
          <a:solidFill>
            <a:schemeClr val="bg1"/>
          </a:solidFill>
          <a:ln w="297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270" name="任意多边形: 形状 269">
            <a:extLst>
              <a:ext uri="{FF2B5EF4-FFF2-40B4-BE49-F238E27FC236}">
                <a16:creationId xmlns:a16="http://schemas.microsoft.com/office/drawing/2014/main" id="{03AB086D-E093-4E1E-A631-B7E565DAABE6}"/>
              </a:ext>
            </a:extLst>
          </p:cNvPr>
          <p:cNvSpPr/>
          <p:nvPr/>
        </p:nvSpPr>
        <p:spPr>
          <a:xfrm>
            <a:off x="6754146" y="5062837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1" name="任意多边形: 形状 270">
            <a:extLst>
              <a:ext uri="{FF2B5EF4-FFF2-40B4-BE49-F238E27FC236}">
                <a16:creationId xmlns:a16="http://schemas.microsoft.com/office/drawing/2014/main" id="{7A1B4710-6FB3-4B16-A835-A3949B29844F}"/>
              </a:ext>
            </a:extLst>
          </p:cNvPr>
          <p:cNvSpPr/>
          <p:nvPr/>
        </p:nvSpPr>
        <p:spPr>
          <a:xfrm flipH="1" flipV="1">
            <a:off x="7884246" y="5670244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8" name="任意多边形: 形状 267">
            <a:extLst>
              <a:ext uri="{FF2B5EF4-FFF2-40B4-BE49-F238E27FC236}">
                <a16:creationId xmlns:a16="http://schemas.microsoft.com/office/drawing/2014/main" id="{75ED637E-A2F6-4A3E-AF8C-F94473140715}"/>
              </a:ext>
            </a:extLst>
          </p:cNvPr>
          <p:cNvSpPr/>
          <p:nvPr/>
        </p:nvSpPr>
        <p:spPr>
          <a:xfrm>
            <a:off x="8546139" y="5068941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9" name="任意多边形: 形状 268">
            <a:extLst>
              <a:ext uri="{FF2B5EF4-FFF2-40B4-BE49-F238E27FC236}">
                <a16:creationId xmlns:a16="http://schemas.microsoft.com/office/drawing/2014/main" id="{50801960-2437-45B7-B28B-26635F87243C}"/>
              </a:ext>
            </a:extLst>
          </p:cNvPr>
          <p:cNvSpPr/>
          <p:nvPr/>
        </p:nvSpPr>
        <p:spPr>
          <a:xfrm flipH="1" flipV="1">
            <a:off x="9676239" y="5676348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6" name="任意多边形: 形状 255">
            <a:extLst>
              <a:ext uri="{FF2B5EF4-FFF2-40B4-BE49-F238E27FC236}">
                <a16:creationId xmlns:a16="http://schemas.microsoft.com/office/drawing/2014/main" id="{522038EF-F6F7-4B97-85CF-A321F37D96CD}"/>
              </a:ext>
            </a:extLst>
          </p:cNvPr>
          <p:cNvSpPr/>
          <p:nvPr/>
        </p:nvSpPr>
        <p:spPr>
          <a:xfrm>
            <a:off x="10353449" y="5053559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3" name="任意多边形: 形状 262">
            <a:extLst>
              <a:ext uri="{FF2B5EF4-FFF2-40B4-BE49-F238E27FC236}">
                <a16:creationId xmlns:a16="http://schemas.microsoft.com/office/drawing/2014/main" id="{4C7654D3-036B-445D-9BAC-89CAD691B61E}"/>
              </a:ext>
            </a:extLst>
          </p:cNvPr>
          <p:cNvSpPr/>
          <p:nvPr/>
        </p:nvSpPr>
        <p:spPr>
          <a:xfrm flipH="1" flipV="1">
            <a:off x="11483549" y="5660966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67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ECC112D8-51CA-41DB-A094-F0C41BF698AA}"/>
              </a:ext>
            </a:extLst>
          </p:cNvPr>
          <p:cNvSpPr/>
          <p:nvPr/>
        </p:nvSpPr>
        <p:spPr>
          <a:xfrm>
            <a:off x="5149176" y="3118060"/>
            <a:ext cx="1893649" cy="1893649"/>
          </a:xfrm>
          <a:prstGeom prst="ellipse">
            <a:avLst/>
          </a:prstGeom>
          <a:blipFill dpi="0" rotWithShape="1">
            <a:blip r:embed="rId2"/>
            <a:srcRect/>
            <a:tile tx="0" ty="342900" sx="100000" sy="100000" flip="none" algn="ctr"/>
          </a:blipFill>
          <a:ln w="63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弧形 5">
            <a:extLst>
              <a:ext uri="{FF2B5EF4-FFF2-40B4-BE49-F238E27FC236}">
                <a16:creationId xmlns:a16="http://schemas.microsoft.com/office/drawing/2014/main" id="{3E315F03-22F0-4813-A2E5-B6C662B6B537}"/>
              </a:ext>
            </a:extLst>
          </p:cNvPr>
          <p:cNvSpPr/>
          <p:nvPr/>
        </p:nvSpPr>
        <p:spPr>
          <a:xfrm>
            <a:off x="5025390" y="2994274"/>
            <a:ext cx="2141220" cy="2141220"/>
          </a:xfrm>
          <a:prstGeom prst="arc">
            <a:avLst>
              <a:gd name="adj1" fmla="val 16200000"/>
              <a:gd name="adj2" fmla="val 4906459"/>
            </a:avLst>
          </a:prstGeom>
          <a:ln w="1587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弧形 9">
            <a:extLst>
              <a:ext uri="{FF2B5EF4-FFF2-40B4-BE49-F238E27FC236}">
                <a16:creationId xmlns:a16="http://schemas.microsoft.com/office/drawing/2014/main" id="{8062279E-3A5E-4DF6-BE79-39A3E5F71F70}"/>
              </a:ext>
            </a:extLst>
          </p:cNvPr>
          <p:cNvSpPr/>
          <p:nvPr/>
        </p:nvSpPr>
        <p:spPr>
          <a:xfrm flipH="1">
            <a:off x="5025390" y="2994274"/>
            <a:ext cx="2141220" cy="2141220"/>
          </a:xfrm>
          <a:prstGeom prst="arc">
            <a:avLst>
              <a:gd name="adj1" fmla="val 2571210"/>
              <a:gd name="adj2" fmla="val 5622884"/>
            </a:avLst>
          </a:prstGeom>
          <a:ln w="15875" cmpd="sng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1" name="弧形 10">
            <a:extLst>
              <a:ext uri="{FF2B5EF4-FFF2-40B4-BE49-F238E27FC236}">
                <a16:creationId xmlns:a16="http://schemas.microsoft.com/office/drawing/2014/main" id="{77312740-C91A-4BD3-BD68-1C1D54619295}"/>
              </a:ext>
            </a:extLst>
          </p:cNvPr>
          <p:cNvSpPr/>
          <p:nvPr/>
        </p:nvSpPr>
        <p:spPr>
          <a:xfrm flipH="1">
            <a:off x="5025390" y="2994274"/>
            <a:ext cx="2141220" cy="2141220"/>
          </a:xfrm>
          <a:prstGeom prst="arc">
            <a:avLst>
              <a:gd name="adj1" fmla="val 16866393"/>
              <a:gd name="adj2" fmla="val 1679688"/>
            </a:avLst>
          </a:prstGeom>
          <a:ln w="15875" cmpd="sng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11F92FD3-97CB-4063-9686-6F6B51B567B0}"/>
              </a:ext>
            </a:extLst>
          </p:cNvPr>
          <p:cNvSpPr txBox="1">
            <a:spLocks/>
          </p:cNvSpPr>
          <p:nvPr/>
        </p:nvSpPr>
        <p:spPr>
          <a:xfrm>
            <a:off x="7641435" y="2199841"/>
            <a:ext cx="2005146" cy="353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5"/>
                </a:solidFill>
                <a:latin typeface="+mj-ea"/>
                <a:ea typeface="+mj-ea"/>
              </a:rPr>
              <a:t>MARKETING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7E10CDB-D4FE-4732-BFBE-B3BF605F6A34}"/>
              </a:ext>
            </a:extLst>
          </p:cNvPr>
          <p:cNvSpPr txBox="1"/>
          <p:nvPr/>
        </p:nvSpPr>
        <p:spPr>
          <a:xfrm flipH="1">
            <a:off x="7641435" y="2578989"/>
            <a:ext cx="3877465" cy="521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C1A22E41-30AA-4EB6-A2BF-C27DF85B35C8}"/>
              </a:ext>
            </a:extLst>
          </p:cNvPr>
          <p:cNvSpPr/>
          <p:nvPr/>
        </p:nvSpPr>
        <p:spPr>
          <a:xfrm>
            <a:off x="7638546" y="2168457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92931AFF-D54F-4A21-96AE-FA13D95892BE}"/>
              </a:ext>
            </a:extLst>
          </p:cNvPr>
          <p:cNvSpPr/>
          <p:nvPr/>
        </p:nvSpPr>
        <p:spPr>
          <a:xfrm flipH="1" flipV="1">
            <a:off x="11415268" y="3035189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699CD13-634B-480E-A0BA-D0DD6F7C7D45}"/>
              </a:ext>
            </a:extLst>
          </p:cNvPr>
          <p:cNvCxnSpPr>
            <a:cxnSpLocks/>
          </p:cNvCxnSpPr>
          <p:nvPr/>
        </p:nvCxnSpPr>
        <p:spPr>
          <a:xfrm>
            <a:off x="7742178" y="2597299"/>
            <a:ext cx="456942" cy="0"/>
          </a:xfrm>
          <a:prstGeom prst="line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prstDash val="sysDash"/>
            <a:headEnd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2B5C4A07-6A5F-4445-9D6B-3F1ACB2324B0}"/>
              </a:ext>
            </a:extLst>
          </p:cNvPr>
          <p:cNvCxnSpPr>
            <a:cxnSpLocks/>
          </p:cNvCxnSpPr>
          <p:nvPr/>
        </p:nvCxnSpPr>
        <p:spPr>
          <a:xfrm flipV="1">
            <a:off x="6899910" y="2597299"/>
            <a:ext cx="842268" cy="628115"/>
          </a:xfrm>
          <a:prstGeom prst="line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prstDash val="sysDash"/>
            <a:headEnd type="oval"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C8BFF5F8-4AAD-4E29-904B-C3D1DDD855B4}"/>
              </a:ext>
            </a:extLst>
          </p:cNvPr>
          <p:cNvSpPr txBox="1">
            <a:spLocks/>
          </p:cNvSpPr>
          <p:nvPr/>
        </p:nvSpPr>
        <p:spPr>
          <a:xfrm>
            <a:off x="7641435" y="5156939"/>
            <a:ext cx="2005146" cy="353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5"/>
                </a:solidFill>
                <a:latin typeface="+mj-ea"/>
                <a:ea typeface="+mj-ea"/>
              </a:rPr>
              <a:t>DESIGN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A3406C6-4620-4C1B-AC48-6896B8813152}"/>
              </a:ext>
            </a:extLst>
          </p:cNvPr>
          <p:cNvSpPr txBox="1"/>
          <p:nvPr/>
        </p:nvSpPr>
        <p:spPr>
          <a:xfrm flipH="1">
            <a:off x="7641435" y="5536087"/>
            <a:ext cx="3877465" cy="521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D71B74E2-0A2F-40D1-943D-4C74A9B08C1E}"/>
              </a:ext>
            </a:extLst>
          </p:cNvPr>
          <p:cNvSpPr/>
          <p:nvPr/>
        </p:nvSpPr>
        <p:spPr>
          <a:xfrm>
            <a:off x="7638546" y="5125555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DF2442C4-3516-4E61-B425-B6309FCE9308}"/>
              </a:ext>
            </a:extLst>
          </p:cNvPr>
          <p:cNvSpPr/>
          <p:nvPr/>
        </p:nvSpPr>
        <p:spPr>
          <a:xfrm flipH="1" flipV="1">
            <a:off x="11415268" y="5992287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D58F8FDD-AE28-4CDC-90F2-D80203E7C133}"/>
              </a:ext>
            </a:extLst>
          </p:cNvPr>
          <p:cNvCxnSpPr>
            <a:cxnSpLocks/>
          </p:cNvCxnSpPr>
          <p:nvPr/>
        </p:nvCxnSpPr>
        <p:spPr>
          <a:xfrm>
            <a:off x="7742178" y="5538061"/>
            <a:ext cx="456942" cy="0"/>
          </a:xfrm>
          <a:prstGeom prst="line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prstDash val="sysDash"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AF486330-3B30-4C37-8599-05C6C1D9F6C6}"/>
              </a:ext>
            </a:extLst>
          </p:cNvPr>
          <p:cNvCxnSpPr>
            <a:cxnSpLocks/>
          </p:cNvCxnSpPr>
          <p:nvPr/>
        </p:nvCxnSpPr>
        <p:spPr>
          <a:xfrm>
            <a:off x="6899910" y="4909946"/>
            <a:ext cx="842268" cy="628115"/>
          </a:xfrm>
          <a:prstGeom prst="line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prstDash val="sysDash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2E9B709E-1597-4188-86B6-95A619F19243}"/>
              </a:ext>
            </a:extLst>
          </p:cNvPr>
          <p:cNvSpPr/>
          <p:nvPr/>
        </p:nvSpPr>
        <p:spPr>
          <a:xfrm>
            <a:off x="4004310" y="2589144"/>
            <a:ext cx="1297110" cy="628108"/>
          </a:xfrm>
          <a:custGeom>
            <a:avLst/>
            <a:gdLst>
              <a:gd name="connsiteX0" fmla="*/ 0 w 1322070"/>
              <a:gd name="connsiteY0" fmla="*/ 0 h 647700"/>
              <a:gd name="connsiteX1" fmla="*/ 457200 w 1322070"/>
              <a:gd name="connsiteY1" fmla="*/ 0 h 647700"/>
              <a:gd name="connsiteX2" fmla="*/ 1322070 w 1322070"/>
              <a:gd name="connsiteY2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2070" h="647700">
                <a:moveTo>
                  <a:pt x="0" y="0"/>
                </a:moveTo>
                <a:lnTo>
                  <a:pt x="457200" y="0"/>
                </a:lnTo>
                <a:lnTo>
                  <a:pt x="1322070" y="647700"/>
                </a:lnTo>
              </a:path>
            </a:pathLst>
          </a:custGeom>
          <a:noFill/>
          <a:ln>
            <a:solidFill>
              <a:schemeClr val="accent5">
                <a:lumMod val="40000"/>
                <a:lumOff val="60000"/>
              </a:schemeClr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96A05F8C-DC43-403E-B37D-C1BEA5305515}"/>
              </a:ext>
            </a:extLst>
          </p:cNvPr>
          <p:cNvSpPr txBox="1">
            <a:spLocks/>
          </p:cNvSpPr>
          <p:nvPr/>
        </p:nvSpPr>
        <p:spPr>
          <a:xfrm>
            <a:off x="2535525" y="2199841"/>
            <a:ext cx="2005146" cy="353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000" dirty="0">
                <a:solidFill>
                  <a:schemeClr val="accent5"/>
                </a:solidFill>
                <a:latin typeface="+mj-ea"/>
                <a:ea typeface="+mj-ea"/>
              </a:rPr>
              <a:t>ECOMMERCE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8E80DD70-B9CF-4EA2-9C0D-09E75C3EA43F}"/>
              </a:ext>
            </a:extLst>
          </p:cNvPr>
          <p:cNvSpPr txBox="1"/>
          <p:nvPr/>
        </p:nvSpPr>
        <p:spPr>
          <a:xfrm flipH="1">
            <a:off x="663206" y="2578989"/>
            <a:ext cx="3877465" cy="521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36391C5E-C79D-4BBC-9C55-BBA43D573A0A}"/>
              </a:ext>
            </a:extLst>
          </p:cNvPr>
          <p:cNvSpPr/>
          <p:nvPr/>
        </p:nvSpPr>
        <p:spPr>
          <a:xfrm flipH="1">
            <a:off x="4470317" y="2168457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32B9C599-90CB-4D0C-B4D1-1C5D714552D0}"/>
              </a:ext>
            </a:extLst>
          </p:cNvPr>
          <p:cNvSpPr/>
          <p:nvPr/>
        </p:nvSpPr>
        <p:spPr>
          <a:xfrm flipV="1">
            <a:off x="668622" y="3035189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A5D6F01F-25A1-42AB-87A5-0809CDF25A27}"/>
              </a:ext>
            </a:extLst>
          </p:cNvPr>
          <p:cNvSpPr/>
          <p:nvPr/>
        </p:nvSpPr>
        <p:spPr>
          <a:xfrm flipV="1">
            <a:off x="4004310" y="4909946"/>
            <a:ext cx="1297110" cy="628108"/>
          </a:xfrm>
          <a:custGeom>
            <a:avLst/>
            <a:gdLst>
              <a:gd name="connsiteX0" fmla="*/ 0 w 1322070"/>
              <a:gd name="connsiteY0" fmla="*/ 0 h 647700"/>
              <a:gd name="connsiteX1" fmla="*/ 457200 w 1322070"/>
              <a:gd name="connsiteY1" fmla="*/ 0 h 647700"/>
              <a:gd name="connsiteX2" fmla="*/ 1322070 w 1322070"/>
              <a:gd name="connsiteY2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2070" h="647700">
                <a:moveTo>
                  <a:pt x="0" y="0"/>
                </a:moveTo>
                <a:lnTo>
                  <a:pt x="457200" y="0"/>
                </a:lnTo>
                <a:lnTo>
                  <a:pt x="1322070" y="647700"/>
                </a:lnTo>
              </a:path>
            </a:pathLst>
          </a:custGeom>
          <a:noFill/>
          <a:ln>
            <a:solidFill>
              <a:schemeClr val="accent5">
                <a:lumMod val="40000"/>
                <a:lumOff val="60000"/>
              </a:schemeClr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DD1BF6CE-A7DD-4078-B859-F0881CEF16A5}"/>
              </a:ext>
            </a:extLst>
          </p:cNvPr>
          <p:cNvSpPr txBox="1">
            <a:spLocks/>
          </p:cNvSpPr>
          <p:nvPr/>
        </p:nvSpPr>
        <p:spPr>
          <a:xfrm>
            <a:off x="2528004" y="5156939"/>
            <a:ext cx="2005146" cy="353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000" dirty="0">
                <a:solidFill>
                  <a:schemeClr val="accent5"/>
                </a:solidFill>
                <a:latin typeface="+mj-ea"/>
                <a:ea typeface="+mj-ea"/>
              </a:rPr>
              <a:t>PHOTOGRAPHY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87A3365C-51F4-4218-A489-AB26F710A988}"/>
              </a:ext>
            </a:extLst>
          </p:cNvPr>
          <p:cNvSpPr txBox="1"/>
          <p:nvPr/>
        </p:nvSpPr>
        <p:spPr>
          <a:xfrm flipH="1">
            <a:off x="655685" y="5536087"/>
            <a:ext cx="3877465" cy="521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latinLnBrk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porttitor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congue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massa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73" name="任意多边形: 形状 72">
            <a:extLst>
              <a:ext uri="{FF2B5EF4-FFF2-40B4-BE49-F238E27FC236}">
                <a16:creationId xmlns:a16="http://schemas.microsoft.com/office/drawing/2014/main" id="{47B48CF4-7A9C-43A9-81CA-5898EB65A16A}"/>
              </a:ext>
            </a:extLst>
          </p:cNvPr>
          <p:cNvSpPr/>
          <p:nvPr/>
        </p:nvSpPr>
        <p:spPr>
          <a:xfrm flipH="1">
            <a:off x="4462796" y="5125555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EB607BA8-E674-4856-812C-2932E8EEA07E}"/>
              </a:ext>
            </a:extLst>
          </p:cNvPr>
          <p:cNvSpPr/>
          <p:nvPr/>
        </p:nvSpPr>
        <p:spPr>
          <a:xfrm flipV="1">
            <a:off x="661101" y="5992287"/>
            <a:ext cx="103632" cy="115824"/>
          </a:xfrm>
          <a:custGeom>
            <a:avLst/>
            <a:gdLst>
              <a:gd name="connsiteX0" fmla="*/ 0 w 103632"/>
              <a:gd name="connsiteY0" fmla="*/ 115824 h 115824"/>
              <a:gd name="connsiteX1" fmla="*/ 0 w 103632"/>
              <a:gd name="connsiteY1" fmla="*/ 0 h 115824"/>
              <a:gd name="connsiteX2" fmla="*/ 103632 w 103632"/>
              <a:gd name="connsiteY2" fmla="*/ 0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115824">
                <a:moveTo>
                  <a:pt x="0" y="115824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30C100B6-A2D4-416F-967B-859EBC201971}"/>
              </a:ext>
            </a:extLst>
          </p:cNvPr>
          <p:cNvSpPr txBox="1">
            <a:spLocks/>
          </p:cNvSpPr>
          <p:nvPr/>
        </p:nvSpPr>
        <p:spPr>
          <a:xfrm>
            <a:off x="660400" y="770979"/>
            <a:ext cx="3881377" cy="64633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OUR WORKS</a:t>
            </a:r>
          </a:p>
        </p:txBody>
      </p:sp>
    </p:spTree>
    <p:extLst>
      <p:ext uri="{BB962C8B-B14F-4D97-AF65-F5344CB8AC3E}">
        <p14:creationId xmlns:p14="http://schemas.microsoft.com/office/powerpoint/2010/main" val="33568072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8">
      <a:majorFont>
        <a:latin typeface="等线 Light"/>
        <a:ea typeface="等线"/>
        <a:cs typeface=""/>
      </a:majorFont>
      <a:minorFont>
        <a:latin typeface="等线"/>
        <a:ea typeface="等线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1055</Words>
  <Application>Microsoft Office PowerPoint</Application>
  <PresentationFormat>宽屏</PresentationFormat>
  <Paragraphs>175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Microsoft YaHei Light</vt:lpstr>
      <vt:lpstr>等线</vt:lpstr>
      <vt:lpstr>等线 Light</vt:lpstr>
      <vt:lpstr>Microsoft YaHei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 eyes</dc:creator>
  <cp:lastModifiedBy>K eyes</cp:lastModifiedBy>
  <cp:revision>18</cp:revision>
  <dcterms:created xsi:type="dcterms:W3CDTF">2022-02-24T12:47:33Z</dcterms:created>
  <dcterms:modified xsi:type="dcterms:W3CDTF">2022-02-28T13:10:48Z</dcterms:modified>
</cp:coreProperties>
</file>