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</p:sldMasterIdLst>
  <p:notesMasterIdLst>
    <p:notesMasterId r:id="rId27"/>
  </p:notesMasterIdLst>
  <p:sldIdLst>
    <p:sldId id="264" r:id="rId6"/>
    <p:sldId id="265" r:id="rId7"/>
    <p:sldId id="266" r:id="rId8"/>
    <p:sldId id="267" r:id="rId9"/>
    <p:sldId id="270" r:id="rId10"/>
    <p:sldId id="269" r:id="rId11"/>
    <p:sldId id="281" r:id="rId12"/>
    <p:sldId id="268" r:id="rId13"/>
    <p:sldId id="273" r:id="rId14"/>
    <p:sldId id="271" r:id="rId15"/>
    <p:sldId id="274" r:id="rId16"/>
    <p:sldId id="275" r:id="rId17"/>
    <p:sldId id="272" r:id="rId18"/>
    <p:sldId id="277" r:id="rId19"/>
    <p:sldId id="278" r:id="rId20"/>
    <p:sldId id="279" r:id="rId21"/>
    <p:sldId id="282" r:id="rId22"/>
    <p:sldId id="283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模板设计" id="{C3A0C5DF-374C-47AA-BD6A-AE40445C2D13}">
          <p14:sldIdLst>
            <p14:sldId id="264"/>
            <p14:sldId id="265"/>
            <p14:sldId id="266"/>
            <p14:sldId id="267"/>
            <p14:sldId id="270"/>
            <p14:sldId id="269"/>
            <p14:sldId id="281"/>
            <p14:sldId id="268"/>
            <p14:sldId id="273"/>
            <p14:sldId id="271"/>
            <p14:sldId id="274"/>
            <p14:sldId id="275"/>
            <p14:sldId id="272"/>
            <p14:sldId id="277"/>
            <p14:sldId id="278"/>
            <p14:sldId id="279"/>
          </p14:sldIdLst>
        </p14:section>
        <p14:section name="使用技巧" id="{EC0088DB-0AE6-4ED2-833E-D657CAAC54D7}">
          <p14:sldIdLst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7114A-548E-451E-9534-E352FECD8AF3}" v="6" dt="2019-12-05T02:41:37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196" y="110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sheng Zhu" userId="235d122c-3b57-4c5d-826a-7dbf2d1a59d1" providerId="ADAL" clId="{5597114A-548E-451E-9534-E352FECD8AF3}"/>
    <pc:docChg chg="custSel addSld modSld addSection modSection">
      <pc:chgData name="Weisheng Zhu" userId="235d122c-3b57-4c5d-826a-7dbf2d1a59d1" providerId="ADAL" clId="{5597114A-548E-451E-9534-E352FECD8AF3}" dt="2019-12-05T02:42:00.937" v="12" actId="17846"/>
      <pc:docMkLst>
        <pc:docMk/>
      </pc:docMkLst>
      <pc:sldChg chg="delSp add mod modClrScheme chgLayout">
        <pc:chgData name="Weisheng Zhu" userId="235d122c-3b57-4c5d-826a-7dbf2d1a59d1" providerId="ADAL" clId="{5597114A-548E-451E-9534-E352FECD8AF3}" dt="2019-12-05T02:41:29.929" v="4" actId="700"/>
        <pc:sldMkLst>
          <pc:docMk/>
          <pc:sldMk cId="3512318123" sldId="282"/>
        </pc:sldMkLst>
        <pc:spChg chg="del">
          <ac:chgData name="Weisheng Zhu" userId="235d122c-3b57-4c5d-826a-7dbf2d1a59d1" providerId="ADAL" clId="{5597114A-548E-451E-9534-E352FECD8AF3}" dt="2019-12-05T02:41:29.929" v="4" actId="700"/>
          <ac:spMkLst>
            <pc:docMk/>
            <pc:sldMk cId="3512318123" sldId="282"/>
            <ac:spMk id="2" creationId="{D23F6C33-F43D-48DB-BF3E-6567E261A070}"/>
          </ac:spMkLst>
        </pc:spChg>
        <pc:spChg chg="del">
          <ac:chgData name="Weisheng Zhu" userId="235d122c-3b57-4c5d-826a-7dbf2d1a59d1" providerId="ADAL" clId="{5597114A-548E-451E-9534-E352FECD8AF3}" dt="2019-12-05T02:41:29.929" v="4" actId="700"/>
          <ac:spMkLst>
            <pc:docMk/>
            <pc:sldMk cId="3512318123" sldId="282"/>
            <ac:spMk id="3" creationId="{5EC154DD-87BE-4029-A720-DAF9C560C38E}"/>
          </ac:spMkLst>
        </pc:spChg>
        <pc:spChg chg="del">
          <ac:chgData name="Weisheng Zhu" userId="235d122c-3b57-4c5d-826a-7dbf2d1a59d1" providerId="ADAL" clId="{5597114A-548E-451E-9534-E352FECD8AF3}" dt="2019-12-05T02:41:29.929" v="4" actId="700"/>
          <ac:spMkLst>
            <pc:docMk/>
            <pc:sldMk cId="3512318123" sldId="282"/>
            <ac:spMk id="4" creationId="{B5E0812C-02B0-4CF5-B81C-1FC7045E0D25}"/>
          </ac:spMkLst>
        </pc:spChg>
      </pc:sldChg>
      <pc:sldChg chg="add">
        <pc:chgData name="Weisheng Zhu" userId="235d122c-3b57-4c5d-826a-7dbf2d1a59d1" providerId="ADAL" clId="{5597114A-548E-451E-9534-E352FECD8AF3}" dt="2019-12-05T02:41:33.347" v="5"/>
        <pc:sldMkLst>
          <pc:docMk/>
          <pc:sldMk cId="3997245122" sldId="283"/>
        </pc:sldMkLst>
      </pc:sldChg>
      <pc:sldChg chg="add mod modClrScheme chgLayout">
        <pc:chgData name="Weisheng Zhu" userId="235d122c-3b57-4c5d-826a-7dbf2d1a59d1" providerId="ADAL" clId="{5597114A-548E-451E-9534-E352FECD8AF3}" dt="2019-12-05T02:41:43.823" v="9" actId="700"/>
        <pc:sldMkLst>
          <pc:docMk/>
          <pc:sldMk cId="3744210421" sldId="284"/>
        </pc:sldMkLst>
      </pc:sldChg>
      <pc:sldChg chg="add mod modClrScheme chgLayout">
        <pc:chgData name="Weisheng Zhu" userId="235d122c-3b57-4c5d-826a-7dbf2d1a59d1" providerId="ADAL" clId="{5597114A-548E-451E-9534-E352FECD8AF3}" dt="2019-12-05T02:41:46.174" v="10" actId="700"/>
        <pc:sldMkLst>
          <pc:docMk/>
          <pc:sldMk cId="207268999" sldId="285"/>
        </pc:sldMkLst>
      </pc:sldChg>
      <pc:sldChg chg="add mod modClrScheme chgLayout">
        <pc:chgData name="Weisheng Zhu" userId="235d122c-3b57-4c5d-826a-7dbf2d1a59d1" providerId="ADAL" clId="{5597114A-548E-451E-9534-E352FECD8AF3}" dt="2019-12-05T02:41:48.343" v="11" actId="700"/>
        <pc:sldMkLst>
          <pc:docMk/>
          <pc:sldMk cId="2903153137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E52A1-5A56-4AA9-AF97-844D9A0A7A9B}" type="datetimeFigureOut">
              <a:rPr lang="zh-CN" altLang="en-US" smtClean="0"/>
              <a:t>2019/12/5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405B8-CC66-4E95-BA74-A144A70B1B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7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jp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0">
              <a:schemeClr val="accent1"/>
            </a:gs>
            <a:gs pos="100000">
              <a:schemeClr val="accent1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ABC16A-29B9-43AD-AB61-6906489BC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pic>
        <p:nvPicPr>
          <p:cNvPr id="10" name="图片 9" descr="图片包含 树, 物体, 户外&#10;&#10;已生成高可信度的说明">
            <a:extLst>
              <a:ext uri="{FF2B5EF4-FFF2-40B4-BE49-F238E27FC236}">
                <a16:creationId xmlns:a16="http://schemas.microsoft.com/office/drawing/2014/main" id="{DF5BC1E9-7580-4FC4-A182-6C312DC94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3" b="12714"/>
          <a:stretch/>
        </p:blipFill>
        <p:spPr>
          <a:xfrm rot="21196478" flipH="1">
            <a:off x="353053" y="-246151"/>
            <a:ext cx="11777298" cy="5771188"/>
          </a:xfrm>
          <a:prstGeom prst="rect">
            <a:avLst/>
          </a:prstGeom>
        </p:spPr>
      </p:pic>
      <p:pic>
        <p:nvPicPr>
          <p:cNvPr id="11" name="图片 10" descr="图片包含 树, 物体, 户外&#10;&#10;已生成高可信度的说明">
            <a:extLst>
              <a:ext uri="{FF2B5EF4-FFF2-40B4-BE49-F238E27FC236}">
                <a16:creationId xmlns:a16="http://schemas.microsoft.com/office/drawing/2014/main" id="{773D5FDC-8B0C-4B8A-82FA-07EC2AC27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3" t="70792" b="12714"/>
          <a:stretch/>
        </p:blipFill>
        <p:spPr>
          <a:xfrm rot="2481594" flipH="1">
            <a:off x="9536024" y="5031057"/>
            <a:ext cx="1167121" cy="863120"/>
          </a:xfrm>
          <a:prstGeom prst="rect">
            <a:avLst/>
          </a:prstGeom>
        </p:spPr>
      </p:pic>
      <p:pic>
        <p:nvPicPr>
          <p:cNvPr id="12" name="图片 11" descr="图片包含 树, 物体, 户外&#10;&#10;已生成高可信度的说明">
            <a:extLst>
              <a:ext uri="{FF2B5EF4-FFF2-40B4-BE49-F238E27FC236}">
                <a16:creationId xmlns:a16="http://schemas.microsoft.com/office/drawing/2014/main" id="{56872322-A12E-4C07-9B7C-FE921943E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3" t="70792" b="12714"/>
          <a:stretch/>
        </p:blipFill>
        <p:spPr>
          <a:xfrm rot="20141906" flipH="1">
            <a:off x="8315746" y="879071"/>
            <a:ext cx="1106810" cy="779487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441ECE52-E427-41FB-B72D-E1B1C2389A6C}"/>
              </a:ext>
            </a:extLst>
          </p:cNvPr>
          <p:cNvSpPr/>
          <p:nvPr userDrawn="1"/>
        </p:nvSpPr>
        <p:spPr>
          <a:xfrm>
            <a:off x="3779521" y="5475496"/>
            <a:ext cx="4624764" cy="437051"/>
          </a:xfrm>
          <a:custGeom>
            <a:avLst/>
            <a:gdLst>
              <a:gd name="connsiteX0" fmla="*/ 0 w 1657456"/>
              <a:gd name="connsiteY0" fmla="*/ 0 h 246298"/>
              <a:gd name="connsiteX1" fmla="*/ 955105 w 1657456"/>
              <a:gd name="connsiteY1" fmla="*/ 0 h 246298"/>
              <a:gd name="connsiteX2" fmla="*/ 974131 w 1657456"/>
              <a:gd name="connsiteY2" fmla="*/ 0 h 246298"/>
              <a:gd name="connsiteX3" fmla="*/ 1657456 w 1657456"/>
              <a:gd name="connsiteY3" fmla="*/ 0 h 246298"/>
              <a:gd name="connsiteX4" fmla="*/ 1534307 w 1657456"/>
              <a:gd name="connsiteY4" fmla="*/ 123149 h 246298"/>
              <a:gd name="connsiteX5" fmla="*/ 1657456 w 1657456"/>
              <a:gd name="connsiteY5" fmla="*/ 246298 h 246298"/>
              <a:gd name="connsiteX6" fmla="*/ 974131 w 1657456"/>
              <a:gd name="connsiteY6" fmla="*/ 246298 h 246298"/>
              <a:gd name="connsiteX7" fmla="*/ 955105 w 1657456"/>
              <a:gd name="connsiteY7" fmla="*/ 246298 h 246298"/>
              <a:gd name="connsiteX8" fmla="*/ 0 w 1657456"/>
              <a:gd name="connsiteY8" fmla="*/ 246298 h 246298"/>
              <a:gd name="connsiteX9" fmla="*/ 123149 w 1657456"/>
              <a:gd name="connsiteY9" fmla="*/ 123149 h 24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7456" h="246298">
                <a:moveTo>
                  <a:pt x="0" y="0"/>
                </a:moveTo>
                <a:lnTo>
                  <a:pt x="955105" y="0"/>
                </a:lnTo>
                <a:lnTo>
                  <a:pt x="974131" y="0"/>
                </a:lnTo>
                <a:lnTo>
                  <a:pt x="1657456" y="0"/>
                </a:lnTo>
                <a:lnTo>
                  <a:pt x="1534307" y="123149"/>
                </a:lnTo>
                <a:lnTo>
                  <a:pt x="1657456" y="246298"/>
                </a:lnTo>
                <a:lnTo>
                  <a:pt x="974131" y="246298"/>
                </a:lnTo>
                <a:lnTo>
                  <a:pt x="955105" y="246298"/>
                </a:lnTo>
                <a:lnTo>
                  <a:pt x="0" y="246298"/>
                </a:lnTo>
                <a:lnTo>
                  <a:pt x="123149" y="123149"/>
                </a:lnTo>
                <a:close/>
              </a:path>
            </a:pathLst>
          </a:cu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6E1C335-17D2-417F-8EB4-71683CF15E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15694" y="1812237"/>
            <a:ext cx="2032820" cy="2032820"/>
          </a:xfrm>
          <a:prstGeom prst="rect">
            <a:avLst/>
          </a:prstGeom>
        </p:spPr>
      </p:pic>
      <p:pic>
        <p:nvPicPr>
          <p:cNvPr id="25" name="图片 24" descr="图片包含 游戏机, 建筑, 桥&#10;&#10;描述已自动生成">
            <a:extLst>
              <a:ext uri="{FF2B5EF4-FFF2-40B4-BE49-F238E27FC236}">
                <a16:creationId xmlns:a16="http://schemas.microsoft.com/office/drawing/2014/main" id="{51CF8F58-00B4-4D99-8631-CA4D6E23646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1779" y="2627022"/>
            <a:ext cx="5892750" cy="1030256"/>
          </a:xfrm>
          <a:prstGeom prst="rect">
            <a:avLst/>
          </a:prstGeom>
        </p:spPr>
      </p:pic>
      <p:pic>
        <p:nvPicPr>
          <p:cNvPr id="26" name="图片 25" descr="图片包含 游戏机, 建筑, 桥&#10;&#10;描述已自动生成">
            <a:extLst>
              <a:ext uri="{FF2B5EF4-FFF2-40B4-BE49-F238E27FC236}">
                <a16:creationId xmlns:a16="http://schemas.microsoft.com/office/drawing/2014/main" id="{2F121067-007C-4D2C-9AD4-C24A5A568F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43051" y="2549981"/>
            <a:ext cx="3532134" cy="617540"/>
          </a:xfrm>
          <a:prstGeom prst="rect">
            <a:avLst/>
          </a:prstGeom>
        </p:spPr>
      </p:pic>
      <p:pic>
        <p:nvPicPr>
          <p:cNvPr id="27" name="图片 26" descr="图片包含 游戏机, 建筑, 桥&#10;&#10;描述已自动生成">
            <a:extLst>
              <a:ext uri="{FF2B5EF4-FFF2-40B4-BE49-F238E27FC236}">
                <a16:creationId xmlns:a16="http://schemas.microsoft.com/office/drawing/2014/main" id="{D99BFF26-5DCD-455C-B6C0-0084BFE017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07" y="5390865"/>
            <a:ext cx="1624008" cy="179102"/>
          </a:xfrm>
          <a:prstGeom prst="rect">
            <a:avLst/>
          </a:prstGeom>
        </p:spPr>
      </p:pic>
      <p:pic>
        <p:nvPicPr>
          <p:cNvPr id="28" name="图片 27" descr="图片包含 游戏机, 建筑, 桥&#10;&#10;描述已自动生成">
            <a:extLst>
              <a:ext uri="{FF2B5EF4-FFF2-40B4-BE49-F238E27FC236}">
                <a16:creationId xmlns:a16="http://schemas.microsoft.com/office/drawing/2014/main" id="{759D687A-2DF1-4A28-80CD-5002A40058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50" y="5827866"/>
            <a:ext cx="1624008" cy="179102"/>
          </a:xfrm>
          <a:prstGeom prst="rect">
            <a:avLst/>
          </a:prstGeom>
        </p:spPr>
      </p:pic>
      <p:sp>
        <p:nvSpPr>
          <p:cNvPr id="30" name="文本占位符 13">
            <a:extLst>
              <a:ext uri="{FF2B5EF4-FFF2-40B4-BE49-F238E27FC236}">
                <a16:creationId xmlns:a16="http://schemas.microsoft.com/office/drawing/2014/main" id="{4077D603-8B54-4DFF-914D-E97E663870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2980" y="5513489"/>
            <a:ext cx="361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1800" b="0" i="0" u="none" strike="noStrike" cap="none" spc="300" normalizeH="0" baseline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30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OfficePLUS</a:t>
            </a:r>
            <a:r>
              <a:rPr kumimoji="0" lang="en-US" altLang="zh-CN" sz="1800" b="0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 2019</a:t>
            </a: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年终晚会</a:t>
            </a:r>
          </a:p>
        </p:txBody>
      </p:sp>
      <p:sp>
        <p:nvSpPr>
          <p:cNvPr id="35" name="文本占位符 34">
            <a:extLst>
              <a:ext uri="{FF2B5EF4-FFF2-40B4-BE49-F238E27FC236}">
                <a16:creationId xmlns:a16="http://schemas.microsoft.com/office/drawing/2014/main" id="{E2534E17-A9CB-46B6-9C5B-BC4F3389F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1055" y="686643"/>
            <a:ext cx="2185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zh-CN" altLang="en-US" sz="1000" b="0" i="0" u="none" strike="noStrike" cap="none" spc="300" normalizeH="0" baseline="0" smtClean="0">
                <a:ln>
                  <a:noFill/>
                </a:ln>
                <a:solidFill>
                  <a:schemeClr val="accent4">
                    <a:lumMod val="20000"/>
                    <a:lumOff val="80000"/>
                    <a:alpha val="70000"/>
                  </a:schemeClr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36" name="文本占位符 34">
            <a:extLst>
              <a:ext uri="{FF2B5EF4-FFF2-40B4-BE49-F238E27FC236}">
                <a16:creationId xmlns:a16="http://schemas.microsoft.com/office/drawing/2014/main" id="{E690942C-CF34-4495-A4A6-917C7EAF00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7880" y="494471"/>
            <a:ext cx="2931564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800" b="0" i="0" u="none" strike="noStrike" cap="none" spc="600" normalizeH="0" baseline="0">
                <a:ln>
                  <a:noFill/>
                </a:ln>
                <a:solidFill>
                  <a:schemeClr val="accent4">
                    <a:lumMod val="20000"/>
                    <a:lumOff val="80000"/>
                    <a:alpha val="70000"/>
                  </a:schemeClr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  <a:alpha val="7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End of 2019 celebration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  <a:alpha val="70000"/>
                </a:scheme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4F5B3A49-3075-4EB4-9DC9-93939BC183A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85670" y="1683901"/>
            <a:ext cx="7620660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31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gradFill>
          <a:gsLst>
            <a:gs pos="0">
              <a:schemeClr val="accent1"/>
            </a:gs>
            <a:gs pos="100000">
              <a:schemeClr val="accent1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69B269EE-EB7E-4FC9-A5D4-95C812DE27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58" name="弧形 57">
            <a:extLst>
              <a:ext uri="{FF2B5EF4-FFF2-40B4-BE49-F238E27FC236}">
                <a16:creationId xmlns:a16="http://schemas.microsoft.com/office/drawing/2014/main" id="{1E0DE6DB-3949-4FB7-92EE-9EFA7485E437}"/>
              </a:ext>
            </a:extLst>
          </p:cNvPr>
          <p:cNvSpPr/>
          <p:nvPr userDrawn="1"/>
        </p:nvSpPr>
        <p:spPr>
          <a:xfrm>
            <a:off x="2391030" y="904116"/>
            <a:ext cx="7432434" cy="7432434"/>
          </a:xfrm>
          <a:prstGeom prst="arc">
            <a:avLst>
              <a:gd name="adj1" fmla="val 18612656"/>
              <a:gd name="adj2" fmla="val 19940488"/>
            </a:avLst>
          </a:prstGeom>
          <a:ln w="19050">
            <a:solidFill>
              <a:schemeClr val="accent4">
                <a:lumMod val="20000"/>
                <a:lumOff val="80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弧形 58">
            <a:extLst>
              <a:ext uri="{FF2B5EF4-FFF2-40B4-BE49-F238E27FC236}">
                <a16:creationId xmlns:a16="http://schemas.microsoft.com/office/drawing/2014/main" id="{ACE9C357-C789-420D-88E7-AC6B5CAB5084}"/>
              </a:ext>
            </a:extLst>
          </p:cNvPr>
          <p:cNvSpPr/>
          <p:nvPr userDrawn="1"/>
        </p:nvSpPr>
        <p:spPr>
          <a:xfrm flipH="1">
            <a:off x="2391030" y="904116"/>
            <a:ext cx="7432434" cy="7432434"/>
          </a:xfrm>
          <a:prstGeom prst="arc">
            <a:avLst>
              <a:gd name="adj1" fmla="val 18612656"/>
              <a:gd name="adj2" fmla="val 19920556"/>
            </a:avLst>
          </a:prstGeom>
          <a:ln w="19050">
            <a:solidFill>
              <a:schemeClr val="accent4">
                <a:lumMod val="20000"/>
                <a:lumOff val="80000"/>
              </a:schemeClr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弧形 59">
            <a:extLst>
              <a:ext uri="{FF2B5EF4-FFF2-40B4-BE49-F238E27FC236}">
                <a16:creationId xmlns:a16="http://schemas.microsoft.com/office/drawing/2014/main" id="{466B15BD-D1ED-416E-9B67-3BF7123E0BE5}"/>
              </a:ext>
            </a:extLst>
          </p:cNvPr>
          <p:cNvSpPr/>
          <p:nvPr userDrawn="1"/>
        </p:nvSpPr>
        <p:spPr>
          <a:xfrm flipH="1">
            <a:off x="2384829" y="904116"/>
            <a:ext cx="7432434" cy="7432434"/>
          </a:xfrm>
          <a:prstGeom prst="arc">
            <a:avLst>
              <a:gd name="adj1" fmla="val 15398507"/>
              <a:gd name="adj2" fmla="val 16984424"/>
            </a:avLst>
          </a:prstGeom>
          <a:ln w="19050">
            <a:solidFill>
              <a:schemeClr val="accent4">
                <a:lumMod val="20000"/>
                <a:lumOff val="80000"/>
              </a:schemeClr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文本占位符 34">
            <a:extLst>
              <a:ext uri="{FF2B5EF4-FFF2-40B4-BE49-F238E27FC236}">
                <a16:creationId xmlns:a16="http://schemas.microsoft.com/office/drawing/2014/main" id="{73E1BE14-F449-40C3-AF3B-22805A81566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1055" y="6130492"/>
            <a:ext cx="2185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zh-CN" altLang="en-US" sz="1000" b="0" i="0" u="none" strike="noStrike" cap="none" spc="300" normalizeH="0" baseline="0" smtClean="0">
                <a:ln>
                  <a:noFill/>
                </a:ln>
                <a:solidFill>
                  <a:schemeClr val="accent4">
                    <a:lumMod val="20000"/>
                    <a:lumOff val="80000"/>
                    <a:alpha val="70000"/>
                  </a:schemeClr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11" name="文本占位符 198">
            <a:extLst>
              <a:ext uri="{FF2B5EF4-FFF2-40B4-BE49-F238E27FC236}">
                <a16:creationId xmlns:a16="http://schemas.microsoft.com/office/drawing/2014/main" id="{D67A4916-A2A6-4895-9C99-0E2205CD489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900667" y="3257394"/>
            <a:ext cx="156966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2400" b="1" spc="30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sp>
        <p:nvSpPr>
          <p:cNvPr id="34" name="文本占位符 198">
            <a:extLst>
              <a:ext uri="{FF2B5EF4-FFF2-40B4-BE49-F238E27FC236}">
                <a16:creationId xmlns:a16="http://schemas.microsoft.com/office/drawing/2014/main" id="{1BF4EAC6-14EB-442E-94D2-B502CC06C79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105851" y="2943462"/>
            <a:ext cx="115929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1600" b="0" spc="300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effectLst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第一篇章</a:t>
            </a:r>
          </a:p>
        </p:txBody>
      </p:sp>
      <p:sp>
        <p:nvSpPr>
          <p:cNvPr id="50" name="文本占位符 198">
            <a:extLst>
              <a:ext uri="{FF2B5EF4-FFF2-40B4-BE49-F238E27FC236}">
                <a16:creationId xmlns:a16="http://schemas.microsoft.com/office/drawing/2014/main" id="{26A3C1B5-2F92-4066-8185-E05AB59BE4A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776737" y="1326290"/>
            <a:ext cx="156966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2400" b="1" spc="30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sp>
        <p:nvSpPr>
          <p:cNvPr id="51" name="文本占位符 198">
            <a:extLst>
              <a:ext uri="{FF2B5EF4-FFF2-40B4-BE49-F238E27FC236}">
                <a16:creationId xmlns:a16="http://schemas.microsoft.com/office/drawing/2014/main" id="{2D772F5E-B4A5-4A13-B227-0AE2C6BF5903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981920" y="1012358"/>
            <a:ext cx="115929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1600" b="0" spc="300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effectLst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第二篇章</a:t>
            </a:r>
          </a:p>
        </p:txBody>
      </p:sp>
      <p:sp>
        <p:nvSpPr>
          <p:cNvPr id="54" name="文本占位符 198">
            <a:extLst>
              <a:ext uri="{FF2B5EF4-FFF2-40B4-BE49-F238E27FC236}">
                <a16:creationId xmlns:a16="http://schemas.microsoft.com/office/drawing/2014/main" id="{FE61892E-5D9A-444E-A623-A966A598808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855696" y="1326290"/>
            <a:ext cx="156966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2400" b="1" spc="30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sp>
        <p:nvSpPr>
          <p:cNvPr id="55" name="文本占位符 198">
            <a:extLst>
              <a:ext uri="{FF2B5EF4-FFF2-40B4-BE49-F238E27FC236}">
                <a16:creationId xmlns:a16="http://schemas.microsoft.com/office/drawing/2014/main" id="{431DA7BE-F867-4E31-931D-14FB503BC90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60879" y="1012358"/>
            <a:ext cx="115929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1600" b="0" spc="300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effectLst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第三篇章</a:t>
            </a:r>
          </a:p>
        </p:txBody>
      </p:sp>
      <p:sp>
        <p:nvSpPr>
          <p:cNvPr id="56" name="文本占位符 198">
            <a:extLst>
              <a:ext uri="{FF2B5EF4-FFF2-40B4-BE49-F238E27FC236}">
                <a16:creationId xmlns:a16="http://schemas.microsoft.com/office/drawing/2014/main" id="{CB665712-7C7C-454B-9115-838320AD41F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876942" y="3257394"/>
            <a:ext cx="156966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2400" b="1" spc="30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输入标题</a:t>
            </a:r>
          </a:p>
        </p:txBody>
      </p:sp>
      <p:sp>
        <p:nvSpPr>
          <p:cNvPr id="57" name="文本占位符 198">
            <a:extLst>
              <a:ext uri="{FF2B5EF4-FFF2-40B4-BE49-F238E27FC236}">
                <a16:creationId xmlns:a16="http://schemas.microsoft.com/office/drawing/2014/main" id="{2B11F007-5CD6-4CF7-B72D-627004C23D04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82126" y="2943462"/>
            <a:ext cx="115929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1600" b="0" spc="300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effectLst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第四篇章</a:t>
            </a:r>
          </a:p>
        </p:txBody>
      </p:sp>
      <p:pic>
        <p:nvPicPr>
          <p:cNvPr id="70" name="图片 69">
            <a:extLst>
              <a:ext uri="{FF2B5EF4-FFF2-40B4-BE49-F238E27FC236}">
                <a16:creationId xmlns:a16="http://schemas.microsoft.com/office/drawing/2014/main" id="{549BAA15-96D6-47CA-89D4-A92E2AFA84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5563797" y="5777883"/>
            <a:ext cx="1074748" cy="393786"/>
          </a:xfrm>
          <a:prstGeom prst="rect">
            <a:avLst/>
          </a:prstGeom>
        </p:spPr>
      </p:pic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E8DF372F-57DE-4772-8D8F-A17CE33C9192}"/>
              </a:ext>
            </a:extLst>
          </p:cNvPr>
          <p:cNvCxnSpPr>
            <a:cxnSpLocks/>
          </p:cNvCxnSpPr>
          <p:nvPr userDrawn="1"/>
        </p:nvCxnSpPr>
        <p:spPr>
          <a:xfrm>
            <a:off x="5053584" y="5981974"/>
            <a:ext cx="39334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5C26BFFC-3C6B-40A0-A7C0-A09907589FCA}"/>
              </a:ext>
            </a:extLst>
          </p:cNvPr>
          <p:cNvCxnSpPr>
            <a:cxnSpLocks/>
          </p:cNvCxnSpPr>
          <p:nvPr userDrawn="1"/>
        </p:nvCxnSpPr>
        <p:spPr>
          <a:xfrm>
            <a:off x="6733776" y="5981974"/>
            <a:ext cx="39334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BBBD217C-AC13-45D6-AD7D-0783544AAEF5}"/>
              </a:ext>
            </a:extLst>
          </p:cNvPr>
          <p:cNvGrpSpPr/>
          <p:nvPr userDrawn="1"/>
        </p:nvGrpSpPr>
        <p:grpSpPr>
          <a:xfrm>
            <a:off x="735315" y="4137586"/>
            <a:ext cx="10759070" cy="825912"/>
            <a:chOff x="2151897" y="4487112"/>
            <a:chExt cx="8016542" cy="731158"/>
          </a:xfrm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B310A91B-0DD4-4848-B392-ADE0EDB837EA}"/>
                </a:ext>
              </a:extLst>
            </p:cNvPr>
            <p:cNvGrpSpPr/>
            <p:nvPr userDrawn="1"/>
          </p:nvGrpSpPr>
          <p:grpSpPr>
            <a:xfrm>
              <a:off x="2151897" y="4818075"/>
              <a:ext cx="8016542" cy="400195"/>
              <a:chOff x="3059712" y="3996057"/>
              <a:chExt cx="6083374" cy="370257"/>
            </a:xfrm>
          </p:grpSpPr>
          <p:sp>
            <p:nvSpPr>
              <p:cNvPr id="90" name="流程图: 磁盘 89">
                <a:extLst>
                  <a:ext uri="{FF2B5EF4-FFF2-40B4-BE49-F238E27FC236}">
                    <a16:creationId xmlns:a16="http://schemas.microsoft.com/office/drawing/2014/main" id="{84A73CA8-A75A-4C9C-B26C-74C426C600AA}"/>
                  </a:ext>
                </a:extLst>
              </p:cNvPr>
              <p:cNvSpPr/>
              <p:nvPr userDrawn="1"/>
            </p:nvSpPr>
            <p:spPr>
              <a:xfrm>
                <a:off x="3059712" y="3996057"/>
                <a:ext cx="6083374" cy="370257"/>
              </a:xfrm>
              <a:prstGeom prst="flowChartMagneticDisk">
                <a:avLst/>
              </a:prstGeom>
              <a:gradFill>
                <a:gsLst>
                  <a:gs pos="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8DCD6743-7424-42F7-9EC5-34F1A47990DC}"/>
                  </a:ext>
                </a:extLst>
              </p:cNvPr>
              <p:cNvSpPr/>
              <p:nvPr userDrawn="1"/>
            </p:nvSpPr>
            <p:spPr>
              <a:xfrm>
                <a:off x="3059712" y="3998897"/>
                <a:ext cx="6083374" cy="112239"/>
              </a:xfrm>
              <a:prstGeom prst="ellipse">
                <a:avLst/>
              </a:prstGeom>
              <a:solidFill>
                <a:schemeClr val="accent1"/>
              </a:solidFill>
              <a:ln>
                <a:gradFill>
                  <a:gsLst>
                    <a:gs pos="32000">
                      <a:schemeClr val="accent4">
                        <a:lumMod val="20000"/>
                        <a:lumOff val="80000"/>
                        <a:alpha val="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44A48407-2953-4A14-ACCF-03DA620316D3}"/>
                </a:ext>
              </a:extLst>
            </p:cNvPr>
            <p:cNvGrpSpPr/>
            <p:nvPr userDrawn="1"/>
          </p:nvGrpSpPr>
          <p:grpSpPr>
            <a:xfrm>
              <a:off x="3114641" y="4487112"/>
              <a:ext cx="6083816" cy="370257"/>
              <a:chOff x="3059270" y="3996057"/>
              <a:chExt cx="6083816" cy="370257"/>
            </a:xfrm>
          </p:grpSpPr>
          <p:sp>
            <p:nvSpPr>
              <p:cNvPr id="86" name="流程图: 磁盘 85">
                <a:extLst>
                  <a:ext uri="{FF2B5EF4-FFF2-40B4-BE49-F238E27FC236}">
                    <a16:creationId xmlns:a16="http://schemas.microsoft.com/office/drawing/2014/main" id="{3735C611-AE99-4F5E-A849-B5FC53B2A237}"/>
                  </a:ext>
                </a:extLst>
              </p:cNvPr>
              <p:cNvSpPr/>
              <p:nvPr userDrawn="1"/>
            </p:nvSpPr>
            <p:spPr>
              <a:xfrm>
                <a:off x="3059712" y="3996057"/>
                <a:ext cx="6083374" cy="370257"/>
              </a:xfrm>
              <a:prstGeom prst="flowChartMagneticDisk">
                <a:avLst/>
              </a:prstGeom>
              <a:gradFill>
                <a:gsLst>
                  <a:gs pos="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A2D25A75-C326-41A8-B259-E53DB3C7B89B}"/>
                  </a:ext>
                </a:extLst>
              </p:cNvPr>
              <p:cNvSpPr/>
              <p:nvPr userDrawn="1"/>
            </p:nvSpPr>
            <p:spPr>
              <a:xfrm>
                <a:off x="3059270" y="3998896"/>
                <a:ext cx="6083374" cy="119081"/>
              </a:xfrm>
              <a:prstGeom prst="ellipse">
                <a:avLst/>
              </a:prstGeom>
              <a:solidFill>
                <a:schemeClr val="accent1"/>
              </a:solidFill>
              <a:ln>
                <a:gradFill>
                  <a:gsLst>
                    <a:gs pos="12000">
                      <a:schemeClr val="accent4">
                        <a:lumMod val="20000"/>
                        <a:lumOff val="80000"/>
                        <a:alpha val="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8235261E-9F23-41A8-9EB2-BE5788357574}"/>
              </a:ext>
            </a:extLst>
          </p:cNvPr>
          <p:cNvGrpSpPr/>
          <p:nvPr userDrawn="1"/>
        </p:nvGrpSpPr>
        <p:grpSpPr>
          <a:xfrm>
            <a:off x="-534005" y="1899539"/>
            <a:ext cx="12725410" cy="2639286"/>
            <a:chOff x="-589376" y="2150541"/>
            <a:chExt cx="12725410" cy="2639286"/>
          </a:xfrm>
        </p:grpSpPr>
        <p:pic>
          <p:nvPicPr>
            <p:cNvPr id="14" name="图片 13" descr="图片包含 树, 物体, 户外&#10;&#10;已生成高可信度的说明">
              <a:extLst>
                <a:ext uri="{FF2B5EF4-FFF2-40B4-BE49-F238E27FC236}">
                  <a16:creationId xmlns:a16="http://schemas.microsoft.com/office/drawing/2014/main" id="{179A654C-A5DD-42C3-A6FF-DFCCB53415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83" b="12714"/>
            <a:stretch/>
          </p:blipFill>
          <p:spPr>
            <a:xfrm flipH="1">
              <a:off x="3388342" y="2150541"/>
              <a:ext cx="5342274" cy="2617858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85A8B69-50CC-4E66-91C0-FB58DA213491}"/>
                </a:ext>
              </a:extLst>
            </p:cNvPr>
            <p:cNvSpPr txBox="1"/>
            <p:nvPr userDrawn="1"/>
          </p:nvSpPr>
          <p:spPr>
            <a:xfrm>
              <a:off x="4239663" y="3453384"/>
              <a:ext cx="3724096" cy="1107997"/>
            </a:xfrm>
            <a:prstGeom prst="rect">
              <a:avLst/>
            </a:prstGeom>
            <a:noFill/>
            <a:scene3d>
              <a:camera prst="perspectiveAbove">
                <a:rot lat="21000000" lon="0" rev="0"/>
              </a:camera>
              <a:lightRig rig="glow" dir="t"/>
            </a:scene3d>
            <a:sp3d>
              <a:extrusionClr>
                <a:schemeClr val="accent4">
                  <a:lumMod val="20000"/>
                  <a:lumOff val="80000"/>
                </a:schemeClr>
              </a:extrusionClr>
            </a:sp3d>
          </p:spPr>
          <p:txBody>
            <a:bodyPr wrap="none" rtlCol="0">
              <a:spAutoFit/>
              <a:sp3d extrusionH="101600" prstMaterial="metal">
                <a:extrusionClr>
                  <a:schemeClr val="accent4">
                    <a:lumMod val="50000"/>
                  </a:schemeClr>
                </a:extrusionClr>
              </a:sp3d>
            </a:bodyPr>
            <a:lstStyle/>
            <a:p>
              <a:r>
                <a:rPr lang="zh-CN" altLang="en-US" sz="6600" b="1" i="0" spc="300" dirty="0">
                  <a:gradFill>
                    <a:gsLst>
                      <a:gs pos="53000">
                        <a:schemeClr val="accent4">
                          <a:lumMod val="10000"/>
                          <a:lumOff val="90000"/>
                        </a:schemeClr>
                      </a:gs>
                      <a:gs pos="100000">
                        <a:schemeClr val="accent4">
                          <a:lumMod val="20000"/>
                          <a:lumOff val="80000"/>
                        </a:schemeClr>
                      </a:gs>
                      <a:gs pos="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 scaled="1"/>
                  </a:gradFill>
                  <a:effectLst/>
                </a:rPr>
                <a:t>晚会流程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6A87098-A08E-48BC-ADBE-DAAD09C94508}"/>
                </a:ext>
              </a:extLst>
            </p:cNvPr>
            <p:cNvSpPr/>
            <p:nvPr userDrawn="1"/>
          </p:nvSpPr>
          <p:spPr>
            <a:xfrm>
              <a:off x="4314828" y="3274201"/>
              <a:ext cx="356234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spc="0" dirty="0">
                  <a:solidFill>
                    <a:schemeClr val="accent4">
                      <a:lumMod val="20000"/>
                      <a:lumOff val="80000"/>
                      <a:alpha val="7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End of 2019 celebration</a:t>
              </a:r>
              <a:endParaRPr lang="zh-CN" altLang="en-US" sz="1200" spc="0" dirty="0">
                <a:solidFill>
                  <a:schemeClr val="accent4">
                    <a:lumMod val="20000"/>
                    <a:lumOff val="80000"/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" name="图片 23" descr="图片包含 树, 物体, 户外&#10;&#10;已生成高可信度的说明">
              <a:extLst>
                <a:ext uri="{FF2B5EF4-FFF2-40B4-BE49-F238E27FC236}">
                  <a16:creationId xmlns:a16="http://schemas.microsoft.com/office/drawing/2014/main" id="{E5CE9368-3520-4F6E-BE61-3FCFF4B341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83" t="70792" b="12714"/>
            <a:stretch/>
          </p:blipFill>
          <p:spPr>
            <a:xfrm rot="19515943" flipH="1">
              <a:off x="7781002" y="3555563"/>
              <a:ext cx="515578" cy="363104"/>
            </a:xfrm>
            <a:prstGeom prst="rect">
              <a:avLst/>
            </a:prstGeom>
          </p:spPr>
        </p:pic>
        <p:pic>
          <p:nvPicPr>
            <p:cNvPr id="28" name="图片 27" descr="图片包含 游戏机, 建筑, 桥&#10;&#10;描述已自动生成">
              <a:extLst>
                <a:ext uri="{FF2B5EF4-FFF2-40B4-BE49-F238E27FC236}">
                  <a16:creationId xmlns:a16="http://schemas.microsoft.com/office/drawing/2014/main" id="{7D65AF9E-B633-4CBA-8C66-45A3F88AD6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589376" y="4267730"/>
              <a:ext cx="12725410" cy="52209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817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gradFill flip="none" rotWithShape="1">
          <a:gsLst>
            <a:gs pos="0">
              <a:schemeClr val="accent1">
                <a:lumMod val="85000"/>
                <a:lumOff val="15000"/>
              </a:schemeClr>
            </a:gs>
            <a:gs pos="56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烟花, 海胆&#10;&#10;描述已自动生成">
            <a:extLst>
              <a:ext uri="{FF2B5EF4-FFF2-40B4-BE49-F238E27FC236}">
                <a16:creationId xmlns:a16="http://schemas.microsoft.com/office/drawing/2014/main" id="{2B46EAF2-3BD7-4B26-8D96-6A96544CF6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11" name="文本占位符 198">
            <a:extLst>
              <a:ext uri="{FF2B5EF4-FFF2-40B4-BE49-F238E27FC236}">
                <a16:creationId xmlns:a16="http://schemas.microsoft.com/office/drawing/2014/main" id="{CC7DA02D-AA8E-44D5-A8F1-ED99F57BF6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11170" y="2040195"/>
            <a:ext cx="156966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2400" b="0" spc="300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effectLst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第一篇章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724D06A-F0E9-4DF5-BD39-607BC5508C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5563797" y="5777883"/>
            <a:ext cx="1074748" cy="393786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686ADEC-7126-4128-B533-84455A8956E6}"/>
              </a:ext>
            </a:extLst>
          </p:cNvPr>
          <p:cNvCxnSpPr>
            <a:cxnSpLocks/>
          </p:cNvCxnSpPr>
          <p:nvPr userDrawn="1"/>
        </p:nvCxnSpPr>
        <p:spPr>
          <a:xfrm>
            <a:off x="5053584" y="5981974"/>
            <a:ext cx="39334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占位符 34">
            <a:extLst>
              <a:ext uri="{FF2B5EF4-FFF2-40B4-BE49-F238E27FC236}">
                <a16:creationId xmlns:a16="http://schemas.microsoft.com/office/drawing/2014/main" id="{FBE58CCC-9B13-414B-9F84-A5EC543FBD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1055" y="6130492"/>
            <a:ext cx="2185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zh-CN" altLang="en-US" sz="1000" b="0" i="0" u="none" strike="noStrike" cap="none" spc="300" normalizeH="0" baseline="0" smtClean="0">
                <a:ln>
                  <a:noFill/>
                </a:ln>
                <a:solidFill>
                  <a:schemeClr val="accent4">
                    <a:lumMod val="20000"/>
                    <a:lumOff val="80000"/>
                    <a:alpha val="70000"/>
                  </a:schemeClr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单击此处编辑母版文本样式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5B756E9-EE6B-428D-A508-9876C0827EAF}"/>
              </a:ext>
            </a:extLst>
          </p:cNvPr>
          <p:cNvCxnSpPr>
            <a:cxnSpLocks/>
          </p:cNvCxnSpPr>
          <p:nvPr userDrawn="1"/>
        </p:nvCxnSpPr>
        <p:spPr>
          <a:xfrm>
            <a:off x="6733776" y="5981974"/>
            <a:ext cx="39334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3DEA530A-D7CB-4EC7-BDBA-6DFB7F6667B2}"/>
              </a:ext>
            </a:extLst>
          </p:cNvPr>
          <p:cNvCxnSpPr/>
          <p:nvPr userDrawn="1"/>
        </p:nvCxnSpPr>
        <p:spPr>
          <a:xfrm>
            <a:off x="3644529" y="3889254"/>
            <a:ext cx="5042536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A02F3248-ABE8-4F63-A182-35D6E66D4D1F}"/>
              </a:ext>
            </a:extLst>
          </p:cNvPr>
          <p:cNvCxnSpPr/>
          <p:nvPr userDrawn="1"/>
        </p:nvCxnSpPr>
        <p:spPr>
          <a:xfrm>
            <a:off x="3574732" y="3889254"/>
            <a:ext cx="5042536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 descr="图片包含 游戏机, 建筑, 桥&#10;&#10;描述已自动生成">
            <a:extLst>
              <a:ext uri="{FF2B5EF4-FFF2-40B4-BE49-F238E27FC236}">
                <a16:creationId xmlns:a16="http://schemas.microsoft.com/office/drawing/2014/main" id="{0AD4EBBA-A0C1-4B0B-A0D3-FD711A7C73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53584" y="3729685"/>
            <a:ext cx="2001924" cy="318790"/>
          </a:xfrm>
          <a:prstGeom prst="rect">
            <a:avLst/>
          </a:prstGeom>
        </p:spPr>
      </p:pic>
      <p:sp>
        <p:nvSpPr>
          <p:cNvPr id="18" name="文本占位符 198">
            <a:extLst>
              <a:ext uri="{FF2B5EF4-FFF2-40B4-BE49-F238E27FC236}">
                <a16:creationId xmlns:a16="http://schemas.microsoft.com/office/drawing/2014/main" id="{37DBD6CA-F5CF-4432-9610-44B1279574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8365" y="2613444"/>
            <a:ext cx="4031874" cy="1089529"/>
          </a:xfrm>
          <a:prstGeom prst="rect">
            <a:avLst/>
          </a:prstGeom>
          <a:noFill/>
          <a:scene3d>
            <a:camera prst="perspectiveAbove">
              <a:rot lat="21000000" lon="0" rev="0"/>
            </a:camera>
            <a:lightRig rig="glow" dir="t"/>
          </a:scene3d>
          <a:sp3d>
            <a:extrusionClr>
              <a:schemeClr val="accent4">
                <a:lumMod val="20000"/>
                <a:lumOff val="80000"/>
              </a:schemeClr>
            </a:extrusionClr>
          </a:sp3d>
        </p:spPr>
        <p:txBody>
          <a:bodyPr wrap="none" rtlCol="0">
            <a:spAutoFit/>
            <a:sp3d extrusionH="101600" prstMaterial="metal">
              <a:extrusionClr>
                <a:schemeClr val="accent4">
                  <a:lumMod val="50000"/>
                </a:schemeClr>
              </a:extrusionClr>
            </a:sp3d>
          </a:bodyPr>
          <a:lstStyle>
            <a:lvl1pPr marL="0" indent="0" algn="ctr">
              <a:buNone/>
              <a:defRPr lang="zh-CN" altLang="en-US" sz="7200" b="1" i="0" spc="300" dirty="0">
                <a:gradFill>
                  <a:gsLst>
                    <a:gs pos="53000">
                      <a:schemeClr val="accent4">
                        <a:lumMod val="10000"/>
                        <a:lumOff val="9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pPr marL="228600" lvl="0" indent="-228600"/>
            <a:r>
              <a:rPr lang="zh-CN" altLang="en-US" dirty="0"/>
              <a:t>你的标题</a:t>
            </a:r>
          </a:p>
        </p:txBody>
      </p:sp>
    </p:spTree>
    <p:extLst>
      <p:ext uri="{BB962C8B-B14F-4D97-AF65-F5344CB8AC3E}">
        <p14:creationId xmlns:p14="http://schemas.microsoft.com/office/powerpoint/2010/main" val="181277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gradFill>
          <a:gsLst>
            <a:gs pos="0">
              <a:schemeClr val="accent1">
                <a:lumMod val="85000"/>
                <a:lumOff val="15000"/>
              </a:schemeClr>
            </a:gs>
            <a:gs pos="56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游戏机, 烟花, 海胆&#10;&#10;描述已自动生成">
            <a:extLst>
              <a:ext uri="{FF2B5EF4-FFF2-40B4-BE49-F238E27FC236}">
                <a16:creationId xmlns:a16="http://schemas.microsoft.com/office/drawing/2014/main" id="{65A0C160-5AAA-4783-98D0-AC51D76854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CF77A0B-B661-4290-B3A7-8046D49A8F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5563797" y="5777883"/>
            <a:ext cx="1074748" cy="393786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3AAA347-CED3-4E46-9672-DF27F8DE713D}"/>
              </a:ext>
            </a:extLst>
          </p:cNvPr>
          <p:cNvCxnSpPr>
            <a:cxnSpLocks/>
          </p:cNvCxnSpPr>
          <p:nvPr userDrawn="1"/>
        </p:nvCxnSpPr>
        <p:spPr>
          <a:xfrm>
            <a:off x="5053584" y="5981974"/>
            <a:ext cx="39334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34">
            <a:extLst>
              <a:ext uri="{FF2B5EF4-FFF2-40B4-BE49-F238E27FC236}">
                <a16:creationId xmlns:a16="http://schemas.microsoft.com/office/drawing/2014/main" id="{E85FE78A-9303-48FE-B5A1-8903C94DAA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1055" y="6130492"/>
            <a:ext cx="2185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zh-CN" altLang="en-US" sz="1000" b="0" i="0" u="none" strike="noStrike" cap="none" spc="300" normalizeH="0" baseline="0" smtClean="0">
                <a:ln>
                  <a:noFill/>
                </a:ln>
                <a:solidFill>
                  <a:schemeClr val="accent4">
                    <a:lumMod val="20000"/>
                    <a:lumOff val="80000"/>
                    <a:alpha val="70000"/>
                  </a:schemeClr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单击此处编辑母版文本样式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9B3D378-CCAD-48AC-959B-EDC7B66052DD}"/>
              </a:ext>
            </a:extLst>
          </p:cNvPr>
          <p:cNvCxnSpPr>
            <a:cxnSpLocks/>
          </p:cNvCxnSpPr>
          <p:nvPr userDrawn="1"/>
        </p:nvCxnSpPr>
        <p:spPr>
          <a:xfrm>
            <a:off x="6733776" y="5981974"/>
            <a:ext cx="39334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66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gradFill>
          <a:gsLst>
            <a:gs pos="0">
              <a:schemeClr val="accent1">
                <a:lumMod val="85000"/>
                <a:lumOff val="15000"/>
              </a:schemeClr>
            </a:gs>
            <a:gs pos="56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F77A0B-B661-4290-B3A7-8046D49A8F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5563797" y="5777883"/>
            <a:ext cx="1074748" cy="393786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3AAA347-CED3-4E46-9672-DF27F8DE713D}"/>
              </a:ext>
            </a:extLst>
          </p:cNvPr>
          <p:cNvCxnSpPr>
            <a:cxnSpLocks/>
          </p:cNvCxnSpPr>
          <p:nvPr userDrawn="1"/>
        </p:nvCxnSpPr>
        <p:spPr>
          <a:xfrm>
            <a:off x="5053584" y="5981974"/>
            <a:ext cx="39334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34">
            <a:extLst>
              <a:ext uri="{FF2B5EF4-FFF2-40B4-BE49-F238E27FC236}">
                <a16:creationId xmlns:a16="http://schemas.microsoft.com/office/drawing/2014/main" id="{E85FE78A-9303-48FE-B5A1-8903C94DAA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1055" y="6130492"/>
            <a:ext cx="2185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zh-CN" altLang="en-US" sz="1000" b="0" i="0" u="none" strike="noStrike" cap="none" spc="300" normalizeH="0" baseline="0" smtClean="0">
                <a:ln>
                  <a:noFill/>
                </a:ln>
                <a:solidFill>
                  <a:schemeClr val="accent4">
                    <a:lumMod val="20000"/>
                    <a:lumOff val="80000"/>
                    <a:alpha val="70000"/>
                  </a:schemeClr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单击此处编辑母版文本样式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99B3D378-CCAD-48AC-959B-EDC7B66052DD}"/>
              </a:ext>
            </a:extLst>
          </p:cNvPr>
          <p:cNvCxnSpPr>
            <a:cxnSpLocks/>
          </p:cNvCxnSpPr>
          <p:nvPr userDrawn="1"/>
        </p:nvCxnSpPr>
        <p:spPr>
          <a:xfrm>
            <a:off x="6733776" y="5981974"/>
            <a:ext cx="39334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5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gradFill>
          <a:gsLst>
            <a:gs pos="0">
              <a:schemeClr val="accent1"/>
            </a:gs>
            <a:gs pos="100000">
              <a:schemeClr val="accent1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ABC16A-29B9-43AD-AB61-6906489BC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pic>
        <p:nvPicPr>
          <p:cNvPr id="10" name="图片 9" descr="图片包含 树, 物体, 户外&#10;&#10;已生成高可信度的说明">
            <a:extLst>
              <a:ext uri="{FF2B5EF4-FFF2-40B4-BE49-F238E27FC236}">
                <a16:creationId xmlns:a16="http://schemas.microsoft.com/office/drawing/2014/main" id="{DF5BC1E9-7580-4FC4-A182-6C312DC94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3" b="12714"/>
          <a:stretch/>
        </p:blipFill>
        <p:spPr>
          <a:xfrm rot="21196478" flipH="1">
            <a:off x="353053" y="-246151"/>
            <a:ext cx="11777298" cy="5771188"/>
          </a:xfrm>
          <a:prstGeom prst="rect">
            <a:avLst/>
          </a:prstGeom>
        </p:spPr>
      </p:pic>
      <p:pic>
        <p:nvPicPr>
          <p:cNvPr id="11" name="图片 10" descr="图片包含 树, 物体, 户外&#10;&#10;已生成高可信度的说明">
            <a:extLst>
              <a:ext uri="{FF2B5EF4-FFF2-40B4-BE49-F238E27FC236}">
                <a16:creationId xmlns:a16="http://schemas.microsoft.com/office/drawing/2014/main" id="{773D5FDC-8B0C-4B8A-82FA-07EC2AC27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3" t="70792" b="12714"/>
          <a:stretch/>
        </p:blipFill>
        <p:spPr>
          <a:xfrm rot="2481594" flipH="1">
            <a:off x="9536024" y="5031057"/>
            <a:ext cx="1167121" cy="863120"/>
          </a:xfrm>
          <a:prstGeom prst="rect">
            <a:avLst/>
          </a:prstGeom>
        </p:spPr>
      </p:pic>
      <p:pic>
        <p:nvPicPr>
          <p:cNvPr id="12" name="图片 11" descr="图片包含 树, 物体, 户外&#10;&#10;已生成高可信度的说明">
            <a:extLst>
              <a:ext uri="{FF2B5EF4-FFF2-40B4-BE49-F238E27FC236}">
                <a16:creationId xmlns:a16="http://schemas.microsoft.com/office/drawing/2014/main" id="{56872322-A12E-4C07-9B7C-FE921943E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3" t="70792" b="12714"/>
          <a:stretch/>
        </p:blipFill>
        <p:spPr>
          <a:xfrm rot="20141906" flipH="1">
            <a:off x="8315746" y="879071"/>
            <a:ext cx="1106810" cy="779487"/>
          </a:xfrm>
          <a:prstGeom prst="rect">
            <a:avLst/>
          </a:prstGeom>
        </p:spPr>
      </p:pic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441ECE52-E427-41FB-B72D-E1B1C2389A6C}"/>
              </a:ext>
            </a:extLst>
          </p:cNvPr>
          <p:cNvSpPr/>
          <p:nvPr userDrawn="1"/>
        </p:nvSpPr>
        <p:spPr>
          <a:xfrm>
            <a:off x="3779521" y="5475496"/>
            <a:ext cx="4624764" cy="437051"/>
          </a:xfrm>
          <a:custGeom>
            <a:avLst/>
            <a:gdLst>
              <a:gd name="connsiteX0" fmla="*/ 0 w 1657456"/>
              <a:gd name="connsiteY0" fmla="*/ 0 h 246298"/>
              <a:gd name="connsiteX1" fmla="*/ 955105 w 1657456"/>
              <a:gd name="connsiteY1" fmla="*/ 0 h 246298"/>
              <a:gd name="connsiteX2" fmla="*/ 974131 w 1657456"/>
              <a:gd name="connsiteY2" fmla="*/ 0 h 246298"/>
              <a:gd name="connsiteX3" fmla="*/ 1657456 w 1657456"/>
              <a:gd name="connsiteY3" fmla="*/ 0 h 246298"/>
              <a:gd name="connsiteX4" fmla="*/ 1534307 w 1657456"/>
              <a:gd name="connsiteY4" fmla="*/ 123149 h 246298"/>
              <a:gd name="connsiteX5" fmla="*/ 1657456 w 1657456"/>
              <a:gd name="connsiteY5" fmla="*/ 246298 h 246298"/>
              <a:gd name="connsiteX6" fmla="*/ 974131 w 1657456"/>
              <a:gd name="connsiteY6" fmla="*/ 246298 h 246298"/>
              <a:gd name="connsiteX7" fmla="*/ 955105 w 1657456"/>
              <a:gd name="connsiteY7" fmla="*/ 246298 h 246298"/>
              <a:gd name="connsiteX8" fmla="*/ 0 w 1657456"/>
              <a:gd name="connsiteY8" fmla="*/ 246298 h 246298"/>
              <a:gd name="connsiteX9" fmla="*/ 123149 w 1657456"/>
              <a:gd name="connsiteY9" fmla="*/ 123149 h 24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7456" h="246298">
                <a:moveTo>
                  <a:pt x="0" y="0"/>
                </a:moveTo>
                <a:lnTo>
                  <a:pt x="955105" y="0"/>
                </a:lnTo>
                <a:lnTo>
                  <a:pt x="974131" y="0"/>
                </a:lnTo>
                <a:lnTo>
                  <a:pt x="1657456" y="0"/>
                </a:lnTo>
                <a:lnTo>
                  <a:pt x="1534307" y="123149"/>
                </a:lnTo>
                <a:lnTo>
                  <a:pt x="1657456" y="246298"/>
                </a:lnTo>
                <a:lnTo>
                  <a:pt x="974131" y="246298"/>
                </a:lnTo>
                <a:lnTo>
                  <a:pt x="955105" y="246298"/>
                </a:lnTo>
                <a:lnTo>
                  <a:pt x="0" y="246298"/>
                </a:lnTo>
                <a:lnTo>
                  <a:pt x="123149" y="123149"/>
                </a:lnTo>
                <a:close/>
              </a:path>
            </a:pathLst>
          </a:cu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6E1C335-17D2-417F-8EB4-71683CF15E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15694" y="1812237"/>
            <a:ext cx="2032820" cy="2032820"/>
          </a:xfrm>
          <a:prstGeom prst="rect">
            <a:avLst/>
          </a:prstGeom>
        </p:spPr>
      </p:pic>
      <p:pic>
        <p:nvPicPr>
          <p:cNvPr id="27" name="图片 26" descr="图片包含 游戏机, 建筑, 桥&#10;&#10;描述已自动生成">
            <a:extLst>
              <a:ext uri="{FF2B5EF4-FFF2-40B4-BE49-F238E27FC236}">
                <a16:creationId xmlns:a16="http://schemas.microsoft.com/office/drawing/2014/main" id="{D99BFF26-5DCD-455C-B6C0-0084BFE0173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07" y="5390865"/>
            <a:ext cx="1624008" cy="179102"/>
          </a:xfrm>
          <a:prstGeom prst="rect">
            <a:avLst/>
          </a:prstGeom>
        </p:spPr>
      </p:pic>
      <p:pic>
        <p:nvPicPr>
          <p:cNvPr id="28" name="图片 27" descr="图片包含 游戏机, 建筑, 桥&#10;&#10;描述已自动生成">
            <a:extLst>
              <a:ext uri="{FF2B5EF4-FFF2-40B4-BE49-F238E27FC236}">
                <a16:creationId xmlns:a16="http://schemas.microsoft.com/office/drawing/2014/main" id="{759D687A-2DF1-4A28-80CD-5002A40058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50" y="5827866"/>
            <a:ext cx="1624008" cy="179102"/>
          </a:xfrm>
          <a:prstGeom prst="rect">
            <a:avLst/>
          </a:prstGeom>
        </p:spPr>
      </p:pic>
      <p:sp>
        <p:nvSpPr>
          <p:cNvPr id="30" name="文本占位符 13">
            <a:extLst>
              <a:ext uri="{FF2B5EF4-FFF2-40B4-BE49-F238E27FC236}">
                <a16:creationId xmlns:a16="http://schemas.microsoft.com/office/drawing/2014/main" id="{4077D603-8B54-4DFF-914D-E97E663870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2980" y="5513489"/>
            <a:ext cx="361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1800" b="0" i="0" u="none" strike="noStrike" cap="none" spc="300" normalizeH="0" baseline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30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OfficePLUS</a:t>
            </a:r>
            <a:r>
              <a:rPr kumimoji="0" lang="en-US" altLang="zh-CN" sz="1800" b="0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 2019</a:t>
            </a: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微软雅黑"/>
                <a:cs typeface="+mn-cs"/>
              </a:rPr>
              <a:t>年终晚会</a:t>
            </a:r>
          </a:p>
        </p:txBody>
      </p:sp>
      <p:sp>
        <p:nvSpPr>
          <p:cNvPr id="35" name="文本占位符 34">
            <a:extLst>
              <a:ext uri="{FF2B5EF4-FFF2-40B4-BE49-F238E27FC236}">
                <a16:creationId xmlns:a16="http://schemas.microsoft.com/office/drawing/2014/main" id="{E2534E17-A9CB-46B6-9C5B-BC4F3389F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01055" y="686643"/>
            <a:ext cx="2185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kumimoji="0" lang="zh-CN" altLang="en-US" sz="1000" b="0" i="0" u="none" strike="noStrike" cap="none" spc="300" normalizeH="0" baseline="0" smtClean="0">
                <a:ln>
                  <a:noFill/>
                </a:ln>
                <a:solidFill>
                  <a:schemeClr val="accent4">
                    <a:lumMod val="20000"/>
                    <a:lumOff val="80000"/>
                    <a:alpha val="70000"/>
                  </a:schemeClr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36" name="文本占位符 34">
            <a:extLst>
              <a:ext uri="{FF2B5EF4-FFF2-40B4-BE49-F238E27FC236}">
                <a16:creationId xmlns:a16="http://schemas.microsoft.com/office/drawing/2014/main" id="{E690942C-CF34-4495-A4A6-917C7EAF00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7880" y="494471"/>
            <a:ext cx="2931564" cy="2154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800" b="0" i="0" u="none" strike="noStrike" cap="none" spc="600" normalizeH="0" baseline="0">
                <a:ln>
                  <a:noFill/>
                </a:ln>
                <a:solidFill>
                  <a:schemeClr val="accent4">
                    <a:lumMod val="20000"/>
                    <a:lumOff val="80000"/>
                    <a:alpha val="70000"/>
                  </a:schemeClr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  <a:alpha val="7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End of 2019 celebration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  <a:alpha val="70000"/>
                </a:scheme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FFFFFC2-DCEA-4C64-A451-2A7F5CAE583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76069" y="1856723"/>
            <a:ext cx="7431668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4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13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af-ZA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Microsoft JhengHei UI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/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1.5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dirty="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5798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64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39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0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0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8B8FE6-5934-4221-8646-D4D580B51F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2982" y="5513489"/>
            <a:ext cx="3617337" cy="369332"/>
          </a:xfrm>
        </p:spPr>
        <p:txBody>
          <a:bodyPr/>
          <a:lstStyle/>
          <a:p>
            <a:r>
              <a:rPr lang="en-US" altLang="zh-CN" dirty="0" err="1"/>
              <a:t>OfficePLUS</a:t>
            </a:r>
            <a:r>
              <a:rPr lang="en-US" altLang="zh-CN" dirty="0"/>
              <a:t> 2019</a:t>
            </a:r>
            <a:r>
              <a:rPr lang="zh-CN" altLang="en-US" dirty="0"/>
              <a:t>年终晚会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B82A485A-CCE6-4774-9F56-5319040EBE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7387" y="663197"/>
            <a:ext cx="1832553" cy="230832"/>
          </a:xfrm>
        </p:spPr>
        <p:txBody>
          <a:bodyPr/>
          <a:lstStyle/>
          <a:p>
            <a:r>
              <a:rPr lang="en-US" altLang="zh-CN" dirty="0"/>
              <a:t>[</a:t>
            </a:r>
            <a:r>
              <a:rPr lang="zh-CN" altLang="en-US" dirty="0"/>
              <a:t>辞旧迎新，再接再厉</a:t>
            </a:r>
            <a:r>
              <a:rPr lang="en-US" altLang="zh-CN" dirty="0"/>
              <a:t>]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C76F441-160E-49C9-94FF-487ABDFB98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7880" y="494471"/>
            <a:ext cx="2931564" cy="215444"/>
          </a:xfrm>
        </p:spPr>
        <p:txBody>
          <a:bodyPr/>
          <a:lstStyle/>
          <a:p>
            <a:r>
              <a:rPr lang="en-US" altLang="zh-CN" spc="0" dirty="0"/>
              <a:t>End of 2019 celebration</a:t>
            </a:r>
            <a:endParaRPr lang="zh-CN" altLang="en-US" spc="0" dirty="0"/>
          </a:p>
        </p:txBody>
      </p:sp>
    </p:spTree>
    <p:extLst>
      <p:ext uri="{BB962C8B-B14F-4D97-AF65-F5344CB8AC3E}">
        <p14:creationId xmlns:p14="http://schemas.microsoft.com/office/powerpoint/2010/main" val="37403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图形 7" descr="奖杯">
            <a:extLst>
              <a:ext uri="{FF2B5EF4-FFF2-40B4-BE49-F238E27FC236}">
                <a16:creationId xmlns:a16="http://schemas.microsoft.com/office/drawing/2014/main" id="{317E8AC8-8B31-42F4-8F3B-622AA070EEDA}"/>
              </a:ext>
            </a:extLst>
          </p:cNvPr>
          <p:cNvSpPr/>
          <p:nvPr/>
        </p:nvSpPr>
        <p:spPr>
          <a:xfrm>
            <a:off x="1536731" y="560427"/>
            <a:ext cx="9143530" cy="10306064"/>
          </a:xfrm>
          <a:custGeom>
            <a:avLst/>
            <a:gdLst>
              <a:gd name="connsiteX0" fmla="*/ 7424930 w 8676879"/>
              <a:gd name="connsiteY0" fmla="*/ 4710306 h 9780082"/>
              <a:gd name="connsiteX1" fmla="*/ 5689554 w 8676879"/>
              <a:gd name="connsiteY1" fmla="*/ 5540807 h 9780082"/>
              <a:gd name="connsiteX2" fmla="*/ 6433287 w 8676879"/>
              <a:gd name="connsiteY2" fmla="*/ 4784679 h 9780082"/>
              <a:gd name="connsiteX3" fmla="*/ 6718383 w 8676879"/>
              <a:gd name="connsiteY3" fmla="*/ 4412813 h 9780082"/>
              <a:gd name="connsiteX4" fmla="*/ 7053064 w 8676879"/>
              <a:gd name="connsiteY4" fmla="*/ 3235236 h 9780082"/>
              <a:gd name="connsiteX5" fmla="*/ 7053064 w 8676879"/>
              <a:gd name="connsiteY5" fmla="*/ 1623816 h 9780082"/>
              <a:gd name="connsiteX6" fmla="*/ 7920752 w 8676879"/>
              <a:gd name="connsiteY6" fmla="*/ 1623816 h 9780082"/>
              <a:gd name="connsiteX7" fmla="*/ 7920752 w 8676879"/>
              <a:gd name="connsiteY7" fmla="*/ 3507938 h 9780082"/>
              <a:gd name="connsiteX8" fmla="*/ 7424930 w 8676879"/>
              <a:gd name="connsiteY8" fmla="*/ 4710306 h 9780082"/>
              <a:gd name="connsiteX9" fmla="*/ 1264345 w 8676879"/>
              <a:gd name="connsiteY9" fmla="*/ 4710306 h 9780082"/>
              <a:gd name="connsiteX10" fmla="*/ 743733 w 8676879"/>
              <a:gd name="connsiteY10" fmla="*/ 3507938 h 9780082"/>
              <a:gd name="connsiteX11" fmla="*/ 743733 w 8676879"/>
              <a:gd name="connsiteY11" fmla="*/ 1611420 h 9780082"/>
              <a:gd name="connsiteX12" fmla="*/ 1611420 w 8676879"/>
              <a:gd name="connsiteY12" fmla="*/ 1611420 h 9780082"/>
              <a:gd name="connsiteX13" fmla="*/ 1611420 w 8676879"/>
              <a:gd name="connsiteY13" fmla="*/ 3222841 h 9780082"/>
              <a:gd name="connsiteX14" fmla="*/ 1946100 w 8676879"/>
              <a:gd name="connsiteY14" fmla="*/ 4400418 h 9780082"/>
              <a:gd name="connsiteX15" fmla="*/ 2231198 w 8676879"/>
              <a:gd name="connsiteY15" fmla="*/ 4772284 h 9780082"/>
              <a:gd name="connsiteX16" fmla="*/ 2974930 w 8676879"/>
              <a:gd name="connsiteY16" fmla="*/ 5528412 h 9780082"/>
              <a:gd name="connsiteX17" fmla="*/ 1264345 w 8676879"/>
              <a:gd name="connsiteY17" fmla="*/ 4710306 h 9780082"/>
              <a:gd name="connsiteX18" fmla="*/ 8676879 w 8676879"/>
              <a:gd name="connsiteY18" fmla="*/ 3470752 h 9780082"/>
              <a:gd name="connsiteX19" fmla="*/ 8676879 w 8676879"/>
              <a:gd name="connsiteY19" fmla="*/ 867688 h 9780082"/>
              <a:gd name="connsiteX20" fmla="*/ 7065459 w 8676879"/>
              <a:gd name="connsiteY20" fmla="*/ 867688 h 9780082"/>
              <a:gd name="connsiteX21" fmla="*/ 7065459 w 8676879"/>
              <a:gd name="connsiteY21" fmla="*/ 0 h 9780082"/>
              <a:gd name="connsiteX22" fmla="*/ 4338440 w 8676879"/>
              <a:gd name="connsiteY22" fmla="*/ 0 h 9780082"/>
              <a:gd name="connsiteX23" fmla="*/ 1611420 w 8676879"/>
              <a:gd name="connsiteY23" fmla="*/ 0 h 9780082"/>
              <a:gd name="connsiteX24" fmla="*/ 1611420 w 8676879"/>
              <a:gd name="connsiteY24" fmla="*/ 867688 h 9780082"/>
              <a:gd name="connsiteX25" fmla="*/ 0 w 8676879"/>
              <a:gd name="connsiteY25" fmla="*/ 867688 h 9780082"/>
              <a:gd name="connsiteX26" fmla="*/ 0 w 8676879"/>
              <a:gd name="connsiteY26" fmla="*/ 3458356 h 9780082"/>
              <a:gd name="connsiteX27" fmla="*/ 706546 w 8676879"/>
              <a:gd name="connsiteY27" fmla="*/ 5193732 h 9780082"/>
              <a:gd name="connsiteX28" fmla="*/ 3669080 w 8676879"/>
              <a:gd name="connsiteY28" fmla="*/ 6309331 h 9780082"/>
              <a:gd name="connsiteX29" fmla="*/ 3842618 w 8676879"/>
              <a:gd name="connsiteY29" fmla="*/ 6929108 h 9780082"/>
              <a:gd name="connsiteX30" fmla="*/ 3842618 w 8676879"/>
              <a:gd name="connsiteY30" fmla="*/ 8540528 h 9780082"/>
              <a:gd name="connsiteX31" fmla="*/ 3222841 w 8676879"/>
              <a:gd name="connsiteY31" fmla="*/ 8540528 h 9780082"/>
              <a:gd name="connsiteX32" fmla="*/ 2727019 w 8676879"/>
              <a:gd name="connsiteY32" fmla="*/ 9036350 h 9780082"/>
              <a:gd name="connsiteX33" fmla="*/ 2107242 w 8676879"/>
              <a:gd name="connsiteY33" fmla="*/ 9036350 h 9780082"/>
              <a:gd name="connsiteX34" fmla="*/ 1611420 w 8676879"/>
              <a:gd name="connsiteY34" fmla="*/ 9532172 h 9780082"/>
              <a:gd name="connsiteX35" fmla="*/ 1611420 w 8676879"/>
              <a:gd name="connsiteY35" fmla="*/ 9780083 h 9780082"/>
              <a:gd name="connsiteX36" fmla="*/ 7065459 w 8676879"/>
              <a:gd name="connsiteY36" fmla="*/ 9780083 h 9780082"/>
              <a:gd name="connsiteX37" fmla="*/ 7065459 w 8676879"/>
              <a:gd name="connsiteY37" fmla="*/ 9532172 h 9780082"/>
              <a:gd name="connsiteX38" fmla="*/ 6569637 w 8676879"/>
              <a:gd name="connsiteY38" fmla="*/ 9036350 h 9780082"/>
              <a:gd name="connsiteX39" fmla="*/ 5949860 w 8676879"/>
              <a:gd name="connsiteY39" fmla="*/ 9036350 h 9780082"/>
              <a:gd name="connsiteX40" fmla="*/ 5454039 w 8676879"/>
              <a:gd name="connsiteY40" fmla="*/ 8540528 h 9780082"/>
              <a:gd name="connsiteX41" fmla="*/ 4834261 w 8676879"/>
              <a:gd name="connsiteY41" fmla="*/ 8540528 h 9780082"/>
              <a:gd name="connsiteX42" fmla="*/ 4834261 w 8676879"/>
              <a:gd name="connsiteY42" fmla="*/ 6941504 h 9780082"/>
              <a:gd name="connsiteX43" fmla="*/ 5007799 w 8676879"/>
              <a:gd name="connsiteY43" fmla="*/ 6321726 h 9780082"/>
              <a:gd name="connsiteX44" fmla="*/ 7970334 w 8676879"/>
              <a:gd name="connsiteY44" fmla="*/ 5206128 h 9780082"/>
              <a:gd name="connsiteX45" fmla="*/ 8676879 w 8676879"/>
              <a:gd name="connsiteY45" fmla="*/ 3470752 h 978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676879" h="9780082">
                <a:moveTo>
                  <a:pt x="7424930" y="4710306"/>
                </a:moveTo>
                <a:cubicBezTo>
                  <a:pt x="6991086" y="5156545"/>
                  <a:pt x="6582033" y="5441643"/>
                  <a:pt x="5689554" y="5540807"/>
                </a:cubicBezTo>
                <a:cubicBezTo>
                  <a:pt x="5925069" y="5305292"/>
                  <a:pt x="6197771" y="5069777"/>
                  <a:pt x="6433287" y="4784679"/>
                </a:cubicBezTo>
                <a:cubicBezTo>
                  <a:pt x="6532450" y="4673120"/>
                  <a:pt x="6718383" y="4425209"/>
                  <a:pt x="6718383" y="4412813"/>
                </a:cubicBezTo>
                <a:cubicBezTo>
                  <a:pt x="6929108" y="4065738"/>
                  <a:pt x="7053064" y="3669080"/>
                  <a:pt x="7053064" y="3235236"/>
                </a:cubicBezTo>
                <a:lnTo>
                  <a:pt x="7053064" y="1623816"/>
                </a:lnTo>
                <a:lnTo>
                  <a:pt x="7920752" y="1623816"/>
                </a:lnTo>
                <a:lnTo>
                  <a:pt x="7920752" y="3507938"/>
                </a:lnTo>
                <a:cubicBezTo>
                  <a:pt x="7933147" y="3532730"/>
                  <a:pt x="7957938" y="4152507"/>
                  <a:pt x="7424930" y="4710306"/>
                </a:cubicBezTo>
                <a:close/>
                <a:moveTo>
                  <a:pt x="1264345" y="4710306"/>
                </a:moveTo>
                <a:cubicBezTo>
                  <a:pt x="718941" y="4152507"/>
                  <a:pt x="743733" y="3532730"/>
                  <a:pt x="743733" y="3507938"/>
                </a:cubicBezTo>
                <a:lnTo>
                  <a:pt x="743733" y="1611420"/>
                </a:lnTo>
                <a:lnTo>
                  <a:pt x="1611420" y="1611420"/>
                </a:lnTo>
                <a:lnTo>
                  <a:pt x="1611420" y="3222841"/>
                </a:lnTo>
                <a:cubicBezTo>
                  <a:pt x="1611420" y="3656685"/>
                  <a:pt x="1735376" y="4053342"/>
                  <a:pt x="1946100" y="4400418"/>
                </a:cubicBezTo>
                <a:cubicBezTo>
                  <a:pt x="1946100" y="4412813"/>
                  <a:pt x="2132033" y="4673120"/>
                  <a:pt x="2231198" y="4772284"/>
                </a:cubicBezTo>
                <a:cubicBezTo>
                  <a:pt x="2479108" y="5057381"/>
                  <a:pt x="2739415" y="5292897"/>
                  <a:pt x="2974930" y="5528412"/>
                </a:cubicBezTo>
                <a:cubicBezTo>
                  <a:pt x="2107242" y="5429247"/>
                  <a:pt x="1685794" y="5144150"/>
                  <a:pt x="1264345" y="4710306"/>
                </a:cubicBezTo>
                <a:close/>
                <a:moveTo>
                  <a:pt x="8676879" y="3470752"/>
                </a:moveTo>
                <a:lnTo>
                  <a:pt x="8676879" y="867688"/>
                </a:lnTo>
                <a:lnTo>
                  <a:pt x="7065459" y="867688"/>
                </a:lnTo>
                <a:lnTo>
                  <a:pt x="7065459" y="0"/>
                </a:lnTo>
                <a:lnTo>
                  <a:pt x="4338440" y="0"/>
                </a:lnTo>
                <a:lnTo>
                  <a:pt x="1611420" y="0"/>
                </a:lnTo>
                <a:lnTo>
                  <a:pt x="1611420" y="867688"/>
                </a:lnTo>
                <a:lnTo>
                  <a:pt x="0" y="867688"/>
                </a:lnTo>
                <a:lnTo>
                  <a:pt x="0" y="3458356"/>
                </a:lnTo>
                <a:cubicBezTo>
                  <a:pt x="0" y="3582312"/>
                  <a:pt x="0" y="4437604"/>
                  <a:pt x="706546" y="5193732"/>
                </a:cubicBezTo>
                <a:cubicBezTo>
                  <a:pt x="1388301" y="5912674"/>
                  <a:pt x="2218802" y="6284540"/>
                  <a:pt x="3669080" y="6309331"/>
                </a:cubicBezTo>
                <a:cubicBezTo>
                  <a:pt x="3780640" y="6495264"/>
                  <a:pt x="3842618" y="6705988"/>
                  <a:pt x="3842618" y="6929108"/>
                </a:cubicBezTo>
                <a:lnTo>
                  <a:pt x="3842618" y="8540528"/>
                </a:lnTo>
                <a:lnTo>
                  <a:pt x="3222841" y="8540528"/>
                </a:lnTo>
                <a:cubicBezTo>
                  <a:pt x="2950139" y="8540528"/>
                  <a:pt x="2727019" y="8763648"/>
                  <a:pt x="2727019" y="9036350"/>
                </a:cubicBezTo>
                <a:lnTo>
                  <a:pt x="2107242" y="9036350"/>
                </a:lnTo>
                <a:cubicBezTo>
                  <a:pt x="1834540" y="9036350"/>
                  <a:pt x="1611420" y="9259469"/>
                  <a:pt x="1611420" y="9532172"/>
                </a:cubicBezTo>
                <a:lnTo>
                  <a:pt x="1611420" y="9780083"/>
                </a:lnTo>
                <a:lnTo>
                  <a:pt x="7065459" y="9780083"/>
                </a:lnTo>
                <a:lnTo>
                  <a:pt x="7065459" y="9532172"/>
                </a:lnTo>
                <a:cubicBezTo>
                  <a:pt x="7065459" y="9259469"/>
                  <a:pt x="6842339" y="9036350"/>
                  <a:pt x="6569637" y="9036350"/>
                </a:cubicBezTo>
                <a:lnTo>
                  <a:pt x="5949860" y="9036350"/>
                </a:lnTo>
                <a:cubicBezTo>
                  <a:pt x="5949860" y="8763648"/>
                  <a:pt x="5726741" y="8540528"/>
                  <a:pt x="5454039" y="8540528"/>
                </a:cubicBezTo>
                <a:lnTo>
                  <a:pt x="4834261" y="8540528"/>
                </a:lnTo>
                <a:lnTo>
                  <a:pt x="4834261" y="6941504"/>
                </a:lnTo>
                <a:cubicBezTo>
                  <a:pt x="4834261" y="6718384"/>
                  <a:pt x="4896239" y="6507660"/>
                  <a:pt x="5007799" y="6321726"/>
                </a:cubicBezTo>
                <a:cubicBezTo>
                  <a:pt x="6458077" y="6296935"/>
                  <a:pt x="7288579" y="5912674"/>
                  <a:pt x="7970334" y="5206128"/>
                </a:cubicBezTo>
                <a:cubicBezTo>
                  <a:pt x="8676879" y="4462395"/>
                  <a:pt x="8676879" y="3594707"/>
                  <a:pt x="8676879" y="3470752"/>
                </a:cubicBezTo>
                <a:close/>
              </a:path>
            </a:pathLst>
          </a:custGeom>
          <a:gradFill>
            <a:gsLst>
              <a:gs pos="15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4">
                  <a:lumMod val="20000"/>
                  <a:lumOff val="80000"/>
                  <a:alpha val="13000"/>
                </a:schemeClr>
              </a:gs>
            </a:gsLst>
            <a:path path="circle">
              <a:fillToRect l="50000" t="50000" r="50000" b="50000"/>
            </a:path>
          </a:gradFill>
          <a:ln w="12700" cap="flat">
            <a:gradFill>
              <a:gsLst>
                <a:gs pos="0">
                  <a:schemeClr val="accent4">
                    <a:lumMod val="20000"/>
                    <a:lumOff val="80000"/>
                    <a:alpha val="91000"/>
                  </a:schemeClr>
                </a:gs>
                <a:gs pos="48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93BE6E1-DC17-47BD-B2A1-5235A4F85501}"/>
              </a:ext>
            </a:extLst>
          </p:cNvPr>
          <p:cNvGrpSpPr/>
          <p:nvPr/>
        </p:nvGrpSpPr>
        <p:grpSpPr>
          <a:xfrm>
            <a:off x="3252865" y="2661690"/>
            <a:ext cx="1889710" cy="724656"/>
            <a:chOff x="3588145" y="3118890"/>
            <a:chExt cx="1889710" cy="724656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74CC31D5-3A71-4A31-91FD-773ADBC7EF87}"/>
                </a:ext>
              </a:extLst>
            </p:cNvPr>
            <p:cNvSpPr/>
            <p:nvPr/>
          </p:nvSpPr>
          <p:spPr>
            <a:xfrm>
              <a:off x="3991924" y="3297264"/>
              <a:ext cx="1140145" cy="478922"/>
            </a:xfrm>
            <a:prstGeom prst="roundRect">
              <a:avLst/>
            </a:prstGeom>
            <a:solidFill>
              <a:srgbClr val="7A0009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7" name="图片 26" descr="图片包含 游戏机, 建筑, 桥&#10;&#10;描述已自动生成">
              <a:extLst>
                <a:ext uri="{FF2B5EF4-FFF2-40B4-BE49-F238E27FC236}">
                  <a16:creationId xmlns:a16="http://schemas.microsoft.com/office/drawing/2014/main" id="{764F723C-BA33-475C-B715-44B44167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60000" flipV="1">
              <a:off x="4092863" y="3231430"/>
              <a:ext cx="1384992" cy="139350"/>
            </a:xfrm>
            <a:prstGeom prst="rect">
              <a:avLst/>
            </a:prstGeom>
          </p:spPr>
        </p:pic>
        <p:pic>
          <p:nvPicPr>
            <p:cNvPr id="31" name="图片 30" descr="图片包含 游戏机, 建筑, 桥&#10;&#10;描述已自动生成">
              <a:extLst>
                <a:ext uri="{FF2B5EF4-FFF2-40B4-BE49-F238E27FC236}">
                  <a16:creationId xmlns:a16="http://schemas.microsoft.com/office/drawing/2014/main" id="{2D833ED7-B5C4-4D42-9806-3F2BF8185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60000" flipV="1">
              <a:off x="3588145" y="3704196"/>
              <a:ext cx="1384992" cy="139350"/>
            </a:xfrm>
            <a:prstGeom prst="rect">
              <a:avLst/>
            </a:prstGeom>
          </p:spPr>
        </p:pic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ED33C3A-3F01-4C75-9A2B-65981C5B3499}"/>
                </a:ext>
              </a:extLst>
            </p:cNvPr>
            <p:cNvGrpSpPr/>
            <p:nvPr/>
          </p:nvGrpSpPr>
          <p:grpSpPr>
            <a:xfrm>
              <a:off x="3800649" y="3118890"/>
              <a:ext cx="397387" cy="397387"/>
              <a:chOff x="3800649" y="3118890"/>
              <a:chExt cx="397387" cy="397387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0191A3D0-0747-4125-93D9-8186B4146DCE}"/>
                  </a:ext>
                </a:extLst>
              </p:cNvPr>
              <p:cNvSpPr/>
              <p:nvPr/>
            </p:nvSpPr>
            <p:spPr>
              <a:xfrm>
                <a:off x="3929271" y="3194374"/>
                <a:ext cx="140970" cy="140970"/>
              </a:xfrm>
              <a:prstGeom prst="ellipse">
                <a:avLst/>
              </a:prstGeom>
              <a:solidFill>
                <a:srgbClr val="7A0009"/>
              </a:solidFill>
              <a:ln>
                <a:noFill/>
              </a:ln>
              <a:effectLst>
                <a:outerShdw blurRad="177800" dist="63500" sx="105000" sy="105000" algn="ctr" rotWithShape="0">
                  <a:srgbClr val="2A0003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6" name="图形 4" descr="功能区">
                <a:extLst>
                  <a:ext uri="{FF2B5EF4-FFF2-40B4-BE49-F238E27FC236}">
                    <a16:creationId xmlns:a16="http://schemas.microsoft.com/office/drawing/2014/main" id="{39AEF2D6-901E-4EF8-ABA1-834EF8D869F6}"/>
                  </a:ext>
                </a:extLst>
              </p:cNvPr>
              <p:cNvGrpSpPr/>
              <p:nvPr/>
            </p:nvGrpSpPr>
            <p:grpSpPr>
              <a:xfrm>
                <a:off x="3800649" y="3118890"/>
                <a:ext cx="397387" cy="397387"/>
                <a:chOff x="5577840" y="2893699"/>
                <a:chExt cx="914400" cy="914400"/>
              </a:xfrm>
              <a:gradFill>
                <a:gsLst>
                  <a:gs pos="61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7" name="任意多边形: 形状 6">
                  <a:extLst>
                    <a:ext uri="{FF2B5EF4-FFF2-40B4-BE49-F238E27FC236}">
                      <a16:creationId xmlns:a16="http://schemas.microsoft.com/office/drawing/2014/main" id="{0B16AB45-FD21-4073-9F05-0AB2B23414BD}"/>
                    </a:ext>
                  </a:extLst>
                </p:cNvPr>
                <p:cNvSpPr/>
                <p:nvPr/>
              </p:nvSpPr>
              <p:spPr>
                <a:xfrm>
                  <a:off x="5755005" y="3467104"/>
                  <a:ext cx="263842" cy="293369"/>
                </a:xfrm>
                <a:custGeom>
                  <a:avLst/>
                  <a:gdLst>
                    <a:gd name="connsiteX0" fmla="*/ 205740 w 263842"/>
                    <a:gd name="connsiteY0" fmla="*/ 48578 h 293369"/>
                    <a:gd name="connsiteX1" fmla="*/ 167640 w 263842"/>
                    <a:gd name="connsiteY1" fmla="*/ 40957 h 293369"/>
                    <a:gd name="connsiteX2" fmla="*/ 118110 w 263842"/>
                    <a:gd name="connsiteY2" fmla="*/ 952 h 293369"/>
                    <a:gd name="connsiteX3" fmla="*/ 114300 w 263842"/>
                    <a:gd name="connsiteY3" fmla="*/ 0 h 293369"/>
                    <a:gd name="connsiteX4" fmla="*/ 0 w 263842"/>
                    <a:gd name="connsiteY4" fmla="*/ 224790 h 293369"/>
                    <a:gd name="connsiteX5" fmla="*/ 96203 w 263842"/>
                    <a:gd name="connsiteY5" fmla="*/ 202883 h 293369"/>
                    <a:gd name="connsiteX6" fmla="*/ 144780 w 263842"/>
                    <a:gd name="connsiteY6" fmla="*/ 293370 h 293369"/>
                    <a:gd name="connsiteX7" fmla="*/ 263843 w 263842"/>
                    <a:gd name="connsiteY7" fmla="*/ 60960 h 293369"/>
                    <a:gd name="connsiteX8" fmla="*/ 225742 w 263842"/>
                    <a:gd name="connsiteY8" fmla="*/ 46672 h 293369"/>
                    <a:gd name="connsiteX9" fmla="*/ 205740 w 263842"/>
                    <a:gd name="connsiteY9" fmla="*/ 48578 h 293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3842" h="293369">
                      <a:moveTo>
                        <a:pt x="205740" y="48578"/>
                      </a:moveTo>
                      <a:cubicBezTo>
                        <a:pt x="192405" y="48578"/>
                        <a:pt x="180023" y="45720"/>
                        <a:pt x="167640" y="40957"/>
                      </a:cubicBezTo>
                      <a:cubicBezTo>
                        <a:pt x="147637" y="33338"/>
                        <a:pt x="130492" y="19050"/>
                        <a:pt x="118110" y="952"/>
                      </a:cubicBezTo>
                      <a:cubicBezTo>
                        <a:pt x="117157" y="952"/>
                        <a:pt x="115253" y="0"/>
                        <a:pt x="114300" y="0"/>
                      </a:cubicBezTo>
                      <a:lnTo>
                        <a:pt x="0" y="224790"/>
                      </a:lnTo>
                      <a:lnTo>
                        <a:pt x="96203" y="202883"/>
                      </a:lnTo>
                      <a:lnTo>
                        <a:pt x="144780" y="293370"/>
                      </a:lnTo>
                      <a:lnTo>
                        <a:pt x="263843" y="60960"/>
                      </a:lnTo>
                      <a:cubicBezTo>
                        <a:pt x="250508" y="59055"/>
                        <a:pt x="237173" y="53340"/>
                        <a:pt x="225742" y="46672"/>
                      </a:cubicBezTo>
                      <a:cubicBezTo>
                        <a:pt x="219075" y="47625"/>
                        <a:pt x="212408" y="48578"/>
                        <a:pt x="205740" y="48578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" name="任意多边形: 形状 7">
                  <a:extLst>
                    <a:ext uri="{FF2B5EF4-FFF2-40B4-BE49-F238E27FC236}">
                      <a16:creationId xmlns:a16="http://schemas.microsoft.com/office/drawing/2014/main" id="{B064D5F4-6703-477B-949A-331AA8D14594}"/>
                    </a:ext>
                  </a:extLst>
                </p:cNvPr>
                <p:cNvSpPr/>
                <p:nvPr/>
              </p:nvSpPr>
              <p:spPr>
                <a:xfrm>
                  <a:off x="6048375" y="3472818"/>
                  <a:ext cx="272414" cy="281940"/>
                </a:xfrm>
                <a:custGeom>
                  <a:avLst/>
                  <a:gdLst>
                    <a:gd name="connsiteX0" fmla="*/ 111442 w 272414"/>
                    <a:gd name="connsiteY0" fmla="*/ 30480 h 281940"/>
                    <a:gd name="connsiteX1" fmla="*/ 69532 w 272414"/>
                    <a:gd name="connsiteY1" fmla="*/ 39053 h 281940"/>
                    <a:gd name="connsiteX2" fmla="*/ 47625 w 272414"/>
                    <a:gd name="connsiteY2" fmla="*/ 37147 h 281940"/>
                    <a:gd name="connsiteX3" fmla="*/ 0 w 272414"/>
                    <a:gd name="connsiteY3" fmla="*/ 55245 h 281940"/>
                    <a:gd name="connsiteX4" fmla="*/ 125730 w 272414"/>
                    <a:gd name="connsiteY4" fmla="*/ 281940 h 281940"/>
                    <a:gd name="connsiteX5" fmla="*/ 175260 w 272414"/>
                    <a:gd name="connsiteY5" fmla="*/ 200978 h 281940"/>
                    <a:gd name="connsiteX6" fmla="*/ 272415 w 272414"/>
                    <a:gd name="connsiteY6" fmla="*/ 217170 h 281940"/>
                    <a:gd name="connsiteX7" fmla="*/ 151448 w 272414"/>
                    <a:gd name="connsiteY7" fmla="*/ 0 h 281940"/>
                    <a:gd name="connsiteX8" fmla="*/ 111442 w 272414"/>
                    <a:gd name="connsiteY8" fmla="*/ 3048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414" h="281940">
                      <a:moveTo>
                        <a:pt x="111442" y="30480"/>
                      </a:moveTo>
                      <a:cubicBezTo>
                        <a:pt x="98107" y="36195"/>
                        <a:pt x="83820" y="39053"/>
                        <a:pt x="69532" y="39053"/>
                      </a:cubicBezTo>
                      <a:cubicBezTo>
                        <a:pt x="61913" y="39053"/>
                        <a:pt x="55245" y="38100"/>
                        <a:pt x="47625" y="37147"/>
                      </a:cubicBezTo>
                      <a:cubicBezTo>
                        <a:pt x="33338" y="46672"/>
                        <a:pt x="17145" y="53340"/>
                        <a:pt x="0" y="55245"/>
                      </a:cubicBezTo>
                      <a:lnTo>
                        <a:pt x="125730" y="281940"/>
                      </a:lnTo>
                      <a:lnTo>
                        <a:pt x="175260" y="200978"/>
                      </a:lnTo>
                      <a:lnTo>
                        <a:pt x="272415" y="217170"/>
                      </a:lnTo>
                      <a:lnTo>
                        <a:pt x="151448" y="0"/>
                      </a:lnTo>
                      <a:cubicBezTo>
                        <a:pt x="140970" y="13335"/>
                        <a:pt x="127635" y="23813"/>
                        <a:pt x="111442" y="30480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11" name="任意多边形: 形状 10">
                  <a:extLst>
                    <a:ext uri="{FF2B5EF4-FFF2-40B4-BE49-F238E27FC236}">
                      <a16:creationId xmlns:a16="http://schemas.microsoft.com/office/drawing/2014/main" id="{43CD36B6-FA0C-4DB3-92BE-ECEC4CBCC1EB}"/>
                    </a:ext>
                  </a:extLst>
                </p:cNvPr>
                <p:cNvSpPr/>
                <p:nvPr/>
              </p:nvSpPr>
              <p:spPr>
                <a:xfrm>
                  <a:off x="5758815" y="2943228"/>
                  <a:ext cx="554354" cy="554355"/>
                </a:xfrm>
                <a:custGeom>
                  <a:avLst/>
                  <a:gdLst>
                    <a:gd name="connsiteX0" fmla="*/ 273368 w 554354"/>
                    <a:gd name="connsiteY0" fmla="*/ 441960 h 554355"/>
                    <a:gd name="connsiteX1" fmla="*/ 108585 w 554354"/>
                    <a:gd name="connsiteY1" fmla="*/ 277178 h 554355"/>
                    <a:gd name="connsiteX2" fmla="*/ 273368 w 554354"/>
                    <a:gd name="connsiteY2" fmla="*/ 112395 h 554355"/>
                    <a:gd name="connsiteX3" fmla="*/ 438150 w 554354"/>
                    <a:gd name="connsiteY3" fmla="*/ 277178 h 554355"/>
                    <a:gd name="connsiteX4" fmla="*/ 273368 w 554354"/>
                    <a:gd name="connsiteY4" fmla="*/ 441960 h 554355"/>
                    <a:gd name="connsiteX5" fmla="*/ 554355 w 554354"/>
                    <a:gd name="connsiteY5" fmla="*/ 277178 h 554355"/>
                    <a:gd name="connsiteX6" fmla="*/ 531495 w 554354"/>
                    <a:gd name="connsiteY6" fmla="*/ 223838 h 554355"/>
                    <a:gd name="connsiteX7" fmla="*/ 531495 w 554354"/>
                    <a:gd name="connsiteY7" fmla="*/ 165735 h 554355"/>
                    <a:gd name="connsiteX8" fmla="*/ 494348 w 554354"/>
                    <a:gd name="connsiteY8" fmla="*/ 128588 h 554355"/>
                    <a:gd name="connsiteX9" fmla="*/ 473392 w 554354"/>
                    <a:gd name="connsiteY9" fmla="*/ 80963 h 554355"/>
                    <a:gd name="connsiteX10" fmla="*/ 419100 w 554354"/>
                    <a:gd name="connsiteY10" fmla="*/ 60008 h 554355"/>
                    <a:gd name="connsiteX11" fmla="*/ 378143 w 554354"/>
                    <a:gd name="connsiteY11" fmla="*/ 19050 h 554355"/>
                    <a:gd name="connsiteX12" fmla="*/ 325755 w 554354"/>
                    <a:gd name="connsiteY12" fmla="*/ 19050 h 554355"/>
                    <a:gd name="connsiteX13" fmla="*/ 277178 w 554354"/>
                    <a:gd name="connsiteY13" fmla="*/ 0 h 554355"/>
                    <a:gd name="connsiteX14" fmla="*/ 223838 w 554354"/>
                    <a:gd name="connsiteY14" fmla="*/ 22860 h 554355"/>
                    <a:gd name="connsiteX15" fmla="*/ 165735 w 554354"/>
                    <a:gd name="connsiteY15" fmla="*/ 22860 h 554355"/>
                    <a:gd name="connsiteX16" fmla="*/ 128588 w 554354"/>
                    <a:gd name="connsiteY16" fmla="*/ 60008 h 554355"/>
                    <a:gd name="connsiteX17" fmla="*/ 80963 w 554354"/>
                    <a:gd name="connsiteY17" fmla="*/ 80963 h 554355"/>
                    <a:gd name="connsiteX18" fmla="*/ 60007 w 554354"/>
                    <a:gd name="connsiteY18" fmla="*/ 135255 h 554355"/>
                    <a:gd name="connsiteX19" fmla="*/ 19050 w 554354"/>
                    <a:gd name="connsiteY19" fmla="*/ 176213 h 554355"/>
                    <a:gd name="connsiteX20" fmla="*/ 19050 w 554354"/>
                    <a:gd name="connsiteY20" fmla="*/ 228600 h 554355"/>
                    <a:gd name="connsiteX21" fmla="*/ 0 w 554354"/>
                    <a:gd name="connsiteY21" fmla="*/ 277178 h 554355"/>
                    <a:gd name="connsiteX22" fmla="*/ 22860 w 554354"/>
                    <a:gd name="connsiteY22" fmla="*/ 330518 h 554355"/>
                    <a:gd name="connsiteX23" fmla="*/ 22860 w 554354"/>
                    <a:gd name="connsiteY23" fmla="*/ 388620 h 554355"/>
                    <a:gd name="connsiteX24" fmla="*/ 60007 w 554354"/>
                    <a:gd name="connsiteY24" fmla="*/ 425768 h 554355"/>
                    <a:gd name="connsiteX25" fmla="*/ 80963 w 554354"/>
                    <a:gd name="connsiteY25" fmla="*/ 473393 h 554355"/>
                    <a:gd name="connsiteX26" fmla="*/ 135255 w 554354"/>
                    <a:gd name="connsiteY26" fmla="*/ 494348 h 554355"/>
                    <a:gd name="connsiteX27" fmla="*/ 176213 w 554354"/>
                    <a:gd name="connsiteY27" fmla="*/ 535305 h 554355"/>
                    <a:gd name="connsiteX28" fmla="*/ 228600 w 554354"/>
                    <a:gd name="connsiteY28" fmla="*/ 535305 h 554355"/>
                    <a:gd name="connsiteX29" fmla="*/ 277178 w 554354"/>
                    <a:gd name="connsiteY29" fmla="*/ 554355 h 554355"/>
                    <a:gd name="connsiteX30" fmla="*/ 330518 w 554354"/>
                    <a:gd name="connsiteY30" fmla="*/ 531495 h 554355"/>
                    <a:gd name="connsiteX31" fmla="*/ 388620 w 554354"/>
                    <a:gd name="connsiteY31" fmla="*/ 531495 h 554355"/>
                    <a:gd name="connsiteX32" fmla="*/ 425768 w 554354"/>
                    <a:gd name="connsiteY32" fmla="*/ 494348 h 554355"/>
                    <a:gd name="connsiteX33" fmla="*/ 473392 w 554354"/>
                    <a:gd name="connsiteY33" fmla="*/ 473393 h 554355"/>
                    <a:gd name="connsiteX34" fmla="*/ 494348 w 554354"/>
                    <a:gd name="connsiteY34" fmla="*/ 419100 h 554355"/>
                    <a:gd name="connsiteX35" fmla="*/ 535305 w 554354"/>
                    <a:gd name="connsiteY35" fmla="*/ 378143 h 554355"/>
                    <a:gd name="connsiteX36" fmla="*/ 535305 w 554354"/>
                    <a:gd name="connsiteY36" fmla="*/ 325755 h 554355"/>
                    <a:gd name="connsiteX37" fmla="*/ 554355 w 554354"/>
                    <a:gd name="connsiteY37" fmla="*/ 277178 h 55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54354" h="554355">
                      <a:moveTo>
                        <a:pt x="273368" y="441960"/>
                      </a:moveTo>
                      <a:cubicBezTo>
                        <a:pt x="182880" y="441960"/>
                        <a:pt x="108585" y="368618"/>
                        <a:pt x="108585" y="277178"/>
                      </a:cubicBezTo>
                      <a:cubicBezTo>
                        <a:pt x="108585" y="185738"/>
                        <a:pt x="182880" y="112395"/>
                        <a:pt x="273368" y="112395"/>
                      </a:cubicBezTo>
                      <a:cubicBezTo>
                        <a:pt x="363855" y="112395"/>
                        <a:pt x="438150" y="185738"/>
                        <a:pt x="438150" y="277178"/>
                      </a:cubicBezTo>
                      <a:cubicBezTo>
                        <a:pt x="438150" y="368618"/>
                        <a:pt x="363855" y="441960"/>
                        <a:pt x="273368" y="441960"/>
                      </a:cubicBezTo>
                      <a:close/>
                      <a:moveTo>
                        <a:pt x="554355" y="277178"/>
                      </a:moveTo>
                      <a:cubicBezTo>
                        <a:pt x="554355" y="256222"/>
                        <a:pt x="545783" y="237173"/>
                        <a:pt x="531495" y="223838"/>
                      </a:cubicBezTo>
                      <a:cubicBezTo>
                        <a:pt x="539115" y="205740"/>
                        <a:pt x="540068" y="184785"/>
                        <a:pt x="531495" y="165735"/>
                      </a:cubicBezTo>
                      <a:cubicBezTo>
                        <a:pt x="523875" y="148590"/>
                        <a:pt x="510540" y="135255"/>
                        <a:pt x="494348" y="128588"/>
                      </a:cubicBezTo>
                      <a:cubicBezTo>
                        <a:pt x="493395" y="111443"/>
                        <a:pt x="486728" y="94298"/>
                        <a:pt x="473392" y="80963"/>
                      </a:cubicBezTo>
                      <a:cubicBezTo>
                        <a:pt x="458153" y="65723"/>
                        <a:pt x="439103" y="59055"/>
                        <a:pt x="419100" y="60008"/>
                      </a:cubicBezTo>
                      <a:cubicBezTo>
                        <a:pt x="412433" y="41910"/>
                        <a:pt x="398145" y="26670"/>
                        <a:pt x="378143" y="19050"/>
                      </a:cubicBezTo>
                      <a:cubicBezTo>
                        <a:pt x="360998" y="12383"/>
                        <a:pt x="341948" y="12383"/>
                        <a:pt x="325755" y="19050"/>
                      </a:cubicBezTo>
                      <a:cubicBezTo>
                        <a:pt x="312420" y="7620"/>
                        <a:pt x="296228" y="0"/>
                        <a:pt x="277178" y="0"/>
                      </a:cubicBezTo>
                      <a:cubicBezTo>
                        <a:pt x="256223" y="0"/>
                        <a:pt x="237173" y="8573"/>
                        <a:pt x="223838" y="22860"/>
                      </a:cubicBezTo>
                      <a:cubicBezTo>
                        <a:pt x="205740" y="15240"/>
                        <a:pt x="184785" y="14288"/>
                        <a:pt x="165735" y="22860"/>
                      </a:cubicBezTo>
                      <a:cubicBezTo>
                        <a:pt x="148590" y="30480"/>
                        <a:pt x="135255" y="43815"/>
                        <a:pt x="128588" y="60008"/>
                      </a:cubicBezTo>
                      <a:cubicBezTo>
                        <a:pt x="111443" y="60960"/>
                        <a:pt x="94298" y="67628"/>
                        <a:pt x="80963" y="80963"/>
                      </a:cubicBezTo>
                      <a:cubicBezTo>
                        <a:pt x="65723" y="96203"/>
                        <a:pt x="59055" y="115252"/>
                        <a:pt x="60007" y="135255"/>
                      </a:cubicBezTo>
                      <a:cubicBezTo>
                        <a:pt x="41910" y="141923"/>
                        <a:pt x="26670" y="156210"/>
                        <a:pt x="19050" y="176213"/>
                      </a:cubicBezTo>
                      <a:cubicBezTo>
                        <a:pt x="12382" y="193358"/>
                        <a:pt x="12382" y="212408"/>
                        <a:pt x="19050" y="228600"/>
                      </a:cubicBezTo>
                      <a:cubicBezTo>
                        <a:pt x="7620" y="241935"/>
                        <a:pt x="0" y="258128"/>
                        <a:pt x="0" y="277178"/>
                      </a:cubicBezTo>
                      <a:cubicBezTo>
                        <a:pt x="0" y="298133"/>
                        <a:pt x="8572" y="317183"/>
                        <a:pt x="22860" y="330518"/>
                      </a:cubicBezTo>
                      <a:cubicBezTo>
                        <a:pt x="15240" y="348615"/>
                        <a:pt x="14288" y="369570"/>
                        <a:pt x="22860" y="388620"/>
                      </a:cubicBezTo>
                      <a:cubicBezTo>
                        <a:pt x="30480" y="405765"/>
                        <a:pt x="43815" y="419100"/>
                        <a:pt x="60007" y="425768"/>
                      </a:cubicBezTo>
                      <a:cubicBezTo>
                        <a:pt x="60960" y="442913"/>
                        <a:pt x="67628" y="460058"/>
                        <a:pt x="80963" y="473393"/>
                      </a:cubicBezTo>
                      <a:cubicBezTo>
                        <a:pt x="96203" y="488633"/>
                        <a:pt x="115253" y="495300"/>
                        <a:pt x="135255" y="494348"/>
                      </a:cubicBezTo>
                      <a:cubicBezTo>
                        <a:pt x="141923" y="512445"/>
                        <a:pt x="156210" y="527685"/>
                        <a:pt x="176213" y="535305"/>
                      </a:cubicBezTo>
                      <a:cubicBezTo>
                        <a:pt x="193358" y="541973"/>
                        <a:pt x="212408" y="541973"/>
                        <a:pt x="228600" y="535305"/>
                      </a:cubicBezTo>
                      <a:cubicBezTo>
                        <a:pt x="241935" y="546735"/>
                        <a:pt x="258127" y="554355"/>
                        <a:pt x="277178" y="554355"/>
                      </a:cubicBezTo>
                      <a:cubicBezTo>
                        <a:pt x="298133" y="554355"/>
                        <a:pt x="317183" y="545783"/>
                        <a:pt x="330518" y="531495"/>
                      </a:cubicBezTo>
                      <a:cubicBezTo>
                        <a:pt x="348615" y="539115"/>
                        <a:pt x="369570" y="540068"/>
                        <a:pt x="388620" y="531495"/>
                      </a:cubicBezTo>
                      <a:cubicBezTo>
                        <a:pt x="405765" y="523875"/>
                        <a:pt x="419100" y="510540"/>
                        <a:pt x="425768" y="494348"/>
                      </a:cubicBezTo>
                      <a:cubicBezTo>
                        <a:pt x="442913" y="493395"/>
                        <a:pt x="460058" y="486728"/>
                        <a:pt x="473392" y="473393"/>
                      </a:cubicBezTo>
                      <a:cubicBezTo>
                        <a:pt x="488633" y="458153"/>
                        <a:pt x="495300" y="439103"/>
                        <a:pt x="494348" y="419100"/>
                      </a:cubicBezTo>
                      <a:cubicBezTo>
                        <a:pt x="512445" y="412433"/>
                        <a:pt x="527685" y="398145"/>
                        <a:pt x="535305" y="378143"/>
                      </a:cubicBezTo>
                      <a:cubicBezTo>
                        <a:pt x="541973" y="360998"/>
                        <a:pt x="541973" y="341948"/>
                        <a:pt x="535305" y="325755"/>
                      </a:cubicBezTo>
                      <a:cubicBezTo>
                        <a:pt x="546735" y="313373"/>
                        <a:pt x="554355" y="296228"/>
                        <a:pt x="554355" y="277178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A8E9D59-D561-454D-B601-C5D90C4B70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46314" y="6130492"/>
            <a:ext cx="1694695" cy="230832"/>
          </a:xfrm>
        </p:spPr>
        <p:txBody>
          <a:bodyPr/>
          <a:lstStyle/>
          <a:p>
            <a:r>
              <a:rPr lang="zh-CN" altLang="en-US" dirty="0"/>
              <a:t>企业</a:t>
            </a:r>
            <a:r>
              <a:rPr lang="en-US" altLang="zh-CN" dirty="0"/>
              <a:t> 2019</a:t>
            </a:r>
            <a:r>
              <a:rPr lang="zh-CN" altLang="en-US" dirty="0"/>
              <a:t>年终晚会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6D888E-241C-435A-8CEA-48992FF1477A}"/>
              </a:ext>
            </a:extLst>
          </p:cNvPr>
          <p:cNvSpPr txBox="1"/>
          <p:nvPr/>
        </p:nvSpPr>
        <p:spPr>
          <a:xfrm>
            <a:off x="4400663" y="1170472"/>
            <a:ext cx="3390672" cy="701731"/>
          </a:xfrm>
          <a:prstGeom prst="rect">
            <a:avLst/>
          </a:prstGeom>
          <a:noFill/>
          <a:scene3d>
            <a:camera prst="perspectiveAbove">
              <a:rot lat="21000000" lon="0" rev="0"/>
            </a:camera>
            <a:lightRig rig="glow" dir="t"/>
          </a:scene3d>
          <a:sp3d>
            <a:extrusionClr>
              <a:schemeClr val="accent4">
                <a:lumMod val="20000"/>
                <a:lumOff val="80000"/>
              </a:schemeClr>
            </a:extrusionClr>
          </a:sp3d>
        </p:spPr>
        <p:txBody>
          <a:bodyPr wrap="none" rtlCol="0">
            <a:spAutoFit/>
            <a:sp3d extrusionH="101600" prstMaterial="metal">
              <a:extrusionClr>
                <a:schemeClr val="accent4">
                  <a:lumMod val="50000"/>
                </a:schemeClr>
              </a:extrusionClr>
            </a:sp3d>
          </a:bodyPr>
          <a:lstStyle>
            <a:lvl1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i="0" spc="300">
                <a:gradFill>
                  <a:gsLst>
                    <a:gs pos="53000">
                      <a:schemeClr val="accent4">
                        <a:lumMod val="10000"/>
                        <a:lumOff val="9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4400" spc="600" dirty="0"/>
              <a:t>优秀个人奖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9F82D71-BCDD-4578-BF01-7250FA09CF54}"/>
              </a:ext>
            </a:extLst>
          </p:cNvPr>
          <p:cNvSpPr txBox="1"/>
          <p:nvPr/>
        </p:nvSpPr>
        <p:spPr>
          <a:xfrm>
            <a:off x="5030383" y="1890317"/>
            <a:ext cx="2151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alpha val="80000"/>
                  </a:schemeClr>
                </a:solidFill>
              </a:rPr>
              <a:t>Outstanding individual award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B7A471-BFE6-4627-83AB-B9793EEC6692}"/>
              </a:ext>
            </a:extLst>
          </p:cNvPr>
          <p:cNvSpPr txBox="1"/>
          <p:nvPr/>
        </p:nvSpPr>
        <p:spPr>
          <a:xfrm>
            <a:off x="3919961" y="2910248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/>
              <a:t>XXX</a:t>
            </a:r>
            <a:endParaRPr lang="zh-CN" altLang="en-US" sz="1600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11CDC04-1EDC-4B24-8F25-1F98A9BB04B7}"/>
              </a:ext>
            </a:extLst>
          </p:cNvPr>
          <p:cNvGrpSpPr/>
          <p:nvPr/>
        </p:nvGrpSpPr>
        <p:grpSpPr>
          <a:xfrm>
            <a:off x="5151145" y="2661690"/>
            <a:ext cx="1889710" cy="724656"/>
            <a:chOff x="3588145" y="3118890"/>
            <a:chExt cx="1889710" cy="724656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BF780755-69DB-401A-B11E-40805632B23C}"/>
                </a:ext>
              </a:extLst>
            </p:cNvPr>
            <p:cNvSpPr/>
            <p:nvPr/>
          </p:nvSpPr>
          <p:spPr>
            <a:xfrm>
              <a:off x="3991924" y="3297264"/>
              <a:ext cx="1140145" cy="478922"/>
            </a:xfrm>
            <a:prstGeom prst="roundRect">
              <a:avLst/>
            </a:prstGeom>
            <a:solidFill>
              <a:srgbClr val="7A0009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5" name="图片 34" descr="图片包含 游戏机, 建筑, 桥&#10;&#10;描述已自动生成">
              <a:extLst>
                <a:ext uri="{FF2B5EF4-FFF2-40B4-BE49-F238E27FC236}">
                  <a16:creationId xmlns:a16="http://schemas.microsoft.com/office/drawing/2014/main" id="{CA8EA28F-15B1-4E3F-995F-54C33A66A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60000" flipV="1">
              <a:off x="4092863" y="3231430"/>
              <a:ext cx="1384992" cy="139350"/>
            </a:xfrm>
            <a:prstGeom prst="rect">
              <a:avLst/>
            </a:prstGeom>
          </p:spPr>
        </p:pic>
        <p:pic>
          <p:nvPicPr>
            <p:cNvPr id="36" name="图片 35" descr="图片包含 游戏机, 建筑, 桥&#10;&#10;描述已自动生成">
              <a:extLst>
                <a:ext uri="{FF2B5EF4-FFF2-40B4-BE49-F238E27FC236}">
                  <a16:creationId xmlns:a16="http://schemas.microsoft.com/office/drawing/2014/main" id="{56CD5780-E516-4802-B815-4A7E23523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60000" flipV="1">
              <a:off x="3588145" y="3704196"/>
              <a:ext cx="1384992" cy="139350"/>
            </a:xfrm>
            <a:prstGeom prst="rect">
              <a:avLst/>
            </a:prstGeom>
          </p:spPr>
        </p:pic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F89EB325-C5BA-4669-8B89-2E019512B6FB}"/>
                </a:ext>
              </a:extLst>
            </p:cNvPr>
            <p:cNvGrpSpPr/>
            <p:nvPr/>
          </p:nvGrpSpPr>
          <p:grpSpPr>
            <a:xfrm>
              <a:off x="3800649" y="3118890"/>
              <a:ext cx="397387" cy="397387"/>
              <a:chOff x="3800649" y="3118890"/>
              <a:chExt cx="397387" cy="397387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D2B86815-15EE-4160-81F7-BF3BBF15A94E}"/>
                  </a:ext>
                </a:extLst>
              </p:cNvPr>
              <p:cNvSpPr/>
              <p:nvPr/>
            </p:nvSpPr>
            <p:spPr>
              <a:xfrm>
                <a:off x="3929271" y="3194374"/>
                <a:ext cx="140970" cy="140970"/>
              </a:xfrm>
              <a:prstGeom prst="ellipse">
                <a:avLst/>
              </a:prstGeom>
              <a:solidFill>
                <a:srgbClr val="7A0009"/>
              </a:solidFill>
              <a:ln>
                <a:noFill/>
              </a:ln>
              <a:effectLst>
                <a:outerShdw blurRad="177800" dist="63500" sx="105000" sy="105000" algn="ctr" rotWithShape="0">
                  <a:srgbClr val="2A0003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39" name="图形 4" descr="功能区">
                <a:extLst>
                  <a:ext uri="{FF2B5EF4-FFF2-40B4-BE49-F238E27FC236}">
                    <a16:creationId xmlns:a16="http://schemas.microsoft.com/office/drawing/2014/main" id="{79798DA1-B5E7-46B1-83B8-75222D9E3380}"/>
                  </a:ext>
                </a:extLst>
              </p:cNvPr>
              <p:cNvGrpSpPr/>
              <p:nvPr/>
            </p:nvGrpSpPr>
            <p:grpSpPr>
              <a:xfrm>
                <a:off x="3800649" y="3118890"/>
                <a:ext cx="397387" cy="397387"/>
                <a:chOff x="5577840" y="2893699"/>
                <a:chExt cx="914400" cy="914400"/>
              </a:xfrm>
              <a:gradFill>
                <a:gsLst>
                  <a:gs pos="61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40" name="任意多边形: 形状 39">
                  <a:extLst>
                    <a:ext uri="{FF2B5EF4-FFF2-40B4-BE49-F238E27FC236}">
                      <a16:creationId xmlns:a16="http://schemas.microsoft.com/office/drawing/2014/main" id="{68474A9B-A8C4-4841-A3A9-CF65D18153D6}"/>
                    </a:ext>
                  </a:extLst>
                </p:cNvPr>
                <p:cNvSpPr/>
                <p:nvPr/>
              </p:nvSpPr>
              <p:spPr>
                <a:xfrm>
                  <a:off x="5755005" y="3467104"/>
                  <a:ext cx="263842" cy="293369"/>
                </a:xfrm>
                <a:custGeom>
                  <a:avLst/>
                  <a:gdLst>
                    <a:gd name="connsiteX0" fmla="*/ 205740 w 263842"/>
                    <a:gd name="connsiteY0" fmla="*/ 48578 h 293369"/>
                    <a:gd name="connsiteX1" fmla="*/ 167640 w 263842"/>
                    <a:gd name="connsiteY1" fmla="*/ 40957 h 293369"/>
                    <a:gd name="connsiteX2" fmla="*/ 118110 w 263842"/>
                    <a:gd name="connsiteY2" fmla="*/ 952 h 293369"/>
                    <a:gd name="connsiteX3" fmla="*/ 114300 w 263842"/>
                    <a:gd name="connsiteY3" fmla="*/ 0 h 293369"/>
                    <a:gd name="connsiteX4" fmla="*/ 0 w 263842"/>
                    <a:gd name="connsiteY4" fmla="*/ 224790 h 293369"/>
                    <a:gd name="connsiteX5" fmla="*/ 96203 w 263842"/>
                    <a:gd name="connsiteY5" fmla="*/ 202883 h 293369"/>
                    <a:gd name="connsiteX6" fmla="*/ 144780 w 263842"/>
                    <a:gd name="connsiteY6" fmla="*/ 293370 h 293369"/>
                    <a:gd name="connsiteX7" fmla="*/ 263843 w 263842"/>
                    <a:gd name="connsiteY7" fmla="*/ 60960 h 293369"/>
                    <a:gd name="connsiteX8" fmla="*/ 225742 w 263842"/>
                    <a:gd name="connsiteY8" fmla="*/ 46672 h 293369"/>
                    <a:gd name="connsiteX9" fmla="*/ 205740 w 263842"/>
                    <a:gd name="connsiteY9" fmla="*/ 48578 h 293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3842" h="293369">
                      <a:moveTo>
                        <a:pt x="205740" y="48578"/>
                      </a:moveTo>
                      <a:cubicBezTo>
                        <a:pt x="192405" y="48578"/>
                        <a:pt x="180023" y="45720"/>
                        <a:pt x="167640" y="40957"/>
                      </a:cubicBezTo>
                      <a:cubicBezTo>
                        <a:pt x="147637" y="33338"/>
                        <a:pt x="130492" y="19050"/>
                        <a:pt x="118110" y="952"/>
                      </a:cubicBezTo>
                      <a:cubicBezTo>
                        <a:pt x="117157" y="952"/>
                        <a:pt x="115253" y="0"/>
                        <a:pt x="114300" y="0"/>
                      </a:cubicBezTo>
                      <a:lnTo>
                        <a:pt x="0" y="224790"/>
                      </a:lnTo>
                      <a:lnTo>
                        <a:pt x="96203" y="202883"/>
                      </a:lnTo>
                      <a:lnTo>
                        <a:pt x="144780" y="293370"/>
                      </a:lnTo>
                      <a:lnTo>
                        <a:pt x="263843" y="60960"/>
                      </a:lnTo>
                      <a:cubicBezTo>
                        <a:pt x="250508" y="59055"/>
                        <a:pt x="237173" y="53340"/>
                        <a:pt x="225742" y="46672"/>
                      </a:cubicBezTo>
                      <a:cubicBezTo>
                        <a:pt x="219075" y="47625"/>
                        <a:pt x="212408" y="48578"/>
                        <a:pt x="205740" y="48578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任意多边形: 形状 40">
                  <a:extLst>
                    <a:ext uri="{FF2B5EF4-FFF2-40B4-BE49-F238E27FC236}">
                      <a16:creationId xmlns:a16="http://schemas.microsoft.com/office/drawing/2014/main" id="{D33961CD-A221-4403-8F35-29FD84017547}"/>
                    </a:ext>
                  </a:extLst>
                </p:cNvPr>
                <p:cNvSpPr/>
                <p:nvPr/>
              </p:nvSpPr>
              <p:spPr>
                <a:xfrm>
                  <a:off x="6048375" y="3472818"/>
                  <a:ext cx="272414" cy="281940"/>
                </a:xfrm>
                <a:custGeom>
                  <a:avLst/>
                  <a:gdLst>
                    <a:gd name="connsiteX0" fmla="*/ 111442 w 272414"/>
                    <a:gd name="connsiteY0" fmla="*/ 30480 h 281940"/>
                    <a:gd name="connsiteX1" fmla="*/ 69532 w 272414"/>
                    <a:gd name="connsiteY1" fmla="*/ 39053 h 281940"/>
                    <a:gd name="connsiteX2" fmla="*/ 47625 w 272414"/>
                    <a:gd name="connsiteY2" fmla="*/ 37147 h 281940"/>
                    <a:gd name="connsiteX3" fmla="*/ 0 w 272414"/>
                    <a:gd name="connsiteY3" fmla="*/ 55245 h 281940"/>
                    <a:gd name="connsiteX4" fmla="*/ 125730 w 272414"/>
                    <a:gd name="connsiteY4" fmla="*/ 281940 h 281940"/>
                    <a:gd name="connsiteX5" fmla="*/ 175260 w 272414"/>
                    <a:gd name="connsiteY5" fmla="*/ 200978 h 281940"/>
                    <a:gd name="connsiteX6" fmla="*/ 272415 w 272414"/>
                    <a:gd name="connsiteY6" fmla="*/ 217170 h 281940"/>
                    <a:gd name="connsiteX7" fmla="*/ 151448 w 272414"/>
                    <a:gd name="connsiteY7" fmla="*/ 0 h 281940"/>
                    <a:gd name="connsiteX8" fmla="*/ 111442 w 272414"/>
                    <a:gd name="connsiteY8" fmla="*/ 3048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414" h="281940">
                      <a:moveTo>
                        <a:pt x="111442" y="30480"/>
                      </a:moveTo>
                      <a:cubicBezTo>
                        <a:pt x="98107" y="36195"/>
                        <a:pt x="83820" y="39053"/>
                        <a:pt x="69532" y="39053"/>
                      </a:cubicBezTo>
                      <a:cubicBezTo>
                        <a:pt x="61913" y="39053"/>
                        <a:pt x="55245" y="38100"/>
                        <a:pt x="47625" y="37147"/>
                      </a:cubicBezTo>
                      <a:cubicBezTo>
                        <a:pt x="33338" y="46672"/>
                        <a:pt x="17145" y="53340"/>
                        <a:pt x="0" y="55245"/>
                      </a:cubicBezTo>
                      <a:lnTo>
                        <a:pt x="125730" y="281940"/>
                      </a:lnTo>
                      <a:lnTo>
                        <a:pt x="175260" y="200978"/>
                      </a:lnTo>
                      <a:lnTo>
                        <a:pt x="272415" y="217170"/>
                      </a:lnTo>
                      <a:lnTo>
                        <a:pt x="151448" y="0"/>
                      </a:lnTo>
                      <a:cubicBezTo>
                        <a:pt x="140970" y="13335"/>
                        <a:pt x="127635" y="23813"/>
                        <a:pt x="111442" y="30480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42" name="任意多边形: 形状 41">
                  <a:extLst>
                    <a:ext uri="{FF2B5EF4-FFF2-40B4-BE49-F238E27FC236}">
                      <a16:creationId xmlns:a16="http://schemas.microsoft.com/office/drawing/2014/main" id="{75BFC7E1-589B-42C7-81C2-CD69B8B796C4}"/>
                    </a:ext>
                  </a:extLst>
                </p:cNvPr>
                <p:cNvSpPr/>
                <p:nvPr/>
              </p:nvSpPr>
              <p:spPr>
                <a:xfrm>
                  <a:off x="5758815" y="2943228"/>
                  <a:ext cx="554354" cy="554355"/>
                </a:xfrm>
                <a:custGeom>
                  <a:avLst/>
                  <a:gdLst>
                    <a:gd name="connsiteX0" fmla="*/ 273368 w 554354"/>
                    <a:gd name="connsiteY0" fmla="*/ 441960 h 554355"/>
                    <a:gd name="connsiteX1" fmla="*/ 108585 w 554354"/>
                    <a:gd name="connsiteY1" fmla="*/ 277178 h 554355"/>
                    <a:gd name="connsiteX2" fmla="*/ 273368 w 554354"/>
                    <a:gd name="connsiteY2" fmla="*/ 112395 h 554355"/>
                    <a:gd name="connsiteX3" fmla="*/ 438150 w 554354"/>
                    <a:gd name="connsiteY3" fmla="*/ 277178 h 554355"/>
                    <a:gd name="connsiteX4" fmla="*/ 273368 w 554354"/>
                    <a:gd name="connsiteY4" fmla="*/ 441960 h 554355"/>
                    <a:gd name="connsiteX5" fmla="*/ 554355 w 554354"/>
                    <a:gd name="connsiteY5" fmla="*/ 277178 h 554355"/>
                    <a:gd name="connsiteX6" fmla="*/ 531495 w 554354"/>
                    <a:gd name="connsiteY6" fmla="*/ 223838 h 554355"/>
                    <a:gd name="connsiteX7" fmla="*/ 531495 w 554354"/>
                    <a:gd name="connsiteY7" fmla="*/ 165735 h 554355"/>
                    <a:gd name="connsiteX8" fmla="*/ 494348 w 554354"/>
                    <a:gd name="connsiteY8" fmla="*/ 128588 h 554355"/>
                    <a:gd name="connsiteX9" fmla="*/ 473392 w 554354"/>
                    <a:gd name="connsiteY9" fmla="*/ 80963 h 554355"/>
                    <a:gd name="connsiteX10" fmla="*/ 419100 w 554354"/>
                    <a:gd name="connsiteY10" fmla="*/ 60008 h 554355"/>
                    <a:gd name="connsiteX11" fmla="*/ 378143 w 554354"/>
                    <a:gd name="connsiteY11" fmla="*/ 19050 h 554355"/>
                    <a:gd name="connsiteX12" fmla="*/ 325755 w 554354"/>
                    <a:gd name="connsiteY12" fmla="*/ 19050 h 554355"/>
                    <a:gd name="connsiteX13" fmla="*/ 277178 w 554354"/>
                    <a:gd name="connsiteY13" fmla="*/ 0 h 554355"/>
                    <a:gd name="connsiteX14" fmla="*/ 223838 w 554354"/>
                    <a:gd name="connsiteY14" fmla="*/ 22860 h 554355"/>
                    <a:gd name="connsiteX15" fmla="*/ 165735 w 554354"/>
                    <a:gd name="connsiteY15" fmla="*/ 22860 h 554355"/>
                    <a:gd name="connsiteX16" fmla="*/ 128588 w 554354"/>
                    <a:gd name="connsiteY16" fmla="*/ 60008 h 554355"/>
                    <a:gd name="connsiteX17" fmla="*/ 80963 w 554354"/>
                    <a:gd name="connsiteY17" fmla="*/ 80963 h 554355"/>
                    <a:gd name="connsiteX18" fmla="*/ 60007 w 554354"/>
                    <a:gd name="connsiteY18" fmla="*/ 135255 h 554355"/>
                    <a:gd name="connsiteX19" fmla="*/ 19050 w 554354"/>
                    <a:gd name="connsiteY19" fmla="*/ 176213 h 554355"/>
                    <a:gd name="connsiteX20" fmla="*/ 19050 w 554354"/>
                    <a:gd name="connsiteY20" fmla="*/ 228600 h 554355"/>
                    <a:gd name="connsiteX21" fmla="*/ 0 w 554354"/>
                    <a:gd name="connsiteY21" fmla="*/ 277178 h 554355"/>
                    <a:gd name="connsiteX22" fmla="*/ 22860 w 554354"/>
                    <a:gd name="connsiteY22" fmla="*/ 330518 h 554355"/>
                    <a:gd name="connsiteX23" fmla="*/ 22860 w 554354"/>
                    <a:gd name="connsiteY23" fmla="*/ 388620 h 554355"/>
                    <a:gd name="connsiteX24" fmla="*/ 60007 w 554354"/>
                    <a:gd name="connsiteY24" fmla="*/ 425768 h 554355"/>
                    <a:gd name="connsiteX25" fmla="*/ 80963 w 554354"/>
                    <a:gd name="connsiteY25" fmla="*/ 473393 h 554355"/>
                    <a:gd name="connsiteX26" fmla="*/ 135255 w 554354"/>
                    <a:gd name="connsiteY26" fmla="*/ 494348 h 554355"/>
                    <a:gd name="connsiteX27" fmla="*/ 176213 w 554354"/>
                    <a:gd name="connsiteY27" fmla="*/ 535305 h 554355"/>
                    <a:gd name="connsiteX28" fmla="*/ 228600 w 554354"/>
                    <a:gd name="connsiteY28" fmla="*/ 535305 h 554355"/>
                    <a:gd name="connsiteX29" fmla="*/ 277178 w 554354"/>
                    <a:gd name="connsiteY29" fmla="*/ 554355 h 554355"/>
                    <a:gd name="connsiteX30" fmla="*/ 330518 w 554354"/>
                    <a:gd name="connsiteY30" fmla="*/ 531495 h 554355"/>
                    <a:gd name="connsiteX31" fmla="*/ 388620 w 554354"/>
                    <a:gd name="connsiteY31" fmla="*/ 531495 h 554355"/>
                    <a:gd name="connsiteX32" fmla="*/ 425768 w 554354"/>
                    <a:gd name="connsiteY32" fmla="*/ 494348 h 554355"/>
                    <a:gd name="connsiteX33" fmla="*/ 473392 w 554354"/>
                    <a:gd name="connsiteY33" fmla="*/ 473393 h 554355"/>
                    <a:gd name="connsiteX34" fmla="*/ 494348 w 554354"/>
                    <a:gd name="connsiteY34" fmla="*/ 419100 h 554355"/>
                    <a:gd name="connsiteX35" fmla="*/ 535305 w 554354"/>
                    <a:gd name="connsiteY35" fmla="*/ 378143 h 554355"/>
                    <a:gd name="connsiteX36" fmla="*/ 535305 w 554354"/>
                    <a:gd name="connsiteY36" fmla="*/ 325755 h 554355"/>
                    <a:gd name="connsiteX37" fmla="*/ 554355 w 554354"/>
                    <a:gd name="connsiteY37" fmla="*/ 277178 h 55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54354" h="554355">
                      <a:moveTo>
                        <a:pt x="273368" y="441960"/>
                      </a:moveTo>
                      <a:cubicBezTo>
                        <a:pt x="182880" y="441960"/>
                        <a:pt x="108585" y="368618"/>
                        <a:pt x="108585" y="277178"/>
                      </a:cubicBezTo>
                      <a:cubicBezTo>
                        <a:pt x="108585" y="185738"/>
                        <a:pt x="182880" y="112395"/>
                        <a:pt x="273368" y="112395"/>
                      </a:cubicBezTo>
                      <a:cubicBezTo>
                        <a:pt x="363855" y="112395"/>
                        <a:pt x="438150" y="185738"/>
                        <a:pt x="438150" y="277178"/>
                      </a:cubicBezTo>
                      <a:cubicBezTo>
                        <a:pt x="438150" y="368618"/>
                        <a:pt x="363855" y="441960"/>
                        <a:pt x="273368" y="441960"/>
                      </a:cubicBezTo>
                      <a:close/>
                      <a:moveTo>
                        <a:pt x="554355" y="277178"/>
                      </a:moveTo>
                      <a:cubicBezTo>
                        <a:pt x="554355" y="256222"/>
                        <a:pt x="545783" y="237173"/>
                        <a:pt x="531495" y="223838"/>
                      </a:cubicBezTo>
                      <a:cubicBezTo>
                        <a:pt x="539115" y="205740"/>
                        <a:pt x="540068" y="184785"/>
                        <a:pt x="531495" y="165735"/>
                      </a:cubicBezTo>
                      <a:cubicBezTo>
                        <a:pt x="523875" y="148590"/>
                        <a:pt x="510540" y="135255"/>
                        <a:pt x="494348" y="128588"/>
                      </a:cubicBezTo>
                      <a:cubicBezTo>
                        <a:pt x="493395" y="111443"/>
                        <a:pt x="486728" y="94298"/>
                        <a:pt x="473392" y="80963"/>
                      </a:cubicBezTo>
                      <a:cubicBezTo>
                        <a:pt x="458153" y="65723"/>
                        <a:pt x="439103" y="59055"/>
                        <a:pt x="419100" y="60008"/>
                      </a:cubicBezTo>
                      <a:cubicBezTo>
                        <a:pt x="412433" y="41910"/>
                        <a:pt x="398145" y="26670"/>
                        <a:pt x="378143" y="19050"/>
                      </a:cubicBezTo>
                      <a:cubicBezTo>
                        <a:pt x="360998" y="12383"/>
                        <a:pt x="341948" y="12383"/>
                        <a:pt x="325755" y="19050"/>
                      </a:cubicBezTo>
                      <a:cubicBezTo>
                        <a:pt x="312420" y="7620"/>
                        <a:pt x="296228" y="0"/>
                        <a:pt x="277178" y="0"/>
                      </a:cubicBezTo>
                      <a:cubicBezTo>
                        <a:pt x="256223" y="0"/>
                        <a:pt x="237173" y="8573"/>
                        <a:pt x="223838" y="22860"/>
                      </a:cubicBezTo>
                      <a:cubicBezTo>
                        <a:pt x="205740" y="15240"/>
                        <a:pt x="184785" y="14288"/>
                        <a:pt x="165735" y="22860"/>
                      </a:cubicBezTo>
                      <a:cubicBezTo>
                        <a:pt x="148590" y="30480"/>
                        <a:pt x="135255" y="43815"/>
                        <a:pt x="128588" y="60008"/>
                      </a:cubicBezTo>
                      <a:cubicBezTo>
                        <a:pt x="111443" y="60960"/>
                        <a:pt x="94298" y="67628"/>
                        <a:pt x="80963" y="80963"/>
                      </a:cubicBezTo>
                      <a:cubicBezTo>
                        <a:pt x="65723" y="96203"/>
                        <a:pt x="59055" y="115252"/>
                        <a:pt x="60007" y="135255"/>
                      </a:cubicBezTo>
                      <a:cubicBezTo>
                        <a:pt x="41910" y="141923"/>
                        <a:pt x="26670" y="156210"/>
                        <a:pt x="19050" y="176213"/>
                      </a:cubicBezTo>
                      <a:cubicBezTo>
                        <a:pt x="12382" y="193358"/>
                        <a:pt x="12382" y="212408"/>
                        <a:pt x="19050" y="228600"/>
                      </a:cubicBezTo>
                      <a:cubicBezTo>
                        <a:pt x="7620" y="241935"/>
                        <a:pt x="0" y="258128"/>
                        <a:pt x="0" y="277178"/>
                      </a:cubicBezTo>
                      <a:cubicBezTo>
                        <a:pt x="0" y="298133"/>
                        <a:pt x="8572" y="317183"/>
                        <a:pt x="22860" y="330518"/>
                      </a:cubicBezTo>
                      <a:cubicBezTo>
                        <a:pt x="15240" y="348615"/>
                        <a:pt x="14288" y="369570"/>
                        <a:pt x="22860" y="388620"/>
                      </a:cubicBezTo>
                      <a:cubicBezTo>
                        <a:pt x="30480" y="405765"/>
                        <a:pt x="43815" y="419100"/>
                        <a:pt x="60007" y="425768"/>
                      </a:cubicBezTo>
                      <a:cubicBezTo>
                        <a:pt x="60960" y="442913"/>
                        <a:pt x="67628" y="460058"/>
                        <a:pt x="80963" y="473393"/>
                      </a:cubicBezTo>
                      <a:cubicBezTo>
                        <a:pt x="96203" y="488633"/>
                        <a:pt x="115253" y="495300"/>
                        <a:pt x="135255" y="494348"/>
                      </a:cubicBezTo>
                      <a:cubicBezTo>
                        <a:pt x="141923" y="512445"/>
                        <a:pt x="156210" y="527685"/>
                        <a:pt x="176213" y="535305"/>
                      </a:cubicBezTo>
                      <a:cubicBezTo>
                        <a:pt x="193358" y="541973"/>
                        <a:pt x="212408" y="541973"/>
                        <a:pt x="228600" y="535305"/>
                      </a:cubicBezTo>
                      <a:cubicBezTo>
                        <a:pt x="241935" y="546735"/>
                        <a:pt x="258127" y="554355"/>
                        <a:pt x="277178" y="554355"/>
                      </a:cubicBezTo>
                      <a:cubicBezTo>
                        <a:pt x="298133" y="554355"/>
                        <a:pt x="317183" y="545783"/>
                        <a:pt x="330518" y="531495"/>
                      </a:cubicBezTo>
                      <a:cubicBezTo>
                        <a:pt x="348615" y="539115"/>
                        <a:pt x="369570" y="540068"/>
                        <a:pt x="388620" y="531495"/>
                      </a:cubicBezTo>
                      <a:cubicBezTo>
                        <a:pt x="405765" y="523875"/>
                        <a:pt x="419100" y="510540"/>
                        <a:pt x="425768" y="494348"/>
                      </a:cubicBezTo>
                      <a:cubicBezTo>
                        <a:pt x="442913" y="493395"/>
                        <a:pt x="460058" y="486728"/>
                        <a:pt x="473392" y="473393"/>
                      </a:cubicBezTo>
                      <a:cubicBezTo>
                        <a:pt x="488633" y="458153"/>
                        <a:pt x="495300" y="439103"/>
                        <a:pt x="494348" y="419100"/>
                      </a:cubicBezTo>
                      <a:cubicBezTo>
                        <a:pt x="512445" y="412433"/>
                        <a:pt x="527685" y="398145"/>
                        <a:pt x="535305" y="378143"/>
                      </a:cubicBezTo>
                      <a:cubicBezTo>
                        <a:pt x="541973" y="360998"/>
                        <a:pt x="541973" y="341948"/>
                        <a:pt x="535305" y="325755"/>
                      </a:cubicBezTo>
                      <a:cubicBezTo>
                        <a:pt x="546735" y="313373"/>
                        <a:pt x="554355" y="296228"/>
                        <a:pt x="554355" y="277178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4D8017A8-9ABF-4296-BA07-DB7737F647EE}"/>
              </a:ext>
            </a:extLst>
          </p:cNvPr>
          <p:cNvSpPr txBox="1"/>
          <p:nvPr/>
        </p:nvSpPr>
        <p:spPr>
          <a:xfrm>
            <a:off x="5818241" y="2910248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/>
              <a:t>XXX</a:t>
            </a:r>
            <a:endParaRPr lang="zh-CN" altLang="en-US" sz="1600" dirty="0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E49D5C1-F050-4806-A252-CEF80E5EDA07}"/>
              </a:ext>
            </a:extLst>
          </p:cNvPr>
          <p:cNvGrpSpPr/>
          <p:nvPr/>
        </p:nvGrpSpPr>
        <p:grpSpPr>
          <a:xfrm>
            <a:off x="7048316" y="2661690"/>
            <a:ext cx="1889710" cy="724656"/>
            <a:chOff x="3588145" y="3118890"/>
            <a:chExt cx="1889710" cy="724656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115D9A84-1E31-4F23-A578-20E6B2ED7115}"/>
                </a:ext>
              </a:extLst>
            </p:cNvPr>
            <p:cNvSpPr/>
            <p:nvPr/>
          </p:nvSpPr>
          <p:spPr>
            <a:xfrm>
              <a:off x="3991924" y="3297264"/>
              <a:ext cx="1140145" cy="478922"/>
            </a:xfrm>
            <a:prstGeom prst="roundRect">
              <a:avLst/>
            </a:prstGeom>
            <a:solidFill>
              <a:srgbClr val="7A0009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46" name="图片 45" descr="图片包含 游戏机, 建筑, 桥&#10;&#10;描述已自动生成">
              <a:extLst>
                <a:ext uri="{FF2B5EF4-FFF2-40B4-BE49-F238E27FC236}">
                  <a16:creationId xmlns:a16="http://schemas.microsoft.com/office/drawing/2014/main" id="{2308679A-B9DD-40E3-95B8-1B903A29E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60000" flipV="1">
              <a:off x="4092863" y="3231430"/>
              <a:ext cx="1384992" cy="139350"/>
            </a:xfrm>
            <a:prstGeom prst="rect">
              <a:avLst/>
            </a:prstGeom>
          </p:spPr>
        </p:pic>
        <p:pic>
          <p:nvPicPr>
            <p:cNvPr id="47" name="图片 46" descr="图片包含 游戏机, 建筑, 桥&#10;&#10;描述已自动生成">
              <a:extLst>
                <a:ext uri="{FF2B5EF4-FFF2-40B4-BE49-F238E27FC236}">
                  <a16:creationId xmlns:a16="http://schemas.microsoft.com/office/drawing/2014/main" id="{E16CD08C-07C7-4CFD-9E37-0B7EDCB4D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60000" flipV="1">
              <a:off x="3588145" y="3704196"/>
              <a:ext cx="1384992" cy="139350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CF0E113B-EA78-491B-A375-53B5409CD713}"/>
                </a:ext>
              </a:extLst>
            </p:cNvPr>
            <p:cNvGrpSpPr/>
            <p:nvPr/>
          </p:nvGrpSpPr>
          <p:grpSpPr>
            <a:xfrm>
              <a:off x="3800649" y="3118890"/>
              <a:ext cx="397387" cy="397387"/>
              <a:chOff x="3800649" y="3118890"/>
              <a:chExt cx="397387" cy="397387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9739E2BD-EEA6-40DE-A7F9-C931C3EF2510}"/>
                  </a:ext>
                </a:extLst>
              </p:cNvPr>
              <p:cNvSpPr/>
              <p:nvPr/>
            </p:nvSpPr>
            <p:spPr>
              <a:xfrm>
                <a:off x="3929271" y="3194374"/>
                <a:ext cx="140970" cy="140970"/>
              </a:xfrm>
              <a:prstGeom prst="ellipse">
                <a:avLst/>
              </a:prstGeom>
              <a:solidFill>
                <a:srgbClr val="7A0009"/>
              </a:solidFill>
              <a:ln>
                <a:noFill/>
              </a:ln>
              <a:effectLst>
                <a:outerShdw blurRad="177800" dist="63500" sx="105000" sy="105000" algn="ctr" rotWithShape="0">
                  <a:srgbClr val="2A0003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50" name="图形 4" descr="功能区">
                <a:extLst>
                  <a:ext uri="{FF2B5EF4-FFF2-40B4-BE49-F238E27FC236}">
                    <a16:creationId xmlns:a16="http://schemas.microsoft.com/office/drawing/2014/main" id="{5FD0D23A-A9F6-4654-8AD9-19AA070B164E}"/>
                  </a:ext>
                </a:extLst>
              </p:cNvPr>
              <p:cNvGrpSpPr/>
              <p:nvPr/>
            </p:nvGrpSpPr>
            <p:grpSpPr>
              <a:xfrm>
                <a:off x="3800649" y="3118890"/>
                <a:ext cx="397387" cy="397387"/>
                <a:chOff x="5577840" y="2893699"/>
                <a:chExt cx="914400" cy="914400"/>
              </a:xfrm>
              <a:gradFill>
                <a:gsLst>
                  <a:gs pos="61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51" name="任意多边形: 形状 50">
                  <a:extLst>
                    <a:ext uri="{FF2B5EF4-FFF2-40B4-BE49-F238E27FC236}">
                      <a16:creationId xmlns:a16="http://schemas.microsoft.com/office/drawing/2014/main" id="{76377846-561F-4601-8D8E-583F45FE0B0E}"/>
                    </a:ext>
                  </a:extLst>
                </p:cNvPr>
                <p:cNvSpPr/>
                <p:nvPr/>
              </p:nvSpPr>
              <p:spPr>
                <a:xfrm>
                  <a:off x="5755005" y="3467104"/>
                  <a:ext cx="263842" cy="293369"/>
                </a:xfrm>
                <a:custGeom>
                  <a:avLst/>
                  <a:gdLst>
                    <a:gd name="connsiteX0" fmla="*/ 205740 w 263842"/>
                    <a:gd name="connsiteY0" fmla="*/ 48578 h 293369"/>
                    <a:gd name="connsiteX1" fmla="*/ 167640 w 263842"/>
                    <a:gd name="connsiteY1" fmla="*/ 40957 h 293369"/>
                    <a:gd name="connsiteX2" fmla="*/ 118110 w 263842"/>
                    <a:gd name="connsiteY2" fmla="*/ 952 h 293369"/>
                    <a:gd name="connsiteX3" fmla="*/ 114300 w 263842"/>
                    <a:gd name="connsiteY3" fmla="*/ 0 h 293369"/>
                    <a:gd name="connsiteX4" fmla="*/ 0 w 263842"/>
                    <a:gd name="connsiteY4" fmla="*/ 224790 h 293369"/>
                    <a:gd name="connsiteX5" fmla="*/ 96203 w 263842"/>
                    <a:gd name="connsiteY5" fmla="*/ 202883 h 293369"/>
                    <a:gd name="connsiteX6" fmla="*/ 144780 w 263842"/>
                    <a:gd name="connsiteY6" fmla="*/ 293370 h 293369"/>
                    <a:gd name="connsiteX7" fmla="*/ 263843 w 263842"/>
                    <a:gd name="connsiteY7" fmla="*/ 60960 h 293369"/>
                    <a:gd name="connsiteX8" fmla="*/ 225742 w 263842"/>
                    <a:gd name="connsiteY8" fmla="*/ 46672 h 293369"/>
                    <a:gd name="connsiteX9" fmla="*/ 205740 w 263842"/>
                    <a:gd name="connsiteY9" fmla="*/ 48578 h 293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3842" h="293369">
                      <a:moveTo>
                        <a:pt x="205740" y="48578"/>
                      </a:moveTo>
                      <a:cubicBezTo>
                        <a:pt x="192405" y="48578"/>
                        <a:pt x="180023" y="45720"/>
                        <a:pt x="167640" y="40957"/>
                      </a:cubicBezTo>
                      <a:cubicBezTo>
                        <a:pt x="147637" y="33338"/>
                        <a:pt x="130492" y="19050"/>
                        <a:pt x="118110" y="952"/>
                      </a:cubicBezTo>
                      <a:cubicBezTo>
                        <a:pt x="117157" y="952"/>
                        <a:pt x="115253" y="0"/>
                        <a:pt x="114300" y="0"/>
                      </a:cubicBezTo>
                      <a:lnTo>
                        <a:pt x="0" y="224790"/>
                      </a:lnTo>
                      <a:lnTo>
                        <a:pt x="96203" y="202883"/>
                      </a:lnTo>
                      <a:lnTo>
                        <a:pt x="144780" y="293370"/>
                      </a:lnTo>
                      <a:lnTo>
                        <a:pt x="263843" y="60960"/>
                      </a:lnTo>
                      <a:cubicBezTo>
                        <a:pt x="250508" y="59055"/>
                        <a:pt x="237173" y="53340"/>
                        <a:pt x="225742" y="46672"/>
                      </a:cubicBezTo>
                      <a:cubicBezTo>
                        <a:pt x="219075" y="47625"/>
                        <a:pt x="212408" y="48578"/>
                        <a:pt x="205740" y="48578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2" name="任意多边形: 形状 51">
                  <a:extLst>
                    <a:ext uri="{FF2B5EF4-FFF2-40B4-BE49-F238E27FC236}">
                      <a16:creationId xmlns:a16="http://schemas.microsoft.com/office/drawing/2014/main" id="{5CA31E60-F5BD-4C1D-BFC5-62659D5863F7}"/>
                    </a:ext>
                  </a:extLst>
                </p:cNvPr>
                <p:cNvSpPr/>
                <p:nvPr/>
              </p:nvSpPr>
              <p:spPr>
                <a:xfrm>
                  <a:off x="6048375" y="3472818"/>
                  <a:ext cx="272414" cy="281940"/>
                </a:xfrm>
                <a:custGeom>
                  <a:avLst/>
                  <a:gdLst>
                    <a:gd name="connsiteX0" fmla="*/ 111442 w 272414"/>
                    <a:gd name="connsiteY0" fmla="*/ 30480 h 281940"/>
                    <a:gd name="connsiteX1" fmla="*/ 69532 w 272414"/>
                    <a:gd name="connsiteY1" fmla="*/ 39053 h 281940"/>
                    <a:gd name="connsiteX2" fmla="*/ 47625 w 272414"/>
                    <a:gd name="connsiteY2" fmla="*/ 37147 h 281940"/>
                    <a:gd name="connsiteX3" fmla="*/ 0 w 272414"/>
                    <a:gd name="connsiteY3" fmla="*/ 55245 h 281940"/>
                    <a:gd name="connsiteX4" fmla="*/ 125730 w 272414"/>
                    <a:gd name="connsiteY4" fmla="*/ 281940 h 281940"/>
                    <a:gd name="connsiteX5" fmla="*/ 175260 w 272414"/>
                    <a:gd name="connsiteY5" fmla="*/ 200978 h 281940"/>
                    <a:gd name="connsiteX6" fmla="*/ 272415 w 272414"/>
                    <a:gd name="connsiteY6" fmla="*/ 217170 h 281940"/>
                    <a:gd name="connsiteX7" fmla="*/ 151448 w 272414"/>
                    <a:gd name="connsiteY7" fmla="*/ 0 h 281940"/>
                    <a:gd name="connsiteX8" fmla="*/ 111442 w 272414"/>
                    <a:gd name="connsiteY8" fmla="*/ 3048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414" h="281940">
                      <a:moveTo>
                        <a:pt x="111442" y="30480"/>
                      </a:moveTo>
                      <a:cubicBezTo>
                        <a:pt x="98107" y="36195"/>
                        <a:pt x="83820" y="39053"/>
                        <a:pt x="69532" y="39053"/>
                      </a:cubicBezTo>
                      <a:cubicBezTo>
                        <a:pt x="61913" y="39053"/>
                        <a:pt x="55245" y="38100"/>
                        <a:pt x="47625" y="37147"/>
                      </a:cubicBezTo>
                      <a:cubicBezTo>
                        <a:pt x="33338" y="46672"/>
                        <a:pt x="17145" y="53340"/>
                        <a:pt x="0" y="55245"/>
                      </a:cubicBezTo>
                      <a:lnTo>
                        <a:pt x="125730" y="281940"/>
                      </a:lnTo>
                      <a:lnTo>
                        <a:pt x="175260" y="200978"/>
                      </a:lnTo>
                      <a:lnTo>
                        <a:pt x="272415" y="217170"/>
                      </a:lnTo>
                      <a:lnTo>
                        <a:pt x="151448" y="0"/>
                      </a:lnTo>
                      <a:cubicBezTo>
                        <a:pt x="140970" y="13335"/>
                        <a:pt x="127635" y="23813"/>
                        <a:pt x="111442" y="30480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任意多边形: 形状 52">
                  <a:extLst>
                    <a:ext uri="{FF2B5EF4-FFF2-40B4-BE49-F238E27FC236}">
                      <a16:creationId xmlns:a16="http://schemas.microsoft.com/office/drawing/2014/main" id="{81728329-0C20-48D6-9A4C-AABE254C9E5E}"/>
                    </a:ext>
                  </a:extLst>
                </p:cNvPr>
                <p:cNvSpPr/>
                <p:nvPr/>
              </p:nvSpPr>
              <p:spPr>
                <a:xfrm>
                  <a:off x="5758815" y="2943228"/>
                  <a:ext cx="554354" cy="554355"/>
                </a:xfrm>
                <a:custGeom>
                  <a:avLst/>
                  <a:gdLst>
                    <a:gd name="connsiteX0" fmla="*/ 273368 w 554354"/>
                    <a:gd name="connsiteY0" fmla="*/ 441960 h 554355"/>
                    <a:gd name="connsiteX1" fmla="*/ 108585 w 554354"/>
                    <a:gd name="connsiteY1" fmla="*/ 277178 h 554355"/>
                    <a:gd name="connsiteX2" fmla="*/ 273368 w 554354"/>
                    <a:gd name="connsiteY2" fmla="*/ 112395 h 554355"/>
                    <a:gd name="connsiteX3" fmla="*/ 438150 w 554354"/>
                    <a:gd name="connsiteY3" fmla="*/ 277178 h 554355"/>
                    <a:gd name="connsiteX4" fmla="*/ 273368 w 554354"/>
                    <a:gd name="connsiteY4" fmla="*/ 441960 h 554355"/>
                    <a:gd name="connsiteX5" fmla="*/ 554355 w 554354"/>
                    <a:gd name="connsiteY5" fmla="*/ 277178 h 554355"/>
                    <a:gd name="connsiteX6" fmla="*/ 531495 w 554354"/>
                    <a:gd name="connsiteY6" fmla="*/ 223838 h 554355"/>
                    <a:gd name="connsiteX7" fmla="*/ 531495 w 554354"/>
                    <a:gd name="connsiteY7" fmla="*/ 165735 h 554355"/>
                    <a:gd name="connsiteX8" fmla="*/ 494348 w 554354"/>
                    <a:gd name="connsiteY8" fmla="*/ 128588 h 554355"/>
                    <a:gd name="connsiteX9" fmla="*/ 473392 w 554354"/>
                    <a:gd name="connsiteY9" fmla="*/ 80963 h 554355"/>
                    <a:gd name="connsiteX10" fmla="*/ 419100 w 554354"/>
                    <a:gd name="connsiteY10" fmla="*/ 60008 h 554355"/>
                    <a:gd name="connsiteX11" fmla="*/ 378143 w 554354"/>
                    <a:gd name="connsiteY11" fmla="*/ 19050 h 554355"/>
                    <a:gd name="connsiteX12" fmla="*/ 325755 w 554354"/>
                    <a:gd name="connsiteY12" fmla="*/ 19050 h 554355"/>
                    <a:gd name="connsiteX13" fmla="*/ 277178 w 554354"/>
                    <a:gd name="connsiteY13" fmla="*/ 0 h 554355"/>
                    <a:gd name="connsiteX14" fmla="*/ 223838 w 554354"/>
                    <a:gd name="connsiteY14" fmla="*/ 22860 h 554355"/>
                    <a:gd name="connsiteX15" fmla="*/ 165735 w 554354"/>
                    <a:gd name="connsiteY15" fmla="*/ 22860 h 554355"/>
                    <a:gd name="connsiteX16" fmla="*/ 128588 w 554354"/>
                    <a:gd name="connsiteY16" fmla="*/ 60008 h 554355"/>
                    <a:gd name="connsiteX17" fmla="*/ 80963 w 554354"/>
                    <a:gd name="connsiteY17" fmla="*/ 80963 h 554355"/>
                    <a:gd name="connsiteX18" fmla="*/ 60007 w 554354"/>
                    <a:gd name="connsiteY18" fmla="*/ 135255 h 554355"/>
                    <a:gd name="connsiteX19" fmla="*/ 19050 w 554354"/>
                    <a:gd name="connsiteY19" fmla="*/ 176213 h 554355"/>
                    <a:gd name="connsiteX20" fmla="*/ 19050 w 554354"/>
                    <a:gd name="connsiteY20" fmla="*/ 228600 h 554355"/>
                    <a:gd name="connsiteX21" fmla="*/ 0 w 554354"/>
                    <a:gd name="connsiteY21" fmla="*/ 277178 h 554355"/>
                    <a:gd name="connsiteX22" fmla="*/ 22860 w 554354"/>
                    <a:gd name="connsiteY22" fmla="*/ 330518 h 554355"/>
                    <a:gd name="connsiteX23" fmla="*/ 22860 w 554354"/>
                    <a:gd name="connsiteY23" fmla="*/ 388620 h 554355"/>
                    <a:gd name="connsiteX24" fmla="*/ 60007 w 554354"/>
                    <a:gd name="connsiteY24" fmla="*/ 425768 h 554355"/>
                    <a:gd name="connsiteX25" fmla="*/ 80963 w 554354"/>
                    <a:gd name="connsiteY25" fmla="*/ 473393 h 554355"/>
                    <a:gd name="connsiteX26" fmla="*/ 135255 w 554354"/>
                    <a:gd name="connsiteY26" fmla="*/ 494348 h 554355"/>
                    <a:gd name="connsiteX27" fmla="*/ 176213 w 554354"/>
                    <a:gd name="connsiteY27" fmla="*/ 535305 h 554355"/>
                    <a:gd name="connsiteX28" fmla="*/ 228600 w 554354"/>
                    <a:gd name="connsiteY28" fmla="*/ 535305 h 554355"/>
                    <a:gd name="connsiteX29" fmla="*/ 277178 w 554354"/>
                    <a:gd name="connsiteY29" fmla="*/ 554355 h 554355"/>
                    <a:gd name="connsiteX30" fmla="*/ 330518 w 554354"/>
                    <a:gd name="connsiteY30" fmla="*/ 531495 h 554355"/>
                    <a:gd name="connsiteX31" fmla="*/ 388620 w 554354"/>
                    <a:gd name="connsiteY31" fmla="*/ 531495 h 554355"/>
                    <a:gd name="connsiteX32" fmla="*/ 425768 w 554354"/>
                    <a:gd name="connsiteY32" fmla="*/ 494348 h 554355"/>
                    <a:gd name="connsiteX33" fmla="*/ 473392 w 554354"/>
                    <a:gd name="connsiteY33" fmla="*/ 473393 h 554355"/>
                    <a:gd name="connsiteX34" fmla="*/ 494348 w 554354"/>
                    <a:gd name="connsiteY34" fmla="*/ 419100 h 554355"/>
                    <a:gd name="connsiteX35" fmla="*/ 535305 w 554354"/>
                    <a:gd name="connsiteY35" fmla="*/ 378143 h 554355"/>
                    <a:gd name="connsiteX36" fmla="*/ 535305 w 554354"/>
                    <a:gd name="connsiteY36" fmla="*/ 325755 h 554355"/>
                    <a:gd name="connsiteX37" fmla="*/ 554355 w 554354"/>
                    <a:gd name="connsiteY37" fmla="*/ 277178 h 55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54354" h="554355">
                      <a:moveTo>
                        <a:pt x="273368" y="441960"/>
                      </a:moveTo>
                      <a:cubicBezTo>
                        <a:pt x="182880" y="441960"/>
                        <a:pt x="108585" y="368618"/>
                        <a:pt x="108585" y="277178"/>
                      </a:cubicBezTo>
                      <a:cubicBezTo>
                        <a:pt x="108585" y="185738"/>
                        <a:pt x="182880" y="112395"/>
                        <a:pt x="273368" y="112395"/>
                      </a:cubicBezTo>
                      <a:cubicBezTo>
                        <a:pt x="363855" y="112395"/>
                        <a:pt x="438150" y="185738"/>
                        <a:pt x="438150" y="277178"/>
                      </a:cubicBezTo>
                      <a:cubicBezTo>
                        <a:pt x="438150" y="368618"/>
                        <a:pt x="363855" y="441960"/>
                        <a:pt x="273368" y="441960"/>
                      </a:cubicBezTo>
                      <a:close/>
                      <a:moveTo>
                        <a:pt x="554355" y="277178"/>
                      </a:moveTo>
                      <a:cubicBezTo>
                        <a:pt x="554355" y="256222"/>
                        <a:pt x="545783" y="237173"/>
                        <a:pt x="531495" y="223838"/>
                      </a:cubicBezTo>
                      <a:cubicBezTo>
                        <a:pt x="539115" y="205740"/>
                        <a:pt x="540068" y="184785"/>
                        <a:pt x="531495" y="165735"/>
                      </a:cubicBezTo>
                      <a:cubicBezTo>
                        <a:pt x="523875" y="148590"/>
                        <a:pt x="510540" y="135255"/>
                        <a:pt x="494348" y="128588"/>
                      </a:cubicBezTo>
                      <a:cubicBezTo>
                        <a:pt x="493395" y="111443"/>
                        <a:pt x="486728" y="94298"/>
                        <a:pt x="473392" y="80963"/>
                      </a:cubicBezTo>
                      <a:cubicBezTo>
                        <a:pt x="458153" y="65723"/>
                        <a:pt x="439103" y="59055"/>
                        <a:pt x="419100" y="60008"/>
                      </a:cubicBezTo>
                      <a:cubicBezTo>
                        <a:pt x="412433" y="41910"/>
                        <a:pt x="398145" y="26670"/>
                        <a:pt x="378143" y="19050"/>
                      </a:cubicBezTo>
                      <a:cubicBezTo>
                        <a:pt x="360998" y="12383"/>
                        <a:pt x="341948" y="12383"/>
                        <a:pt x="325755" y="19050"/>
                      </a:cubicBezTo>
                      <a:cubicBezTo>
                        <a:pt x="312420" y="7620"/>
                        <a:pt x="296228" y="0"/>
                        <a:pt x="277178" y="0"/>
                      </a:cubicBezTo>
                      <a:cubicBezTo>
                        <a:pt x="256223" y="0"/>
                        <a:pt x="237173" y="8573"/>
                        <a:pt x="223838" y="22860"/>
                      </a:cubicBezTo>
                      <a:cubicBezTo>
                        <a:pt x="205740" y="15240"/>
                        <a:pt x="184785" y="14288"/>
                        <a:pt x="165735" y="22860"/>
                      </a:cubicBezTo>
                      <a:cubicBezTo>
                        <a:pt x="148590" y="30480"/>
                        <a:pt x="135255" y="43815"/>
                        <a:pt x="128588" y="60008"/>
                      </a:cubicBezTo>
                      <a:cubicBezTo>
                        <a:pt x="111443" y="60960"/>
                        <a:pt x="94298" y="67628"/>
                        <a:pt x="80963" y="80963"/>
                      </a:cubicBezTo>
                      <a:cubicBezTo>
                        <a:pt x="65723" y="96203"/>
                        <a:pt x="59055" y="115252"/>
                        <a:pt x="60007" y="135255"/>
                      </a:cubicBezTo>
                      <a:cubicBezTo>
                        <a:pt x="41910" y="141923"/>
                        <a:pt x="26670" y="156210"/>
                        <a:pt x="19050" y="176213"/>
                      </a:cubicBezTo>
                      <a:cubicBezTo>
                        <a:pt x="12382" y="193358"/>
                        <a:pt x="12382" y="212408"/>
                        <a:pt x="19050" y="228600"/>
                      </a:cubicBezTo>
                      <a:cubicBezTo>
                        <a:pt x="7620" y="241935"/>
                        <a:pt x="0" y="258128"/>
                        <a:pt x="0" y="277178"/>
                      </a:cubicBezTo>
                      <a:cubicBezTo>
                        <a:pt x="0" y="298133"/>
                        <a:pt x="8572" y="317183"/>
                        <a:pt x="22860" y="330518"/>
                      </a:cubicBezTo>
                      <a:cubicBezTo>
                        <a:pt x="15240" y="348615"/>
                        <a:pt x="14288" y="369570"/>
                        <a:pt x="22860" y="388620"/>
                      </a:cubicBezTo>
                      <a:cubicBezTo>
                        <a:pt x="30480" y="405765"/>
                        <a:pt x="43815" y="419100"/>
                        <a:pt x="60007" y="425768"/>
                      </a:cubicBezTo>
                      <a:cubicBezTo>
                        <a:pt x="60960" y="442913"/>
                        <a:pt x="67628" y="460058"/>
                        <a:pt x="80963" y="473393"/>
                      </a:cubicBezTo>
                      <a:cubicBezTo>
                        <a:pt x="96203" y="488633"/>
                        <a:pt x="115253" y="495300"/>
                        <a:pt x="135255" y="494348"/>
                      </a:cubicBezTo>
                      <a:cubicBezTo>
                        <a:pt x="141923" y="512445"/>
                        <a:pt x="156210" y="527685"/>
                        <a:pt x="176213" y="535305"/>
                      </a:cubicBezTo>
                      <a:cubicBezTo>
                        <a:pt x="193358" y="541973"/>
                        <a:pt x="212408" y="541973"/>
                        <a:pt x="228600" y="535305"/>
                      </a:cubicBezTo>
                      <a:cubicBezTo>
                        <a:pt x="241935" y="546735"/>
                        <a:pt x="258127" y="554355"/>
                        <a:pt x="277178" y="554355"/>
                      </a:cubicBezTo>
                      <a:cubicBezTo>
                        <a:pt x="298133" y="554355"/>
                        <a:pt x="317183" y="545783"/>
                        <a:pt x="330518" y="531495"/>
                      </a:cubicBezTo>
                      <a:cubicBezTo>
                        <a:pt x="348615" y="539115"/>
                        <a:pt x="369570" y="540068"/>
                        <a:pt x="388620" y="531495"/>
                      </a:cubicBezTo>
                      <a:cubicBezTo>
                        <a:pt x="405765" y="523875"/>
                        <a:pt x="419100" y="510540"/>
                        <a:pt x="425768" y="494348"/>
                      </a:cubicBezTo>
                      <a:cubicBezTo>
                        <a:pt x="442913" y="493395"/>
                        <a:pt x="460058" y="486728"/>
                        <a:pt x="473392" y="473393"/>
                      </a:cubicBezTo>
                      <a:cubicBezTo>
                        <a:pt x="488633" y="458153"/>
                        <a:pt x="495300" y="439103"/>
                        <a:pt x="494348" y="419100"/>
                      </a:cubicBezTo>
                      <a:cubicBezTo>
                        <a:pt x="512445" y="412433"/>
                        <a:pt x="527685" y="398145"/>
                        <a:pt x="535305" y="378143"/>
                      </a:cubicBezTo>
                      <a:cubicBezTo>
                        <a:pt x="541973" y="360998"/>
                        <a:pt x="541973" y="341948"/>
                        <a:pt x="535305" y="325755"/>
                      </a:cubicBezTo>
                      <a:cubicBezTo>
                        <a:pt x="546735" y="313373"/>
                        <a:pt x="554355" y="296228"/>
                        <a:pt x="554355" y="277178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B17BACF4-0ED1-4B6D-8FD4-27843DFD11C8}"/>
              </a:ext>
            </a:extLst>
          </p:cNvPr>
          <p:cNvSpPr txBox="1"/>
          <p:nvPr/>
        </p:nvSpPr>
        <p:spPr>
          <a:xfrm>
            <a:off x="7715412" y="2910248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/>
              <a:t>XXX</a:t>
            </a:r>
            <a:endParaRPr lang="zh-CN" altLang="en-US" sz="1600" dirty="0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DE4FD8C-4E49-4C4E-B258-017F04D05C27}"/>
              </a:ext>
            </a:extLst>
          </p:cNvPr>
          <p:cNvGrpSpPr/>
          <p:nvPr/>
        </p:nvGrpSpPr>
        <p:grpSpPr>
          <a:xfrm>
            <a:off x="3252865" y="3725723"/>
            <a:ext cx="1889710" cy="724656"/>
            <a:chOff x="3588145" y="3118890"/>
            <a:chExt cx="1889710" cy="724656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1B00877B-BC46-4CE4-BC74-42467A298F3D}"/>
                </a:ext>
              </a:extLst>
            </p:cNvPr>
            <p:cNvSpPr/>
            <p:nvPr/>
          </p:nvSpPr>
          <p:spPr>
            <a:xfrm>
              <a:off x="3991924" y="3297264"/>
              <a:ext cx="1140145" cy="478922"/>
            </a:xfrm>
            <a:prstGeom prst="roundRect">
              <a:avLst/>
            </a:prstGeom>
            <a:solidFill>
              <a:srgbClr val="7A0009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57" name="图片 56" descr="图片包含 游戏机, 建筑, 桥&#10;&#10;描述已自动生成">
              <a:extLst>
                <a:ext uri="{FF2B5EF4-FFF2-40B4-BE49-F238E27FC236}">
                  <a16:creationId xmlns:a16="http://schemas.microsoft.com/office/drawing/2014/main" id="{13C85AC0-1F35-41F6-B3E6-9C81053C4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60000" flipV="1">
              <a:off x="4092863" y="3231430"/>
              <a:ext cx="1384992" cy="139350"/>
            </a:xfrm>
            <a:prstGeom prst="rect">
              <a:avLst/>
            </a:prstGeom>
          </p:spPr>
        </p:pic>
        <p:pic>
          <p:nvPicPr>
            <p:cNvPr id="58" name="图片 57" descr="图片包含 游戏机, 建筑, 桥&#10;&#10;描述已自动生成">
              <a:extLst>
                <a:ext uri="{FF2B5EF4-FFF2-40B4-BE49-F238E27FC236}">
                  <a16:creationId xmlns:a16="http://schemas.microsoft.com/office/drawing/2014/main" id="{AC02A209-18FA-4FC1-8968-55BD4617F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60000" flipV="1">
              <a:off x="3588145" y="3704196"/>
              <a:ext cx="1384992" cy="139350"/>
            </a:xfrm>
            <a:prstGeom prst="rect">
              <a:avLst/>
            </a:prstGeom>
          </p:spPr>
        </p:pic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EE838472-A3BD-4DDF-807F-F88A035D90F6}"/>
                </a:ext>
              </a:extLst>
            </p:cNvPr>
            <p:cNvGrpSpPr/>
            <p:nvPr/>
          </p:nvGrpSpPr>
          <p:grpSpPr>
            <a:xfrm>
              <a:off x="3800649" y="3118890"/>
              <a:ext cx="397387" cy="397387"/>
              <a:chOff x="3800649" y="3118890"/>
              <a:chExt cx="397387" cy="397387"/>
            </a:xfrm>
          </p:grpSpPr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DFD6D098-A3FB-48FC-8386-77955E2E375B}"/>
                  </a:ext>
                </a:extLst>
              </p:cNvPr>
              <p:cNvSpPr/>
              <p:nvPr/>
            </p:nvSpPr>
            <p:spPr>
              <a:xfrm>
                <a:off x="3929271" y="3194374"/>
                <a:ext cx="140970" cy="140970"/>
              </a:xfrm>
              <a:prstGeom prst="ellipse">
                <a:avLst/>
              </a:prstGeom>
              <a:solidFill>
                <a:srgbClr val="7A0009"/>
              </a:solidFill>
              <a:ln>
                <a:noFill/>
              </a:ln>
              <a:effectLst>
                <a:outerShdw blurRad="177800" dist="63500" sx="105000" sy="105000" algn="ctr" rotWithShape="0">
                  <a:srgbClr val="2A0003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61" name="图形 4" descr="功能区">
                <a:extLst>
                  <a:ext uri="{FF2B5EF4-FFF2-40B4-BE49-F238E27FC236}">
                    <a16:creationId xmlns:a16="http://schemas.microsoft.com/office/drawing/2014/main" id="{11204BFA-FA3B-489D-812D-154F067D583F}"/>
                  </a:ext>
                </a:extLst>
              </p:cNvPr>
              <p:cNvGrpSpPr/>
              <p:nvPr/>
            </p:nvGrpSpPr>
            <p:grpSpPr>
              <a:xfrm>
                <a:off x="3800649" y="3118890"/>
                <a:ext cx="397387" cy="397387"/>
                <a:chOff x="5577840" y="2893699"/>
                <a:chExt cx="914400" cy="914400"/>
              </a:xfrm>
              <a:gradFill>
                <a:gsLst>
                  <a:gs pos="61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62" name="任意多边形: 形状 61">
                  <a:extLst>
                    <a:ext uri="{FF2B5EF4-FFF2-40B4-BE49-F238E27FC236}">
                      <a16:creationId xmlns:a16="http://schemas.microsoft.com/office/drawing/2014/main" id="{A19C02DE-A8EC-49C3-9978-7F696523EABA}"/>
                    </a:ext>
                  </a:extLst>
                </p:cNvPr>
                <p:cNvSpPr/>
                <p:nvPr/>
              </p:nvSpPr>
              <p:spPr>
                <a:xfrm>
                  <a:off x="5755005" y="3467104"/>
                  <a:ext cx="263842" cy="293369"/>
                </a:xfrm>
                <a:custGeom>
                  <a:avLst/>
                  <a:gdLst>
                    <a:gd name="connsiteX0" fmla="*/ 205740 w 263842"/>
                    <a:gd name="connsiteY0" fmla="*/ 48578 h 293369"/>
                    <a:gd name="connsiteX1" fmla="*/ 167640 w 263842"/>
                    <a:gd name="connsiteY1" fmla="*/ 40957 h 293369"/>
                    <a:gd name="connsiteX2" fmla="*/ 118110 w 263842"/>
                    <a:gd name="connsiteY2" fmla="*/ 952 h 293369"/>
                    <a:gd name="connsiteX3" fmla="*/ 114300 w 263842"/>
                    <a:gd name="connsiteY3" fmla="*/ 0 h 293369"/>
                    <a:gd name="connsiteX4" fmla="*/ 0 w 263842"/>
                    <a:gd name="connsiteY4" fmla="*/ 224790 h 293369"/>
                    <a:gd name="connsiteX5" fmla="*/ 96203 w 263842"/>
                    <a:gd name="connsiteY5" fmla="*/ 202883 h 293369"/>
                    <a:gd name="connsiteX6" fmla="*/ 144780 w 263842"/>
                    <a:gd name="connsiteY6" fmla="*/ 293370 h 293369"/>
                    <a:gd name="connsiteX7" fmla="*/ 263843 w 263842"/>
                    <a:gd name="connsiteY7" fmla="*/ 60960 h 293369"/>
                    <a:gd name="connsiteX8" fmla="*/ 225742 w 263842"/>
                    <a:gd name="connsiteY8" fmla="*/ 46672 h 293369"/>
                    <a:gd name="connsiteX9" fmla="*/ 205740 w 263842"/>
                    <a:gd name="connsiteY9" fmla="*/ 48578 h 293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3842" h="293369">
                      <a:moveTo>
                        <a:pt x="205740" y="48578"/>
                      </a:moveTo>
                      <a:cubicBezTo>
                        <a:pt x="192405" y="48578"/>
                        <a:pt x="180023" y="45720"/>
                        <a:pt x="167640" y="40957"/>
                      </a:cubicBezTo>
                      <a:cubicBezTo>
                        <a:pt x="147637" y="33338"/>
                        <a:pt x="130492" y="19050"/>
                        <a:pt x="118110" y="952"/>
                      </a:cubicBezTo>
                      <a:cubicBezTo>
                        <a:pt x="117157" y="952"/>
                        <a:pt x="115253" y="0"/>
                        <a:pt x="114300" y="0"/>
                      </a:cubicBezTo>
                      <a:lnTo>
                        <a:pt x="0" y="224790"/>
                      </a:lnTo>
                      <a:lnTo>
                        <a:pt x="96203" y="202883"/>
                      </a:lnTo>
                      <a:lnTo>
                        <a:pt x="144780" y="293370"/>
                      </a:lnTo>
                      <a:lnTo>
                        <a:pt x="263843" y="60960"/>
                      </a:lnTo>
                      <a:cubicBezTo>
                        <a:pt x="250508" y="59055"/>
                        <a:pt x="237173" y="53340"/>
                        <a:pt x="225742" y="46672"/>
                      </a:cubicBezTo>
                      <a:cubicBezTo>
                        <a:pt x="219075" y="47625"/>
                        <a:pt x="212408" y="48578"/>
                        <a:pt x="205740" y="48578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>
                  <a:extLst>
                    <a:ext uri="{FF2B5EF4-FFF2-40B4-BE49-F238E27FC236}">
                      <a16:creationId xmlns:a16="http://schemas.microsoft.com/office/drawing/2014/main" id="{14EA9CDB-AABD-447A-955C-C465764DF9BB}"/>
                    </a:ext>
                  </a:extLst>
                </p:cNvPr>
                <p:cNvSpPr/>
                <p:nvPr/>
              </p:nvSpPr>
              <p:spPr>
                <a:xfrm>
                  <a:off x="6048375" y="3472818"/>
                  <a:ext cx="272414" cy="281940"/>
                </a:xfrm>
                <a:custGeom>
                  <a:avLst/>
                  <a:gdLst>
                    <a:gd name="connsiteX0" fmla="*/ 111442 w 272414"/>
                    <a:gd name="connsiteY0" fmla="*/ 30480 h 281940"/>
                    <a:gd name="connsiteX1" fmla="*/ 69532 w 272414"/>
                    <a:gd name="connsiteY1" fmla="*/ 39053 h 281940"/>
                    <a:gd name="connsiteX2" fmla="*/ 47625 w 272414"/>
                    <a:gd name="connsiteY2" fmla="*/ 37147 h 281940"/>
                    <a:gd name="connsiteX3" fmla="*/ 0 w 272414"/>
                    <a:gd name="connsiteY3" fmla="*/ 55245 h 281940"/>
                    <a:gd name="connsiteX4" fmla="*/ 125730 w 272414"/>
                    <a:gd name="connsiteY4" fmla="*/ 281940 h 281940"/>
                    <a:gd name="connsiteX5" fmla="*/ 175260 w 272414"/>
                    <a:gd name="connsiteY5" fmla="*/ 200978 h 281940"/>
                    <a:gd name="connsiteX6" fmla="*/ 272415 w 272414"/>
                    <a:gd name="connsiteY6" fmla="*/ 217170 h 281940"/>
                    <a:gd name="connsiteX7" fmla="*/ 151448 w 272414"/>
                    <a:gd name="connsiteY7" fmla="*/ 0 h 281940"/>
                    <a:gd name="connsiteX8" fmla="*/ 111442 w 272414"/>
                    <a:gd name="connsiteY8" fmla="*/ 3048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414" h="281940">
                      <a:moveTo>
                        <a:pt x="111442" y="30480"/>
                      </a:moveTo>
                      <a:cubicBezTo>
                        <a:pt x="98107" y="36195"/>
                        <a:pt x="83820" y="39053"/>
                        <a:pt x="69532" y="39053"/>
                      </a:cubicBezTo>
                      <a:cubicBezTo>
                        <a:pt x="61913" y="39053"/>
                        <a:pt x="55245" y="38100"/>
                        <a:pt x="47625" y="37147"/>
                      </a:cubicBezTo>
                      <a:cubicBezTo>
                        <a:pt x="33338" y="46672"/>
                        <a:pt x="17145" y="53340"/>
                        <a:pt x="0" y="55245"/>
                      </a:cubicBezTo>
                      <a:lnTo>
                        <a:pt x="125730" y="281940"/>
                      </a:lnTo>
                      <a:lnTo>
                        <a:pt x="175260" y="200978"/>
                      </a:lnTo>
                      <a:lnTo>
                        <a:pt x="272415" y="217170"/>
                      </a:lnTo>
                      <a:lnTo>
                        <a:pt x="151448" y="0"/>
                      </a:lnTo>
                      <a:cubicBezTo>
                        <a:pt x="140970" y="13335"/>
                        <a:pt x="127635" y="23813"/>
                        <a:pt x="111442" y="30480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>
                  <a:extLst>
                    <a:ext uri="{FF2B5EF4-FFF2-40B4-BE49-F238E27FC236}">
                      <a16:creationId xmlns:a16="http://schemas.microsoft.com/office/drawing/2014/main" id="{059090E9-3B01-45E0-BA98-C6F1A27A1ACE}"/>
                    </a:ext>
                  </a:extLst>
                </p:cNvPr>
                <p:cNvSpPr/>
                <p:nvPr/>
              </p:nvSpPr>
              <p:spPr>
                <a:xfrm>
                  <a:off x="5758815" y="2943228"/>
                  <a:ext cx="554354" cy="554355"/>
                </a:xfrm>
                <a:custGeom>
                  <a:avLst/>
                  <a:gdLst>
                    <a:gd name="connsiteX0" fmla="*/ 273368 w 554354"/>
                    <a:gd name="connsiteY0" fmla="*/ 441960 h 554355"/>
                    <a:gd name="connsiteX1" fmla="*/ 108585 w 554354"/>
                    <a:gd name="connsiteY1" fmla="*/ 277178 h 554355"/>
                    <a:gd name="connsiteX2" fmla="*/ 273368 w 554354"/>
                    <a:gd name="connsiteY2" fmla="*/ 112395 h 554355"/>
                    <a:gd name="connsiteX3" fmla="*/ 438150 w 554354"/>
                    <a:gd name="connsiteY3" fmla="*/ 277178 h 554355"/>
                    <a:gd name="connsiteX4" fmla="*/ 273368 w 554354"/>
                    <a:gd name="connsiteY4" fmla="*/ 441960 h 554355"/>
                    <a:gd name="connsiteX5" fmla="*/ 554355 w 554354"/>
                    <a:gd name="connsiteY5" fmla="*/ 277178 h 554355"/>
                    <a:gd name="connsiteX6" fmla="*/ 531495 w 554354"/>
                    <a:gd name="connsiteY6" fmla="*/ 223838 h 554355"/>
                    <a:gd name="connsiteX7" fmla="*/ 531495 w 554354"/>
                    <a:gd name="connsiteY7" fmla="*/ 165735 h 554355"/>
                    <a:gd name="connsiteX8" fmla="*/ 494348 w 554354"/>
                    <a:gd name="connsiteY8" fmla="*/ 128588 h 554355"/>
                    <a:gd name="connsiteX9" fmla="*/ 473392 w 554354"/>
                    <a:gd name="connsiteY9" fmla="*/ 80963 h 554355"/>
                    <a:gd name="connsiteX10" fmla="*/ 419100 w 554354"/>
                    <a:gd name="connsiteY10" fmla="*/ 60008 h 554355"/>
                    <a:gd name="connsiteX11" fmla="*/ 378143 w 554354"/>
                    <a:gd name="connsiteY11" fmla="*/ 19050 h 554355"/>
                    <a:gd name="connsiteX12" fmla="*/ 325755 w 554354"/>
                    <a:gd name="connsiteY12" fmla="*/ 19050 h 554355"/>
                    <a:gd name="connsiteX13" fmla="*/ 277178 w 554354"/>
                    <a:gd name="connsiteY13" fmla="*/ 0 h 554355"/>
                    <a:gd name="connsiteX14" fmla="*/ 223838 w 554354"/>
                    <a:gd name="connsiteY14" fmla="*/ 22860 h 554355"/>
                    <a:gd name="connsiteX15" fmla="*/ 165735 w 554354"/>
                    <a:gd name="connsiteY15" fmla="*/ 22860 h 554355"/>
                    <a:gd name="connsiteX16" fmla="*/ 128588 w 554354"/>
                    <a:gd name="connsiteY16" fmla="*/ 60008 h 554355"/>
                    <a:gd name="connsiteX17" fmla="*/ 80963 w 554354"/>
                    <a:gd name="connsiteY17" fmla="*/ 80963 h 554355"/>
                    <a:gd name="connsiteX18" fmla="*/ 60007 w 554354"/>
                    <a:gd name="connsiteY18" fmla="*/ 135255 h 554355"/>
                    <a:gd name="connsiteX19" fmla="*/ 19050 w 554354"/>
                    <a:gd name="connsiteY19" fmla="*/ 176213 h 554355"/>
                    <a:gd name="connsiteX20" fmla="*/ 19050 w 554354"/>
                    <a:gd name="connsiteY20" fmla="*/ 228600 h 554355"/>
                    <a:gd name="connsiteX21" fmla="*/ 0 w 554354"/>
                    <a:gd name="connsiteY21" fmla="*/ 277178 h 554355"/>
                    <a:gd name="connsiteX22" fmla="*/ 22860 w 554354"/>
                    <a:gd name="connsiteY22" fmla="*/ 330518 h 554355"/>
                    <a:gd name="connsiteX23" fmla="*/ 22860 w 554354"/>
                    <a:gd name="connsiteY23" fmla="*/ 388620 h 554355"/>
                    <a:gd name="connsiteX24" fmla="*/ 60007 w 554354"/>
                    <a:gd name="connsiteY24" fmla="*/ 425768 h 554355"/>
                    <a:gd name="connsiteX25" fmla="*/ 80963 w 554354"/>
                    <a:gd name="connsiteY25" fmla="*/ 473393 h 554355"/>
                    <a:gd name="connsiteX26" fmla="*/ 135255 w 554354"/>
                    <a:gd name="connsiteY26" fmla="*/ 494348 h 554355"/>
                    <a:gd name="connsiteX27" fmla="*/ 176213 w 554354"/>
                    <a:gd name="connsiteY27" fmla="*/ 535305 h 554355"/>
                    <a:gd name="connsiteX28" fmla="*/ 228600 w 554354"/>
                    <a:gd name="connsiteY28" fmla="*/ 535305 h 554355"/>
                    <a:gd name="connsiteX29" fmla="*/ 277178 w 554354"/>
                    <a:gd name="connsiteY29" fmla="*/ 554355 h 554355"/>
                    <a:gd name="connsiteX30" fmla="*/ 330518 w 554354"/>
                    <a:gd name="connsiteY30" fmla="*/ 531495 h 554355"/>
                    <a:gd name="connsiteX31" fmla="*/ 388620 w 554354"/>
                    <a:gd name="connsiteY31" fmla="*/ 531495 h 554355"/>
                    <a:gd name="connsiteX32" fmla="*/ 425768 w 554354"/>
                    <a:gd name="connsiteY32" fmla="*/ 494348 h 554355"/>
                    <a:gd name="connsiteX33" fmla="*/ 473392 w 554354"/>
                    <a:gd name="connsiteY33" fmla="*/ 473393 h 554355"/>
                    <a:gd name="connsiteX34" fmla="*/ 494348 w 554354"/>
                    <a:gd name="connsiteY34" fmla="*/ 419100 h 554355"/>
                    <a:gd name="connsiteX35" fmla="*/ 535305 w 554354"/>
                    <a:gd name="connsiteY35" fmla="*/ 378143 h 554355"/>
                    <a:gd name="connsiteX36" fmla="*/ 535305 w 554354"/>
                    <a:gd name="connsiteY36" fmla="*/ 325755 h 554355"/>
                    <a:gd name="connsiteX37" fmla="*/ 554355 w 554354"/>
                    <a:gd name="connsiteY37" fmla="*/ 277178 h 55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54354" h="554355">
                      <a:moveTo>
                        <a:pt x="273368" y="441960"/>
                      </a:moveTo>
                      <a:cubicBezTo>
                        <a:pt x="182880" y="441960"/>
                        <a:pt x="108585" y="368618"/>
                        <a:pt x="108585" y="277178"/>
                      </a:cubicBezTo>
                      <a:cubicBezTo>
                        <a:pt x="108585" y="185738"/>
                        <a:pt x="182880" y="112395"/>
                        <a:pt x="273368" y="112395"/>
                      </a:cubicBezTo>
                      <a:cubicBezTo>
                        <a:pt x="363855" y="112395"/>
                        <a:pt x="438150" y="185738"/>
                        <a:pt x="438150" y="277178"/>
                      </a:cubicBezTo>
                      <a:cubicBezTo>
                        <a:pt x="438150" y="368618"/>
                        <a:pt x="363855" y="441960"/>
                        <a:pt x="273368" y="441960"/>
                      </a:cubicBezTo>
                      <a:close/>
                      <a:moveTo>
                        <a:pt x="554355" y="277178"/>
                      </a:moveTo>
                      <a:cubicBezTo>
                        <a:pt x="554355" y="256222"/>
                        <a:pt x="545783" y="237173"/>
                        <a:pt x="531495" y="223838"/>
                      </a:cubicBezTo>
                      <a:cubicBezTo>
                        <a:pt x="539115" y="205740"/>
                        <a:pt x="540068" y="184785"/>
                        <a:pt x="531495" y="165735"/>
                      </a:cubicBezTo>
                      <a:cubicBezTo>
                        <a:pt x="523875" y="148590"/>
                        <a:pt x="510540" y="135255"/>
                        <a:pt x="494348" y="128588"/>
                      </a:cubicBezTo>
                      <a:cubicBezTo>
                        <a:pt x="493395" y="111443"/>
                        <a:pt x="486728" y="94298"/>
                        <a:pt x="473392" y="80963"/>
                      </a:cubicBezTo>
                      <a:cubicBezTo>
                        <a:pt x="458153" y="65723"/>
                        <a:pt x="439103" y="59055"/>
                        <a:pt x="419100" y="60008"/>
                      </a:cubicBezTo>
                      <a:cubicBezTo>
                        <a:pt x="412433" y="41910"/>
                        <a:pt x="398145" y="26670"/>
                        <a:pt x="378143" y="19050"/>
                      </a:cubicBezTo>
                      <a:cubicBezTo>
                        <a:pt x="360998" y="12383"/>
                        <a:pt x="341948" y="12383"/>
                        <a:pt x="325755" y="19050"/>
                      </a:cubicBezTo>
                      <a:cubicBezTo>
                        <a:pt x="312420" y="7620"/>
                        <a:pt x="296228" y="0"/>
                        <a:pt x="277178" y="0"/>
                      </a:cubicBezTo>
                      <a:cubicBezTo>
                        <a:pt x="256223" y="0"/>
                        <a:pt x="237173" y="8573"/>
                        <a:pt x="223838" y="22860"/>
                      </a:cubicBezTo>
                      <a:cubicBezTo>
                        <a:pt x="205740" y="15240"/>
                        <a:pt x="184785" y="14288"/>
                        <a:pt x="165735" y="22860"/>
                      </a:cubicBezTo>
                      <a:cubicBezTo>
                        <a:pt x="148590" y="30480"/>
                        <a:pt x="135255" y="43815"/>
                        <a:pt x="128588" y="60008"/>
                      </a:cubicBezTo>
                      <a:cubicBezTo>
                        <a:pt x="111443" y="60960"/>
                        <a:pt x="94298" y="67628"/>
                        <a:pt x="80963" y="80963"/>
                      </a:cubicBezTo>
                      <a:cubicBezTo>
                        <a:pt x="65723" y="96203"/>
                        <a:pt x="59055" y="115252"/>
                        <a:pt x="60007" y="135255"/>
                      </a:cubicBezTo>
                      <a:cubicBezTo>
                        <a:pt x="41910" y="141923"/>
                        <a:pt x="26670" y="156210"/>
                        <a:pt x="19050" y="176213"/>
                      </a:cubicBezTo>
                      <a:cubicBezTo>
                        <a:pt x="12382" y="193358"/>
                        <a:pt x="12382" y="212408"/>
                        <a:pt x="19050" y="228600"/>
                      </a:cubicBezTo>
                      <a:cubicBezTo>
                        <a:pt x="7620" y="241935"/>
                        <a:pt x="0" y="258128"/>
                        <a:pt x="0" y="277178"/>
                      </a:cubicBezTo>
                      <a:cubicBezTo>
                        <a:pt x="0" y="298133"/>
                        <a:pt x="8572" y="317183"/>
                        <a:pt x="22860" y="330518"/>
                      </a:cubicBezTo>
                      <a:cubicBezTo>
                        <a:pt x="15240" y="348615"/>
                        <a:pt x="14288" y="369570"/>
                        <a:pt x="22860" y="388620"/>
                      </a:cubicBezTo>
                      <a:cubicBezTo>
                        <a:pt x="30480" y="405765"/>
                        <a:pt x="43815" y="419100"/>
                        <a:pt x="60007" y="425768"/>
                      </a:cubicBezTo>
                      <a:cubicBezTo>
                        <a:pt x="60960" y="442913"/>
                        <a:pt x="67628" y="460058"/>
                        <a:pt x="80963" y="473393"/>
                      </a:cubicBezTo>
                      <a:cubicBezTo>
                        <a:pt x="96203" y="488633"/>
                        <a:pt x="115253" y="495300"/>
                        <a:pt x="135255" y="494348"/>
                      </a:cubicBezTo>
                      <a:cubicBezTo>
                        <a:pt x="141923" y="512445"/>
                        <a:pt x="156210" y="527685"/>
                        <a:pt x="176213" y="535305"/>
                      </a:cubicBezTo>
                      <a:cubicBezTo>
                        <a:pt x="193358" y="541973"/>
                        <a:pt x="212408" y="541973"/>
                        <a:pt x="228600" y="535305"/>
                      </a:cubicBezTo>
                      <a:cubicBezTo>
                        <a:pt x="241935" y="546735"/>
                        <a:pt x="258127" y="554355"/>
                        <a:pt x="277178" y="554355"/>
                      </a:cubicBezTo>
                      <a:cubicBezTo>
                        <a:pt x="298133" y="554355"/>
                        <a:pt x="317183" y="545783"/>
                        <a:pt x="330518" y="531495"/>
                      </a:cubicBezTo>
                      <a:cubicBezTo>
                        <a:pt x="348615" y="539115"/>
                        <a:pt x="369570" y="540068"/>
                        <a:pt x="388620" y="531495"/>
                      </a:cubicBezTo>
                      <a:cubicBezTo>
                        <a:pt x="405765" y="523875"/>
                        <a:pt x="419100" y="510540"/>
                        <a:pt x="425768" y="494348"/>
                      </a:cubicBezTo>
                      <a:cubicBezTo>
                        <a:pt x="442913" y="493395"/>
                        <a:pt x="460058" y="486728"/>
                        <a:pt x="473392" y="473393"/>
                      </a:cubicBezTo>
                      <a:cubicBezTo>
                        <a:pt x="488633" y="458153"/>
                        <a:pt x="495300" y="439103"/>
                        <a:pt x="494348" y="419100"/>
                      </a:cubicBezTo>
                      <a:cubicBezTo>
                        <a:pt x="512445" y="412433"/>
                        <a:pt x="527685" y="398145"/>
                        <a:pt x="535305" y="378143"/>
                      </a:cubicBezTo>
                      <a:cubicBezTo>
                        <a:pt x="541973" y="360998"/>
                        <a:pt x="541973" y="341948"/>
                        <a:pt x="535305" y="325755"/>
                      </a:cubicBezTo>
                      <a:cubicBezTo>
                        <a:pt x="546735" y="313373"/>
                        <a:pt x="554355" y="296228"/>
                        <a:pt x="554355" y="277178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D07050AE-0C77-4DBE-B5B3-4ECFB7095C81}"/>
              </a:ext>
            </a:extLst>
          </p:cNvPr>
          <p:cNvSpPr txBox="1"/>
          <p:nvPr/>
        </p:nvSpPr>
        <p:spPr>
          <a:xfrm>
            <a:off x="3919961" y="3974281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/>
              <a:t>XXX</a:t>
            </a:r>
            <a:endParaRPr lang="zh-CN" altLang="en-US" sz="1600" dirty="0"/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2B250A19-3933-4BB6-8C15-CC14C94B41FD}"/>
              </a:ext>
            </a:extLst>
          </p:cNvPr>
          <p:cNvGrpSpPr/>
          <p:nvPr/>
        </p:nvGrpSpPr>
        <p:grpSpPr>
          <a:xfrm>
            <a:off x="5151145" y="3725723"/>
            <a:ext cx="1889710" cy="724656"/>
            <a:chOff x="3588145" y="3118890"/>
            <a:chExt cx="1889710" cy="724656"/>
          </a:xfrm>
        </p:grpSpPr>
        <p:sp>
          <p:nvSpPr>
            <p:cNvPr id="67" name="矩形: 圆角 66">
              <a:extLst>
                <a:ext uri="{FF2B5EF4-FFF2-40B4-BE49-F238E27FC236}">
                  <a16:creationId xmlns:a16="http://schemas.microsoft.com/office/drawing/2014/main" id="{7FF6426F-7F8E-4D5F-A70B-B12FBEB2D235}"/>
                </a:ext>
              </a:extLst>
            </p:cNvPr>
            <p:cNvSpPr/>
            <p:nvPr/>
          </p:nvSpPr>
          <p:spPr>
            <a:xfrm>
              <a:off x="3991924" y="3297264"/>
              <a:ext cx="1140145" cy="478922"/>
            </a:xfrm>
            <a:prstGeom prst="roundRect">
              <a:avLst/>
            </a:prstGeom>
            <a:solidFill>
              <a:srgbClr val="7A0009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68" name="图片 67" descr="图片包含 游戏机, 建筑, 桥&#10;&#10;描述已自动生成">
              <a:extLst>
                <a:ext uri="{FF2B5EF4-FFF2-40B4-BE49-F238E27FC236}">
                  <a16:creationId xmlns:a16="http://schemas.microsoft.com/office/drawing/2014/main" id="{AA9847B2-6DB4-4BA7-BFA4-38504F589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60000" flipV="1">
              <a:off x="4092863" y="3231430"/>
              <a:ext cx="1384992" cy="139350"/>
            </a:xfrm>
            <a:prstGeom prst="rect">
              <a:avLst/>
            </a:prstGeom>
          </p:spPr>
        </p:pic>
        <p:pic>
          <p:nvPicPr>
            <p:cNvPr id="69" name="图片 68" descr="图片包含 游戏机, 建筑, 桥&#10;&#10;描述已自动生成">
              <a:extLst>
                <a:ext uri="{FF2B5EF4-FFF2-40B4-BE49-F238E27FC236}">
                  <a16:creationId xmlns:a16="http://schemas.microsoft.com/office/drawing/2014/main" id="{B5360261-7109-4302-A519-CA859E39F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60000" flipV="1">
              <a:off x="3588145" y="3704196"/>
              <a:ext cx="1384992" cy="139350"/>
            </a:xfrm>
            <a:prstGeom prst="rect">
              <a:avLst/>
            </a:prstGeom>
          </p:spPr>
        </p:pic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4479088A-2798-41F4-8778-462AF4445EC4}"/>
                </a:ext>
              </a:extLst>
            </p:cNvPr>
            <p:cNvGrpSpPr/>
            <p:nvPr/>
          </p:nvGrpSpPr>
          <p:grpSpPr>
            <a:xfrm>
              <a:off x="3800649" y="3118890"/>
              <a:ext cx="397387" cy="397387"/>
              <a:chOff x="3800649" y="3118890"/>
              <a:chExt cx="397387" cy="397387"/>
            </a:xfrm>
          </p:grpSpPr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4892F994-D44B-4102-A326-4501E22CE101}"/>
                  </a:ext>
                </a:extLst>
              </p:cNvPr>
              <p:cNvSpPr/>
              <p:nvPr/>
            </p:nvSpPr>
            <p:spPr>
              <a:xfrm>
                <a:off x="3929271" y="3194374"/>
                <a:ext cx="140970" cy="140970"/>
              </a:xfrm>
              <a:prstGeom prst="ellipse">
                <a:avLst/>
              </a:prstGeom>
              <a:solidFill>
                <a:srgbClr val="7A0009"/>
              </a:solidFill>
              <a:ln>
                <a:noFill/>
              </a:ln>
              <a:effectLst>
                <a:outerShdw blurRad="177800" dist="63500" sx="105000" sy="105000" algn="ctr" rotWithShape="0">
                  <a:srgbClr val="2A0003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72" name="图形 4" descr="功能区">
                <a:extLst>
                  <a:ext uri="{FF2B5EF4-FFF2-40B4-BE49-F238E27FC236}">
                    <a16:creationId xmlns:a16="http://schemas.microsoft.com/office/drawing/2014/main" id="{F1F1F440-00F5-4D05-AF8B-E5C6DE0E5857}"/>
                  </a:ext>
                </a:extLst>
              </p:cNvPr>
              <p:cNvGrpSpPr/>
              <p:nvPr/>
            </p:nvGrpSpPr>
            <p:grpSpPr>
              <a:xfrm>
                <a:off x="3800649" y="3118890"/>
                <a:ext cx="397387" cy="397387"/>
                <a:chOff x="5577840" y="2893699"/>
                <a:chExt cx="914400" cy="914400"/>
              </a:xfrm>
              <a:gradFill>
                <a:gsLst>
                  <a:gs pos="61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73" name="任意多边形: 形状 72">
                  <a:extLst>
                    <a:ext uri="{FF2B5EF4-FFF2-40B4-BE49-F238E27FC236}">
                      <a16:creationId xmlns:a16="http://schemas.microsoft.com/office/drawing/2014/main" id="{D4508FD2-B68F-4F88-8C01-FC54D6039873}"/>
                    </a:ext>
                  </a:extLst>
                </p:cNvPr>
                <p:cNvSpPr/>
                <p:nvPr/>
              </p:nvSpPr>
              <p:spPr>
                <a:xfrm>
                  <a:off x="5755005" y="3467104"/>
                  <a:ext cx="263842" cy="293369"/>
                </a:xfrm>
                <a:custGeom>
                  <a:avLst/>
                  <a:gdLst>
                    <a:gd name="connsiteX0" fmla="*/ 205740 w 263842"/>
                    <a:gd name="connsiteY0" fmla="*/ 48578 h 293369"/>
                    <a:gd name="connsiteX1" fmla="*/ 167640 w 263842"/>
                    <a:gd name="connsiteY1" fmla="*/ 40957 h 293369"/>
                    <a:gd name="connsiteX2" fmla="*/ 118110 w 263842"/>
                    <a:gd name="connsiteY2" fmla="*/ 952 h 293369"/>
                    <a:gd name="connsiteX3" fmla="*/ 114300 w 263842"/>
                    <a:gd name="connsiteY3" fmla="*/ 0 h 293369"/>
                    <a:gd name="connsiteX4" fmla="*/ 0 w 263842"/>
                    <a:gd name="connsiteY4" fmla="*/ 224790 h 293369"/>
                    <a:gd name="connsiteX5" fmla="*/ 96203 w 263842"/>
                    <a:gd name="connsiteY5" fmla="*/ 202883 h 293369"/>
                    <a:gd name="connsiteX6" fmla="*/ 144780 w 263842"/>
                    <a:gd name="connsiteY6" fmla="*/ 293370 h 293369"/>
                    <a:gd name="connsiteX7" fmla="*/ 263843 w 263842"/>
                    <a:gd name="connsiteY7" fmla="*/ 60960 h 293369"/>
                    <a:gd name="connsiteX8" fmla="*/ 225742 w 263842"/>
                    <a:gd name="connsiteY8" fmla="*/ 46672 h 293369"/>
                    <a:gd name="connsiteX9" fmla="*/ 205740 w 263842"/>
                    <a:gd name="connsiteY9" fmla="*/ 48578 h 293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3842" h="293369">
                      <a:moveTo>
                        <a:pt x="205740" y="48578"/>
                      </a:moveTo>
                      <a:cubicBezTo>
                        <a:pt x="192405" y="48578"/>
                        <a:pt x="180023" y="45720"/>
                        <a:pt x="167640" y="40957"/>
                      </a:cubicBezTo>
                      <a:cubicBezTo>
                        <a:pt x="147637" y="33338"/>
                        <a:pt x="130492" y="19050"/>
                        <a:pt x="118110" y="952"/>
                      </a:cubicBezTo>
                      <a:cubicBezTo>
                        <a:pt x="117157" y="952"/>
                        <a:pt x="115253" y="0"/>
                        <a:pt x="114300" y="0"/>
                      </a:cubicBezTo>
                      <a:lnTo>
                        <a:pt x="0" y="224790"/>
                      </a:lnTo>
                      <a:lnTo>
                        <a:pt x="96203" y="202883"/>
                      </a:lnTo>
                      <a:lnTo>
                        <a:pt x="144780" y="293370"/>
                      </a:lnTo>
                      <a:lnTo>
                        <a:pt x="263843" y="60960"/>
                      </a:lnTo>
                      <a:cubicBezTo>
                        <a:pt x="250508" y="59055"/>
                        <a:pt x="237173" y="53340"/>
                        <a:pt x="225742" y="46672"/>
                      </a:cubicBezTo>
                      <a:cubicBezTo>
                        <a:pt x="219075" y="47625"/>
                        <a:pt x="212408" y="48578"/>
                        <a:pt x="205740" y="48578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>
                  <a:extLst>
                    <a:ext uri="{FF2B5EF4-FFF2-40B4-BE49-F238E27FC236}">
                      <a16:creationId xmlns:a16="http://schemas.microsoft.com/office/drawing/2014/main" id="{9582149E-BE24-4104-ACEC-CABBEAFF4C52}"/>
                    </a:ext>
                  </a:extLst>
                </p:cNvPr>
                <p:cNvSpPr/>
                <p:nvPr/>
              </p:nvSpPr>
              <p:spPr>
                <a:xfrm>
                  <a:off x="6048375" y="3472818"/>
                  <a:ext cx="272414" cy="281940"/>
                </a:xfrm>
                <a:custGeom>
                  <a:avLst/>
                  <a:gdLst>
                    <a:gd name="connsiteX0" fmla="*/ 111442 w 272414"/>
                    <a:gd name="connsiteY0" fmla="*/ 30480 h 281940"/>
                    <a:gd name="connsiteX1" fmla="*/ 69532 w 272414"/>
                    <a:gd name="connsiteY1" fmla="*/ 39053 h 281940"/>
                    <a:gd name="connsiteX2" fmla="*/ 47625 w 272414"/>
                    <a:gd name="connsiteY2" fmla="*/ 37147 h 281940"/>
                    <a:gd name="connsiteX3" fmla="*/ 0 w 272414"/>
                    <a:gd name="connsiteY3" fmla="*/ 55245 h 281940"/>
                    <a:gd name="connsiteX4" fmla="*/ 125730 w 272414"/>
                    <a:gd name="connsiteY4" fmla="*/ 281940 h 281940"/>
                    <a:gd name="connsiteX5" fmla="*/ 175260 w 272414"/>
                    <a:gd name="connsiteY5" fmla="*/ 200978 h 281940"/>
                    <a:gd name="connsiteX6" fmla="*/ 272415 w 272414"/>
                    <a:gd name="connsiteY6" fmla="*/ 217170 h 281940"/>
                    <a:gd name="connsiteX7" fmla="*/ 151448 w 272414"/>
                    <a:gd name="connsiteY7" fmla="*/ 0 h 281940"/>
                    <a:gd name="connsiteX8" fmla="*/ 111442 w 272414"/>
                    <a:gd name="connsiteY8" fmla="*/ 3048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414" h="281940">
                      <a:moveTo>
                        <a:pt x="111442" y="30480"/>
                      </a:moveTo>
                      <a:cubicBezTo>
                        <a:pt x="98107" y="36195"/>
                        <a:pt x="83820" y="39053"/>
                        <a:pt x="69532" y="39053"/>
                      </a:cubicBezTo>
                      <a:cubicBezTo>
                        <a:pt x="61913" y="39053"/>
                        <a:pt x="55245" y="38100"/>
                        <a:pt x="47625" y="37147"/>
                      </a:cubicBezTo>
                      <a:cubicBezTo>
                        <a:pt x="33338" y="46672"/>
                        <a:pt x="17145" y="53340"/>
                        <a:pt x="0" y="55245"/>
                      </a:cubicBezTo>
                      <a:lnTo>
                        <a:pt x="125730" y="281940"/>
                      </a:lnTo>
                      <a:lnTo>
                        <a:pt x="175260" y="200978"/>
                      </a:lnTo>
                      <a:lnTo>
                        <a:pt x="272415" y="217170"/>
                      </a:lnTo>
                      <a:lnTo>
                        <a:pt x="151448" y="0"/>
                      </a:lnTo>
                      <a:cubicBezTo>
                        <a:pt x="140970" y="13335"/>
                        <a:pt x="127635" y="23813"/>
                        <a:pt x="111442" y="30480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75" name="任意多边形: 形状 74">
                  <a:extLst>
                    <a:ext uri="{FF2B5EF4-FFF2-40B4-BE49-F238E27FC236}">
                      <a16:creationId xmlns:a16="http://schemas.microsoft.com/office/drawing/2014/main" id="{617FE095-8C91-4C10-B28E-8E726CEA0CB3}"/>
                    </a:ext>
                  </a:extLst>
                </p:cNvPr>
                <p:cNvSpPr/>
                <p:nvPr/>
              </p:nvSpPr>
              <p:spPr>
                <a:xfrm>
                  <a:off x="5758815" y="2943228"/>
                  <a:ext cx="554354" cy="554355"/>
                </a:xfrm>
                <a:custGeom>
                  <a:avLst/>
                  <a:gdLst>
                    <a:gd name="connsiteX0" fmla="*/ 273368 w 554354"/>
                    <a:gd name="connsiteY0" fmla="*/ 441960 h 554355"/>
                    <a:gd name="connsiteX1" fmla="*/ 108585 w 554354"/>
                    <a:gd name="connsiteY1" fmla="*/ 277178 h 554355"/>
                    <a:gd name="connsiteX2" fmla="*/ 273368 w 554354"/>
                    <a:gd name="connsiteY2" fmla="*/ 112395 h 554355"/>
                    <a:gd name="connsiteX3" fmla="*/ 438150 w 554354"/>
                    <a:gd name="connsiteY3" fmla="*/ 277178 h 554355"/>
                    <a:gd name="connsiteX4" fmla="*/ 273368 w 554354"/>
                    <a:gd name="connsiteY4" fmla="*/ 441960 h 554355"/>
                    <a:gd name="connsiteX5" fmla="*/ 554355 w 554354"/>
                    <a:gd name="connsiteY5" fmla="*/ 277178 h 554355"/>
                    <a:gd name="connsiteX6" fmla="*/ 531495 w 554354"/>
                    <a:gd name="connsiteY6" fmla="*/ 223838 h 554355"/>
                    <a:gd name="connsiteX7" fmla="*/ 531495 w 554354"/>
                    <a:gd name="connsiteY7" fmla="*/ 165735 h 554355"/>
                    <a:gd name="connsiteX8" fmla="*/ 494348 w 554354"/>
                    <a:gd name="connsiteY8" fmla="*/ 128588 h 554355"/>
                    <a:gd name="connsiteX9" fmla="*/ 473392 w 554354"/>
                    <a:gd name="connsiteY9" fmla="*/ 80963 h 554355"/>
                    <a:gd name="connsiteX10" fmla="*/ 419100 w 554354"/>
                    <a:gd name="connsiteY10" fmla="*/ 60008 h 554355"/>
                    <a:gd name="connsiteX11" fmla="*/ 378143 w 554354"/>
                    <a:gd name="connsiteY11" fmla="*/ 19050 h 554355"/>
                    <a:gd name="connsiteX12" fmla="*/ 325755 w 554354"/>
                    <a:gd name="connsiteY12" fmla="*/ 19050 h 554355"/>
                    <a:gd name="connsiteX13" fmla="*/ 277178 w 554354"/>
                    <a:gd name="connsiteY13" fmla="*/ 0 h 554355"/>
                    <a:gd name="connsiteX14" fmla="*/ 223838 w 554354"/>
                    <a:gd name="connsiteY14" fmla="*/ 22860 h 554355"/>
                    <a:gd name="connsiteX15" fmla="*/ 165735 w 554354"/>
                    <a:gd name="connsiteY15" fmla="*/ 22860 h 554355"/>
                    <a:gd name="connsiteX16" fmla="*/ 128588 w 554354"/>
                    <a:gd name="connsiteY16" fmla="*/ 60008 h 554355"/>
                    <a:gd name="connsiteX17" fmla="*/ 80963 w 554354"/>
                    <a:gd name="connsiteY17" fmla="*/ 80963 h 554355"/>
                    <a:gd name="connsiteX18" fmla="*/ 60007 w 554354"/>
                    <a:gd name="connsiteY18" fmla="*/ 135255 h 554355"/>
                    <a:gd name="connsiteX19" fmla="*/ 19050 w 554354"/>
                    <a:gd name="connsiteY19" fmla="*/ 176213 h 554355"/>
                    <a:gd name="connsiteX20" fmla="*/ 19050 w 554354"/>
                    <a:gd name="connsiteY20" fmla="*/ 228600 h 554355"/>
                    <a:gd name="connsiteX21" fmla="*/ 0 w 554354"/>
                    <a:gd name="connsiteY21" fmla="*/ 277178 h 554355"/>
                    <a:gd name="connsiteX22" fmla="*/ 22860 w 554354"/>
                    <a:gd name="connsiteY22" fmla="*/ 330518 h 554355"/>
                    <a:gd name="connsiteX23" fmla="*/ 22860 w 554354"/>
                    <a:gd name="connsiteY23" fmla="*/ 388620 h 554355"/>
                    <a:gd name="connsiteX24" fmla="*/ 60007 w 554354"/>
                    <a:gd name="connsiteY24" fmla="*/ 425768 h 554355"/>
                    <a:gd name="connsiteX25" fmla="*/ 80963 w 554354"/>
                    <a:gd name="connsiteY25" fmla="*/ 473393 h 554355"/>
                    <a:gd name="connsiteX26" fmla="*/ 135255 w 554354"/>
                    <a:gd name="connsiteY26" fmla="*/ 494348 h 554355"/>
                    <a:gd name="connsiteX27" fmla="*/ 176213 w 554354"/>
                    <a:gd name="connsiteY27" fmla="*/ 535305 h 554355"/>
                    <a:gd name="connsiteX28" fmla="*/ 228600 w 554354"/>
                    <a:gd name="connsiteY28" fmla="*/ 535305 h 554355"/>
                    <a:gd name="connsiteX29" fmla="*/ 277178 w 554354"/>
                    <a:gd name="connsiteY29" fmla="*/ 554355 h 554355"/>
                    <a:gd name="connsiteX30" fmla="*/ 330518 w 554354"/>
                    <a:gd name="connsiteY30" fmla="*/ 531495 h 554355"/>
                    <a:gd name="connsiteX31" fmla="*/ 388620 w 554354"/>
                    <a:gd name="connsiteY31" fmla="*/ 531495 h 554355"/>
                    <a:gd name="connsiteX32" fmla="*/ 425768 w 554354"/>
                    <a:gd name="connsiteY32" fmla="*/ 494348 h 554355"/>
                    <a:gd name="connsiteX33" fmla="*/ 473392 w 554354"/>
                    <a:gd name="connsiteY33" fmla="*/ 473393 h 554355"/>
                    <a:gd name="connsiteX34" fmla="*/ 494348 w 554354"/>
                    <a:gd name="connsiteY34" fmla="*/ 419100 h 554355"/>
                    <a:gd name="connsiteX35" fmla="*/ 535305 w 554354"/>
                    <a:gd name="connsiteY35" fmla="*/ 378143 h 554355"/>
                    <a:gd name="connsiteX36" fmla="*/ 535305 w 554354"/>
                    <a:gd name="connsiteY36" fmla="*/ 325755 h 554355"/>
                    <a:gd name="connsiteX37" fmla="*/ 554355 w 554354"/>
                    <a:gd name="connsiteY37" fmla="*/ 277178 h 55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54354" h="554355">
                      <a:moveTo>
                        <a:pt x="273368" y="441960"/>
                      </a:moveTo>
                      <a:cubicBezTo>
                        <a:pt x="182880" y="441960"/>
                        <a:pt x="108585" y="368618"/>
                        <a:pt x="108585" y="277178"/>
                      </a:cubicBezTo>
                      <a:cubicBezTo>
                        <a:pt x="108585" y="185738"/>
                        <a:pt x="182880" y="112395"/>
                        <a:pt x="273368" y="112395"/>
                      </a:cubicBezTo>
                      <a:cubicBezTo>
                        <a:pt x="363855" y="112395"/>
                        <a:pt x="438150" y="185738"/>
                        <a:pt x="438150" y="277178"/>
                      </a:cubicBezTo>
                      <a:cubicBezTo>
                        <a:pt x="438150" y="368618"/>
                        <a:pt x="363855" y="441960"/>
                        <a:pt x="273368" y="441960"/>
                      </a:cubicBezTo>
                      <a:close/>
                      <a:moveTo>
                        <a:pt x="554355" y="277178"/>
                      </a:moveTo>
                      <a:cubicBezTo>
                        <a:pt x="554355" y="256222"/>
                        <a:pt x="545783" y="237173"/>
                        <a:pt x="531495" y="223838"/>
                      </a:cubicBezTo>
                      <a:cubicBezTo>
                        <a:pt x="539115" y="205740"/>
                        <a:pt x="540068" y="184785"/>
                        <a:pt x="531495" y="165735"/>
                      </a:cubicBezTo>
                      <a:cubicBezTo>
                        <a:pt x="523875" y="148590"/>
                        <a:pt x="510540" y="135255"/>
                        <a:pt x="494348" y="128588"/>
                      </a:cubicBezTo>
                      <a:cubicBezTo>
                        <a:pt x="493395" y="111443"/>
                        <a:pt x="486728" y="94298"/>
                        <a:pt x="473392" y="80963"/>
                      </a:cubicBezTo>
                      <a:cubicBezTo>
                        <a:pt x="458153" y="65723"/>
                        <a:pt x="439103" y="59055"/>
                        <a:pt x="419100" y="60008"/>
                      </a:cubicBezTo>
                      <a:cubicBezTo>
                        <a:pt x="412433" y="41910"/>
                        <a:pt x="398145" y="26670"/>
                        <a:pt x="378143" y="19050"/>
                      </a:cubicBezTo>
                      <a:cubicBezTo>
                        <a:pt x="360998" y="12383"/>
                        <a:pt x="341948" y="12383"/>
                        <a:pt x="325755" y="19050"/>
                      </a:cubicBezTo>
                      <a:cubicBezTo>
                        <a:pt x="312420" y="7620"/>
                        <a:pt x="296228" y="0"/>
                        <a:pt x="277178" y="0"/>
                      </a:cubicBezTo>
                      <a:cubicBezTo>
                        <a:pt x="256223" y="0"/>
                        <a:pt x="237173" y="8573"/>
                        <a:pt x="223838" y="22860"/>
                      </a:cubicBezTo>
                      <a:cubicBezTo>
                        <a:pt x="205740" y="15240"/>
                        <a:pt x="184785" y="14288"/>
                        <a:pt x="165735" y="22860"/>
                      </a:cubicBezTo>
                      <a:cubicBezTo>
                        <a:pt x="148590" y="30480"/>
                        <a:pt x="135255" y="43815"/>
                        <a:pt x="128588" y="60008"/>
                      </a:cubicBezTo>
                      <a:cubicBezTo>
                        <a:pt x="111443" y="60960"/>
                        <a:pt x="94298" y="67628"/>
                        <a:pt x="80963" y="80963"/>
                      </a:cubicBezTo>
                      <a:cubicBezTo>
                        <a:pt x="65723" y="96203"/>
                        <a:pt x="59055" y="115252"/>
                        <a:pt x="60007" y="135255"/>
                      </a:cubicBezTo>
                      <a:cubicBezTo>
                        <a:pt x="41910" y="141923"/>
                        <a:pt x="26670" y="156210"/>
                        <a:pt x="19050" y="176213"/>
                      </a:cubicBezTo>
                      <a:cubicBezTo>
                        <a:pt x="12382" y="193358"/>
                        <a:pt x="12382" y="212408"/>
                        <a:pt x="19050" y="228600"/>
                      </a:cubicBezTo>
                      <a:cubicBezTo>
                        <a:pt x="7620" y="241935"/>
                        <a:pt x="0" y="258128"/>
                        <a:pt x="0" y="277178"/>
                      </a:cubicBezTo>
                      <a:cubicBezTo>
                        <a:pt x="0" y="298133"/>
                        <a:pt x="8572" y="317183"/>
                        <a:pt x="22860" y="330518"/>
                      </a:cubicBezTo>
                      <a:cubicBezTo>
                        <a:pt x="15240" y="348615"/>
                        <a:pt x="14288" y="369570"/>
                        <a:pt x="22860" y="388620"/>
                      </a:cubicBezTo>
                      <a:cubicBezTo>
                        <a:pt x="30480" y="405765"/>
                        <a:pt x="43815" y="419100"/>
                        <a:pt x="60007" y="425768"/>
                      </a:cubicBezTo>
                      <a:cubicBezTo>
                        <a:pt x="60960" y="442913"/>
                        <a:pt x="67628" y="460058"/>
                        <a:pt x="80963" y="473393"/>
                      </a:cubicBezTo>
                      <a:cubicBezTo>
                        <a:pt x="96203" y="488633"/>
                        <a:pt x="115253" y="495300"/>
                        <a:pt x="135255" y="494348"/>
                      </a:cubicBezTo>
                      <a:cubicBezTo>
                        <a:pt x="141923" y="512445"/>
                        <a:pt x="156210" y="527685"/>
                        <a:pt x="176213" y="535305"/>
                      </a:cubicBezTo>
                      <a:cubicBezTo>
                        <a:pt x="193358" y="541973"/>
                        <a:pt x="212408" y="541973"/>
                        <a:pt x="228600" y="535305"/>
                      </a:cubicBezTo>
                      <a:cubicBezTo>
                        <a:pt x="241935" y="546735"/>
                        <a:pt x="258127" y="554355"/>
                        <a:pt x="277178" y="554355"/>
                      </a:cubicBezTo>
                      <a:cubicBezTo>
                        <a:pt x="298133" y="554355"/>
                        <a:pt x="317183" y="545783"/>
                        <a:pt x="330518" y="531495"/>
                      </a:cubicBezTo>
                      <a:cubicBezTo>
                        <a:pt x="348615" y="539115"/>
                        <a:pt x="369570" y="540068"/>
                        <a:pt x="388620" y="531495"/>
                      </a:cubicBezTo>
                      <a:cubicBezTo>
                        <a:pt x="405765" y="523875"/>
                        <a:pt x="419100" y="510540"/>
                        <a:pt x="425768" y="494348"/>
                      </a:cubicBezTo>
                      <a:cubicBezTo>
                        <a:pt x="442913" y="493395"/>
                        <a:pt x="460058" y="486728"/>
                        <a:pt x="473392" y="473393"/>
                      </a:cubicBezTo>
                      <a:cubicBezTo>
                        <a:pt x="488633" y="458153"/>
                        <a:pt x="495300" y="439103"/>
                        <a:pt x="494348" y="419100"/>
                      </a:cubicBezTo>
                      <a:cubicBezTo>
                        <a:pt x="512445" y="412433"/>
                        <a:pt x="527685" y="398145"/>
                        <a:pt x="535305" y="378143"/>
                      </a:cubicBezTo>
                      <a:cubicBezTo>
                        <a:pt x="541973" y="360998"/>
                        <a:pt x="541973" y="341948"/>
                        <a:pt x="535305" y="325755"/>
                      </a:cubicBezTo>
                      <a:cubicBezTo>
                        <a:pt x="546735" y="313373"/>
                        <a:pt x="554355" y="296228"/>
                        <a:pt x="554355" y="277178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C31C5BA7-9D46-48C9-BC61-7FA7BDB9F4B1}"/>
              </a:ext>
            </a:extLst>
          </p:cNvPr>
          <p:cNvSpPr txBox="1"/>
          <p:nvPr/>
        </p:nvSpPr>
        <p:spPr>
          <a:xfrm>
            <a:off x="5818241" y="3974281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/>
              <a:t>XXX</a:t>
            </a:r>
            <a:endParaRPr lang="zh-CN" altLang="en-US" sz="1600" dirty="0"/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8FE13D5-2281-48C6-822A-2922AAD33AED}"/>
              </a:ext>
            </a:extLst>
          </p:cNvPr>
          <p:cNvGrpSpPr/>
          <p:nvPr/>
        </p:nvGrpSpPr>
        <p:grpSpPr>
          <a:xfrm>
            <a:off x="7048316" y="3725723"/>
            <a:ext cx="1889710" cy="724656"/>
            <a:chOff x="3588145" y="3118890"/>
            <a:chExt cx="1889710" cy="724656"/>
          </a:xfrm>
        </p:grpSpPr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A8C8126C-0CB6-4D10-8EE1-88E87F29E901}"/>
                </a:ext>
              </a:extLst>
            </p:cNvPr>
            <p:cNvSpPr/>
            <p:nvPr/>
          </p:nvSpPr>
          <p:spPr>
            <a:xfrm>
              <a:off x="3991924" y="3297264"/>
              <a:ext cx="1140145" cy="478922"/>
            </a:xfrm>
            <a:prstGeom prst="roundRect">
              <a:avLst/>
            </a:prstGeom>
            <a:solidFill>
              <a:srgbClr val="7A0009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79" name="图片 78" descr="图片包含 游戏机, 建筑, 桥&#10;&#10;描述已自动生成">
              <a:extLst>
                <a:ext uri="{FF2B5EF4-FFF2-40B4-BE49-F238E27FC236}">
                  <a16:creationId xmlns:a16="http://schemas.microsoft.com/office/drawing/2014/main" id="{0ADA4FED-AFBF-4B54-B300-292243E17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60000" flipV="1">
              <a:off x="4092863" y="3231430"/>
              <a:ext cx="1384992" cy="139350"/>
            </a:xfrm>
            <a:prstGeom prst="rect">
              <a:avLst/>
            </a:prstGeom>
          </p:spPr>
        </p:pic>
        <p:pic>
          <p:nvPicPr>
            <p:cNvPr id="80" name="图片 79" descr="图片包含 游戏机, 建筑, 桥&#10;&#10;描述已自动生成">
              <a:extLst>
                <a:ext uri="{FF2B5EF4-FFF2-40B4-BE49-F238E27FC236}">
                  <a16:creationId xmlns:a16="http://schemas.microsoft.com/office/drawing/2014/main" id="{4BDD9970-B838-4532-9081-E9C60BB2F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60000" flipV="1">
              <a:off x="3588145" y="3704196"/>
              <a:ext cx="1384992" cy="139350"/>
            </a:xfrm>
            <a:prstGeom prst="rect">
              <a:avLst/>
            </a:prstGeom>
          </p:spPr>
        </p:pic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F307A3D6-5ABB-4312-A7D9-AFD006F8AEBE}"/>
                </a:ext>
              </a:extLst>
            </p:cNvPr>
            <p:cNvGrpSpPr/>
            <p:nvPr/>
          </p:nvGrpSpPr>
          <p:grpSpPr>
            <a:xfrm>
              <a:off x="3800649" y="3118890"/>
              <a:ext cx="397387" cy="397387"/>
              <a:chOff x="3800649" y="3118890"/>
              <a:chExt cx="397387" cy="397387"/>
            </a:xfrm>
          </p:grpSpPr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F6DA1862-C1DD-4594-9AFC-F1ED3D75317E}"/>
                  </a:ext>
                </a:extLst>
              </p:cNvPr>
              <p:cNvSpPr/>
              <p:nvPr/>
            </p:nvSpPr>
            <p:spPr>
              <a:xfrm>
                <a:off x="3929271" y="3194374"/>
                <a:ext cx="140970" cy="140970"/>
              </a:xfrm>
              <a:prstGeom prst="ellipse">
                <a:avLst/>
              </a:prstGeom>
              <a:solidFill>
                <a:srgbClr val="7A0009"/>
              </a:solidFill>
              <a:ln>
                <a:noFill/>
              </a:ln>
              <a:effectLst>
                <a:outerShdw blurRad="177800" dist="63500" sx="105000" sy="105000" algn="ctr" rotWithShape="0">
                  <a:srgbClr val="2A0003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grpSp>
            <p:nvGrpSpPr>
              <p:cNvPr id="83" name="图形 4" descr="功能区">
                <a:extLst>
                  <a:ext uri="{FF2B5EF4-FFF2-40B4-BE49-F238E27FC236}">
                    <a16:creationId xmlns:a16="http://schemas.microsoft.com/office/drawing/2014/main" id="{63C57FF6-2EB5-449D-AFC7-9C54B1FE637D}"/>
                  </a:ext>
                </a:extLst>
              </p:cNvPr>
              <p:cNvGrpSpPr/>
              <p:nvPr/>
            </p:nvGrpSpPr>
            <p:grpSpPr>
              <a:xfrm>
                <a:off x="3800649" y="3118890"/>
                <a:ext cx="397387" cy="397387"/>
                <a:chOff x="5577840" y="2893699"/>
                <a:chExt cx="914400" cy="914400"/>
              </a:xfrm>
              <a:gradFill>
                <a:gsLst>
                  <a:gs pos="61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20000"/>
                      <a:lumOff val="8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</p:grpSpPr>
            <p:sp>
              <p:nvSpPr>
                <p:cNvPr id="84" name="任意多边形: 形状 83">
                  <a:extLst>
                    <a:ext uri="{FF2B5EF4-FFF2-40B4-BE49-F238E27FC236}">
                      <a16:creationId xmlns:a16="http://schemas.microsoft.com/office/drawing/2014/main" id="{506834D4-F518-4448-A8F2-BAC1A8E06856}"/>
                    </a:ext>
                  </a:extLst>
                </p:cNvPr>
                <p:cNvSpPr/>
                <p:nvPr/>
              </p:nvSpPr>
              <p:spPr>
                <a:xfrm>
                  <a:off x="5755005" y="3467104"/>
                  <a:ext cx="263842" cy="293369"/>
                </a:xfrm>
                <a:custGeom>
                  <a:avLst/>
                  <a:gdLst>
                    <a:gd name="connsiteX0" fmla="*/ 205740 w 263842"/>
                    <a:gd name="connsiteY0" fmla="*/ 48578 h 293369"/>
                    <a:gd name="connsiteX1" fmla="*/ 167640 w 263842"/>
                    <a:gd name="connsiteY1" fmla="*/ 40957 h 293369"/>
                    <a:gd name="connsiteX2" fmla="*/ 118110 w 263842"/>
                    <a:gd name="connsiteY2" fmla="*/ 952 h 293369"/>
                    <a:gd name="connsiteX3" fmla="*/ 114300 w 263842"/>
                    <a:gd name="connsiteY3" fmla="*/ 0 h 293369"/>
                    <a:gd name="connsiteX4" fmla="*/ 0 w 263842"/>
                    <a:gd name="connsiteY4" fmla="*/ 224790 h 293369"/>
                    <a:gd name="connsiteX5" fmla="*/ 96203 w 263842"/>
                    <a:gd name="connsiteY5" fmla="*/ 202883 h 293369"/>
                    <a:gd name="connsiteX6" fmla="*/ 144780 w 263842"/>
                    <a:gd name="connsiteY6" fmla="*/ 293370 h 293369"/>
                    <a:gd name="connsiteX7" fmla="*/ 263843 w 263842"/>
                    <a:gd name="connsiteY7" fmla="*/ 60960 h 293369"/>
                    <a:gd name="connsiteX8" fmla="*/ 225742 w 263842"/>
                    <a:gd name="connsiteY8" fmla="*/ 46672 h 293369"/>
                    <a:gd name="connsiteX9" fmla="*/ 205740 w 263842"/>
                    <a:gd name="connsiteY9" fmla="*/ 48578 h 293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3842" h="293369">
                      <a:moveTo>
                        <a:pt x="205740" y="48578"/>
                      </a:moveTo>
                      <a:cubicBezTo>
                        <a:pt x="192405" y="48578"/>
                        <a:pt x="180023" y="45720"/>
                        <a:pt x="167640" y="40957"/>
                      </a:cubicBezTo>
                      <a:cubicBezTo>
                        <a:pt x="147637" y="33338"/>
                        <a:pt x="130492" y="19050"/>
                        <a:pt x="118110" y="952"/>
                      </a:cubicBezTo>
                      <a:cubicBezTo>
                        <a:pt x="117157" y="952"/>
                        <a:pt x="115253" y="0"/>
                        <a:pt x="114300" y="0"/>
                      </a:cubicBezTo>
                      <a:lnTo>
                        <a:pt x="0" y="224790"/>
                      </a:lnTo>
                      <a:lnTo>
                        <a:pt x="96203" y="202883"/>
                      </a:lnTo>
                      <a:lnTo>
                        <a:pt x="144780" y="293370"/>
                      </a:lnTo>
                      <a:lnTo>
                        <a:pt x="263843" y="60960"/>
                      </a:lnTo>
                      <a:cubicBezTo>
                        <a:pt x="250508" y="59055"/>
                        <a:pt x="237173" y="53340"/>
                        <a:pt x="225742" y="46672"/>
                      </a:cubicBezTo>
                      <a:cubicBezTo>
                        <a:pt x="219075" y="47625"/>
                        <a:pt x="212408" y="48578"/>
                        <a:pt x="205740" y="48578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>
                  <a:extLst>
                    <a:ext uri="{FF2B5EF4-FFF2-40B4-BE49-F238E27FC236}">
                      <a16:creationId xmlns:a16="http://schemas.microsoft.com/office/drawing/2014/main" id="{FFD03725-A034-46FB-8ED3-1C65C98E1D53}"/>
                    </a:ext>
                  </a:extLst>
                </p:cNvPr>
                <p:cNvSpPr/>
                <p:nvPr/>
              </p:nvSpPr>
              <p:spPr>
                <a:xfrm>
                  <a:off x="6048375" y="3472818"/>
                  <a:ext cx="272414" cy="281940"/>
                </a:xfrm>
                <a:custGeom>
                  <a:avLst/>
                  <a:gdLst>
                    <a:gd name="connsiteX0" fmla="*/ 111442 w 272414"/>
                    <a:gd name="connsiteY0" fmla="*/ 30480 h 281940"/>
                    <a:gd name="connsiteX1" fmla="*/ 69532 w 272414"/>
                    <a:gd name="connsiteY1" fmla="*/ 39053 h 281940"/>
                    <a:gd name="connsiteX2" fmla="*/ 47625 w 272414"/>
                    <a:gd name="connsiteY2" fmla="*/ 37147 h 281940"/>
                    <a:gd name="connsiteX3" fmla="*/ 0 w 272414"/>
                    <a:gd name="connsiteY3" fmla="*/ 55245 h 281940"/>
                    <a:gd name="connsiteX4" fmla="*/ 125730 w 272414"/>
                    <a:gd name="connsiteY4" fmla="*/ 281940 h 281940"/>
                    <a:gd name="connsiteX5" fmla="*/ 175260 w 272414"/>
                    <a:gd name="connsiteY5" fmla="*/ 200978 h 281940"/>
                    <a:gd name="connsiteX6" fmla="*/ 272415 w 272414"/>
                    <a:gd name="connsiteY6" fmla="*/ 217170 h 281940"/>
                    <a:gd name="connsiteX7" fmla="*/ 151448 w 272414"/>
                    <a:gd name="connsiteY7" fmla="*/ 0 h 281940"/>
                    <a:gd name="connsiteX8" fmla="*/ 111442 w 272414"/>
                    <a:gd name="connsiteY8" fmla="*/ 3048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2414" h="281940">
                      <a:moveTo>
                        <a:pt x="111442" y="30480"/>
                      </a:moveTo>
                      <a:cubicBezTo>
                        <a:pt x="98107" y="36195"/>
                        <a:pt x="83820" y="39053"/>
                        <a:pt x="69532" y="39053"/>
                      </a:cubicBezTo>
                      <a:cubicBezTo>
                        <a:pt x="61913" y="39053"/>
                        <a:pt x="55245" y="38100"/>
                        <a:pt x="47625" y="37147"/>
                      </a:cubicBezTo>
                      <a:cubicBezTo>
                        <a:pt x="33338" y="46672"/>
                        <a:pt x="17145" y="53340"/>
                        <a:pt x="0" y="55245"/>
                      </a:cubicBezTo>
                      <a:lnTo>
                        <a:pt x="125730" y="281940"/>
                      </a:lnTo>
                      <a:lnTo>
                        <a:pt x="175260" y="200978"/>
                      </a:lnTo>
                      <a:lnTo>
                        <a:pt x="272415" y="217170"/>
                      </a:lnTo>
                      <a:lnTo>
                        <a:pt x="151448" y="0"/>
                      </a:lnTo>
                      <a:cubicBezTo>
                        <a:pt x="140970" y="13335"/>
                        <a:pt x="127635" y="23813"/>
                        <a:pt x="111442" y="30480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>
                  <a:extLst>
                    <a:ext uri="{FF2B5EF4-FFF2-40B4-BE49-F238E27FC236}">
                      <a16:creationId xmlns:a16="http://schemas.microsoft.com/office/drawing/2014/main" id="{EA6E7620-508F-4B70-94AD-ED1CFD89F097}"/>
                    </a:ext>
                  </a:extLst>
                </p:cNvPr>
                <p:cNvSpPr/>
                <p:nvPr/>
              </p:nvSpPr>
              <p:spPr>
                <a:xfrm>
                  <a:off x="5758815" y="2943228"/>
                  <a:ext cx="554354" cy="554355"/>
                </a:xfrm>
                <a:custGeom>
                  <a:avLst/>
                  <a:gdLst>
                    <a:gd name="connsiteX0" fmla="*/ 273368 w 554354"/>
                    <a:gd name="connsiteY0" fmla="*/ 441960 h 554355"/>
                    <a:gd name="connsiteX1" fmla="*/ 108585 w 554354"/>
                    <a:gd name="connsiteY1" fmla="*/ 277178 h 554355"/>
                    <a:gd name="connsiteX2" fmla="*/ 273368 w 554354"/>
                    <a:gd name="connsiteY2" fmla="*/ 112395 h 554355"/>
                    <a:gd name="connsiteX3" fmla="*/ 438150 w 554354"/>
                    <a:gd name="connsiteY3" fmla="*/ 277178 h 554355"/>
                    <a:gd name="connsiteX4" fmla="*/ 273368 w 554354"/>
                    <a:gd name="connsiteY4" fmla="*/ 441960 h 554355"/>
                    <a:gd name="connsiteX5" fmla="*/ 554355 w 554354"/>
                    <a:gd name="connsiteY5" fmla="*/ 277178 h 554355"/>
                    <a:gd name="connsiteX6" fmla="*/ 531495 w 554354"/>
                    <a:gd name="connsiteY6" fmla="*/ 223838 h 554355"/>
                    <a:gd name="connsiteX7" fmla="*/ 531495 w 554354"/>
                    <a:gd name="connsiteY7" fmla="*/ 165735 h 554355"/>
                    <a:gd name="connsiteX8" fmla="*/ 494348 w 554354"/>
                    <a:gd name="connsiteY8" fmla="*/ 128588 h 554355"/>
                    <a:gd name="connsiteX9" fmla="*/ 473392 w 554354"/>
                    <a:gd name="connsiteY9" fmla="*/ 80963 h 554355"/>
                    <a:gd name="connsiteX10" fmla="*/ 419100 w 554354"/>
                    <a:gd name="connsiteY10" fmla="*/ 60008 h 554355"/>
                    <a:gd name="connsiteX11" fmla="*/ 378143 w 554354"/>
                    <a:gd name="connsiteY11" fmla="*/ 19050 h 554355"/>
                    <a:gd name="connsiteX12" fmla="*/ 325755 w 554354"/>
                    <a:gd name="connsiteY12" fmla="*/ 19050 h 554355"/>
                    <a:gd name="connsiteX13" fmla="*/ 277178 w 554354"/>
                    <a:gd name="connsiteY13" fmla="*/ 0 h 554355"/>
                    <a:gd name="connsiteX14" fmla="*/ 223838 w 554354"/>
                    <a:gd name="connsiteY14" fmla="*/ 22860 h 554355"/>
                    <a:gd name="connsiteX15" fmla="*/ 165735 w 554354"/>
                    <a:gd name="connsiteY15" fmla="*/ 22860 h 554355"/>
                    <a:gd name="connsiteX16" fmla="*/ 128588 w 554354"/>
                    <a:gd name="connsiteY16" fmla="*/ 60008 h 554355"/>
                    <a:gd name="connsiteX17" fmla="*/ 80963 w 554354"/>
                    <a:gd name="connsiteY17" fmla="*/ 80963 h 554355"/>
                    <a:gd name="connsiteX18" fmla="*/ 60007 w 554354"/>
                    <a:gd name="connsiteY18" fmla="*/ 135255 h 554355"/>
                    <a:gd name="connsiteX19" fmla="*/ 19050 w 554354"/>
                    <a:gd name="connsiteY19" fmla="*/ 176213 h 554355"/>
                    <a:gd name="connsiteX20" fmla="*/ 19050 w 554354"/>
                    <a:gd name="connsiteY20" fmla="*/ 228600 h 554355"/>
                    <a:gd name="connsiteX21" fmla="*/ 0 w 554354"/>
                    <a:gd name="connsiteY21" fmla="*/ 277178 h 554355"/>
                    <a:gd name="connsiteX22" fmla="*/ 22860 w 554354"/>
                    <a:gd name="connsiteY22" fmla="*/ 330518 h 554355"/>
                    <a:gd name="connsiteX23" fmla="*/ 22860 w 554354"/>
                    <a:gd name="connsiteY23" fmla="*/ 388620 h 554355"/>
                    <a:gd name="connsiteX24" fmla="*/ 60007 w 554354"/>
                    <a:gd name="connsiteY24" fmla="*/ 425768 h 554355"/>
                    <a:gd name="connsiteX25" fmla="*/ 80963 w 554354"/>
                    <a:gd name="connsiteY25" fmla="*/ 473393 h 554355"/>
                    <a:gd name="connsiteX26" fmla="*/ 135255 w 554354"/>
                    <a:gd name="connsiteY26" fmla="*/ 494348 h 554355"/>
                    <a:gd name="connsiteX27" fmla="*/ 176213 w 554354"/>
                    <a:gd name="connsiteY27" fmla="*/ 535305 h 554355"/>
                    <a:gd name="connsiteX28" fmla="*/ 228600 w 554354"/>
                    <a:gd name="connsiteY28" fmla="*/ 535305 h 554355"/>
                    <a:gd name="connsiteX29" fmla="*/ 277178 w 554354"/>
                    <a:gd name="connsiteY29" fmla="*/ 554355 h 554355"/>
                    <a:gd name="connsiteX30" fmla="*/ 330518 w 554354"/>
                    <a:gd name="connsiteY30" fmla="*/ 531495 h 554355"/>
                    <a:gd name="connsiteX31" fmla="*/ 388620 w 554354"/>
                    <a:gd name="connsiteY31" fmla="*/ 531495 h 554355"/>
                    <a:gd name="connsiteX32" fmla="*/ 425768 w 554354"/>
                    <a:gd name="connsiteY32" fmla="*/ 494348 h 554355"/>
                    <a:gd name="connsiteX33" fmla="*/ 473392 w 554354"/>
                    <a:gd name="connsiteY33" fmla="*/ 473393 h 554355"/>
                    <a:gd name="connsiteX34" fmla="*/ 494348 w 554354"/>
                    <a:gd name="connsiteY34" fmla="*/ 419100 h 554355"/>
                    <a:gd name="connsiteX35" fmla="*/ 535305 w 554354"/>
                    <a:gd name="connsiteY35" fmla="*/ 378143 h 554355"/>
                    <a:gd name="connsiteX36" fmla="*/ 535305 w 554354"/>
                    <a:gd name="connsiteY36" fmla="*/ 325755 h 554355"/>
                    <a:gd name="connsiteX37" fmla="*/ 554355 w 554354"/>
                    <a:gd name="connsiteY37" fmla="*/ 277178 h 554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54354" h="554355">
                      <a:moveTo>
                        <a:pt x="273368" y="441960"/>
                      </a:moveTo>
                      <a:cubicBezTo>
                        <a:pt x="182880" y="441960"/>
                        <a:pt x="108585" y="368618"/>
                        <a:pt x="108585" y="277178"/>
                      </a:cubicBezTo>
                      <a:cubicBezTo>
                        <a:pt x="108585" y="185738"/>
                        <a:pt x="182880" y="112395"/>
                        <a:pt x="273368" y="112395"/>
                      </a:cubicBezTo>
                      <a:cubicBezTo>
                        <a:pt x="363855" y="112395"/>
                        <a:pt x="438150" y="185738"/>
                        <a:pt x="438150" y="277178"/>
                      </a:cubicBezTo>
                      <a:cubicBezTo>
                        <a:pt x="438150" y="368618"/>
                        <a:pt x="363855" y="441960"/>
                        <a:pt x="273368" y="441960"/>
                      </a:cubicBezTo>
                      <a:close/>
                      <a:moveTo>
                        <a:pt x="554355" y="277178"/>
                      </a:moveTo>
                      <a:cubicBezTo>
                        <a:pt x="554355" y="256222"/>
                        <a:pt x="545783" y="237173"/>
                        <a:pt x="531495" y="223838"/>
                      </a:cubicBezTo>
                      <a:cubicBezTo>
                        <a:pt x="539115" y="205740"/>
                        <a:pt x="540068" y="184785"/>
                        <a:pt x="531495" y="165735"/>
                      </a:cubicBezTo>
                      <a:cubicBezTo>
                        <a:pt x="523875" y="148590"/>
                        <a:pt x="510540" y="135255"/>
                        <a:pt x="494348" y="128588"/>
                      </a:cubicBezTo>
                      <a:cubicBezTo>
                        <a:pt x="493395" y="111443"/>
                        <a:pt x="486728" y="94298"/>
                        <a:pt x="473392" y="80963"/>
                      </a:cubicBezTo>
                      <a:cubicBezTo>
                        <a:pt x="458153" y="65723"/>
                        <a:pt x="439103" y="59055"/>
                        <a:pt x="419100" y="60008"/>
                      </a:cubicBezTo>
                      <a:cubicBezTo>
                        <a:pt x="412433" y="41910"/>
                        <a:pt x="398145" y="26670"/>
                        <a:pt x="378143" y="19050"/>
                      </a:cubicBezTo>
                      <a:cubicBezTo>
                        <a:pt x="360998" y="12383"/>
                        <a:pt x="341948" y="12383"/>
                        <a:pt x="325755" y="19050"/>
                      </a:cubicBezTo>
                      <a:cubicBezTo>
                        <a:pt x="312420" y="7620"/>
                        <a:pt x="296228" y="0"/>
                        <a:pt x="277178" y="0"/>
                      </a:cubicBezTo>
                      <a:cubicBezTo>
                        <a:pt x="256223" y="0"/>
                        <a:pt x="237173" y="8573"/>
                        <a:pt x="223838" y="22860"/>
                      </a:cubicBezTo>
                      <a:cubicBezTo>
                        <a:pt x="205740" y="15240"/>
                        <a:pt x="184785" y="14288"/>
                        <a:pt x="165735" y="22860"/>
                      </a:cubicBezTo>
                      <a:cubicBezTo>
                        <a:pt x="148590" y="30480"/>
                        <a:pt x="135255" y="43815"/>
                        <a:pt x="128588" y="60008"/>
                      </a:cubicBezTo>
                      <a:cubicBezTo>
                        <a:pt x="111443" y="60960"/>
                        <a:pt x="94298" y="67628"/>
                        <a:pt x="80963" y="80963"/>
                      </a:cubicBezTo>
                      <a:cubicBezTo>
                        <a:pt x="65723" y="96203"/>
                        <a:pt x="59055" y="115252"/>
                        <a:pt x="60007" y="135255"/>
                      </a:cubicBezTo>
                      <a:cubicBezTo>
                        <a:pt x="41910" y="141923"/>
                        <a:pt x="26670" y="156210"/>
                        <a:pt x="19050" y="176213"/>
                      </a:cubicBezTo>
                      <a:cubicBezTo>
                        <a:pt x="12382" y="193358"/>
                        <a:pt x="12382" y="212408"/>
                        <a:pt x="19050" y="228600"/>
                      </a:cubicBezTo>
                      <a:cubicBezTo>
                        <a:pt x="7620" y="241935"/>
                        <a:pt x="0" y="258128"/>
                        <a:pt x="0" y="277178"/>
                      </a:cubicBezTo>
                      <a:cubicBezTo>
                        <a:pt x="0" y="298133"/>
                        <a:pt x="8572" y="317183"/>
                        <a:pt x="22860" y="330518"/>
                      </a:cubicBezTo>
                      <a:cubicBezTo>
                        <a:pt x="15240" y="348615"/>
                        <a:pt x="14288" y="369570"/>
                        <a:pt x="22860" y="388620"/>
                      </a:cubicBezTo>
                      <a:cubicBezTo>
                        <a:pt x="30480" y="405765"/>
                        <a:pt x="43815" y="419100"/>
                        <a:pt x="60007" y="425768"/>
                      </a:cubicBezTo>
                      <a:cubicBezTo>
                        <a:pt x="60960" y="442913"/>
                        <a:pt x="67628" y="460058"/>
                        <a:pt x="80963" y="473393"/>
                      </a:cubicBezTo>
                      <a:cubicBezTo>
                        <a:pt x="96203" y="488633"/>
                        <a:pt x="115253" y="495300"/>
                        <a:pt x="135255" y="494348"/>
                      </a:cubicBezTo>
                      <a:cubicBezTo>
                        <a:pt x="141923" y="512445"/>
                        <a:pt x="156210" y="527685"/>
                        <a:pt x="176213" y="535305"/>
                      </a:cubicBezTo>
                      <a:cubicBezTo>
                        <a:pt x="193358" y="541973"/>
                        <a:pt x="212408" y="541973"/>
                        <a:pt x="228600" y="535305"/>
                      </a:cubicBezTo>
                      <a:cubicBezTo>
                        <a:pt x="241935" y="546735"/>
                        <a:pt x="258127" y="554355"/>
                        <a:pt x="277178" y="554355"/>
                      </a:cubicBezTo>
                      <a:cubicBezTo>
                        <a:pt x="298133" y="554355"/>
                        <a:pt x="317183" y="545783"/>
                        <a:pt x="330518" y="531495"/>
                      </a:cubicBezTo>
                      <a:cubicBezTo>
                        <a:pt x="348615" y="539115"/>
                        <a:pt x="369570" y="540068"/>
                        <a:pt x="388620" y="531495"/>
                      </a:cubicBezTo>
                      <a:cubicBezTo>
                        <a:pt x="405765" y="523875"/>
                        <a:pt x="419100" y="510540"/>
                        <a:pt x="425768" y="494348"/>
                      </a:cubicBezTo>
                      <a:cubicBezTo>
                        <a:pt x="442913" y="493395"/>
                        <a:pt x="460058" y="486728"/>
                        <a:pt x="473392" y="473393"/>
                      </a:cubicBezTo>
                      <a:cubicBezTo>
                        <a:pt x="488633" y="458153"/>
                        <a:pt x="495300" y="439103"/>
                        <a:pt x="494348" y="419100"/>
                      </a:cubicBezTo>
                      <a:cubicBezTo>
                        <a:pt x="512445" y="412433"/>
                        <a:pt x="527685" y="398145"/>
                        <a:pt x="535305" y="378143"/>
                      </a:cubicBezTo>
                      <a:cubicBezTo>
                        <a:pt x="541973" y="360998"/>
                        <a:pt x="541973" y="341948"/>
                        <a:pt x="535305" y="325755"/>
                      </a:cubicBezTo>
                      <a:cubicBezTo>
                        <a:pt x="546735" y="313373"/>
                        <a:pt x="554355" y="296228"/>
                        <a:pt x="554355" y="277178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7" name="文本框 86">
            <a:extLst>
              <a:ext uri="{FF2B5EF4-FFF2-40B4-BE49-F238E27FC236}">
                <a16:creationId xmlns:a16="http://schemas.microsoft.com/office/drawing/2014/main" id="{493B942F-4FA4-4434-AFA2-B4AD6660D01F}"/>
              </a:ext>
            </a:extLst>
          </p:cNvPr>
          <p:cNvSpPr txBox="1"/>
          <p:nvPr/>
        </p:nvSpPr>
        <p:spPr>
          <a:xfrm>
            <a:off x="7715412" y="3974281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/>
              <a:t>XXX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448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9715557-56FF-4D42-A182-DD482891B1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11170" y="2040195"/>
            <a:ext cx="1569660" cy="424732"/>
          </a:xfrm>
        </p:spPr>
        <p:txBody>
          <a:bodyPr/>
          <a:lstStyle/>
          <a:p>
            <a:r>
              <a:rPr lang="zh-CN" altLang="en-US" dirty="0"/>
              <a:t>第三环节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D5E5457A-E74D-47B4-AE00-AC7A75ECEF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CN" altLang="en-US" dirty="0"/>
              <a:t>企业</a:t>
            </a:r>
            <a:r>
              <a:rPr lang="en-US" altLang="zh-CN" dirty="0"/>
              <a:t> 2019</a:t>
            </a:r>
            <a:r>
              <a:rPr lang="zh-CN" altLang="en-US" dirty="0"/>
              <a:t>年终晚会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273E3A88-6288-44D9-8E65-0DFE64E8FA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78366" y="2613444"/>
            <a:ext cx="4031873" cy="1089529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展望未来</a:t>
            </a:r>
          </a:p>
        </p:txBody>
      </p:sp>
    </p:spTree>
    <p:extLst>
      <p:ext uri="{BB962C8B-B14F-4D97-AF65-F5344CB8AC3E}">
        <p14:creationId xmlns:p14="http://schemas.microsoft.com/office/powerpoint/2010/main" val="318555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树, 物体, 户外&#10;&#10;已生成高可信度的说明">
            <a:extLst>
              <a:ext uri="{FF2B5EF4-FFF2-40B4-BE49-F238E27FC236}">
                <a16:creationId xmlns:a16="http://schemas.microsoft.com/office/drawing/2014/main" id="{94B273F9-7427-40BF-B1C9-0398F12C9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3" b="12714"/>
          <a:stretch/>
        </p:blipFill>
        <p:spPr>
          <a:xfrm rot="403522">
            <a:off x="7125479" y="1979427"/>
            <a:ext cx="4269556" cy="2092196"/>
          </a:xfrm>
          <a:prstGeom prst="rect">
            <a:avLst/>
          </a:prstGeom>
        </p:spPr>
      </p:pic>
      <p:pic>
        <p:nvPicPr>
          <p:cNvPr id="22" name="图片 21" descr="图片包含 树, 物体, 户外&#10;&#10;已生成高可信度的说明">
            <a:extLst>
              <a:ext uri="{FF2B5EF4-FFF2-40B4-BE49-F238E27FC236}">
                <a16:creationId xmlns:a16="http://schemas.microsoft.com/office/drawing/2014/main" id="{AAF0F06E-8551-4C6E-808C-06688C166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3" b="12714"/>
          <a:stretch/>
        </p:blipFill>
        <p:spPr>
          <a:xfrm rot="21196478" flipH="1">
            <a:off x="1111844" y="1979426"/>
            <a:ext cx="4269556" cy="209219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4652BD0-F4C2-4EC1-A66C-3B208949EB3E}"/>
              </a:ext>
            </a:extLst>
          </p:cNvPr>
          <p:cNvSpPr txBox="1"/>
          <p:nvPr/>
        </p:nvSpPr>
        <p:spPr>
          <a:xfrm>
            <a:off x="1483199" y="2891648"/>
            <a:ext cx="9225602" cy="701731"/>
          </a:xfrm>
          <a:prstGeom prst="rect">
            <a:avLst/>
          </a:prstGeom>
          <a:noFill/>
          <a:scene3d>
            <a:camera prst="perspectiveAbove">
              <a:rot lat="21000000" lon="0" rev="0"/>
            </a:camera>
            <a:lightRig rig="glow" dir="t"/>
          </a:scene3d>
          <a:sp3d>
            <a:extrusionClr>
              <a:schemeClr val="accent4">
                <a:lumMod val="20000"/>
                <a:lumOff val="80000"/>
              </a:schemeClr>
            </a:extrusionClr>
          </a:sp3d>
        </p:spPr>
        <p:txBody>
          <a:bodyPr wrap="none" rtlCol="0">
            <a:spAutoFit/>
            <a:sp3d extrusionH="101600" prstMaterial="metal">
              <a:extrusionClr>
                <a:schemeClr val="accent4">
                  <a:lumMod val="50000"/>
                </a:schemeClr>
              </a:extrusionClr>
            </a:sp3d>
          </a:bodyPr>
          <a:lstStyle>
            <a:lvl1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i="0" spc="300">
                <a:gradFill>
                  <a:gsLst>
                    <a:gs pos="53000">
                      <a:schemeClr val="accent4">
                        <a:lumMod val="10000"/>
                        <a:lumOff val="9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4400" dirty="0"/>
              <a:t>请输入你的口号，请输入你的口号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054AA23C-9788-4A52-BDFB-9E74F79C02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46314" y="6130492"/>
            <a:ext cx="1694695" cy="230832"/>
          </a:xfrm>
        </p:spPr>
        <p:txBody>
          <a:bodyPr/>
          <a:lstStyle/>
          <a:p>
            <a:r>
              <a:rPr lang="zh-CN" altLang="en-US" dirty="0"/>
              <a:t>企业</a:t>
            </a:r>
            <a:r>
              <a:rPr lang="en-US" altLang="zh-CN" dirty="0"/>
              <a:t> 2019</a:t>
            </a:r>
            <a:r>
              <a:rPr lang="zh-CN" altLang="en-US" dirty="0"/>
              <a:t>年终晚会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A651A86-172E-45FA-BC9E-0AAD133E8080}"/>
              </a:ext>
            </a:extLst>
          </p:cNvPr>
          <p:cNvCxnSpPr>
            <a:cxnSpLocks/>
          </p:cNvCxnSpPr>
          <p:nvPr/>
        </p:nvCxnSpPr>
        <p:spPr>
          <a:xfrm>
            <a:off x="6096000" y="2581366"/>
            <a:ext cx="4497054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10F33F7-059B-4A8B-A22F-101094DB27DB}"/>
              </a:ext>
            </a:extLst>
          </p:cNvPr>
          <p:cNvCxnSpPr>
            <a:cxnSpLocks/>
          </p:cNvCxnSpPr>
          <p:nvPr/>
        </p:nvCxnSpPr>
        <p:spPr>
          <a:xfrm flipH="1">
            <a:off x="1587952" y="2581366"/>
            <a:ext cx="4508048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图片包含 游戏机, 建筑, 桥&#10;&#10;描述已自动生成">
            <a:extLst>
              <a:ext uri="{FF2B5EF4-FFF2-40B4-BE49-F238E27FC236}">
                <a16:creationId xmlns:a16="http://schemas.microsoft.com/office/drawing/2014/main" id="{4B45646B-CC14-4AE7-BBB0-F4756DBEF7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 flipV="1">
            <a:off x="5494172" y="2289015"/>
            <a:ext cx="1160878" cy="577588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CC9D3C13-0CCA-4FE3-B2E4-53A259671CE3}"/>
              </a:ext>
            </a:extLst>
          </p:cNvPr>
          <p:cNvSpPr/>
          <p:nvPr/>
        </p:nvSpPr>
        <p:spPr>
          <a:xfrm>
            <a:off x="6061185" y="2545080"/>
            <a:ext cx="72572" cy="725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0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9715557-56FF-4D42-A182-DD482891B1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11170" y="2040195"/>
            <a:ext cx="1569660" cy="424732"/>
          </a:xfrm>
        </p:spPr>
        <p:txBody>
          <a:bodyPr/>
          <a:lstStyle/>
          <a:p>
            <a:r>
              <a:rPr lang="zh-CN" altLang="en-US" dirty="0"/>
              <a:t>第四环节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D5E5457A-E74D-47B4-AE00-AC7A75ECEF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CN" altLang="en-US" dirty="0"/>
              <a:t>企业</a:t>
            </a:r>
            <a:r>
              <a:rPr lang="en-US" altLang="zh-CN" dirty="0"/>
              <a:t> 2019</a:t>
            </a:r>
            <a:r>
              <a:rPr lang="zh-CN" altLang="en-US" dirty="0"/>
              <a:t>年终晚会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273E3A88-6288-44D9-8E65-0DFE64E8FA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78366" y="2613444"/>
            <a:ext cx="4031873" cy="1089529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节目表演</a:t>
            </a:r>
          </a:p>
        </p:txBody>
      </p:sp>
    </p:spTree>
    <p:extLst>
      <p:ext uri="{BB962C8B-B14F-4D97-AF65-F5344CB8AC3E}">
        <p14:creationId xmlns:p14="http://schemas.microsoft.com/office/powerpoint/2010/main" val="94912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14792BCE-13EE-49DF-9010-14FE935B41A6}"/>
              </a:ext>
            </a:extLst>
          </p:cNvPr>
          <p:cNvSpPr/>
          <p:nvPr/>
        </p:nvSpPr>
        <p:spPr>
          <a:xfrm>
            <a:off x="1265322" y="2011680"/>
            <a:ext cx="9656678" cy="2834640"/>
          </a:xfrm>
          <a:prstGeom prst="roundRect">
            <a:avLst>
              <a:gd name="adj" fmla="val 8423"/>
            </a:avLst>
          </a:prstGeom>
          <a:solidFill>
            <a:srgbClr val="7A0009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F82381A8-3875-4EDA-9FFB-EB1C66438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7" r="66944"/>
          <a:stretch/>
        </p:blipFill>
        <p:spPr>
          <a:xfrm rot="605269">
            <a:off x="-589432" y="17389"/>
            <a:ext cx="3346698" cy="7004550"/>
          </a:xfrm>
          <a:custGeom>
            <a:avLst/>
            <a:gdLst>
              <a:gd name="connsiteX0" fmla="*/ 1264955 w 3346698"/>
              <a:gd name="connsiteY0" fmla="*/ 0 h 7004550"/>
              <a:gd name="connsiteX1" fmla="*/ 1405973 w 3346698"/>
              <a:gd name="connsiteY1" fmla="*/ 447964 h 7004550"/>
              <a:gd name="connsiteX2" fmla="*/ 2455177 w 3346698"/>
              <a:gd name="connsiteY2" fmla="*/ 4421893 h 7004550"/>
              <a:gd name="connsiteX3" fmla="*/ 3290443 w 3346698"/>
              <a:gd name="connsiteY3" fmla="*/ 6589480 h 7004550"/>
              <a:gd name="connsiteX4" fmla="*/ 3294576 w 3346698"/>
              <a:gd name="connsiteY4" fmla="*/ 6447390 h 7004550"/>
              <a:gd name="connsiteX5" fmla="*/ 3346698 w 3346698"/>
              <a:gd name="connsiteY5" fmla="*/ 6612963 h 7004550"/>
              <a:gd name="connsiteX6" fmla="*/ 1323014 w 3346698"/>
              <a:gd name="connsiteY6" fmla="*/ 7004550 h 7004550"/>
              <a:gd name="connsiteX7" fmla="*/ 1077630 w 3346698"/>
              <a:gd name="connsiteY7" fmla="*/ 7004550 h 7004550"/>
              <a:gd name="connsiteX8" fmla="*/ 0 w 3346698"/>
              <a:gd name="connsiteY8" fmla="*/ 295389 h 7004550"/>
              <a:gd name="connsiteX9" fmla="*/ 0 w 3346698"/>
              <a:gd name="connsiteY9" fmla="*/ 248423 h 700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6698" h="7004550">
                <a:moveTo>
                  <a:pt x="1264955" y="0"/>
                </a:moveTo>
                <a:lnTo>
                  <a:pt x="1405973" y="447964"/>
                </a:lnTo>
                <a:lnTo>
                  <a:pt x="2455177" y="4421893"/>
                </a:lnTo>
                <a:lnTo>
                  <a:pt x="3290443" y="6589480"/>
                </a:lnTo>
                <a:lnTo>
                  <a:pt x="3294576" y="6447390"/>
                </a:lnTo>
                <a:lnTo>
                  <a:pt x="3346698" y="6612963"/>
                </a:lnTo>
                <a:lnTo>
                  <a:pt x="1323014" y="7004550"/>
                </a:lnTo>
                <a:lnTo>
                  <a:pt x="1077630" y="7004550"/>
                </a:lnTo>
                <a:lnTo>
                  <a:pt x="0" y="295389"/>
                </a:lnTo>
                <a:lnTo>
                  <a:pt x="0" y="248423"/>
                </a:lnTo>
                <a:close/>
              </a:path>
            </a:pathLst>
          </a:custGeo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9763131-DC9B-4ECE-B1A3-FDEED32ABF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CN" altLang="en-US" dirty="0"/>
              <a:t>企业</a:t>
            </a:r>
            <a:r>
              <a:rPr lang="en-US" altLang="zh-CN" dirty="0"/>
              <a:t> 2019</a:t>
            </a:r>
            <a:r>
              <a:rPr lang="zh-CN" altLang="en-US" dirty="0"/>
              <a:t>年终晚会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0857A1-0B48-4EAC-B7C6-F2FB899F24DC}"/>
              </a:ext>
            </a:extLst>
          </p:cNvPr>
          <p:cNvSpPr txBox="1"/>
          <p:nvPr/>
        </p:nvSpPr>
        <p:spPr>
          <a:xfrm>
            <a:off x="4080065" y="2376305"/>
            <a:ext cx="4031874" cy="1089529"/>
          </a:xfrm>
          <a:prstGeom prst="rect">
            <a:avLst/>
          </a:prstGeom>
          <a:noFill/>
          <a:scene3d>
            <a:camera prst="perspectiveAbove">
              <a:rot lat="21000000" lon="0" rev="0"/>
            </a:camera>
            <a:lightRig rig="glow" dir="t"/>
          </a:scene3d>
          <a:sp3d>
            <a:extrusionClr>
              <a:schemeClr val="accent4">
                <a:lumMod val="20000"/>
                <a:lumOff val="80000"/>
              </a:schemeClr>
            </a:extrusionClr>
          </a:sp3d>
        </p:spPr>
        <p:txBody>
          <a:bodyPr wrap="none" rtlCol="0">
            <a:spAutoFit/>
            <a:sp3d extrusionH="101600" prstMaterial="metal">
              <a:extrusionClr>
                <a:schemeClr val="accent4">
                  <a:lumMod val="50000"/>
                </a:schemeClr>
              </a:extrusionClr>
            </a:sp3d>
          </a:bodyPr>
          <a:lstStyle>
            <a:lvl1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i="0" spc="300">
                <a:gradFill>
                  <a:gsLst>
                    <a:gs pos="53000">
                      <a:schemeClr val="accent4">
                        <a:lumMod val="10000"/>
                        <a:lumOff val="9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舞蹈表演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12D92BC-B4D8-40A6-B7A5-4F250DC5C6F4}"/>
              </a:ext>
            </a:extLst>
          </p:cNvPr>
          <p:cNvSpPr txBox="1"/>
          <p:nvPr/>
        </p:nvSpPr>
        <p:spPr>
          <a:xfrm>
            <a:off x="4879489" y="4072548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/>
              <a:t>XXX</a:t>
            </a:r>
            <a:endParaRPr lang="zh-CN" altLang="en-US" sz="16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9918F7E-7E20-4087-8A0A-63D680B25CB6}"/>
              </a:ext>
            </a:extLst>
          </p:cNvPr>
          <p:cNvSpPr txBox="1"/>
          <p:nvPr/>
        </p:nvSpPr>
        <p:spPr>
          <a:xfrm>
            <a:off x="5798482" y="3661182"/>
            <a:ext cx="595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/>
              <a:t>演员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A524EE5-6D56-4AA6-AD46-AD3B0AC1246C}"/>
              </a:ext>
            </a:extLst>
          </p:cNvPr>
          <p:cNvSpPr txBox="1"/>
          <p:nvPr/>
        </p:nvSpPr>
        <p:spPr>
          <a:xfrm>
            <a:off x="5802531" y="4072548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/>
              <a:t>XXX</a:t>
            </a:r>
            <a:endParaRPr lang="zh-CN" altLang="en-US" sz="16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9D4C9D3-C030-47D7-8EB4-7882485B9CFA}"/>
              </a:ext>
            </a:extLst>
          </p:cNvPr>
          <p:cNvSpPr txBox="1"/>
          <p:nvPr/>
        </p:nvSpPr>
        <p:spPr>
          <a:xfrm>
            <a:off x="6725573" y="4072548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/>
              <a:t>XXX</a:t>
            </a:r>
            <a:endParaRPr lang="zh-CN" altLang="en-US" sz="1600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784C40C-9F62-421C-B8A8-E24CCA43A0A9}"/>
              </a:ext>
            </a:extLst>
          </p:cNvPr>
          <p:cNvCxnSpPr>
            <a:cxnSpLocks/>
          </p:cNvCxnSpPr>
          <p:nvPr/>
        </p:nvCxnSpPr>
        <p:spPr>
          <a:xfrm>
            <a:off x="4960620" y="3830459"/>
            <a:ext cx="70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7FB03EE-B75E-40F6-A603-B0528C924E38}"/>
              </a:ext>
            </a:extLst>
          </p:cNvPr>
          <p:cNvCxnSpPr>
            <a:cxnSpLocks/>
          </p:cNvCxnSpPr>
          <p:nvPr/>
        </p:nvCxnSpPr>
        <p:spPr>
          <a:xfrm>
            <a:off x="6499049" y="3830459"/>
            <a:ext cx="70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图片包含 游戏机, 建筑, 桥&#10;&#10;描述已自动生成">
            <a:extLst>
              <a:ext uri="{FF2B5EF4-FFF2-40B4-BE49-F238E27FC236}">
                <a16:creationId xmlns:a16="http://schemas.microsoft.com/office/drawing/2014/main" id="{17730994-7987-47E3-B0AA-3DE9773288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 flipV="1">
            <a:off x="8155342" y="1892480"/>
            <a:ext cx="1887674" cy="238402"/>
          </a:xfrm>
          <a:prstGeom prst="rect">
            <a:avLst/>
          </a:prstGeom>
        </p:spPr>
      </p:pic>
      <p:pic>
        <p:nvPicPr>
          <p:cNvPr id="26" name="图片 25" descr="图片包含 游戏机, 建筑, 桥&#10;&#10;描述已自动生成">
            <a:extLst>
              <a:ext uri="{FF2B5EF4-FFF2-40B4-BE49-F238E27FC236}">
                <a16:creationId xmlns:a16="http://schemas.microsoft.com/office/drawing/2014/main" id="{E839A95E-8764-46F5-959E-E1CFC1D883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 flipV="1">
            <a:off x="8155930" y="-583402"/>
            <a:ext cx="1887674" cy="171122"/>
          </a:xfrm>
          <a:prstGeom prst="rect">
            <a:avLst/>
          </a:prstGeom>
        </p:spPr>
      </p:pic>
      <p:pic>
        <p:nvPicPr>
          <p:cNvPr id="29" name="图片 28" descr="图片包含 游戏机, 建筑, 桥&#10;&#10;描述已自动生成">
            <a:extLst>
              <a:ext uri="{FF2B5EF4-FFF2-40B4-BE49-F238E27FC236}">
                <a16:creationId xmlns:a16="http://schemas.microsoft.com/office/drawing/2014/main" id="{18E4E781-A7EE-4786-8ED3-FC76AE2B70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 flipV="1">
            <a:off x="2569431" y="4727118"/>
            <a:ext cx="1887674" cy="23840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EF53B5C-D4D8-46F8-B20E-C3466C535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7" r="66944"/>
          <a:stretch/>
        </p:blipFill>
        <p:spPr>
          <a:xfrm rot="20994731" flipH="1">
            <a:off x="9300093" y="17389"/>
            <a:ext cx="3346698" cy="7004550"/>
          </a:xfrm>
          <a:custGeom>
            <a:avLst/>
            <a:gdLst>
              <a:gd name="connsiteX0" fmla="*/ 1264955 w 3346698"/>
              <a:gd name="connsiteY0" fmla="*/ 0 h 7004550"/>
              <a:gd name="connsiteX1" fmla="*/ 1405973 w 3346698"/>
              <a:gd name="connsiteY1" fmla="*/ 447964 h 7004550"/>
              <a:gd name="connsiteX2" fmla="*/ 2455177 w 3346698"/>
              <a:gd name="connsiteY2" fmla="*/ 4421893 h 7004550"/>
              <a:gd name="connsiteX3" fmla="*/ 3290443 w 3346698"/>
              <a:gd name="connsiteY3" fmla="*/ 6589480 h 7004550"/>
              <a:gd name="connsiteX4" fmla="*/ 3294576 w 3346698"/>
              <a:gd name="connsiteY4" fmla="*/ 6447390 h 7004550"/>
              <a:gd name="connsiteX5" fmla="*/ 3346698 w 3346698"/>
              <a:gd name="connsiteY5" fmla="*/ 6612963 h 7004550"/>
              <a:gd name="connsiteX6" fmla="*/ 1323014 w 3346698"/>
              <a:gd name="connsiteY6" fmla="*/ 7004550 h 7004550"/>
              <a:gd name="connsiteX7" fmla="*/ 1077630 w 3346698"/>
              <a:gd name="connsiteY7" fmla="*/ 7004550 h 7004550"/>
              <a:gd name="connsiteX8" fmla="*/ 0 w 3346698"/>
              <a:gd name="connsiteY8" fmla="*/ 295389 h 7004550"/>
              <a:gd name="connsiteX9" fmla="*/ 0 w 3346698"/>
              <a:gd name="connsiteY9" fmla="*/ 248423 h 700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6698" h="7004550">
                <a:moveTo>
                  <a:pt x="1264955" y="0"/>
                </a:moveTo>
                <a:lnTo>
                  <a:pt x="1405973" y="447964"/>
                </a:lnTo>
                <a:lnTo>
                  <a:pt x="2455177" y="4421893"/>
                </a:lnTo>
                <a:lnTo>
                  <a:pt x="3290443" y="6589480"/>
                </a:lnTo>
                <a:lnTo>
                  <a:pt x="3294576" y="6447390"/>
                </a:lnTo>
                <a:lnTo>
                  <a:pt x="3346698" y="6612963"/>
                </a:lnTo>
                <a:lnTo>
                  <a:pt x="1323014" y="7004550"/>
                </a:lnTo>
                <a:lnTo>
                  <a:pt x="1077630" y="7004550"/>
                </a:lnTo>
                <a:lnTo>
                  <a:pt x="0" y="295389"/>
                </a:lnTo>
                <a:lnTo>
                  <a:pt x="0" y="24842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235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14792BCE-13EE-49DF-9010-14FE935B41A6}"/>
              </a:ext>
            </a:extLst>
          </p:cNvPr>
          <p:cNvSpPr/>
          <p:nvPr/>
        </p:nvSpPr>
        <p:spPr>
          <a:xfrm>
            <a:off x="1265322" y="2011680"/>
            <a:ext cx="9656678" cy="2834640"/>
          </a:xfrm>
          <a:prstGeom prst="roundRect">
            <a:avLst>
              <a:gd name="adj" fmla="val 8423"/>
            </a:avLst>
          </a:prstGeom>
          <a:solidFill>
            <a:srgbClr val="7A0009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F82381A8-3875-4EDA-9FFB-EB1C66438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7" r="66944"/>
          <a:stretch/>
        </p:blipFill>
        <p:spPr>
          <a:xfrm rot="605269">
            <a:off x="-589432" y="17389"/>
            <a:ext cx="3346698" cy="7004550"/>
          </a:xfrm>
          <a:custGeom>
            <a:avLst/>
            <a:gdLst>
              <a:gd name="connsiteX0" fmla="*/ 1264955 w 3346698"/>
              <a:gd name="connsiteY0" fmla="*/ 0 h 7004550"/>
              <a:gd name="connsiteX1" fmla="*/ 1405973 w 3346698"/>
              <a:gd name="connsiteY1" fmla="*/ 447964 h 7004550"/>
              <a:gd name="connsiteX2" fmla="*/ 2455177 w 3346698"/>
              <a:gd name="connsiteY2" fmla="*/ 4421893 h 7004550"/>
              <a:gd name="connsiteX3" fmla="*/ 3290443 w 3346698"/>
              <a:gd name="connsiteY3" fmla="*/ 6589480 h 7004550"/>
              <a:gd name="connsiteX4" fmla="*/ 3294576 w 3346698"/>
              <a:gd name="connsiteY4" fmla="*/ 6447390 h 7004550"/>
              <a:gd name="connsiteX5" fmla="*/ 3346698 w 3346698"/>
              <a:gd name="connsiteY5" fmla="*/ 6612963 h 7004550"/>
              <a:gd name="connsiteX6" fmla="*/ 1323014 w 3346698"/>
              <a:gd name="connsiteY6" fmla="*/ 7004550 h 7004550"/>
              <a:gd name="connsiteX7" fmla="*/ 1077630 w 3346698"/>
              <a:gd name="connsiteY7" fmla="*/ 7004550 h 7004550"/>
              <a:gd name="connsiteX8" fmla="*/ 0 w 3346698"/>
              <a:gd name="connsiteY8" fmla="*/ 295389 h 7004550"/>
              <a:gd name="connsiteX9" fmla="*/ 0 w 3346698"/>
              <a:gd name="connsiteY9" fmla="*/ 248423 h 700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6698" h="7004550">
                <a:moveTo>
                  <a:pt x="1264955" y="0"/>
                </a:moveTo>
                <a:lnTo>
                  <a:pt x="1405973" y="447964"/>
                </a:lnTo>
                <a:lnTo>
                  <a:pt x="2455177" y="4421893"/>
                </a:lnTo>
                <a:lnTo>
                  <a:pt x="3290443" y="6589480"/>
                </a:lnTo>
                <a:lnTo>
                  <a:pt x="3294576" y="6447390"/>
                </a:lnTo>
                <a:lnTo>
                  <a:pt x="3346698" y="6612963"/>
                </a:lnTo>
                <a:lnTo>
                  <a:pt x="1323014" y="7004550"/>
                </a:lnTo>
                <a:lnTo>
                  <a:pt x="1077630" y="7004550"/>
                </a:lnTo>
                <a:lnTo>
                  <a:pt x="0" y="295389"/>
                </a:lnTo>
                <a:lnTo>
                  <a:pt x="0" y="248423"/>
                </a:lnTo>
                <a:close/>
              </a:path>
            </a:pathLst>
          </a:custGeo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9763131-DC9B-4ECE-B1A3-FDEED32ABF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CN" altLang="en-US" dirty="0"/>
              <a:t>企业</a:t>
            </a:r>
            <a:r>
              <a:rPr lang="en-US" altLang="zh-CN" dirty="0"/>
              <a:t> 2019</a:t>
            </a:r>
            <a:r>
              <a:rPr lang="zh-CN" altLang="en-US" dirty="0"/>
              <a:t>年终晚会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0857A1-0B48-4EAC-B7C6-F2FB899F24DC}"/>
              </a:ext>
            </a:extLst>
          </p:cNvPr>
          <p:cNvSpPr txBox="1"/>
          <p:nvPr/>
        </p:nvSpPr>
        <p:spPr>
          <a:xfrm>
            <a:off x="4080065" y="2376305"/>
            <a:ext cx="4031873" cy="1089529"/>
          </a:xfrm>
          <a:prstGeom prst="rect">
            <a:avLst/>
          </a:prstGeom>
          <a:noFill/>
          <a:scene3d>
            <a:camera prst="perspectiveAbove">
              <a:rot lat="21000000" lon="0" rev="0"/>
            </a:camera>
            <a:lightRig rig="glow" dir="t"/>
          </a:scene3d>
          <a:sp3d>
            <a:extrusionClr>
              <a:schemeClr val="accent4">
                <a:lumMod val="20000"/>
                <a:lumOff val="80000"/>
              </a:schemeClr>
            </a:extrusionClr>
          </a:sp3d>
        </p:spPr>
        <p:txBody>
          <a:bodyPr wrap="none" rtlCol="0">
            <a:spAutoFit/>
            <a:sp3d extrusionH="101600" prstMaterial="metal">
              <a:extrusionClr>
                <a:schemeClr val="accent4">
                  <a:lumMod val="50000"/>
                </a:schemeClr>
              </a:extrusionClr>
            </a:sp3d>
          </a:bodyPr>
          <a:lstStyle>
            <a:lvl1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i="0" spc="300">
                <a:gradFill>
                  <a:gsLst>
                    <a:gs pos="53000">
                      <a:schemeClr val="accent4">
                        <a:lumMod val="10000"/>
                        <a:lumOff val="9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/>
              <a:t>歌唱表演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12D92BC-B4D8-40A6-B7A5-4F250DC5C6F4}"/>
              </a:ext>
            </a:extLst>
          </p:cNvPr>
          <p:cNvSpPr txBox="1"/>
          <p:nvPr/>
        </p:nvSpPr>
        <p:spPr>
          <a:xfrm>
            <a:off x="4879489" y="4072548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/>
              <a:t>XXX</a:t>
            </a:r>
            <a:endParaRPr lang="zh-CN" altLang="en-US" sz="16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9918F7E-7E20-4087-8A0A-63D680B25CB6}"/>
              </a:ext>
            </a:extLst>
          </p:cNvPr>
          <p:cNvSpPr txBox="1"/>
          <p:nvPr/>
        </p:nvSpPr>
        <p:spPr>
          <a:xfrm>
            <a:off x="5798482" y="3661182"/>
            <a:ext cx="595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/>
              <a:t>演员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A524EE5-6D56-4AA6-AD46-AD3B0AC1246C}"/>
              </a:ext>
            </a:extLst>
          </p:cNvPr>
          <p:cNvSpPr txBox="1"/>
          <p:nvPr/>
        </p:nvSpPr>
        <p:spPr>
          <a:xfrm>
            <a:off x="5802531" y="4072548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/>
              <a:t>XXX</a:t>
            </a:r>
            <a:endParaRPr lang="zh-CN" altLang="en-US" sz="16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9D4C9D3-C030-47D7-8EB4-7882485B9CFA}"/>
              </a:ext>
            </a:extLst>
          </p:cNvPr>
          <p:cNvSpPr txBox="1"/>
          <p:nvPr/>
        </p:nvSpPr>
        <p:spPr>
          <a:xfrm>
            <a:off x="6725573" y="4072548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/>
              <a:t>XXX</a:t>
            </a:r>
            <a:endParaRPr lang="zh-CN" altLang="en-US" sz="1600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784C40C-9F62-421C-B8A8-E24CCA43A0A9}"/>
              </a:ext>
            </a:extLst>
          </p:cNvPr>
          <p:cNvCxnSpPr>
            <a:cxnSpLocks/>
          </p:cNvCxnSpPr>
          <p:nvPr/>
        </p:nvCxnSpPr>
        <p:spPr>
          <a:xfrm>
            <a:off x="4960620" y="3830459"/>
            <a:ext cx="70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7FB03EE-B75E-40F6-A603-B0528C924E38}"/>
              </a:ext>
            </a:extLst>
          </p:cNvPr>
          <p:cNvCxnSpPr>
            <a:cxnSpLocks/>
          </p:cNvCxnSpPr>
          <p:nvPr/>
        </p:nvCxnSpPr>
        <p:spPr>
          <a:xfrm>
            <a:off x="6499049" y="3830459"/>
            <a:ext cx="7086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 descr="图片包含 游戏机, 建筑, 桥&#10;&#10;描述已自动生成">
            <a:extLst>
              <a:ext uri="{FF2B5EF4-FFF2-40B4-BE49-F238E27FC236}">
                <a16:creationId xmlns:a16="http://schemas.microsoft.com/office/drawing/2014/main" id="{17730994-7987-47E3-B0AA-3DE9773288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 flipV="1">
            <a:off x="8155342" y="1892480"/>
            <a:ext cx="1887674" cy="238402"/>
          </a:xfrm>
          <a:prstGeom prst="rect">
            <a:avLst/>
          </a:prstGeom>
        </p:spPr>
      </p:pic>
      <p:pic>
        <p:nvPicPr>
          <p:cNvPr id="26" name="图片 25" descr="图片包含 游戏机, 建筑, 桥&#10;&#10;描述已自动生成">
            <a:extLst>
              <a:ext uri="{FF2B5EF4-FFF2-40B4-BE49-F238E27FC236}">
                <a16:creationId xmlns:a16="http://schemas.microsoft.com/office/drawing/2014/main" id="{E839A95E-8764-46F5-959E-E1CFC1D883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 flipV="1">
            <a:off x="8155930" y="-583402"/>
            <a:ext cx="1887674" cy="171122"/>
          </a:xfrm>
          <a:prstGeom prst="rect">
            <a:avLst/>
          </a:prstGeom>
        </p:spPr>
      </p:pic>
      <p:pic>
        <p:nvPicPr>
          <p:cNvPr id="29" name="图片 28" descr="图片包含 游戏机, 建筑, 桥&#10;&#10;描述已自动生成">
            <a:extLst>
              <a:ext uri="{FF2B5EF4-FFF2-40B4-BE49-F238E27FC236}">
                <a16:creationId xmlns:a16="http://schemas.microsoft.com/office/drawing/2014/main" id="{18E4E781-A7EE-4786-8ED3-FC76AE2B70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0000" flipV="1">
            <a:off x="2569431" y="4727118"/>
            <a:ext cx="1887674" cy="23840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EF53B5C-D4D8-46F8-B20E-C3466C5357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97" r="66944"/>
          <a:stretch/>
        </p:blipFill>
        <p:spPr>
          <a:xfrm rot="20994731" flipH="1">
            <a:off x="9300093" y="17389"/>
            <a:ext cx="3346698" cy="7004550"/>
          </a:xfrm>
          <a:custGeom>
            <a:avLst/>
            <a:gdLst>
              <a:gd name="connsiteX0" fmla="*/ 1264955 w 3346698"/>
              <a:gd name="connsiteY0" fmla="*/ 0 h 7004550"/>
              <a:gd name="connsiteX1" fmla="*/ 1405973 w 3346698"/>
              <a:gd name="connsiteY1" fmla="*/ 447964 h 7004550"/>
              <a:gd name="connsiteX2" fmla="*/ 2455177 w 3346698"/>
              <a:gd name="connsiteY2" fmla="*/ 4421893 h 7004550"/>
              <a:gd name="connsiteX3" fmla="*/ 3290443 w 3346698"/>
              <a:gd name="connsiteY3" fmla="*/ 6589480 h 7004550"/>
              <a:gd name="connsiteX4" fmla="*/ 3294576 w 3346698"/>
              <a:gd name="connsiteY4" fmla="*/ 6447390 h 7004550"/>
              <a:gd name="connsiteX5" fmla="*/ 3346698 w 3346698"/>
              <a:gd name="connsiteY5" fmla="*/ 6612963 h 7004550"/>
              <a:gd name="connsiteX6" fmla="*/ 1323014 w 3346698"/>
              <a:gd name="connsiteY6" fmla="*/ 7004550 h 7004550"/>
              <a:gd name="connsiteX7" fmla="*/ 1077630 w 3346698"/>
              <a:gd name="connsiteY7" fmla="*/ 7004550 h 7004550"/>
              <a:gd name="connsiteX8" fmla="*/ 0 w 3346698"/>
              <a:gd name="connsiteY8" fmla="*/ 295389 h 7004550"/>
              <a:gd name="connsiteX9" fmla="*/ 0 w 3346698"/>
              <a:gd name="connsiteY9" fmla="*/ 248423 h 700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6698" h="7004550">
                <a:moveTo>
                  <a:pt x="1264955" y="0"/>
                </a:moveTo>
                <a:lnTo>
                  <a:pt x="1405973" y="447964"/>
                </a:lnTo>
                <a:lnTo>
                  <a:pt x="2455177" y="4421893"/>
                </a:lnTo>
                <a:lnTo>
                  <a:pt x="3290443" y="6589480"/>
                </a:lnTo>
                <a:lnTo>
                  <a:pt x="3294576" y="6447390"/>
                </a:lnTo>
                <a:lnTo>
                  <a:pt x="3346698" y="6612963"/>
                </a:lnTo>
                <a:lnTo>
                  <a:pt x="1323014" y="7004550"/>
                </a:lnTo>
                <a:lnTo>
                  <a:pt x="1077630" y="7004550"/>
                </a:lnTo>
                <a:lnTo>
                  <a:pt x="0" y="295389"/>
                </a:lnTo>
                <a:lnTo>
                  <a:pt x="0" y="24842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82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8B8FE6-5934-4221-8646-D4D580B51F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err="1"/>
              <a:t>OfficePLUS</a:t>
            </a:r>
            <a:r>
              <a:rPr lang="en-US" altLang="zh-CN" dirty="0"/>
              <a:t> 2019</a:t>
            </a:r>
            <a:r>
              <a:rPr lang="zh-CN" altLang="en-US" dirty="0"/>
              <a:t>年终晚会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B82A485A-CCE6-4774-9F56-5319040EBE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[</a:t>
            </a:r>
            <a:r>
              <a:rPr lang="zh-CN" altLang="en-US" dirty="0"/>
              <a:t>辞旧迎新，再接再厉</a:t>
            </a:r>
            <a:r>
              <a:rPr lang="en-US" altLang="zh-CN" dirty="0"/>
              <a:t>]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C76F441-160E-49C9-94FF-487ABDFB98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spc="0" dirty="0"/>
              <a:t>End of 2019 celebration</a:t>
            </a:r>
            <a:endParaRPr lang="zh-CN" altLang="en-US" spc="0" dirty="0"/>
          </a:p>
        </p:txBody>
      </p:sp>
    </p:spTree>
    <p:extLst>
      <p:ext uri="{BB962C8B-B14F-4D97-AF65-F5344CB8AC3E}">
        <p14:creationId xmlns:p14="http://schemas.microsoft.com/office/powerpoint/2010/main" val="39867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31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245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21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B1C0F-8CB5-494B-89CE-EFAE9EB867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工作回顾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7BAFBF-5ABB-43A6-9F33-D48FC28280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第一环节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7852166-6D10-45C7-B45A-80D8FBEE6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表彰颁奖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3A1EBDA-0090-42DD-9515-897306B162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第二环节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33531B8B-50C9-48CE-948E-01D09DEF88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5695" y="1326290"/>
            <a:ext cx="1569661" cy="424732"/>
          </a:xfrm>
        </p:spPr>
        <p:txBody>
          <a:bodyPr/>
          <a:lstStyle/>
          <a:p>
            <a:r>
              <a:rPr lang="zh-CN" altLang="en-US" dirty="0"/>
              <a:t>展望未来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7D53AC9F-2F6D-4596-A1BC-4E64A95F66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/>
              <a:t>第三环节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50573C7-8B38-4AC6-958B-AD4BC48548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76941" y="3257394"/>
            <a:ext cx="1569661" cy="424732"/>
          </a:xfrm>
        </p:spPr>
        <p:txBody>
          <a:bodyPr/>
          <a:lstStyle/>
          <a:p>
            <a:r>
              <a:rPr lang="zh-CN" altLang="en-US" dirty="0"/>
              <a:t>节目表演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318FDD4C-EC35-48B1-8A4B-9B55DB054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dirty="0"/>
              <a:t>第四环节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395A5C0E-FC9C-42C1-805B-AF37B6FDD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46315" y="6130492"/>
            <a:ext cx="1694695" cy="230832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企业</a:t>
            </a:r>
            <a:r>
              <a:rPr lang="en-US" altLang="zh-CN" dirty="0"/>
              <a:t> 2019</a:t>
            </a:r>
            <a:r>
              <a:rPr lang="zh-CN" altLang="en-US" dirty="0"/>
              <a:t>年终晚会</a:t>
            </a:r>
          </a:p>
        </p:txBody>
      </p:sp>
    </p:spTree>
    <p:extLst>
      <p:ext uri="{BB962C8B-B14F-4D97-AF65-F5344CB8AC3E}">
        <p14:creationId xmlns:p14="http://schemas.microsoft.com/office/powerpoint/2010/main" val="241765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68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1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9715557-56FF-4D42-A182-DD482891B1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第一环节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D5E5457A-E74D-47B4-AE00-AC7A75ECEF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CN" altLang="en-US" dirty="0"/>
              <a:t>企业</a:t>
            </a:r>
            <a:r>
              <a:rPr lang="en-US" altLang="zh-CN" dirty="0"/>
              <a:t> 2019</a:t>
            </a:r>
            <a:r>
              <a:rPr lang="zh-CN" altLang="en-US" dirty="0"/>
              <a:t>年终晚会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273E3A88-6288-44D9-8E65-0DFE64E8FA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工作回顾</a:t>
            </a:r>
          </a:p>
        </p:txBody>
      </p:sp>
    </p:spTree>
    <p:extLst>
      <p:ext uri="{BB962C8B-B14F-4D97-AF65-F5344CB8AC3E}">
        <p14:creationId xmlns:p14="http://schemas.microsoft.com/office/powerpoint/2010/main" val="23855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树, 物体, 户外&#10;&#10;已生成高可信度的说明">
            <a:extLst>
              <a:ext uri="{FF2B5EF4-FFF2-40B4-BE49-F238E27FC236}">
                <a16:creationId xmlns:a16="http://schemas.microsoft.com/office/drawing/2014/main" id="{94B273F9-7427-40BF-B1C9-0398F12C9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3" b="12714"/>
          <a:stretch/>
        </p:blipFill>
        <p:spPr>
          <a:xfrm rot="403522">
            <a:off x="7125479" y="1979427"/>
            <a:ext cx="4269556" cy="2092196"/>
          </a:xfrm>
          <a:prstGeom prst="rect">
            <a:avLst/>
          </a:prstGeom>
        </p:spPr>
      </p:pic>
      <p:pic>
        <p:nvPicPr>
          <p:cNvPr id="22" name="图片 21" descr="图片包含 树, 物体, 户外&#10;&#10;已生成高可信度的说明">
            <a:extLst>
              <a:ext uri="{FF2B5EF4-FFF2-40B4-BE49-F238E27FC236}">
                <a16:creationId xmlns:a16="http://schemas.microsoft.com/office/drawing/2014/main" id="{AAF0F06E-8551-4C6E-808C-06688C166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3" b="12714"/>
          <a:stretch/>
        </p:blipFill>
        <p:spPr>
          <a:xfrm rot="21196478" flipH="1">
            <a:off x="1111844" y="1979426"/>
            <a:ext cx="4269556" cy="209219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4652BD0-F4C2-4EC1-A66C-3B208949EB3E}"/>
              </a:ext>
            </a:extLst>
          </p:cNvPr>
          <p:cNvSpPr txBox="1"/>
          <p:nvPr/>
        </p:nvSpPr>
        <p:spPr>
          <a:xfrm>
            <a:off x="1483199" y="2891648"/>
            <a:ext cx="9225602" cy="701731"/>
          </a:xfrm>
          <a:prstGeom prst="rect">
            <a:avLst/>
          </a:prstGeom>
          <a:noFill/>
          <a:scene3d>
            <a:camera prst="perspectiveAbove">
              <a:rot lat="21000000" lon="0" rev="0"/>
            </a:camera>
            <a:lightRig rig="glow" dir="t"/>
          </a:scene3d>
          <a:sp3d>
            <a:extrusionClr>
              <a:schemeClr val="accent4">
                <a:lumMod val="20000"/>
                <a:lumOff val="80000"/>
              </a:schemeClr>
            </a:extrusionClr>
          </a:sp3d>
        </p:spPr>
        <p:txBody>
          <a:bodyPr wrap="none" rtlCol="0">
            <a:spAutoFit/>
            <a:sp3d extrusionH="101600" prstMaterial="metal">
              <a:extrusionClr>
                <a:schemeClr val="accent4">
                  <a:lumMod val="50000"/>
                </a:schemeClr>
              </a:extrusionClr>
            </a:sp3d>
          </a:bodyPr>
          <a:lstStyle>
            <a:lvl1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i="0" spc="300">
                <a:gradFill>
                  <a:gsLst>
                    <a:gs pos="53000">
                      <a:schemeClr val="accent4">
                        <a:lumMod val="10000"/>
                        <a:lumOff val="9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4400" dirty="0"/>
              <a:t>请输入你的口号，请输入你的口号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054AA23C-9788-4A52-BDFB-9E74F79C02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46314" y="6130492"/>
            <a:ext cx="1694695" cy="230832"/>
          </a:xfrm>
        </p:spPr>
        <p:txBody>
          <a:bodyPr/>
          <a:lstStyle/>
          <a:p>
            <a:r>
              <a:rPr lang="zh-CN" altLang="en-US" dirty="0"/>
              <a:t>企业</a:t>
            </a:r>
            <a:r>
              <a:rPr lang="en-US" altLang="zh-CN" dirty="0"/>
              <a:t> 2019</a:t>
            </a:r>
            <a:r>
              <a:rPr lang="zh-CN" altLang="en-US" dirty="0"/>
              <a:t>年终晚会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A651A86-172E-45FA-BC9E-0AAD133E8080}"/>
              </a:ext>
            </a:extLst>
          </p:cNvPr>
          <p:cNvCxnSpPr>
            <a:cxnSpLocks/>
          </p:cNvCxnSpPr>
          <p:nvPr/>
        </p:nvCxnSpPr>
        <p:spPr>
          <a:xfrm>
            <a:off x="6096000" y="2581366"/>
            <a:ext cx="4497054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10F33F7-059B-4A8B-A22F-101094DB27DB}"/>
              </a:ext>
            </a:extLst>
          </p:cNvPr>
          <p:cNvCxnSpPr>
            <a:cxnSpLocks/>
          </p:cNvCxnSpPr>
          <p:nvPr/>
        </p:nvCxnSpPr>
        <p:spPr>
          <a:xfrm flipH="1">
            <a:off x="1587952" y="2581366"/>
            <a:ext cx="4508048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图片包含 游戏机, 建筑, 桥&#10;&#10;描述已自动生成">
            <a:extLst>
              <a:ext uri="{FF2B5EF4-FFF2-40B4-BE49-F238E27FC236}">
                <a16:creationId xmlns:a16="http://schemas.microsoft.com/office/drawing/2014/main" id="{4B45646B-CC14-4AE7-BBB0-F4756DBEF7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 flipV="1">
            <a:off x="5494172" y="2289015"/>
            <a:ext cx="1160878" cy="577588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CC9D3C13-0CCA-4FE3-B2E4-53A259671CE3}"/>
              </a:ext>
            </a:extLst>
          </p:cNvPr>
          <p:cNvSpPr/>
          <p:nvPr/>
        </p:nvSpPr>
        <p:spPr>
          <a:xfrm>
            <a:off x="6061185" y="2545080"/>
            <a:ext cx="72572" cy="725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1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id="{9146F5B8-66DB-48CA-814F-4714BE6724B5}"/>
              </a:ext>
            </a:extLst>
          </p:cNvPr>
          <p:cNvSpPr/>
          <p:nvPr/>
        </p:nvSpPr>
        <p:spPr>
          <a:xfrm>
            <a:off x="89169" y="-2258381"/>
            <a:ext cx="11844330" cy="11844330"/>
          </a:xfrm>
          <a:prstGeom prst="ellipse">
            <a:avLst/>
          </a:prstGeom>
          <a:gradFill>
            <a:gsLst>
              <a:gs pos="66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00B92AD-74B4-4ECB-9839-EDE2A42B08EB}"/>
              </a:ext>
            </a:extLst>
          </p:cNvPr>
          <p:cNvSpPr/>
          <p:nvPr/>
        </p:nvSpPr>
        <p:spPr>
          <a:xfrm>
            <a:off x="1721200" y="-579016"/>
            <a:ext cx="8580268" cy="8580268"/>
          </a:xfrm>
          <a:prstGeom prst="ellipse">
            <a:avLst/>
          </a:prstGeom>
          <a:gradFill>
            <a:gsLst>
              <a:gs pos="65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054AA23C-9788-4A52-BDFB-9E74F79C02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46314" y="6130492"/>
            <a:ext cx="1694695" cy="230832"/>
          </a:xfrm>
        </p:spPr>
        <p:txBody>
          <a:bodyPr/>
          <a:lstStyle/>
          <a:p>
            <a:r>
              <a:rPr lang="zh-CN" altLang="en-US" dirty="0"/>
              <a:t>企业</a:t>
            </a:r>
            <a:r>
              <a:rPr lang="en-US" altLang="zh-CN" dirty="0"/>
              <a:t> 2019</a:t>
            </a:r>
            <a:r>
              <a:rPr lang="zh-CN" altLang="en-US" dirty="0"/>
              <a:t>年终晚会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A3FDD8B-A8CB-4EB3-803D-EB4E46226F61}"/>
              </a:ext>
            </a:extLst>
          </p:cNvPr>
          <p:cNvSpPr txBox="1"/>
          <p:nvPr/>
        </p:nvSpPr>
        <p:spPr>
          <a:xfrm>
            <a:off x="3050938" y="2510789"/>
            <a:ext cx="6090130" cy="1200329"/>
          </a:xfrm>
          <a:prstGeom prst="rect">
            <a:avLst/>
          </a:prstGeom>
          <a:noFill/>
          <a:scene3d>
            <a:camera prst="perspectiveAbove">
              <a:rot lat="21000000" lon="0" rev="0"/>
            </a:camera>
            <a:lightRig rig="glow" dir="t"/>
          </a:scene3d>
          <a:sp3d>
            <a:extrusionClr>
              <a:schemeClr val="accent4">
                <a:lumMod val="20000"/>
                <a:lumOff val="80000"/>
              </a:schemeClr>
            </a:extrusionClr>
          </a:sp3d>
        </p:spPr>
        <p:txBody>
          <a:bodyPr wrap="none" rtlCol="0">
            <a:spAutoFit/>
            <a:sp3d extrusionH="101600" prstMaterial="metal">
              <a:extrusionClr>
                <a:schemeClr val="accent4">
                  <a:lumMod val="50000"/>
                </a:schemeClr>
              </a:extrusionClr>
            </a:sp3d>
          </a:bodyPr>
          <a:lstStyle>
            <a:lvl1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i="0" spc="300">
                <a:gradFill>
                  <a:gsLst>
                    <a:gs pos="53000">
                      <a:schemeClr val="accent4">
                        <a:lumMod val="10000"/>
                        <a:lumOff val="9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8000" spc="600" dirty="0"/>
              <a:t>10,000,000</a:t>
            </a:r>
            <a:endParaRPr lang="zh-CN" altLang="en-US" sz="8000" spc="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42F869B-A4E7-4319-83B7-FC589E0E05A7}"/>
              </a:ext>
            </a:extLst>
          </p:cNvPr>
          <p:cNvSpPr txBox="1"/>
          <p:nvPr/>
        </p:nvSpPr>
        <p:spPr>
          <a:xfrm>
            <a:off x="5129296" y="3711118"/>
            <a:ext cx="1928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spc="600" dirty="0"/>
              <a:t>年度营收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6D84879-51E9-432F-B109-349CD21C514F}"/>
              </a:ext>
            </a:extLst>
          </p:cNvPr>
          <p:cNvCxnSpPr>
            <a:cxnSpLocks/>
          </p:cNvCxnSpPr>
          <p:nvPr/>
        </p:nvCxnSpPr>
        <p:spPr>
          <a:xfrm flipH="1">
            <a:off x="3268134" y="3995299"/>
            <a:ext cx="15663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FC666C8-B6F5-43E3-82A0-D64CA3987349}"/>
              </a:ext>
            </a:extLst>
          </p:cNvPr>
          <p:cNvCxnSpPr>
            <a:cxnSpLocks/>
          </p:cNvCxnSpPr>
          <p:nvPr/>
        </p:nvCxnSpPr>
        <p:spPr>
          <a:xfrm flipH="1">
            <a:off x="7299306" y="3995299"/>
            <a:ext cx="1566333" cy="0"/>
          </a:xfrm>
          <a:prstGeom prst="line">
            <a:avLst/>
          </a:prstGeom>
          <a:ln>
            <a:gradFill flip="none" rotWithShape="1">
              <a:gsLst>
                <a:gs pos="100000">
                  <a:schemeClr val="accent4"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4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9715557-56FF-4D42-A182-DD482891B1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/>
              <a:t>第二环节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D5E5457A-E74D-47B4-AE00-AC7A75ECEF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CN" altLang="en-US" dirty="0"/>
              <a:t>企业</a:t>
            </a:r>
            <a:r>
              <a:rPr lang="en-US" altLang="zh-CN" dirty="0"/>
              <a:t> 2019</a:t>
            </a:r>
            <a:r>
              <a:rPr lang="zh-CN" altLang="en-US" dirty="0"/>
              <a:t>年终晚会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273E3A88-6288-44D9-8E65-0DFE64E8FA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78366" y="2613444"/>
            <a:ext cx="4031873" cy="1089529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表彰颁奖</a:t>
            </a:r>
          </a:p>
        </p:txBody>
      </p:sp>
    </p:spTree>
    <p:extLst>
      <p:ext uri="{BB962C8B-B14F-4D97-AF65-F5344CB8AC3E}">
        <p14:creationId xmlns:p14="http://schemas.microsoft.com/office/powerpoint/2010/main" val="41072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054AA23C-9788-4A52-BDFB-9E74F79C02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46314" y="6130492"/>
            <a:ext cx="1694695" cy="230832"/>
          </a:xfrm>
        </p:spPr>
        <p:txBody>
          <a:bodyPr/>
          <a:lstStyle/>
          <a:p>
            <a:r>
              <a:rPr lang="zh-CN" altLang="en-US" dirty="0"/>
              <a:t>企业</a:t>
            </a:r>
            <a:r>
              <a:rPr lang="en-US" altLang="zh-CN" dirty="0"/>
              <a:t> 2019</a:t>
            </a:r>
            <a:r>
              <a:rPr lang="zh-CN" altLang="en-US" dirty="0"/>
              <a:t>年终晚会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C7E6963-D4A0-4793-896C-8419C750DC47}"/>
              </a:ext>
            </a:extLst>
          </p:cNvPr>
          <p:cNvSpPr txBox="1"/>
          <p:nvPr/>
        </p:nvSpPr>
        <p:spPr>
          <a:xfrm>
            <a:off x="4745665" y="1412110"/>
            <a:ext cx="2723823" cy="923330"/>
          </a:xfrm>
          <a:prstGeom prst="rect">
            <a:avLst/>
          </a:prstGeom>
          <a:noFill/>
          <a:scene3d>
            <a:camera prst="perspectiveAbove">
              <a:rot lat="21000000" lon="0" rev="0"/>
            </a:camera>
            <a:lightRig rig="glow" dir="t"/>
          </a:scene3d>
          <a:sp3d>
            <a:extrusionClr>
              <a:schemeClr val="accent4">
                <a:lumMod val="20000"/>
                <a:lumOff val="80000"/>
              </a:schemeClr>
            </a:extrusionClr>
          </a:sp3d>
        </p:spPr>
        <p:txBody>
          <a:bodyPr wrap="none" rtlCol="0">
            <a:spAutoFit/>
            <a:sp3d extrusionH="101600" prstMaterial="metal">
              <a:extrusionClr>
                <a:schemeClr val="accent4">
                  <a:lumMod val="50000"/>
                </a:schemeClr>
              </a:extrusionClr>
            </a:sp3d>
          </a:bodyPr>
          <a:lstStyle>
            <a:defPPr>
              <a:defRPr lang="zh-CN"/>
            </a:defPPr>
            <a:lvl1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0" spc="600">
                <a:gradFill>
                  <a:gsLst>
                    <a:gs pos="53000">
                      <a:schemeClr val="accent4">
                        <a:lumMod val="10000"/>
                        <a:lumOff val="9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6000" dirty="0"/>
              <a:t>颁奖词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1E9D36E-ED88-4C1D-95CF-2967FE0706BD}"/>
              </a:ext>
            </a:extLst>
          </p:cNvPr>
          <p:cNvSpPr txBox="1"/>
          <p:nvPr/>
        </p:nvSpPr>
        <p:spPr>
          <a:xfrm>
            <a:off x="3657600" y="3773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BC1E770-BAB8-43C1-8B17-F9E0D657009D}"/>
              </a:ext>
            </a:extLst>
          </p:cNvPr>
          <p:cNvSpPr/>
          <p:nvPr/>
        </p:nvSpPr>
        <p:spPr>
          <a:xfrm>
            <a:off x="2673752" y="2786776"/>
            <a:ext cx="6839818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  <a:p>
            <a:pPr algn="ctr" defTabSz="914377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7E1B6D2-9266-4912-9AC2-DAA1CBCE9C30}"/>
              </a:ext>
            </a:extLst>
          </p:cNvPr>
          <p:cNvCxnSpPr>
            <a:cxnSpLocks/>
          </p:cNvCxnSpPr>
          <p:nvPr/>
        </p:nvCxnSpPr>
        <p:spPr>
          <a:xfrm>
            <a:off x="6096000" y="2572545"/>
            <a:ext cx="324477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410B6A7-9A16-4D2F-BE6E-CCAC61643B90}"/>
              </a:ext>
            </a:extLst>
          </p:cNvPr>
          <p:cNvCxnSpPr>
            <a:cxnSpLocks/>
          </p:cNvCxnSpPr>
          <p:nvPr/>
        </p:nvCxnSpPr>
        <p:spPr>
          <a:xfrm flipH="1">
            <a:off x="2673752" y="2572545"/>
            <a:ext cx="3422248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alpha val="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片包含 游戏机, 建筑, 桥&#10;&#10;描述已自动生成">
            <a:extLst>
              <a:ext uri="{FF2B5EF4-FFF2-40B4-BE49-F238E27FC236}">
                <a16:creationId xmlns:a16="http://schemas.microsoft.com/office/drawing/2014/main" id="{B227AA75-AFAD-4F73-B727-537A673C04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 flipV="1">
            <a:off x="5494172" y="2272177"/>
            <a:ext cx="1160878" cy="577588"/>
          </a:xfrm>
          <a:prstGeom prst="rect">
            <a:avLst/>
          </a:prstGeom>
        </p:spPr>
      </p:pic>
      <p:sp>
        <p:nvSpPr>
          <p:cNvPr id="21" name="椭圆 20">
            <a:extLst>
              <a:ext uri="{FF2B5EF4-FFF2-40B4-BE49-F238E27FC236}">
                <a16:creationId xmlns:a16="http://schemas.microsoft.com/office/drawing/2014/main" id="{CD9AC21C-BDF9-4854-A897-399023AB1BCE}"/>
              </a:ext>
            </a:extLst>
          </p:cNvPr>
          <p:cNvSpPr/>
          <p:nvPr/>
        </p:nvSpPr>
        <p:spPr>
          <a:xfrm>
            <a:off x="6061185" y="2536259"/>
            <a:ext cx="72572" cy="725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91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图形 7" descr="奖杯">
            <a:extLst>
              <a:ext uri="{FF2B5EF4-FFF2-40B4-BE49-F238E27FC236}">
                <a16:creationId xmlns:a16="http://schemas.microsoft.com/office/drawing/2014/main" id="{317E8AC8-8B31-42F4-8F3B-622AA070EEDA}"/>
              </a:ext>
            </a:extLst>
          </p:cNvPr>
          <p:cNvSpPr/>
          <p:nvPr/>
        </p:nvSpPr>
        <p:spPr>
          <a:xfrm>
            <a:off x="1536731" y="560427"/>
            <a:ext cx="9143530" cy="10306064"/>
          </a:xfrm>
          <a:custGeom>
            <a:avLst/>
            <a:gdLst>
              <a:gd name="connsiteX0" fmla="*/ 7424930 w 8676879"/>
              <a:gd name="connsiteY0" fmla="*/ 4710306 h 9780082"/>
              <a:gd name="connsiteX1" fmla="*/ 5689554 w 8676879"/>
              <a:gd name="connsiteY1" fmla="*/ 5540807 h 9780082"/>
              <a:gd name="connsiteX2" fmla="*/ 6433287 w 8676879"/>
              <a:gd name="connsiteY2" fmla="*/ 4784679 h 9780082"/>
              <a:gd name="connsiteX3" fmla="*/ 6718383 w 8676879"/>
              <a:gd name="connsiteY3" fmla="*/ 4412813 h 9780082"/>
              <a:gd name="connsiteX4" fmla="*/ 7053064 w 8676879"/>
              <a:gd name="connsiteY4" fmla="*/ 3235236 h 9780082"/>
              <a:gd name="connsiteX5" fmla="*/ 7053064 w 8676879"/>
              <a:gd name="connsiteY5" fmla="*/ 1623816 h 9780082"/>
              <a:gd name="connsiteX6" fmla="*/ 7920752 w 8676879"/>
              <a:gd name="connsiteY6" fmla="*/ 1623816 h 9780082"/>
              <a:gd name="connsiteX7" fmla="*/ 7920752 w 8676879"/>
              <a:gd name="connsiteY7" fmla="*/ 3507938 h 9780082"/>
              <a:gd name="connsiteX8" fmla="*/ 7424930 w 8676879"/>
              <a:gd name="connsiteY8" fmla="*/ 4710306 h 9780082"/>
              <a:gd name="connsiteX9" fmla="*/ 1264345 w 8676879"/>
              <a:gd name="connsiteY9" fmla="*/ 4710306 h 9780082"/>
              <a:gd name="connsiteX10" fmla="*/ 743733 w 8676879"/>
              <a:gd name="connsiteY10" fmla="*/ 3507938 h 9780082"/>
              <a:gd name="connsiteX11" fmla="*/ 743733 w 8676879"/>
              <a:gd name="connsiteY11" fmla="*/ 1611420 h 9780082"/>
              <a:gd name="connsiteX12" fmla="*/ 1611420 w 8676879"/>
              <a:gd name="connsiteY12" fmla="*/ 1611420 h 9780082"/>
              <a:gd name="connsiteX13" fmla="*/ 1611420 w 8676879"/>
              <a:gd name="connsiteY13" fmla="*/ 3222841 h 9780082"/>
              <a:gd name="connsiteX14" fmla="*/ 1946100 w 8676879"/>
              <a:gd name="connsiteY14" fmla="*/ 4400418 h 9780082"/>
              <a:gd name="connsiteX15" fmla="*/ 2231198 w 8676879"/>
              <a:gd name="connsiteY15" fmla="*/ 4772284 h 9780082"/>
              <a:gd name="connsiteX16" fmla="*/ 2974930 w 8676879"/>
              <a:gd name="connsiteY16" fmla="*/ 5528412 h 9780082"/>
              <a:gd name="connsiteX17" fmla="*/ 1264345 w 8676879"/>
              <a:gd name="connsiteY17" fmla="*/ 4710306 h 9780082"/>
              <a:gd name="connsiteX18" fmla="*/ 8676879 w 8676879"/>
              <a:gd name="connsiteY18" fmla="*/ 3470752 h 9780082"/>
              <a:gd name="connsiteX19" fmla="*/ 8676879 w 8676879"/>
              <a:gd name="connsiteY19" fmla="*/ 867688 h 9780082"/>
              <a:gd name="connsiteX20" fmla="*/ 7065459 w 8676879"/>
              <a:gd name="connsiteY20" fmla="*/ 867688 h 9780082"/>
              <a:gd name="connsiteX21" fmla="*/ 7065459 w 8676879"/>
              <a:gd name="connsiteY21" fmla="*/ 0 h 9780082"/>
              <a:gd name="connsiteX22" fmla="*/ 4338440 w 8676879"/>
              <a:gd name="connsiteY22" fmla="*/ 0 h 9780082"/>
              <a:gd name="connsiteX23" fmla="*/ 1611420 w 8676879"/>
              <a:gd name="connsiteY23" fmla="*/ 0 h 9780082"/>
              <a:gd name="connsiteX24" fmla="*/ 1611420 w 8676879"/>
              <a:gd name="connsiteY24" fmla="*/ 867688 h 9780082"/>
              <a:gd name="connsiteX25" fmla="*/ 0 w 8676879"/>
              <a:gd name="connsiteY25" fmla="*/ 867688 h 9780082"/>
              <a:gd name="connsiteX26" fmla="*/ 0 w 8676879"/>
              <a:gd name="connsiteY26" fmla="*/ 3458356 h 9780082"/>
              <a:gd name="connsiteX27" fmla="*/ 706546 w 8676879"/>
              <a:gd name="connsiteY27" fmla="*/ 5193732 h 9780082"/>
              <a:gd name="connsiteX28" fmla="*/ 3669080 w 8676879"/>
              <a:gd name="connsiteY28" fmla="*/ 6309331 h 9780082"/>
              <a:gd name="connsiteX29" fmla="*/ 3842618 w 8676879"/>
              <a:gd name="connsiteY29" fmla="*/ 6929108 h 9780082"/>
              <a:gd name="connsiteX30" fmla="*/ 3842618 w 8676879"/>
              <a:gd name="connsiteY30" fmla="*/ 8540528 h 9780082"/>
              <a:gd name="connsiteX31" fmla="*/ 3222841 w 8676879"/>
              <a:gd name="connsiteY31" fmla="*/ 8540528 h 9780082"/>
              <a:gd name="connsiteX32" fmla="*/ 2727019 w 8676879"/>
              <a:gd name="connsiteY32" fmla="*/ 9036350 h 9780082"/>
              <a:gd name="connsiteX33" fmla="*/ 2107242 w 8676879"/>
              <a:gd name="connsiteY33" fmla="*/ 9036350 h 9780082"/>
              <a:gd name="connsiteX34" fmla="*/ 1611420 w 8676879"/>
              <a:gd name="connsiteY34" fmla="*/ 9532172 h 9780082"/>
              <a:gd name="connsiteX35" fmla="*/ 1611420 w 8676879"/>
              <a:gd name="connsiteY35" fmla="*/ 9780083 h 9780082"/>
              <a:gd name="connsiteX36" fmla="*/ 7065459 w 8676879"/>
              <a:gd name="connsiteY36" fmla="*/ 9780083 h 9780082"/>
              <a:gd name="connsiteX37" fmla="*/ 7065459 w 8676879"/>
              <a:gd name="connsiteY37" fmla="*/ 9532172 h 9780082"/>
              <a:gd name="connsiteX38" fmla="*/ 6569637 w 8676879"/>
              <a:gd name="connsiteY38" fmla="*/ 9036350 h 9780082"/>
              <a:gd name="connsiteX39" fmla="*/ 5949860 w 8676879"/>
              <a:gd name="connsiteY39" fmla="*/ 9036350 h 9780082"/>
              <a:gd name="connsiteX40" fmla="*/ 5454039 w 8676879"/>
              <a:gd name="connsiteY40" fmla="*/ 8540528 h 9780082"/>
              <a:gd name="connsiteX41" fmla="*/ 4834261 w 8676879"/>
              <a:gd name="connsiteY41" fmla="*/ 8540528 h 9780082"/>
              <a:gd name="connsiteX42" fmla="*/ 4834261 w 8676879"/>
              <a:gd name="connsiteY42" fmla="*/ 6941504 h 9780082"/>
              <a:gd name="connsiteX43" fmla="*/ 5007799 w 8676879"/>
              <a:gd name="connsiteY43" fmla="*/ 6321726 h 9780082"/>
              <a:gd name="connsiteX44" fmla="*/ 7970334 w 8676879"/>
              <a:gd name="connsiteY44" fmla="*/ 5206128 h 9780082"/>
              <a:gd name="connsiteX45" fmla="*/ 8676879 w 8676879"/>
              <a:gd name="connsiteY45" fmla="*/ 3470752 h 978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676879" h="9780082">
                <a:moveTo>
                  <a:pt x="7424930" y="4710306"/>
                </a:moveTo>
                <a:cubicBezTo>
                  <a:pt x="6991086" y="5156545"/>
                  <a:pt x="6582033" y="5441643"/>
                  <a:pt x="5689554" y="5540807"/>
                </a:cubicBezTo>
                <a:cubicBezTo>
                  <a:pt x="5925069" y="5305292"/>
                  <a:pt x="6197771" y="5069777"/>
                  <a:pt x="6433287" y="4784679"/>
                </a:cubicBezTo>
                <a:cubicBezTo>
                  <a:pt x="6532450" y="4673120"/>
                  <a:pt x="6718383" y="4425209"/>
                  <a:pt x="6718383" y="4412813"/>
                </a:cubicBezTo>
                <a:cubicBezTo>
                  <a:pt x="6929108" y="4065738"/>
                  <a:pt x="7053064" y="3669080"/>
                  <a:pt x="7053064" y="3235236"/>
                </a:cubicBezTo>
                <a:lnTo>
                  <a:pt x="7053064" y="1623816"/>
                </a:lnTo>
                <a:lnTo>
                  <a:pt x="7920752" y="1623816"/>
                </a:lnTo>
                <a:lnTo>
                  <a:pt x="7920752" y="3507938"/>
                </a:lnTo>
                <a:cubicBezTo>
                  <a:pt x="7933147" y="3532730"/>
                  <a:pt x="7957938" y="4152507"/>
                  <a:pt x="7424930" y="4710306"/>
                </a:cubicBezTo>
                <a:close/>
                <a:moveTo>
                  <a:pt x="1264345" y="4710306"/>
                </a:moveTo>
                <a:cubicBezTo>
                  <a:pt x="718941" y="4152507"/>
                  <a:pt x="743733" y="3532730"/>
                  <a:pt x="743733" y="3507938"/>
                </a:cubicBezTo>
                <a:lnTo>
                  <a:pt x="743733" y="1611420"/>
                </a:lnTo>
                <a:lnTo>
                  <a:pt x="1611420" y="1611420"/>
                </a:lnTo>
                <a:lnTo>
                  <a:pt x="1611420" y="3222841"/>
                </a:lnTo>
                <a:cubicBezTo>
                  <a:pt x="1611420" y="3656685"/>
                  <a:pt x="1735376" y="4053342"/>
                  <a:pt x="1946100" y="4400418"/>
                </a:cubicBezTo>
                <a:cubicBezTo>
                  <a:pt x="1946100" y="4412813"/>
                  <a:pt x="2132033" y="4673120"/>
                  <a:pt x="2231198" y="4772284"/>
                </a:cubicBezTo>
                <a:cubicBezTo>
                  <a:pt x="2479108" y="5057381"/>
                  <a:pt x="2739415" y="5292897"/>
                  <a:pt x="2974930" y="5528412"/>
                </a:cubicBezTo>
                <a:cubicBezTo>
                  <a:pt x="2107242" y="5429247"/>
                  <a:pt x="1685794" y="5144150"/>
                  <a:pt x="1264345" y="4710306"/>
                </a:cubicBezTo>
                <a:close/>
                <a:moveTo>
                  <a:pt x="8676879" y="3470752"/>
                </a:moveTo>
                <a:lnTo>
                  <a:pt x="8676879" y="867688"/>
                </a:lnTo>
                <a:lnTo>
                  <a:pt x="7065459" y="867688"/>
                </a:lnTo>
                <a:lnTo>
                  <a:pt x="7065459" y="0"/>
                </a:lnTo>
                <a:lnTo>
                  <a:pt x="4338440" y="0"/>
                </a:lnTo>
                <a:lnTo>
                  <a:pt x="1611420" y="0"/>
                </a:lnTo>
                <a:lnTo>
                  <a:pt x="1611420" y="867688"/>
                </a:lnTo>
                <a:lnTo>
                  <a:pt x="0" y="867688"/>
                </a:lnTo>
                <a:lnTo>
                  <a:pt x="0" y="3458356"/>
                </a:lnTo>
                <a:cubicBezTo>
                  <a:pt x="0" y="3582312"/>
                  <a:pt x="0" y="4437604"/>
                  <a:pt x="706546" y="5193732"/>
                </a:cubicBezTo>
                <a:cubicBezTo>
                  <a:pt x="1388301" y="5912674"/>
                  <a:pt x="2218802" y="6284540"/>
                  <a:pt x="3669080" y="6309331"/>
                </a:cubicBezTo>
                <a:cubicBezTo>
                  <a:pt x="3780640" y="6495264"/>
                  <a:pt x="3842618" y="6705988"/>
                  <a:pt x="3842618" y="6929108"/>
                </a:cubicBezTo>
                <a:lnTo>
                  <a:pt x="3842618" y="8540528"/>
                </a:lnTo>
                <a:lnTo>
                  <a:pt x="3222841" y="8540528"/>
                </a:lnTo>
                <a:cubicBezTo>
                  <a:pt x="2950139" y="8540528"/>
                  <a:pt x="2727019" y="8763648"/>
                  <a:pt x="2727019" y="9036350"/>
                </a:cubicBezTo>
                <a:lnTo>
                  <a:pt x="2107242" y="9036350"/>
                </a:lnTo>
                <a:cubicBezTo>
                  <a:pt x="1834540" y="9036350"/>
                  <a:pt x="1611420" y="9259469"/>
                  <a:pt x="1611420" y="9532172"/>
                </a:cubicBezTo>
                <a:lnTo>
                  <a:pt x="1611420" y="9780083"/>
                </a:lnTo>
                <a:lnTo>
                  <a:pt x="7065459" y="9780083"/>
                </a:lnTo>
                <a:lnTo>
                  <a:pt x="7065459" y="9532172"/>
                </a:lnTo>
                <a:cubicBezTo>
                  <a:pt x="7065459" y="9259469"/>
                  <a:pt x="6842339" y="9036350"/>
                  <a:pt x="6569637" y="9036350"/>
                </a:cubicBezTo>
                <a:lnTo>
                  <a:pt x="5949860" y="9036350"/>
                </a:lnTo>
                <a:cubicBezTo>
                  <a:pt x="5949860" y="8763648"/>
                  <a:pt x="5726741" y="8540528"/>
                  <a:pt x="5454039" y="8540528"/>
                </a:cubicBezTo>
                <a:lnTo>
                  <a:pt x="4834261" y="8540528"/>
                </a:lnTo>
                <a:lnTo>
                  <a:pt x="4834261" y="6941504"/>
                </a:lnTo>
                <a:cubicBezTo>
                  <a:pt x="4834261" y="6718384"/>
                  <a:pt x="4896239" y="6507660"/>
                  <a:pt x="5007799" y="6321726"/>
                </a:cubicBezTo>
                <a:cubicBezTo>
                  <a:pt x="6458077" y="6296935"/>
                  <a:pt x="7288579" y="5912674"/>
                  <a:pt x="7970334" y="5206128"/>
                </a:cubicBezTo>
                <a:cubicBezTo>
                  <a:pt x="8676879" y="4462395"/>
                  <a:pt x="8676879" y="3594707"/>
                  <a:pt x="8676879" y="3470752"/>
                </a:cubicBezTo>
                <a:close/>
              </a:path>
            </a:pathLst>
          </a:custGeom>
          <a:gradFill>
            <a:gsLst>
              <a:gs pos="15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4">
                  <a:lumMod val="20000"/>
                  <a:lumOff val="80000"/>
                  <a:alpha val="13000"/>
                </a:schemeClr>
              </a:gs>
            </a:gsLst>
            <a:path path="circle">
              <a:fillToRect l="50000" t="50000" r="50000" b="50000"/>
            </a:path>
          </a:gradFill>
          <a:ln w="12700" cap="flat">
            <a:gradFill>
              <a:gsLst>
                <a:gs pos="0">
                  <a:schemeClr val="accent4">
                    <a:lumMod val="20000"/>
                    <a:lumOff val="80000"/>
                    <a:alpha val="91000"/>
                  </a:schemeClr>
                </a:gs>
                <a:gs pos="48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ED05A3E3-80D6-43E4-A38E-AB86D927B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482"/>
          <a:stretch/>
        </p:blipFill>
        <p:spPr>
          <a:xfrm flipH="1">
            <a:off x="6247743" y="1359509"/>
            <a:ext cx="692455" cy="114286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CF571FB-BCC1-4033-AC25-ADB795A90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482"/>
          <a:stretch/>
        </p:blipFill>
        <p:spPr>
          <a:xfrm>
            <a:off x="5246314" y="1359509"/>
            <a:ext cx="692455" cy="1142866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A8E9D59-D561-454D-B601-C5D90C4B70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46314" y="6130492"/>
            <a:ext cx="1694695" cy="230832"/>
          </a:xfrm>
        </p:spPr>
        <p:txBody>
          <a:bodyPr/>
          <a:lstStyle/>
          <a:p>
            <a:r>
              <a:rPr lang="zh-CN" altLang="en-US" dirty="0"/>
              <a:t>企业</a:t>
            </a:r>
            <a:r>
              <a:rPr lang="en-US" altLang="zh-CN" dirty="0"/>
              <a:t> 2019</a:t>
            </a:r>
            <a:r>
              <a:rPr lang="zh-CN" altLang="en-US" dirty="0"/>
              <a:t>年终晚会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4CC31D5-3A71-4A31-91FD-773ADBC7EF87}"/>
              </a:ext>
            </a:extLst>
          </p:cNvPr>
          <p:cNvSpPr/>
          <p:nvPr/>
        </p:nvSpPr>
        <p:spPr>
          <a:xfrm>
            <a:off x="5684924" y="1561610"/>
            <a:ext cx="817476" cy="817476"/>
          </a:xfrm>
          <a:prstGeom prst="ellipse">
            <a:avLst/>
          </a:prstGeom>
          <a:gradFill>
            <a:gsLst>
              <a:gs pos="0">
                <a:schemeClr val="accent1">
                  <a:lumMod val="85000"/>
                  <a:lumOff val="15000"/>
                </a:schemeClr>
              </a:gs>
              <a:gs pos="56000">
                <a:schemeClr val="accent1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B7A471-BFE6-4627-83AB-B9793EEC6692}"/>
              </a:ext>
            </a:extLst>
          </p:cNvPr>
          <p:cNvSpPr txBox="1"/>
          <p:nvPr/>
        </p:nvSpPr>
        <p:spPr>
          <a:xfrm>
            <a:off x="5800174" y="1799074"/>
            <a:ext cx="595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/>
              <a:t>小明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6D888E-241C-435A-8CEA-48992FF1477A}"/>
              </a:ext>
            </a:extLst>
          </p:cNvPr>
          <p:cNvSpPr txBox="1"/>
          <p:nvPr/>
        </p:nvSpPr>
        <p:spPr>
          <a:xfrm>
            <a:off x="4400664" y="2629323"/>
            <a:ext cx="3390672" cy="701731"/>
          </a:xfrm>
          <a:prstGeom prst="rect">
            <a:avLst/>
          </a:prstGeom>
          <a:noFill/>
          <a:scene3d>
            <a:camera prst="perspectiveAbove">
              <a:rot lat="21000000" lon="0" rev="0"/>
            </a:camera>
            <a:lightRig rig="glow" dir="t"/>
          </a:scene3d>
          <a:sp3d>
            <a:extrusionClr>
              <a:schemeClr val="accent4">
                <a:lumMod val="20000"/>
                <a:lumOff val="80000"/>
              </a:schemeClr>
            </a:extrusionClr>
          </a:sp3d>
        </p:spPr>
        <p:txBody>
          <a:bodyPr wrap="none" rtlCol="0">
            <a:spAutoFit/>
            <a:sp3d extrusionH="101600" prstMaterial="metal">
              <a:extrusionClr>
                <a:schemeClr val="accent4">
                  <a:lumMod val="50000"/>
                </a:schemeClr>
              </a:extrusionClr>
            </a:sp3d>
          </a:bodyPr>
          <a:lstStyle>
            <a:lvl1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i="0" spc="300">
                <a:gradFill>
                  <a:gsLst>
                    <a:gs pos="53000">
                      <a:schemeClr val="accent4">
                        <a:lumMod val="10000"/>
                        <a:lumOff val="9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4400" spc="600" dirty="0"/>
              <a:t>最佳销售奖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9F82D71-BCDD-4578-BF01-7250FA09CF54}"/>
              </a:ext>
            </a:extLst>
          </p:cNvPr>
          <p:cNvSpPr txBox="1"/>
          <p:nvPr/>
        </p:nvSpPr>
        <p:spPr>
          <a:xfrm>
            <a:off x="4785360" y="3349168"/>
            <a:ext cx="264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alpha val="80000"/>
                  </a:schemeClr>
                </a:solidFill>
              </a:rPr>
              <a:t>BEST  SALES AWARD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1734886-9A9E-4DA6-8EE3-932084F90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42866" r="28484" b="16769"/>
          <a:stretch/>
        </p:blipFill>
        <p:spPr>
          <a:xfrm>
            <a:off x="5140960" y="3749040"/>
            <a:ext cx="1950716" cy="18298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30" name="图片 29" descr="图片包含 游戏机, 建筑, 桥&#10;&#10;描述已自动生成">
            <a:extLst>
              <a:ext uri="{FF2B5EF4-FFF2-40B4-BE49-F238E27FC236}">
                <a16:creationId xmlns:a16="http://schemas.microsoft.com/office/drawing/2014/main" id="{DE2AAC42-697B-4FCB-A67F-A571BB12345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 flipV="1">
            <a:off x="5385521" y="2305257"/>
            <a:ext cx="1384992" cy="1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图形 7" descr="奖杯">
            <a:extLst>
              <a:ext uri="{FF2B5EF4-FFF2-40B4-BE49-F238E27FC236}">
                <a16:creationId xmlns:a16="http://schemas.microsoft.com/office/drawing/2014/main" id="{317E8AC8-8B31-42F4-8F3B-622AA070EEDA}"/>
              </a:ext>
            </a:extLst>
          </p:cNvPr>
          <p:cNvSpPr/>
          <p:nvPr/>
        </p:nvSpPr>
        <p:spPr>
          <a:xfrm>
            <a:off x="1536731" y="560427"/>
            <a:ext cx="9143530" cy="10306064"/>
          </a:xfrm>
          <a:custGeom>
            <a:avLst/>
            <a:gdLst>
              <a:gd name="connsiteX0" fmla="*/ 7424930 w 8676879"/>
              <a:gd name="connsiteY0" fmla="*/ 4710306 h 9780082"/>
              <a:gd name="connsiteX1" fmla="*/ 5689554 w 8676879"/>
              <a:gd name="connsiteY1" fmla="*/ 5540807 h 9780082"/>
              <a:gd name="connsiteX2" fmla="*/ 6433287 w 8676879"/>
              <a:gd name="connsiteY2" fmla="*/ 4784679 h 9780082"/>
              <a:gd name="connsiteX3" fmla="*/ 6718383 w 8676879"/>
              <a:gd name="connsiteY3" fmla="*/ 4412813 h 9780082"/>
              <a:gd name="connsiteX4" fmla="*/ 7053064 w 8676879"/>
              <a:gd name="connsiteY4" fmla="*/ 3235236 h 9780082"/>
              <a:gd name="connsiteX5" fmla="*/ 7053064 w 8676879"/>
              <a:gd name="connsiteY5" fmla="*/ 1623816 h 9780082"/>
              <a:gd name="connsiteX6" fmla="*/ 7920752 w 8676879"/>
              <a:gd name="connsiteY6" fmla="*/ 1623816 h 9780082"/>
              <a:gd name="connsiteX7" fmla="*/ 7920752 w 8676879"/>
              <a:gd name="connsiteY7" fmla="*/ 3507938 h 9780082"/>
              <a:gd name="connsiteX8" fmla="*/ 7424930 w 8676879"/>
              <a:gd name="connsiteY8" fmla="*/ 4710306 h 9780082"/>
              <a:gd name="connsiteX9" fmla="*/ 1264345 w 8676879"/>
              <a:gd name="connsiteY9" fmla="*/ 4710306 h 9780082"/>
              <a:gd name="connsiteX10" fmla="*/ 743733 w 8676879"/>
              <a:gd name="connsiteY10" fmla="*/ 3507938 h 9780082"/>
              <a:gd name="connsiteX11" fmla="*/ 743733 w 8676879"/>
              <a:gd name="connsiteY11" fmla="*/ 1611420 h 9780082"/>
              <a:gd name="connsiteX12" fmla="*/ 1611420 w 8676879"/>
              <a:gd name="connsiteY12" fmla="*/ 1611420 h 9780082"/>
              <a:gd name="connsiteX13" fmla="*/ 1611420 w 8676879"/>
              <a:gd name="connsiteY13" fmla="*/ 3222841 h 9780082"/>
              <a:gd name="connsiteX14" fmla="*/ 1946100 w 8676879"/>
              <a:gd name="connsiteY14" fmla="*/ 4400418 h 9780082"/>
              <a:gd name="connsiteX15" fmla="*/ 2231198 w 8676879"/>
              <a:gd name="connsiteY15" fmla="*/ 4772284 h 9780082"/>
              <a:gd name="connsiteX16" fmla="*/ 2974930 w 8676879"/>
              <a:gd name="connsiteY16" fmla="*/ 5528412 h 9780082"/>
              <a:gd name="connsiteX17" fmla="*/ 1264345 w 8676879"/>
              <a:gd name="connsiteY17" fmla="*/ 4710306 h 9780082"/>
              <a:gd name="connsiteX18" fmla="*/ 8676879 w 8676879"/>
              <a:gd name="connsiteY18" fmla="*/ 3470752 h 9780082"/>
              <a:gd name="connsiteX19" fmla="*/ 8676879 w 8676879"/>
              <a:gd name="connsiteY19" fmla="*/ 867688 h 9780082"/>
              <a:gd name="connsiteX20" fmla="*/ 7065459 w 8676879"/>
              <a:gd name="connsiteY20" fmla="*/ 867688 h 9780082"/>
              <a:gd name="connsiteX21" fmla="*/ 7065459 w 8676879"/>
              <a:gd name="connsiteY21" fmla="*/ 0 h 9780082"/>
              <a:gd name="connsiteX22" fmla="*/ 4338440 w 8676879"/>
              <a:gd name="connsiteY22" fmla="*/ 0 h 9780082"/>
              <a:gd name="connsiteX23" fmla="*/ 1611420 w 8676879"/>
              <a:gd name="connsiteY23" fmla="*/ 0 h 9780082"/>
              <a:gd name="connsiteX24" fmla="*/ 1611420 w 8676879"/>
              <a:gd name="connsiteY24" fmla="*/ 867688 h 9780082"/>
              <a:gd name="connsiteX25" fmla="*/ 0 w 8676879"/>
              <a:gd name="connsiteY25" fmla="*/ 867688 h 9780082"/>
              <a:gd name="connsiteX26" fmla="*/ 0 w 8676879"/>
              <a:gd name="connsiteY26" fmla="*/ 3458356 h 9780082"/>
              <a:gd name="connsiteX27" fmla="*/ 706546 w 8676879"/>
              <a:gd name="connsiteY27" fmla="*/ 5193732 h 9780082"/>
              <a:gd name="connsiteX28" fmla="*/ 3669080 w 8676879"/>
              <a:gd name="connsiteY28" fmla="*/ 6309331 h 9780082"/>
              <a:gd name="connsiteX29" fmla="*/ 3842618 w 8676879"/>
              <a:gd name="connsiteY29" fmla="*/ 6929108 h 9780082"/>
              <a:gd name="connsiteX30" fmla="*/ 3842618 w 8676879"/>
              <a:gd name="connsiteY30" fmla="*/ 8540528 h 9780082"/>
              <a:gd name="connsiteX31" fmla="*/ 3222841 w 8676879"/>
              <a:gd name="connsiteY31" fmla="*/ 8540528 h 9780082"/>
              <a:gd name="connsiteX32" fmla="*/ 2727019 w 8676879"/>
              <a:gd name="connsiteY32" fmla="*/ 9036350 h 9780082"/>
              <a:gd name="connsiteX33" fmla="*/ 2107242 w 8676879"/>
              <a:gd name="connsiteY33" fmla="*/ 9036350 h 9780082"/>
              <a:gd name="connsiteX34" fmla="*/ 1611420 w 8676879"/>
              <a:gd name="connsiteY34" fmla="*/ 9532172 h 9780082"/>
              <a:gd name="connsiteX35" fmla="*/ 1611420 w 8676879"/>
              <a:gd name="connsiteY35" fmla="*/ 9780083 h 9780082"/>
              <a:gd name="connsiteX36" fmla="*/ 7065459 w 8676879"/>
              <a:gd name="connsiteY36" fmla="*/ 9780083 h 9780082"/>
              <a:gd name="connsiteX37" fmla="*/ 7065459 w 8676879"/>
              <a:gd name="connsiteY37" fmla="*/ 9532172 h 9780082"/>
              <a:gd name="connsiteX38" fmla="*/ 6569637 w 8676879"/>
              <a:gd name="connsiteY38" fmla="*/ 9036350 h 9780082"/>
              <a:gd name="connsiteX39" fmla="*/ 5949860 w 8676879"/>
              <a:gd name="connsiteY39" fmla="*/ 9036350 h 9780082"/>
              <a:gd name="connsiteX40" fmla="*/ 5454039 w 8676879"/>
              <a:gd name="connsiteY40" fmla="*/ 8540528 h 9780082"/>
              <a:gd name="connsiteX41" fmla="*/ 4834261 w 8676879"/>
              <a:gd name="connsiteY41" fmla="*/ 8540528 h 9780082"/>
              <a:gd name="connsiteX42" fmla="*/ 4834261 w 8676879"/>
              <a:gd name="connsiteY42" fmla="*/ 6941504 h 9780082"/>
              <a:gd name="connsiteX43" fmla="*/ 5007799 w 8676879"/>
              <a:gd name="connsiteY43" fmla="*/ 6321726 h 9780082"/>
              <a:gd name="connsiteX44" fmla="*/ 7970334 w 8676879"/>
              <a:gd name="connsiteY44" fmla="*/ 5206128 h 9780082"/>
              <a:gd name="connsiteX45" fmla="*/ 8676879 w 8676879"/>
              <a:gd name="connsiteY45" fmla="*/ 3470752 h 978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676879" h="9780082">
                <a:moveTo>
                  <a:pt x="7424930" y="4710306"/>
                </a:moveTo>
                <a:cubicBezTo>
                  <a:pt x="6991086" y="5156545"/>
                  <a:pt x="6582033" y="5441643"/>
                  <a:pt x="5689554" y="5540807"/>
                </a:cubicBezTo>
                <a:cubicBezTo>
                  <a:pt x="5925069" y="5305292"/>
                  <a:pt x="6197771" y="5069777"/>
                  <a:pt x="6433287" y="4784679"/>
                </a:cubicBezTo>
                <a:cubicBezTo>
                  <a:pt x="6532450" y="4673120"/>
                  <a:pt x="6718383" y="4425209"/>
                  <a:pt x="6718383" y="4412813"/>
                </a:cubicBezTo>
                <a:cubicBezTo>
                  <a:pt x="6929108" y="4065738"/>
                  <a:pt x="7053064" y="3669080"/>
                  <a:pt x="7053064" y="3235236"/>
                </a:cubicBezTo>
                <a:lnTo>
                  <a:pt x="7053064" y="1623816"/>
                </a:lnTo>
                <a:lnTo>
                  <a:pt x="7920752" y="1623816"/>
                </a:lnTo>
                <a:lnTo>
                  <a:pt x="7920752" y="3507938"/>
                </a:lnTo>
                <a:cubicBezTo>
                  <a:pt x="7933147" y="3532730"/>
                  <a:pt x="7957938" y="4152507"/>
                  <a:pt x="7424930" y="4710306"/>
                </a:cubicBezTo>
                <a:close/>
                <a:moveTo>
                  <a:pt x="1264345" y="4710306"/>
                </a:moveTo>
                <a:cubicBezTo>
                  <a:pt x="718941" y="4152507"/>
                  <a:pt x="743733" y="3532730"/>
                  <a:pt x="743733" y="3507938"/>
                </a:cubicBezTo>
                <a:lnTo>
                  <a:pt x="743733" y="1611420"/>
                </a:lnTo>
                <a:lnTo>
                  <a:pt x="1611420" y="1611420"/>
                </a:lnTo>
                <a:lnTo>
                  <a:pt x="1611420" y="3222841"/>
                </a:lnTo>
                <a:cubicBezTo>
                  <a:pt x="1611420" y="3656685"/>
                  <a:pt x="1735376" y="4053342"/>
                  <a:pt x="1946100" y="4400418"/>
                </a:cubicBezTo>
                <a:cubicBezTo>
                  <a:pt x="1946100" y="4412813"/>
                  <a:pt x="2132033" y="4673120"/>
                  <a:pt x="2231198" y="4772284"/>
                </a:cubicBezTo>
                <a:cubicBezTo>
                  <a:pt x="2479108" y="5057381"/>
                  <a:pt x="2739415" y="5292897"/>
                  <a:pt x="2974930" y="5528412"/>
                </a:cubicBezTo>
                <a:cubicBezTo>
                  <a:pt x="2107242" y="5429247"/>
                  <a:pt x="1685794" y="5144150"/>
                  <a:pt x="1264345" y="4710306"/>
                </a:cubicBezTo>
                <a:close/>
                <a:moveTo>
                  <a:pt x="8676879" y="3470752"/>
                </a:moveTo>
                <a:lnTo>
                  <a:pt x="8676879" y="867688"/>
                </a:lnTo>
                <a:lnTo>
                  <a:pt x="7065459" y="867688"/>
                </a:lnTo>
                <a:lnTo>
                  <a:pt x="7065459" y="0"/>
                </a:lnTo>
                <a:lnTo>
                  <a:pt x="4338440" y="0"/>
                </a:lnTo>
                <a:lnTo>
                  <a:pt x="1611420" y="0"/>
                </a:lnTo>
                <a:lnTo>
                  <a:pt x="1611420" y="867688"/>
                </a:lnTo>
                <a:lnTo>
                  <a:pt x="0" y="867688"/>
                </a:lnTo>
                <a:lnTo>
                  <a:pt x="0" y="3458356"/>
                </a:lnTo>
                <a:cubicBezTo>
                  <a:pt x="0" y="3582312"/>
                  <a:pt x="0" y="4437604"/>
                  <a:pt x="706546" y="5193732"/>
                </a:cubicBezTo>
                <a:cubicBezTo>
                  <a:pt x="1388301" y="5912674"/>
                  <a:pt x="2218802" y="6284540"/>
                  <a:pt x="3669080" y="6309331"/>
                </a:cubicBezTo>
                <a:cubicBezTo>
                  <a:pt x="3780640" y="6495264"/>
                  <a:pt x="3842618" y="6705988"/>
                  <a:pt x="3842618" y="6929108"/>
                </a:cubicBezTo>
                <a:lnTo>
                  <a:pt x="3842618" y="8540528"/>
                </a:lnTo>
                <a:lnTo>
                  <a:pt x="3222841" y="8540528"/>
                </a:lnTo>
                <a:cubicBezTo>
                  <a:pt x="2950139" y="8540528"/>
                  <a:pt x="2727019" y="8763648"/>
                  <a:pt x="2727019" y="9036350"/>
                </a:cubicBezTo>
                <a:lnTo>
                  <a:pt x="2107242" y="9036350"/>
                </a:lnTo>
                <a:cubicBezTo>
                  <a:pt x="1834540" y="9036350"/>
                  <a:pt x="1611420" y="9259469"/>
                  <a:pt x="1611420" y="9532172"/>
                </a:cubicBezTo>
                <a:lnTo>
                  <a:pt x="1611420" y="9780083"/>
                </a:lnTo>
                <a:lnTo>
                  <a:pt x="7065459" y="9780083"/>
                </a:lnTo>
                <a:lnTo>
                  <a:pt x="7065459" y="9532172"/>
                </a:lnTo>
                <a:cubicBezTo>
                  <a:pt x="7065459" y="9259469"/>
                  <a:pt x="6842339" y="9036350"/>
                  <a:pt x="6569637" y="9036350"/>
                </a:cubicBezTo>
                <a:lnTo>
                  <a:pt x="5949860" y="9036350"/>
                </a:lnTo>
                <a:cubicBezTo>
                  <a:pt x="5949860" y="8763648"/>
                  <a:pt x="5726741" y="8540528"/>
                  <a:pt x="5454039" y="8540528"/>
                </a:cubicBezTo>
                <a:lnTo>
                  <a:pt x="4834261" y="8540528"/>
                </a:lnTo>
                <a:lnTo>
                  <a:pt x="4834261" y="6941504"/>
                </a:lnTo>
                <a:cubicBezTo>
                  <a:pt x="4834261" y="6718384"/>
                  <a:pt x="4896239" y="6507660"/>
                  <a:pt x="5007799" y="6321726"/>
                </a:cubicBezTo>
                <a:cubicBezTo>
                  <a:pt x="6458077" y="6296935"/>
                  <a:pt x="7288579" y="5912674"/>
                  <a:pt x="7970334" y="5206128"/>
                </a:cubicBezTo>
                <a:cubicBezTo>
                  <a:pt x="8676879" y="4462395"/>
                  <a:pt x="8676879" y="3594707"/>
                  <a:pt x="8676879" y="3470752"/>
                </a:cubicBezTo>
                <a:close/>
              </a:path>
            </a:pathLst>
          </a:custGeom>
          <a:gradFill>
            <a:gsLst>
              <a:gs pos="15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4">
                  <a:lumMod val="20000"/>
                  <a:lumOff val="80000"/>
                  <a:alpha val="13000"/>
                </a:schemeClr>
              </a:gs>
            </a:gsLst>
            <a:path path="circle">
              <a:fillToRect l="50000" t="50000" r="50000" b="50000"/>
            </a:path>
          </a:gradFill>
          <a:ln w="12700" cap="flat">
            <a:gradFill>
              <a:gsLst>
                <a:gs pos="0">
                  <a:schemeClr val="accent4">
                    <a:lumMod val="20000"/>
                    <a:lumOff val="80000"/>
                    <a:alpha val="91000"/>
                  </a:schemeClr>
                </a:gs>
                <a:gs pos="48000">
                  <a:schemeClr val="accent4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ED05A3E3-80D6-43E4-A38E-AB86D927B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482"/>
          <a:stretch/>
        </p:blipFill>
        <p:spPr>
          <a:xfrm flipH="1">
            <a:off x="6247743" y="1359509"/>
            <a:ext cx="692455" cy="114286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CF571FB-BCC1-4033-AC25-ADB795A90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482"/>
          <a:stretch/>
        </p:blipFill>
        <p:spPr>
          <a:xfrm>
            <a:off x="5246314" y="1359509"/>
            <a:ext cx="692455" cy="1142866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A8E9D59-D561-454D-B601-C5D90C4B70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46314" y="6130492"/>
            <a:ext cx="1694695" cy="230832"/>
          </a:xfrm>
        </p:spPr>
        <p:txBody>
          <a:bodyPr/>
          <a:lstStyle/>
          <a:p>
            <a:r>
              <a:rPr lang="zh-CN" altLang="en-US" dirty="0"/>
              <a:t>企业</a:t>
            </a:r>
            <a:r>
              <a:rPr lang="en-US" altLang="zh-CN" dirty="0"/>
              <a:t> 2019</a:t>
            </a:r>
            <a:r>
              <a:rPr lang="zh-CN" altLang="en-US" dirty="0"/>
              <a:t>年终晚会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4CC31D5-3A71-4A31-91FD-773ADBC7EF87}"/>
              </a:ext>
            </a:extLst>
          </p:cNvPr>
          <p:cNvSpPr/>
          <p:nvPr/>
        </p:nvSpPr>
        <p:spPr>
          <a:xfrm>
            <a:off x="5684924" y="1561610"/>
            <a:ext cx="817476" cy="817476"/>
          </a:xfrm>
          <a:prstGeom prst="ellipse">
            <a:avLst/>
          </a:prstGeom>
          <a:gradFill>
            <a:gsLst>
              <a:gs pos="0">
                <a:schemeClr val="accent1">
                  <a:lumMod val="85000"/>
                  <a:lumOff val="15000"/>
                </a:schemeClr>
              </a:gs>
              <a:gs pos="56000">
                <a:schemeClr val="accent1"/>
              </a:gs>
            </a:gsLst>
            <a:path path="circle">
              <a:fillToRect l="50000" t="50000" r="50000" b="50000"/>
            </a:path>
          </a:gra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B7A471-BFE6-4627-83AB-B9793EEC6692}"/>
              </a:ext>
            </a:extLst>
          </p:cNvPr>
          <p:cNvSpPr txBox="1"/>
          <p:nvPr/>
        </p:nvSpPr>
        <p:spPr>
          <a:xfrm>
            <a:off x="5800175" y="1799074"/>
            <a:ext cx="595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/>
              <a:t>一组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6D888E-241C-435A-8CEA-48992FF1477A}"/>
              </a:ext>
            </a:extLst>
          </p:cNvPr>
          <p:cNvSpPr txBox="1"/>
          <p:nvPr/>
        </p:nvSpPr>
        <p:spPr>
          <a:xfrm>
            <a:off x="4400663" y="2629323"/>
            <a:ext cx="3390672" cy="701731"/>
          </a:xfrm>
          <a:prstGeom prst="rect">
            <a:avLst/>
          </a:prstGeom>
          <a:noFill/>
          <a:scene3d>
            <a:camera prst="perspectiveAbove">
              <a:rot lat="21000000" lon="0" rev="0"/>
            </a:camera>
            <a:lightRig rig="glow" dir="t"/>
          </a:scene3d>
          <a:sp3d>
            <a:extrusionClr>
              <a:schemeClr val="accent4">
                <a:lumMod val="20000"/>
                <a:lumOff val="80000"/>
              </a:schemeClr>
            </a:extrusionClr>
          </a:sp3d>
        </p:spPr>
        <p:txBody>
          <a:bodyPr wrap="none" rtlCol="0">
            <a:spAutoFit/>
            <a:sp3d extrusionH="101600" prstMaterial="metal">
              <a:extrusionClr>
                <a:schemeClr val="accent4">
                  <a:lumMod val="50000"/>
                </a:schemeClr>
              </a:extrusionClr>
            </a:sp3d>
          </a:bodyPr>
          <a:lstStyle>
            <a:lvl1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 i="0" spc="300">
                <a:gradFill>
                  <a:gsLst>
                    <a:gs pos="53000">
                      <a:schemeClr val="accent4">
                        <a:lumMod val="10000"/>
                        <a:lumOff val="9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4400" spc="600" dirty="0"/>
              <a:t>最佳团队奖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9F82D71-BCDD-4578-BF01-7250FA09CF54}"/>
              </a:ext>
            </a:extLst>
          </p:cNvPr>
          <p:cNvSpPr txBox="1"/>
          <p:nvPr/>
        </p:nvSpPr>
        <p:spPr>
          <a:xfrm>
            <a:off x="4785360" y="3349168"/>
            <a:ext cx="2641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alpha val="80000"/>
                  </a:schemeClr>
                </a:solidFill>
              </a:rPr>
              <a:t>BEST  TEAM AWARD</a:t>
            </a:r>
          </a:p>
        </p:txBody>
      </p:sp>
      <p:pic>
        <p:nvPicPr>
          <p:cNvPr id="30" name="图片 29" descr="图片包含 游戏机, 建筑, 桥&#10;&#10;描述已自动生成">
            <a:extLst>
              <a:ext uri="{FF2B5EF4-FFF2-40B4-BE49-F238E27FC236}">
                <a16:creationId xmlns:a16="http://schemas.microsoft.com/office/drawing/2014/main" id="{DE2AAC42-697B-4FCB-A67F-A571BB1234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 flipV="1">
            <a:off x="5385521" y="2305257"/>
            <a:ext cx="1384992" cy="1393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45D790C-07B6-4D2C-B573-6709EEA2F7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42866" r="28484" b="16769"/>
          <a:stretch/>
        </p:blipFill>
        <p:spPr>
          <a:xfrm>
            <a:off x="4610771" y="4333160"/>
            <a:ext cx="1327998" cy="12456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81BB510-8632-4DF8-8798-2D56B903F4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42866" r="28484" b="16769"/>
          <a:stretch/>
        </p:blipFill>
        <p:spPr>
          <a:xfrm>
            <a:off x="6293867" y="4333160"/>
            <a:ext cx="1327998" cy="12456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7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1734886-9A9E-4DA6-8EE3-932084F906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42866" r="28484" b="16769"/>
          <a:stretch/>
        </p:blipFill>
        <p:spPr>
          <a:xfrm>
            <a:off x="5140960" y="3749040"/>
            <a:ext cx="1950716" cy="18298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7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26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自定义 19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7A000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Microsoft JhengHei UI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A0009"/>
        </a:solidFill>
        <a:ln>
          <a:noFill/>
        </a:ln>
        <a:effectLst>
          <a:outerShdw blurRad="177800" dist="63500" sx="105000" sy="105000" algn="ctr" rotWithShape="0">
            <a:srgbClr val="2A0003">
              <a:alpha val="40000"/>
            </a:srgbClr>
          </a:outerShdw>
        </a:effectLst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微软雅黑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4D520B0621022B4CA37193CEB4BD4006" ma:contentTypeVersion="13" ma:contentTypeDescription="新建文档。" ma:contentTypeScope="" ma:versionID="70bddc0927d8e252f617fb4201fa0890">
  <xsd:schema xmlns:xsd="http://www.w3.org/2001/XMLSchema" xmlns:xs="http://www.w3.org/2001/XMLSchema" xmlns:p="http://schemas.microsoft.com/office/2006/metadata/properties" xmlns:ns2="45e91f00-0250-4a60-970e-f6ee534b485a" xmlns:ns3="03902022-5f07-415b-99da-02f7a843c2d0" targetNamespace="http://schemas.microsoft.com/office/2006/metadata/properties" ma:root="true" ma:fieldsID="caccd20f85bbeebe29786e0e2215112a" ns2:_="" ns3:_="">
    <xsd:import namespace="45e91f00-0250-4a60-970e-f6ee534b485a"/>
    <xsd:import namespace="03902022-5f07-415b-99da-02f7a843c2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91f00-0250-4a60-970e-f6ee534b48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享对象详细信息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上次共享用户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上次共享时间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02022-5f07-415b-99da-02f7a843c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964EEE-8CB2-4176-A38E-EAE012A2560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998884-C1F2-476A-9414-B0FB0E426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654FEC-ABAC-4ADC-B5F4-3C1D2DFD7882}"/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244</Words>
  <Application>Microsoft Office PowerPoint</Application>
  <PresentationFormat>宽屏</PresentationFormat>
  <Paragraphs>66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微软雅黑</vt:lpstr>
      <vt:lpstr>Arial</vt:lpstr>
      <vt:lpstr>Century Gothic</vt:lpstr>
      <vt:lpstr>Segoe UI Light</vt:lpstr>
      <vt:lpstr>1_Office 主题​​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794570799@qq.com</dc:creator>
  <cp:lastModifiedBy>Weisheng Zhu</cp:lastModifiedBy>
  <cp:revision>35</cp:revision>
  <dcterms:created xsi:type="dcterms:W3CDTF">2019-11-16T12:36:14Z</dcterms:created>
  <dcterms:modified xsi:type="dcterms:W3CDTF">2019-12-05T02:42:02Z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0x0101004D520B0621022B4CA37193CEB4BD4006</vt:lpwstr>
  </property>
</Properties>
</file>