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3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700" r:id="rId2"/>
    <p:sldMasterId id="2147483717" r:id="rId3"/>
    <p:sldMasterId id="2147483721" r:id="rId4"/>
  </p:sldMasterIdLst>
  <p:notesMasterIdLst>
    <p:notesMasterId r:id="rId57"/>
  </p:notesMasterIdLst>
  <p:sldIdLst>
    <p:sldId id="274" r:id="rId5"/>
    <p:sldId id="275" r:id="rId6"/>
    <p:sldId id="289" r:id="rId7"/>
    <p:sldId id="290" r:id="rId8"/>
    <p:sldId id="319" r:id="rId9"/>
    <p:sldId id="320" r:id="rId10"/>
    <p:sldId id="316" r:id="rId11"/>
    <p:sldId id="286" r:id="rId12"/>
    <p:sldId id="297" r:id="rId13"/>
    <p:sldId id="315" r:id="rId14"/>
    <p:sldId id="291" r:id="rId15"/>
    <p:sldId id="317" r:id="rId16"/>
    <p:sldId id="280" r:id="rId17"/>
    <p:sldId id="295" r:id="rId18"/>
    <p:sldId id="329" r:id="rId19"/>
    <p:sldId id="313" r:id="rId20"/>
    <p:sldId id="279" r:id="rId21"/>
    <p:sldId id="331" r:id="rId22"/>
    <p:sldId id="303" r:id="rId23"/>
    <p:sldId id="294" r:id="rId24"/>
    <p:sldId id="300" r:id="rId25"/>
    <p:sldId id="326" r:id="rId26"/>
    <p:sldId id="330" r:id="rId27"/>
    <p:sldId id="334" r:id="rId28"/>
    <p:sldId id="304" r:id="rId29"/>
    <p:sldId id="312" r:id="rId30"/>
    <p:sldId id="302" r:id="rId31"/>
    <p:sldId id="336" r:id="rId32"/>
    <p:sldId id="321" r:id="rId33"/>
    <p:sldId id="296" r:id="rId34"/>
    <p:sldId id="311" r:id="rId35"/>
    <p:sldId id="308" r:id="rId36"/>
    <p:sldId id="322" r:id="rId37"/>
    <p:sldId id="323" r:id="rId38"/>
    <p:sldId id="324" r:id="rId39"/>
    <p:sldId id="301" r:id="rId40"/>
    <p:sldId id="310" r:id="rId41"/>
    <p:sldId id="335" r:id="rId42"/>
    <p:sldId id="298" r:id="rId43"/>
    <p:sldId id="306" r:id="rId44"/>
    <p:sldId id="309" r:id="rId45"/>
    <p:sldId id="332" r:id="rId46"/>
    <p:sldId id="307" r:id="rId47"/>
    <p:sldId id="283" r:id="rId48"/>
    <p:sldId id="325" r:id="rId49"/>
    <p:sldId id="333" r:id="rId50"/>
    <p:sldId id="299" r:id="rId51"/>
    <p:sldId id="328" r:id="rId52"/>
    <p:sldId id="305" r:id="rId53"/>
    <p:sldId id="314" r:id="rId54"/>
    <p:sldId id="318" r:id="rId55"/>
    <p:sldId id="27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页" id="{07777089-D875-8E45-A9FB-A83F0FA2EACF}">
          <p14:sldIdLst>
            <p14:sldId id="274"/>
          </p14:sldIdLst>
        </p14:section>
        <p14:section name="章节过渡" id="{7C376CE6-4146-AD46-9403-6B59D75A40E5}">
          <p14:sldIdLst>
            <p14:sldId id="275"/>
            <p14:sldId id="289"/>
            <p14:sldId id="290"/>
            <p14:sldId id="319"/>
            <p14:sldId id="320"/>
            <p14:sldId id="316"/>
          </p14:sldIdLst>
        </p14:section>
        <p14:section name="文字排版" id="{220FA6A5-EF4C-9749-9DB8-00530922214F}">
          <p14:sldIdLst>
            <p14:sldId id="286"/>
            <p14:sldId id="297"/>
            <p14:sldId id="315"/>
            <p14:sldId id="291"/>
            <p14:sldId id="317"/>
            <p14:sldId id="280"/>
            <p14:sldId id="295"/>
            <p14:sldId id="329"/>
            <p14:sldId id="313"/>
            <p14:sldId id="279"/>
            <p14:sldId id="331"/>
            <p14:sldId id="303"/>
            <p14:sldId id="294"/>
            <p14:sldId id="300"/>
            <p14:sldId id="326"/>
            <p14:sldId id="330"/>
          </p14:sldIdLst>
        </p14:section>
        <p14:section name="图文排版" id="{8AE3490C-2EB8-F442-8870-D4B7B239B37C}">
          <p14:sldIdLst>
            <p14:sldId id="334"/>
            <p14:sldId id="304"/>
            <p14:sldId id="312"/>
            <p14:sldId id="302"/>
            <p14:sldId id="336"/>
            <p14:sldId id="321"/>
          </p14:sldIdLst>
        </p14:section>
        <p14:section name="逻辑结构" id="{60404A71-9112-EB46-A37E-08A1B9EAAB8F}">
          <p14:sldIdLst>
            <p14:sldId id="296"/>
            <p14:sldId id="311"/>
            <p14:sldId id="308"/>
            <p14:sldId id="322"/>
            <p14:sldId id="323"/>
            <p14:sldId id="324"/>
            <p14:sldId id="301"/>
            <p14:sldId id="310"/>
            <p14:sldId id="335"/>
            <p14:sldId id="298"/>
            <p14:sldId id="306"/>
          </p14:sldIdLst>
        </p14:section>
        <p14:section name="样机应用" id="{4996C083-F4D3-404A-9801-9E3505F168EF}">
          <p14:sldIdLst>
            <p14:sldId id="309"/>
            <p14:sldId id="332"/>
            <p14:sldId id="307"/>
          </p14:sldIdLst>
        </p14:section>
        <p14:section name="常用图表" id="{1766CB13-E078-5D42-B0D4-8505AEF6A966}">
          <p14:sldIdLst>
            <p14:sldId id="283"/>
            <p14:sldId id="325"/>
            <p14:sldId id="333"/>
            <p14:sldId id="299"/>
            <p14:sldId id="328"/>
            <p14:sldId id="305"/>
          </p14:sldIdLst>
        </p14:section>
        <p14:section name="封底页" id="{6E4F3425-D4AC-1C4D-B66A-816FDED755F0}">
          <p14:sldIdLst>
            <p14:sldId id="314"/>
          </p14:sldIdLst>
        </p14:section>
        <p14:section name="设计说明" id="{DE83D405-1496-3F46-AAB3-430DB41E94DA}">
          <p14:sldIdLst>
            <p14:sldId id="318"/>
          </p14:sldIdLst>
        </p14:section>
        <p14:section name="品牌封底页" id="{63027177-CF23-488B-8DC7-C07A78CF207C}">
          <p14:sldIdLst>
            <p14:sldId id="273"/>
          </p14:sldIdLst>
        </p14:section>
      </p14:sectionLst>
    </p:ext>
    <p:ext uri="{EFAFB233-063F-42B5-8137-9DF3F51BA10A}">
      <p15:sldGuideLst xmlns:p15="http://schemas.microsoft.com/office/powerpoint/2012/main">
        <p15:guide id="1" orient="horz" pos="913" userDrawn="1">
          <p15:clr>
            <a:srgbClr val="F26B43"/>
          </p15:clr>
        </p15:guide>
        <p15:guide id="2" pos="3840" userDrawn="1">
          <p15:clr>
            <a:srgbClr val="F26B43"/>
          </p15:clr>
        </p15:guide>
        <p15:guide id="3" pos="7469" userDrawn="1">
          <p15:clr>
            <a:srgbClr val="F26B43"/>
          </p15:clr>
        </p15:guide>
        <p15:guide id="4" orient="horz" pos="3748" userDrawn="1">
          <p15:clr>
            <a:srgbClr val="F26B43"/>
          </p15:clr>
        </p15:guide>
        <p15:guide id="5" pos="211" userDrawn="1">
          <p15:clr>
            <a:srgbClr val="F26B43"/>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426F"/>
    <a:srgbClr val="004680"/>
    <a:srgbClr val="BA1C23"/>
    <a:srgbClr val="A78557"/>
    <a:srgbClr val="D9CEB2"/>
    <a:srgbClr val="FEF8DE"/>
    <a:srgbClr val="AD865E"/>
    <a:srgbClr val="E3B98E"/>
    <a:srgbClr val="A57F56"/>
    <a:srgbClr val="D8AF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5" autoAdjust="0"/>
    <p:restoredTop sz="94202" autoAdjust="0"/>
  </p:normalViewPr>
  <p:slideViewPr>
    <p:cSldViewPr snapToGrid="0" showGuides="1">
      <p:cViewPr varScale="1">
        <p:scale>
          <a:sx n="58" d="100"/>
          <a:sy n="58" d="100"/>
        </p:scale>
        <p:origin x="1191" y="30"/>
      </p:cViewPr>
      <p:guideLst>
        <p:guide orient="horz" pos="913"/>
        <p:guide pos="3840"/>
        <p:guide pos="7469"/>
        <p:guide orient="horz" pos="3748"/>
        <p:guide pos="211"/>
      </p:guideLst>
    </p:cSldViewPr>
  </p:slideViewPr>
  <p:notesTextViewPr>
    <p:cViewPr>
      <p:scale>
        <a:sx n="33" d="100"/>
        <a:sy n="33"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Administrator\Desktop\2016&#20826;&#24314;&#23460;&#65288;&#20225;&#19994;&#25991;&#21270;&#24314;&#35774;&#23460;&#65289;AB&#20998;&#24037;.xls"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工作表1!$B$1</c:f>
              <c:strCache>
                <c:ptCount val="1"/>
                <c:pt idx="0">
                  <c:v>销售额</c:v>
                </c:pt>
              </c:strCache>
            </c:strRef>
          </c:tx>
          <c:spPr>
            <a:solidFill>
              <a:schemeClr val="bg1"/>
            </a:solidFill>
            <a:ln w="19050">
              <a:solidFill>
                <a:schemeClr val="lt1"/>
              </a:solidFill>
            </a:ln>
            <a:effectLst>
              <a:outerShdw blurRad="190500" sx="102000" sy="102000" algn="ctr" rotWithShape="0">
                <a:prstClr val="black">
                  <a:alpha val="20000"/>
                </a:prstClr>
              </a:outerShdw>
            </a:effectLst>
          </c:spPr>
          <c:explosion val="2"/>
          <c:cat>
            <c:strRef>
              <c:f>工作表1!$A$2:$A$5</c:f>
              <c:strCache>
                <c:ptCount val="3"/>
                <c:pt idx="0">
                  <c:v>第一季度</c:v>
                </c:pt>
                <c:pt idx="1">
                  <c:v>第二季度</c:v>
                </c:pt>
                <c:pt idx="2">
                  <c:v>第三季度</c:v>
                </c:pt>
              </c:strCache>
            </c:strRef>
          </c:cat>
          <c:val>
            <c:numRef>
              <c:f>工作表1!$B$2:$B$5</c:f>
              <c:numCache>
                <c:formatCode>General</c:formatCode>
                <c:ptCount val="4"/>
                <c:pt idx="0">
                  <c:v>100</c:v>
                </c:pt>
                <c:pt idx="1">
                  <c:v>100</c:v>
                </c:pt>
                <c:pt idx="2">
                  <c:v>100</c:v>
                </c:pt>
              </c:numCache>
            </c:numRef>
          </c:val>
          <c:extLst>
            <c:ext xmlns:c16="http://schemas.microsoft.com/office/drawing/2014/chart" uri="{C3380CC4-5D6E-409C-BE32-E72D297353CC}">
              <c16:uniqueId val="{00000000-7576-4880-9851-C2F4893FA2AC}"/>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系列 1</c:v>
                </c:pt>
              </c:strCache>
            </c:strRef>
          </c:tx>
          <c:spPr>
            <a:solidFill>
              <a:schemeClr val="accent3"/>
            </a:solidFill>
            <a:ln>
              <a:noFill/>
            </a:ln>
            <a:effectLst/>
          </c:spPr>
          <c:invertIfNegative val="0"/>
          <c:cat>
            <c:strRef>
              <c:f>工作表1!$A$2:$A$5</c:f>
              <c:strCache>
                <c:ptCount val="4"/>
                <c:pt idx="0">
                  <c:v>第一季度</c:v>
                </c:pt>
                <c:pt idx="1">
                  <c:v>第二季度</c:v>
                </c:pt>
                <c:pt idx="2">
                  <c:v>第三季度</c:v>
                </c:pt>
                <c:pt idx="3">
                  <c:v>第四季度</c:v>
                </c:pt>
              </c:strCache>
            </c:strRef>
          </c:cat>
          <c:val>
            <c:numRef>
              <c:f>工作表1!$B$2:$B$5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D02-47FB-A4D3-EBA8D12041ED}"/>
            </c:ext>
          </c:extLst>
        </c:ser>
        <c:ser>
          <c:idx val="1"/>
          <c:order val="1"/>
          <c:tx>
            <c:strRef>
              <c:f>工作表1!$C$1</c:f>
              <c:strCache>
                <c:ptCount val="1"/>
                <c:pt idx="0">
                  <c:v>系列 2</c:v>
                </c:pt>
              </c:strCache>
            </c:strRef>
          </c:tx>
          <c:spPr>
            <a:solidFill>
              <a:schemeClr val="bg1"/>
            </a:solidFill>
            <a:ln>
              <a:noFill/>
            </a:ln>
            <a:effectLst/>
          </c:spPr>
          <c:invertIfNegative val="0"/>
          <c:cat>
            <c:strRef>
              <c:f>工作表1!$A$2:$A$5</c:f>
              <c:strCache>
                <c:ptCount val="4"/>
                <c:pt idx="0">
                  <c:v>第一季度</c:v>
                </c:pt>
                <c:pt idx="1">
                  <c:v>第二季度</c:v>
                </c:pt>
                <c:pt idx="2">
                  <c:v>第三季度</c:v>
                </c:pt>
                <c:pt idx="3">
                  <c:v>第四季度</c:v>
                </c:pt>
              </c:strCache>
            </c:strRef>
          </c:cat>
          <c:val>
            <c:numRef>
              <c:f>工作表1!$C$2:$C$5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D02-47FB-A4D3-EBA8D12041ED}"/>
            </c:ext>
          </c:extLst>
        </c:ser>
        <c:dLbls>
          <c:showLegendKey val="0"/>
          <c:showVal val="0"/>
          <c:showCatName val="0"/>
          <c:showSerName val="0"/>
          <c:showPercent val="0"/>
          <c:showBubbleSize val="0"/>
        </c:dLbls>
        <c:gapWidth val="219"/>
        <c:overlap val="-27"/>
        <c:axId val="559847152"/>
        <c:axId val="559240544"/>
      </c:barChart>
      <c:catAx>
        <c:axId val="55984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Source Han Sans CN Normal" charset="-122"/>
                <a:ea typeface="Source Han Sans CN Normal" charset="-122"/>
                <a:cs typeface="Source Han Sans CN Normal" charset="-122"/>
              </a:defRPr>
            </a:pPr>
            <a:endParaRPr lang="zh-CN"/>
          </a:p>
        </c:txPr>
        <c:crossAx val="559240544"/>
        <c:crosses val="autoZero"/>
        <c:auto val="1"/>
        <c:lblAlgn val="ctr"/>
        <c:lblOffset val="100"/>
        <c:noMultiLvlLbl val="0"/>
      </c:catAx>
      <c:valAx>
        <c:axId val="559240544"/>
        <c:scaling>
          <c:orientation val="minMax"/>
        </c:scaling>
        <c:delete val="0"/>
        <c:axPos val="l"/>
        <c:majorGridlines>
          <c:spPr>
            <a:ln w="9525" cap="flat" cmpd="sng" algn="ctr">
              <a:solidFill>
                <a:schemeClr val="bg1">
                  <a:alpha val="30000"/>
                </a:schemeClr>
              </a:solidFill>
              <a:round/>
            </a:ln>
            <a:effectLst/>
          </c:spPr>
        </c:majorGridlines>
        <c:numFmt formatCode="General" sourceLinked="0"/>
        <c:majorTickMark val="in"/>
        <c:minorTickMark val="none"/>
        <c:tickLblPos val="nextTo"/>
        <c:spPr>
          <a:noFill/>
          <a:ln>
            <a:solidFill>
              <a:schemeClr val="bg1"/>
            </a:solidFill>
          </a:ln>
          <a:effectLst/>
        </c:spPr>
        <c:txPr>
          <a:bodyPr rot="-60000000" spcFirstLastPara="1" vertOverflow="ellipsis" vert="horz" wrap="square" anchor="ctr" anchorCtr="1"/>
          <a:lstStyle/>
          <a:p>
            <a:pPr>
              <a:defRPr sz="1197" b="0" i="0" u="none" strike="noStrike" kern="1200" baseline="0">
                <a:solidFill>
                  <a:schemeClr val="bg1"/>
                </a:solidFill>
                <a:latin typeface="Source Han Sans CN Normal" charset="-122"/>
                <a:ea typeface="Source Han Sans CN Normal" charset="-122"/>
                <a:cs typeface="Source Han Sans CN Normal" charset="-122"/>
              </a:defRPr>
            </a:pPr>
            <a:endParaRPr lang="zh-CN"/>
          </a:p>
        </c:txPr>
        <c:crossAx val="55984715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Pt>
            <c:idx val="0"/>
            <c:bubble3D val="0"/>
            <c:spPr>
              <a:solidFill>
                <a:schemeClr val="accent1"/>
              </a:solidFill>
            </c:spPr>
            <c:extLst>
              <c:ext xmlns:c16="http://schemas.microsoft.com/office/drawing/2014/chart" uri="{C3380CC4-5D6E-409C-BE32-E72D297353CC}">
                <c16:uniqueId val="{00000001-8082-463D-935E-FFAB0338E5B9}"/>
              </c:ext>
            </c:extLst>
          </c:dPt>
          <c:dPt>
            <c:idx val="1"/>
            <c:bubble3D val="0"/>
            <c:spPr>
              <a:solidFill>
                <a:schemeClr val="accent2"/>
              </a:solidFill>
            </c:spPr>
            <c:extLst>
              <c:ext xmlns:c16="http://schemas.microsoft.com/office/drawing/2014/chart" uri="{C3380CC4-5D6E-409C-BE32-E72D297353CC}">
                <c16:uniqueId val="{00000003-8082-463D-935E-FFAB0338E5B9}"/>
              </c:ext>
            </c:extLst>
          </c:dPt>
          <c:dPt>
            <c:idx val="2"/>
            <c:bubble3D val="0"/>
            <c:spPr>
              <a:solidFill>
                <a:schemeClr val="accent3"/>
              </a:solidFill>
            </c:spPr>
            <c:extLst>
              <c:ext xmlns:c16="http://schemas.microsoft.com/office/drawing/2014/chart" uri="{C3380CC4-5D6E-409C-BE32-E72D297353CC}">
                <c16:uniqueId val="{00000005-8082-463D-935E-FFAB0338E5B9}"/>
              </c:ext>
            </c:extLst>
          </c:dPt>
          <c:dPt>
            <c:idx val="3"/>
            <c:bubble3D val="0"/>
            <c:spPr>
              <a:solidFill>
                <a:schemeClr val="accent4"/>
              </a:solidFill>
            </c:spPr>
            <c:extLst>
              <c:ext xmlns:c16="http://schemas.microsoft.com/office/drawing/2014/chart" uri="{C3380CC4-5D6E-409C-BE32-E72D297353CC}">
                <c16:uniqueId val="{00000007-8082-463D-935E-FFAB0338E5B9}"/>
              </c:ext>
            </c:extLst>
          </c:dPt>
          <c:dPt>
            <c:idx val="4"/>
            <c:bubble3D val="0"/>
            <c:spPr>
              <a:solidFill>
                <a:schemeClr val="accent5"/>
              </a:solidFill>
            </c:spPr>
            <c:extLst>
              <c:ext xmlns:c16="http://schemas.microsoft.com/office/drawing/2014/chart" uri="{C3380CC4-5D6E-409C-BE32-E72D297353CC}">
                <c16:uniqueId val="{00000009-8082-463D-935E-FFAB0338E5B9}"/>
              </c:ext>
            </c:extLst>
          </c:dPt>
          <c:dPt>
            <c:idx val="5"/>
            <c:bubble3D val="0"/>
            <c:spPr>
              <a:solidFill>
                <a:schemeClr val="tx1">
                  <a:lumMod val="75000"/>
                  <a:lumOff val="25000"/>
                </a:schemeClr>
              </a:solidFill>
            </c:spPr>
            <c:extLst>
              <c:ext xmlns:c16="http://schemas.microsoft.com/office/drawing/2014/chart" uri="{C3380CC4-5D6E-409C-BE32-E72D297353CC}">
                <c16:uniqueId val="{0000000B-8082-463D-935E-FFAB0338E5B9}"/>
              </c:ext>
            </c:extLst>
          </c:dPt>
          <c:dLbls>
            <c:delete val="1"/>
          </c:dLbls>
          <c:val>
            <c:numRef>
              <c:f>Sheet1!$C$18:$H$18</c:f>
              <c:numCache>
                <c:formatCode>General</c:formatCode>
                <c:ptCount val="6"/>
                <c:pt idx="0">
                  <c:v>36</c:v>
                </c:pt>
                <c:pt idx="1">
                  <c:v>19</c:v>
                </c:pt>
                <c:pt idx="2">
                  <c:v>15.3</c:v>
                </c:pt>
                <c:pt idx="3">
                  <c:v>15</c:v>
                </c:pt>
                <c:pt idx="4">
                  <c:v>9</c:v>
                </c:pt>
                <c:pt idx="5">
                  <c:v>5.7</c:v>
                </c:pt>
              </c:numCache>
            </c:numRef>
          </c:val>
          <c:extLst>
            <c:ext xmlns:c16="http://schemas.microsoft.com/office/drawing/2014/chart" uri="{C3380CC4-5D6E-409C-BE32-E72D297353CC}">
              <c16:uniqueId val="{0000000C-8082-463D-935E-FFAB0338E5B9}"/>
            </c:ext>
          </c:extLst>
        </c:ser>
        <c:dLbls>
          <c:showLegendKey val="0"/>
          <c:showVal val="1"/>
          <c:showCatName val="1"/>
          <c:showSerName val="0"/>
          <c:showPercent val="0"/>
          <c:showBubbleSize val="0"/>
          <c:showLeaderLines val="1"/>
        </c:dLbls>
        <c:firstSliceAng val="0"/>
        <c:holeSize val="41"/>
      </c:doughnutChart>
    </c:plotArea>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工作表1!$B$1</c:f>
              <c:strCache>
                <c:ptCount val="1"/>
                <c:pt idx="0">
                  <c:v>销售额</c:v>
                </c:pt>
              </c:strCache>
            </c:strRef>
          </c:tx>
          <c:dPt>
            <c:idx val="0"/>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1-2BB3-4D4A-AF4C-4CDEE00DBFFA}"/>
              </c:ext>
            </c:extLst>
          </c:dPt>
          <c:dPt>
            <c:idx val="1"/>
            <c:bubble3D val="0"/>
            <c:spPr>
              <a:noFill/>
              <a:ln w="19050">
                <a:solidFill>
                  <a:schemeClr val="lt1"/>
                </a:solidFill>
              </a:ln>
              <a:effectLst/>
            </c:spPr>
            <c:extLst>
              <c:ext xmlns:c16="http://schemas.microsoft.com/office/drawing/2014/chart" uri="{C3380CC4-5D6E-409C-BE32-E72D297353CC}">
                <c16:uniqueId val="{00000003-2BB3-4D4A-AF4C-4CDEE00DBFF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BB3-4D4A-AF4C-4CDEE00DBFF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B3-4D4A-AF4C-4CDEE00DBFFA}"/>
              </c:ext>
            </c:extLst>
          </c:dPt>
          <c:cat>
            <c:strRef>
              <c:f>工作表1!$A$2:$A$5</c:f>
              <c:strCache>
                <c:ptCount val="2"/>
                <c:pt idx="0">
                  <c:v>第一季度</c:v>
                </c:pt>
                <c:pt idx="1">
                  <c:v>第二季度</c:v>
                </c:pt>
              </c:strCache>
            </c:strRef>
          </c:cat>
          <c:val>
            <c:numRef>
              <c:f>工作表1!$B$2:$B$5</c:f>
              <c:numCache>
                <c:formatCode>General</c:formatCode>
                <c:ptCount val="4"/>
                <c:pt idx="0">
                  <c:v>8.2000000000000011</c:v>
                </c:pt>
                <c:pt idx="1">
                  <c:v>3.2</c:v>
                </c:pt>
              </c:numCache>
            </c:numRef>
          </c:val>
          <c:extLst>
            <c:ext xmlns:c16="http://schemas.microsoft.com/office/drawing/2014/chart" uri="{C3380CC4-5D6E-409C-BE32-E72D297353CC}">
              <c16:uniqueId val="{00000008-2BB3-4D4A-AF4C-4CDEE00DBFF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accent3"/>
            </a:solidFill>
            <a:ln>
              <a:noFill/>
            </a:ln>
          </c:spPr>
          <c:dPt>
            <c:idx val="0"/>
            <c:bubble3D val="0"/>
            <c:spPr>
              <a:solidFill>
                <a:schemeClr val="accent3"/>
              </a:solidFill>
              <a:ln w="19050">
                <a:noFill/>
              </a:ln>
              <a:effectLst/>
            </c:spPr>
            <c:extLst>
              <c:ext xmlns:c16="http://schemas.microsoft.com/office/drawing/2014/chart" uri="{C3380CC4-5D6E-409C-BE32-E72D297353CC}">
                <c16:uniqueId val="{00000002-C78D-4854-86B7-FF18231EECF9}"/>
              </c:ext>
            </c:extLst>
          </c:dPt>
          <c:dPt>
            <c:idx val="1"/>
            <c:bubble3D val="0"/>
            <c:spPr>
              <a:solidFill>
                <a:schemeClr val="accent1"/>
              </a:solidFill>
              <a:ln w="19050">
                <a:noFill/>
              </a:ln>
              <a:effectLst/>
            </c:spPr>
            <c:extLst>
              <c:ext xmlns:c16="http://schemas.microsoft.com/office/drawing/2014/chart" uri="{C3380CC4-5D6E-409C-BE32-E72D297353CC}">
                <c16:uniqueId val="{00000001-C78D-4854-86B7-FF18231EECF9}"/>
              </c:ext>
            </c:extLst>
          </c:dPt>
          <c:cat>
            <c:strRef>
              <c:f>Sheet1!$A$2:$A$3</c:f>
              <c:strCache>
                <c:ptCount val="2"/>
                <c:pt idx="0">
                  <c:v>第一季度</c:v>
                </c:pt>
                <c:pt idx="1">
                  <c:v>第二季度</c:v>
                </c:pt>
              </c:strCache>
            </c:strRef>
          </c:cat>
          <c:val>
            <c:numRef>
              <c:f>Sheet1!$B$2:$B$3</c:f>
              <c:numCache>
                <c:formatCode>General</c:formatCode>
                <c:ptCount val="2"/>
                <c:pt idx="0">
                  <c:v>64</c:v>
                </c:pt>
                <c:pt idx="1">
                  <c:v>36</c:v>
                </c:pt>
              </c:numCache>
            </c:numRef>
          </c:val>
          <c:extLst>
            <c:ext xmlns:c16="http://schemas.microsoft.com/office/drawing/2014/chart" uri="{C3380CC4-5D6E-409C-BE32-E72D297353CC}">
              <c16:uniqueId val="{00000000-C78D-4854-86B7-FF18231EECF9}"/>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zero"/>
    <c:showDLblsOverMax val="0"/>
  </c:chart>
  <c:spPr>
    <a:noFill/>
    <a:ln>
      <a:noFill/>
    </a:ln>
    <a:effectLst/>
  </c:spPr>
  <c:txPr>
    <a:bodyPr/>
    <a:lstStyle/>
    <a:p>
      <a:pPr>
        <a:defRPr/>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accent3"/>
            </a:solidFill>
            <a:ln>
              <a:noFill/>
            </a:ln>
          </c:spPr>
          <c:dPt>
            <c:idx val="0"/>
            <c:bubble3D val="0"/>
            <c:spPr>
              <a:solidFill>
                <a:schemeClr val="accent3"/>
              </a:solidFill>
              <a:ln w="19050">
                <a:noFill/>
              </a:ln>
              <a:effectLst/>
            </c:spPr>
            <c:extLst>
              <c:ext xmlns:c16="http://schemas.microsoft.com/office/drawing/2014/chart" uri="{C3380CC4-5D6E-409C-BE32-E72D297353CC}">
                <c16:uniqueId val="{00000002-C78D-4854-86B7-FF18231EECF9}"/>
              </c:ext>
            </c:extLst>
          </c:dPt>
          <c:dPt>
            <c:idx val="1"/>
            <c:bubble3D val="0"/>
            <c:spPr>
              <a:solidFill>
                <a:schemeClr val="accent1"/>
              </a:solidFill>
              <a:ln w="19050">
                <a:noFill/>
              </a:ln>
              <a:effectLst/>
            </c:spPr>
            <c:extLst>
              <c:ext xmlns:c16="http://schemas.microsoft.com/office/drawing/2014/chart" uri="{C3380CC4-5D6E-409C-BE32-E72D297353CC}">
                <c16:uniqueId val="{00000001-C78D-4854-86B7-FF18231EECF9}"/>
              </c:ext>
            </c:extLst>
          </c:dPt>
          <c:cat>
            <c:strRef>
              <c:f>Sheet1!$A$2:$A$3</c:f>
              <c:strCache>
                <c:ptCount val="2"/>
                <c:pt idx="0">
                  <c:v>第一季度</c:v>
                </c:pt>
                <c:pt idx="1">
                  <c:v>第二季度</c:v>
                </c:pt>
              </c:strCache>
            </c:strRef>
          </c:cat>
          <c:val>
            <c:numRef>
              <c:f>Sheet1!$B$2:$B$3</c:f>
              <c:numCache>
                <c:formatCode>General</c:formatCode>
                <c:ptCount val="2"/>
                <c:pt idx="0">
                  <c:v>55</c:v>
                </c:pt>
                <c:pt idx="1">
                  <c:v>45</c:v>
                </c:pt>
              </c:numCache>
            </c:numRef>
          </c:val>
          <c:extLst>
            <c:ext xmlns:c16="http://schemas.microsoft.com/office/drawing/2014/chart" uri="{C3380CC4-5D6E-409C-BE32-E72D297353CC}">
              <c16:uniqueId val="{00000000-C78D-4854-86B7-FF18231EECF9}"/>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zero"/>
    <c:showDLblsOverMax val="0"/>
  </c:chart>
  <c:spPr>
    <a:noFill/>
    <a:ln>
      <a:noFill/>
    </a:ln>
    <a:effectLst/>
  </c:spPr>
  <c:txPr>
    <a:bodyPr/>
    <a:lstStyle/>
    <a:p>
      <a:pPr>
        <a:defRPr/>
      </a:pPr>
      <a:endParaRPr lang="zh-CN"/>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accent3"/>
            </a:solidFill>
            <a:ln>
              <a:noFill/>
            </a:ln>
          </c:spPr>
          <c:dPt>
            <c:idx val="0"/>
            <c:bubble3D val="0"/>
            <c:spPr>
              <a:solidFill>
                <a:schemeClr val="accent3"/>
              </a:solidFill>
              <a:ln w="19050">
                <a:noFill/>
              </a:ln>
              <a:effectLst/>
            </c:spPr>
            <c:extLst>
              <c:ext xmlns:c16="http://schemas.microsoft.com/office/drawing/2014/chart" uri="{C3380CC4-5D6E-409C-BE32-E72D297353CC}">
                <c16:uniqueId val="{00000002-C78D-4854-86B7-FF18231EECF9}"/>
              </c:ext>
            </c:extLst>
          </c:dPt>
          <c:dPt>
            <c:idx val="1"/>
            <c:bubble3D val="0"/>
            <c:spPr>
              <a:solidFill>
                <a:schemeClr val="accent1"/>
              </a:solidFill>
              <a:ln w="19050">
                <a:noFill/>
              </a:ln>
              <a:effectLst/>
            </c:spPr>
            <c:extLst>
              <c:ext xmlns:c16="http://schemas.microsoft.com/office/drawing/2014/chart" uri="{C3380CC4-5D6E-409C-BE32-E72D297353CC}">
                <c16:uniqueId val="{00000001-C78D-4854-86B7-FF18231EECF9}"/>
              </c:ext>
            </c:extLst>
          </c:dPt>
          <c:cat>
            <c:strRef>
              <c:f>Sheet1!$A$2:$A$3</c:f>
              <c:strCache>
                <c:ptCount val="2"/>
                <c:pt idx="0">
                  <c:v>第一季度</c:v>
                </c:pt>
                <c:pt idx="1">
                  <c:v>第二季度</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0-C78D-4854-86B7-FF18231EECF9}"/>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zero"/>
    <c:showDLblsOverMax val="0"/>
  </c:chart>
  <c:spPr>
    <a:noFill/>
    <a:ln>
      <a:noFill/>
    </a:ln>
    <a:effectLst/>
  </c:spPr>
  <c:txPr>
    <a:bodyPr/>
    <a:lstStyle/>
    <a:p>
      <a:pPr>
        <a:defRPr/>
      </a:pPr>
      <a:endParaRPr lang="zh-CN"/>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accent3"/>
            </a:solidFill>
            <a:ln>
              <a:noFill/>
            </a:ln>
          </c:spPr>
          <c:dPt>
            <c:idx val="0"/>
            <c:bubble3D val="0"/>
            <c:spPr>
              <a:solidFill>
                <a:schemeClr val="accent3"/>
              </a:solidFill>
              <a:ln w="19050">
                <a:noFill/>
              </a:ln>
              <a:effectLst/>
            </c:spPr>
            <c:extLst>
              <c:ext xmlns:c16="http://schemas.microsoft.com/office/drawing/2014/chart" uri="{C3380CC4-5D6E-409C-BE32-E72D297353CC}">
                <c16:uniqueId val="{00000002-C78D-4854-86B7-FF18231EECF9}"/>
              </c:ext>
            </c:extLst>
          </c:dPt>
          <c:dPt>
            <c:idx val="1"/>
            <c:bubble3D val="0"/>
            <c:spPr>
              <a:solidFill>
                <a:schemeClr val="accent1"/>
              </a:solidFill>
              <a:ln w="19050">
                <a:noFill/>
              </a:ln>
              <a:effectLst/>
            </c:spPr>
            <c:extLst>
              <c:ext xmlns:c16="http://schemas.microsoft.com/office/drawing/2014/chart" uri="{C3380CC4-5D6E-409C-BE32-E72D297353CC}">
                <c16:uniqueId val="{00000001-C78D-4854-86B7-FF18231EECF9}"/>
              </c:ext>
            </c:extLst>
          </c:dPt>
          <c:cat>
            <c:strRef>
              <c:f>Sheet1!$A$2:$A$3</c:f>
              <c:strCache>
                <c:ptCount val="2"/>
                <c:pt idx="0">
                  <c:v>第一季度</c:v>
                </c:pt>
                <c:pt idx="1">
                  <c:v>第二季度</c:v>
                </c:pt>
              </c:strCache>
            </c:strRef>
          </c:cat>
          <c:val>
            <c:numRef>
              <c:f>Sheet1!$B$2:$B$3</c:f>
              <c:numCache>
                <c:formatCode>General</c:formatCode>
                <c:ptCount val="2"/>
                <c:pt idx="0">
                  <c:v>37</c:v>
                </c:pt>
                <c:pt idx="1">
                  <c:v>63</c:v>
                </c:pt>
              </c:numCache>
            </c:numRef>
          </c:val>
          <c:extLst>
            <c:ext xmlns:c16="http://schemas.microsoft.com/office/drawing/2014/chart" uri="{C3380CC4-5D6E-409C-BE32-E72D297353CC}">
              <c16:uniqueId val="{00000000-C78D-4854-86B7-FF18231EECF9}"/>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zero"/>
    <c:showDLblsOverMax val="0"/>
  </c:chart>
  <c:spPr>
    <a:noFill/>
    <a:ln>
      <a:noFill/>
    </a:ln>
    <a:effectLst/>
  </c:spPr>
  <c:txPr>
    <a:bodyPr/>
    <a:lstStyle/>
    <a:p>
      <a:pPr>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常规体" charset="0"/>
                <a:ea typeface="Arial 常规体" charset="0"/>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常规体" charset="0"/>
                <a:ea typeface="Arial 常规体" charset="0"/>
              </a:defRPr>
            </a:lvl1pPr>
          </a:lstStyle>
          <a:p>
            <a:fld id="{165A936A-9A13-4042-8584-7FFDAD040C59}" type="datetimeFigureOut">
              <a:rPr lang="zh-CN" altLang="en-US" smtClean="0"/>
              <a:pPr/>
              <a:t>2020/5/13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常规体" charset="0"/>
                <a:ea typeface="Arial 常规体" charset="0"/>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常规体" charset="0"/>
                <a:ea typeface="Arial 常规体" charset="0"/>
              </a:defRPr>
            </a:lvl1pPr>
          </a:lstStyle>
          <a:p>
            <a:fld id="{33771600-EFCF-4A63-82E2-D1BF68BF533D}" type="slidenum">
              <a:rPr lang="zh-CN" altLang="en-US" smtClean="0"/>
              <a:pPr/>
              <a:t>‹#›</a:t>
            </a:fld>
            <a:endParaRPr lang="zh-CN" altLang="en-US" dirty="0"/>
          </a:p>
        </p:txBody>
      </p:sp>
    </p:spTree>
    <p:extLst>
      <p:ext uri="{BB962C8B-B14F-4D97-AF65-F5344CB8AC3E}">
        <p14:creationId xmlns:p14="http://schemas.microsoft.com/office/powerpoint/2010/main" val="67350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常规体" charset="0"/>
        <a:ea typeface="Arial 常规体" charset="0"/>
        <a:cs typeface="+mn-cs"/>
      </a:defRPr>
    </a:lvl1pPr>
    <a:lvl2pPr marL="457200" algn="l" defTabSz="914400" rtl="0" eaLnBrk="1" latinLnBrk="0" hangingPunct="1">
      <a:defRPr sz="1200" b="0" i="0" kern="1200">
        <a:solidFill>
          <a:schemeClr val="tx1"/>
        </a:solidFill>
        <a:latin typeface="Arial 常规体" charset="0"/>
        <a:ea typeface="Arial 常规体" charset="0"/>
        <a:cs typeface="+mn-cs"/>
      </a:defRPr>
    </a:lvl2pPr>
    <a:lvl3pPr marL="914400" algn="l" defTabSz="914400" rtl="0" eaLnBrk="1" latinLnBrk="0" hangingPunct="1">
      <a:defRPr sz="1200" b="0" i="0" kern="1200">
        <a:solidFill>
          <a:schemeClr val="tx1"/>
        </a:solidFill>
        <a:latin typeface="Arial 常规体" charset="0"/>
        <a:ea typeface="Arial 常规体" charset="0"/>
        <a:cs typeface="+mn-cs"/>
      </a:defRPr>
    </a:lvl3pPr>
    <a:lvl4pPr marL="1371600" algn="l" defTabSz="914400" rtl="0" eaLnBrk="1" latinLnBrk="0" hangingPunct="1">
      <a:defRPr sz="1200" b="0" i="0" kern="1200">
        <a:solidFill>
          <a:schemeClr val="tx1"/>
        </a:solidFill>
        <a:latin typeface="Arial 常规体" charset="0"/>
        <a:ea typeface="Arial 常规体" charset="0"/>
        <a:cs typeface="+mn-cs"/>
      </a:defRPr>
    </a:lvl4pPr>
    <a:lvl5pPr marL="1828800" algn="l" defTabSz="914400" rtl="0" eaLnBrk="1" latinLnBrk="0" hangingPunct="1">
      <a:defRPr sz="1200" b="0" i="0" kern="1200">
        <a:solidFill>
          <a:schemeClr val="tx1"/>
        </a:solidFill>
        <a:latin typeface="Arial 常规体" charset="0"/>
        <a:ea typeface="Arial 常规体"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1</a:t>
            </a:fld>
            <a:endParaRPr lang="zh-CN" altLang="en-US"/>
          </a:p>
        </p:txBody>
      </p:sp>
    </p:spTree>
    <p:extLst>
      <p:ext uri="{BB962C8B-B14F-4D97-AF65-F5344CB8AC3E}">
        <p14:creationId xmlns:p14="http://schemas.microsoft.com/office/powerpoint/2010/main" val="1231243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10</a:t>
            </a:fld>
            <a:endParaRPr lang="zh-CN" altLang="en-US"/>
          </a:p>
        </p:txBody>
      </p:sp>
    </p:spTree>
    <p:extLst>
      <p:ext uri="{BB962C8B-B14F-4D97-AF65-F5344CB8AC3E}">
        <p14:creationId xmlns:p14="http://schemas.microsoft.com/office/powerpoint/2010/main" val="3004157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11</a:t>
            </a:fld>
            <a:endParaRPr lang="zh-CN" altLang="en-US"/>
          </a:p>
        </p:txBody>
      </p:sp>
    </p:spTree>
    <p:extLst>
      <p:ext uri="{BB962C8B-B14F-4D97-AF65-F5344CB8AC3E}">
        <p14:creationId xmlns:p14="http://schemas.microsoft.com/office/powerpoint/2010/main" val="665176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12</a:t>
            </a:fld>
            <a:endParaRPr lang="zh-CN" altLang="en-US"/>
          </a:p>
        </p:txBody>
      </p:sp>
    </p:spTree>
    <p:extLst>
      <p:ext uri="{BB962C8B-B14F-4D97-AF65-F5344CB8AC3E}">
        <p14:creationId xmlns:p14="http://schemas.microsoft.com/office/powerpoint/2010/main" val="1206448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13</a:t>
            </a:fld>
            <a:endParaRPr lang="zh-CN" altLang="en-US"/>
          </a:p>
        </p:txBody>
      </p:sp>
    </p:spTree>
    <p:extLst>
      <p:ext uri="{BB962C8B-B14F-4D97-AF65-F5344CB8AC3E}">
        <p14:creationId xmlns:p14="http://schemas.microsoft.com/office/powerpoint/2010/main" val="3339386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14</a:t>
            </a:fld>
            <a:endParaRPr lang="zh-CN" altLang="en-US"/>
          </a:p>
        </p:txBody>
      </p:sp>
    </p:spTree>
    <p:extLst>
      <p:ext uri="{BB962C8B-B14F-4D97-AF65-F5344CB8AC3E}">
        <p14:creationId xmlns:p14="http://schemas.microsoft.com/office/powerpoint/2010/main" val="931963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16</a:t>
            </a:fld>
            <a:endParaRPr lang="zh-CN" altLang="en-US"/>
          </a:p>
        </p:txBody>
      </p:sp>
    </p:spTree>
    <p:extLst>
      <p:ext uri="{BB962C8B-B14F-4D97-AF65-F5344CB8AC3E}">
        <p14:creationId xmlns:p14="http://schemas.microsoft.com/office/powerpoint/2010/main" val="34008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17</a:t>
            </a:fld>
            <a:endParaRPr lang="zh-CN" altLang="en-US"/>
          </a:p>
        </p:txBody>
      </p:sp>
    </p:spTree>
    <p:extLst>
      <p:ext uri="{BB962C8B-B14F-4D97-AF65-F5344CB8AC3E}">
        <p14:creationId xmlns:p14="http://schemas.microsoft.com/office/powerpoint/2010/main" val="13243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19</a:t>
            </a:fld>
            <a:endParaRPr lang="zh-CN" altLang="en-US"/>
          </a:p>
        </p:txBody>
      </p:sp>
    </p:spTree>
    <p:extLst>
      <p:ext uri="{BB962C8B-B14F-4D97-AF65-F5344CB8AC3E}">
        <p14:creationId xmlns:p14="http://schemas.microsoft.com/office/powerpoint/2010/main" val="1998244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20</a:t>
            </a:fld>
            <a:endParaRPr lang="zh-CN" altLang="en-US"/>
          </a:p>
        </p:txBody>
      </p:sp>
    </p:spTree>
    <p:extLst>
      <p:ext uri="{BB962C8B-B14F-4D97-AF65-F5344CB8AC3E}">
        <p14:creationId xmlns:p14="http://schemas.microsoft.com/office/powerpoint/2010/main" val="1078175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21</a:t>
            </a:fld>
            <a:endParaRPr lang="zh-CN" altLang="en-US"/>
          </a:p>
        </p:txBody>
      </p:sp>
    </p:spTree>
    <p:extLst>
      <p:ext uri="{BB962C8B-B14F-4D97-AF65-F5344CB8AC3E}">
        <p14:creationId xmlns:p14="http://schemas.microsoft.com/office/powerpoint/2010/main" val="229233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2</a:t>
            </a:fld>
            <a:endParaRPr lang="zh-CN" altLang="en-US"/>
          </a:p>
        </p:txBody>
      </p:sp>
    </p:spTree>
    <p:extLst>
      <p:ext uri="{BB962C8B-B14F-4D97-AF65-F5344CB8AC3E}">
        <p14:creationId xmlns:p14="http://schemas.microsoft.com/office/powerpoint/2010/main" val="568766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25</a:t>
            </a:fld>
            <a:endParaRPr lang="zh-CN" altLang="en-US"/>
          </a:p>
        </p:txBody>
      </p:sp>
    </p:spTree>
    <p:extLst>
      <p:ext uri="{BB962C8B-B14F-4D97-AF65-F5344CB8AC3E}">
        <p14:creationId xmlns:p14="http://schemas.microsoft.com/office/powerpoint/2010/main" val="3769192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26</a:t>
            </a:fld>
            <a:endParaRPr lang="zh-CN" altLang="en-US"/>
          </a:p>
        </p:txBody>
      </p:sp>
    </p:spTree>
    <p:extLst>
      <p:ext uri="{BB962C8B-B14F-4D97-AF65-F5344CB8AC3E}">
        <p14:creationId xmlns:p14="http://schemas.microsoft.com/office/powerpoint/2010/main" val="1970359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27</a:t>
            </a:fld>
            <a:endParaRPr lang="zh-CN" altLang="en-US"/>
          </a:p>
        </p:txBody>
      </p:sp>
    </p:spTree>
    <p:extLst>
      <p:ext uri="{BB962C8B-B14F-4D97-AF65-F5344CB8AC3E}">
        <p14:creationId xmlns:p14="http://schemas.microsoft.com/office/powerpoint/2010/main" val="3360437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30</a:t>
            </a:fld>
            <a:endParaRPr lang="zh-CN" altLang="en-US"/>
          </a:p>
        </p:txBody>
      </p:sp>
    </p:spTree>
    <p:extLst>
      <p:ext uri="{BB962C8B-B14F-4D97-AF65-F5344CB8AC3E}">
        <p14:creationId xmlns:p14="http://schemas.microsoft.com/office/powerpoint/2010/main" val="250279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31</a:t>
            </a:fld>
            <a:endParaRPr lang="zh-CN" altLang="en-US"/>
          </a:p>
        </p:txBody>
      </p:sp>
    </p:spTree>
    <p:extLst>
      <p:ext uri="{BB962C8B-B14F-4D97-AF65-F5344CB8AC3E}">
        <p14:creationId xmlns:p14="http://schemas.microsoft.com/office/powerpoint/2010/main" val="2761363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32</a:t>
            </a:fld>
            <a:endParaRPr lang="zh-CN" altLang="en-US"/>
          </a:p>
        </p:txBody>
      </p:sp>
    </p:spTree>
    <p:extLst>
      <p:ext uri="{BB962C8B-B14F-4D97-AF65-F5344CB8AC3E}">
        <p14:creationId xmlns:p14="http://schemas.microsoft.com/office/powerpoint/2010/main" val="2179750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36</a:t>
            </a:fld>
            <a:endParaRPr lang="zh-CN" altLang="en-US"/>
          </a:p>
        </p:txBody>
      </p:sp>
    </p:spTree>
    <p:extLst>
      <p:ext uri="{BB962C8B-B14F-4D97-AF65-F5344CB8AC3E}">
        <p14:creationId xmlns:p14="http://schemas.microsoft.com/office/powerpoint/2010/main" val="1469189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2800" dirty="0"/>
          </a:p>
        </p:txBody>
      </p:sp>
      <p:sp>
        <p:nvSpPr>
          <p:cNvPr id="4" name="幻灯片编号占位符 3"/>
          <p:cNvSpPr>
            <a:spLocks noGrp="1"/>
          </p:cNvSpPr>
          <p:nvPr>
            <p:ph type="sldNum" sz="quarter" idx="10"/>
          </p:nvPr>
        </p:nvSpPr>
        <p:spPr/>
        <p:txBody>
          <a:bodyPr/>
          <a:lstStyle/>
          <a:p>
            <a:fld id="{33771600-EFCF-4A63-82E2-D1BF68BF533D}" type="slidenum">
              <a:rPr lang="zh-CN" altLang="en-US" smtClean="0"/>
              <a:t>37</a:t>
            </a:fld>
            <a:endParaRPr lang="zh-CN" altLang="en-US"/>
          </a:p>
        </p:txBody>
      </p:sp>
    </p:spTree>
    <p:extLst>
      <p:ext uri="{BB962C8B-B14F-4D97-AF65-F5344CB8AC3E}">
        <p14:creationId xmlns:p14="http://schemas.microsoft.com/office/powerpoint/2010/main" val="261145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39</a:t>
            </a:fld>
            <a:endParaRPr lang="zh-CN" altLang="en-US"/>
          </a:p>
        </p:txBody>
      </p:sp>
    </p:spTree>
    <p:extLst>
      <p:ext uri="{BB962C8B-B14F-4D97-AF65-F5344CB8AC3E}">
        <p14:creationId xmlns:p14="http://schemas.microsoft.com/office/powerpoint/2010/main" val="2677723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40</a:t>
            </a:fld>
            <a:endParaRPr lang="zh-CN" altLang="en-US"/>
          </a:p>
        </p:txBody>
      </p:sp>
    </p:spTree>
    <p:extLst>
      <p:ext uri="{BB962C8B-B14F-4D97-AF65-F5344CB8AC3E}">
        <p14:creationId xmlns:p14="http://schemas.microsoft.com/office/powerpoint/2010/main" val="54989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3</a:t>
            </a:fld>
            <a:endParaRPr lang="zh-CN" altLang="en-US"/>
          </a:p>
        </p:txBody>
      </p:sp>
    </p:spTree>
    <p:extLst>
      <p:ext uri="{BB962C8B-B14F-4D97-AF65-F5344CB8AC3E}">
        <p14:creationId xmlns:p14="http://schemas.microsoft.com/office/powerpoint/2010/main" val="227918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41</a:t>
            </a:fld>
            <a:endParaRPr lang="zh-CN" altLang="en-US"/>
          </a:p>
        </p:txBody>
      </p:sp>
    </p:spTree>
    <p:extLst>
      <p:ext uri="{BB962C8B-B14F-4D97-AF65-F5344CB8AC3E}">
        <p14:creationId xmlns:p14="http://schemas.microsoft.com/office/powerpoint/2010/main" val="3935965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43</a:t>
            </a:fld>
            <a:endParaRPr lang="zh-CN" altLang="en-US"/>
          </a:p>
        </p:txBody>
      </p:sp>
    </p:spTree>
    <p:extLst>
      <p:ext uri="{BB962C8B-B14F-4D97-AF65-F5344CB8AC3E}">
        <p14:creationId xmlns:p14="http://schemas.microsoft.com/office/powerpoint/2010/main" val="1481005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3771600-EFCF-4A63-82E2-D1BF68BF533D}" type="slidenum">
              <a:rPr lang="zh-CN" altLang="en-US" smtClean="0"/>
              <a:t>44</a:t>
            </a:fld>
            <a:endParaRPr lang="zh-CN" altLang="en-US"/>
          </a:p>
        </p:txBody>
      </p:sp>
    </p:spTree>
    <p:extLst>
      <p:ext uri="{BB962C8B-B14F-4D97-AF65-F5344CB8AC3E}">
        <p14:creationId xmlns:p14="http://schemas.microsoft.com/office/powerpoint/2010/main" val="1704741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3771600-EFCF-4A63-82E2-D1BF68BF533D}" type="slidenum">
              <a:rPr lang="zh-CN" altLang="en-US" smtClean="0"/>
              <a:t>47</a:t>
            </a:fld>
            <a:endParaRPr lang="zh-CN" altLang="en-US"/>
          </a:p>
        </p:txBody>
      </p:sp>
    </p:spTree>
    <p:extLst>
      <p:ext uri="{BB962C8B-B14F-4D97-AF65-F5344CB8AC3E}">
        <p14:creationId xmlns:p14="http://schemas.microsoft.com/office/powerpoint/2010/main" val="176843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49</a:t>
            </a:fld>
            <a:endParaRPr lang="zh-CN" altLang="en-US"/>
          </a:p>
        </p:txBody>
      </p:sp>
    </p:spTree>
    <p:extLst>
      <p:ext uri="{BB962C8B-B14F-4D97-AF65-F5344CB8AC3E}">
        <p14:creationId xmlns:p14="http://schemas.microsoft.com/office/powerpoint/2010/main" val="4278292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50</a:t>
            </a:fld>
            <a:endParaRPr lang="zh-CN" altLang="en-US"/>
          </a:p>
        </p:txBody>
      </p:sp>
    </p:spTree>
    <p:extLst>
      <p:ext uri="{BB962C8B-B14F-4D97-AF65-F5344CB8AC3E}">
        <p14:creationId xmlns:p14="http://schemas.microsoft.com/office/powerpoint/2010/main" val="1054191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51</a:t>
            </a:fld>
            <a:endParaRPr lang="zh-CN" altLang="en-US"/>
          </a:p>
        </p:txBody>
      </p:sp>
    </p:spTree>
    <p:extLst>
      <p:ext uri="{BB962C8B-B14F-4D97-AF65-F5344CB8AC3E}">
        <p14:creationId xmlns:p14="http://schemas.microsoft.com/office/powerpoint/2010/main" val="212983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4</a:t>
            </a:fld>
            <a:endParaRPr lang="zh-CN" altLang="en-US"/>
          </a:p>
        </p:txBody>
      </p:sp>
    </p:spTree>
    <p:extLst>
      <p:ext uri="{BB962C8B-B14F-4D97-AF65-F5344CB8AC3E}">
        <p14:creationId xmlns:p14="http://schemas.microsoft.com/office/powerpoint/2010/main" val="108810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5</a:t>
            </a:fld>
            <a:endParaRPr lang="zh-CN" altLang="en-US"/>
          </a:p>
        </p:txBody>
      </p:sp>
    </p:spTree>
    <p:extLst>
      <p:ext uri="{BB962C8B-B14F-4D97-AF65-F5344CB8AC3E}">
        <p14:creationId xmlns:p14="http://schemas.microsoft.com/office/powerpoint/2010/main" val="2125170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6</a:t>
            </a:fld>
            <a:endParaRPr lang="zh-CN" altLang="en-US"/>
          </a:p>
        </p:txBody>
      </p:sp>
    </p:spTree>
    <p:extLst>
      <p:ext uri="{BB962C8B-B14F-4D97-AF65-F5344CB8AC3E}">
        <p14:creationId xmlns:p14="http://schemas.microsoft.com/office/powerpoint/2010/main" val="106576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7</a:t>
            </a:fld>
            <a:endParaRPr lang="zh-CN" altLang="en-US"/>
          </a:p>
        </p:txBody>
      </p:sp>
    </p:spTree>
    <p:extLst>
      <p:ext uri="{BB962C8B-B14F-4D97-AF65-F5344CB8AC3E}">
        <p14:creationId xmlns:p14="http://schemas.microsoft.com/office/powerpoint/2010/main" val="1166595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8</a:t>
            </a:fld>
            <a:endParaRPr lang="zh-CN" altLang="en-US"/>
          </a:p>
        </p:txBody>
      </p:sp>
    </p:spTree>
    <p:extLst>
      <p:ext uri="{BB962C8B-B14F-4D97-AF65-F5344CB8AC3E}">
        <p14:creationId xmlns:p14="http://schemas.microsoft.com/office/powerpoint/2010/main" val="3214816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771600-EFCF-4A63-82E2-D1BF68BF533D}" type="slidenum">
              <a:rPr lang="zh-CN" altLang="en-US" smtClean="0"/>
              <a:t>9</a:t>
            </a:fld>
            <a:endParaRPr lang="zh-CN" altLang="en-US"/>
          </a:p>
        </p:txBody>
      </p:sp>
    </p:spTree>
    <p:extLst>
      <p:ext uri="{BB962C8B-B14F-4D97-AF65-F5344CB8AC3E}">
        <p14:creationId xmlns:p14="http://schemas.microsoft.com/office/powerpoint/2010/main" val="189288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圆角矩形 1"/>
          <p:cNvSpPr/>
          <p:nvPr userDrawn="1"/>
        </p:nvSpPr>
        <p:spPr>
          <a:xfrm>
            <a:off x="534791" y="450213"/>
            <a:ext cx="111755" cy="653531"/>
          </a:xfrm>
          <a:prstGeom prst="roundRect">
            <a:avLst>
              <a:gd name="adj" fmla="val 50000"/>
            </a:avLst>
          </a:prstGeom>
          <a:solidFill>
            <a:schemeClr val="accent1"/>
          </a:solidFill>
          <a:ln w="19050" cap="flat">
            <a:noFill/>
            <a:prstDash val="solid"/>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0" i="0" dirty="0">
              <a:solidFill>
                <a:prstClr val="black"/>
              </a:solidFill>
              <a:ea typeface="Microsoft YaHei Regular" charset="-122"/>
            </a:endParaRPr>
          </a:p>
        </p:txBody>
      </p:sp>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7095" y="6058651"/>
            <a:ext cx="2206708" cy="651600"/>
          </a:xfrm>
          <a:prstGeom prst="rect">
            <a:avLst/>
          </a:prstGeom>
        </p:spPr>
      </p:pic>
      <p:sp>
        <p:nvSpPr>
          <p:cNvPr id="6" name="文本占位符 7">
            <a:extLst>
              <a:ext uri="{FF2B5EF4-FFF2-40B4-BE49-F238E27FC236}">
                <a16:creationId xmlns:a16="http://schemas.microsoft.com/office/drawing/2014/main" id="{C27A86A9-2443-495F-A71C-48457F835AFE}"/>
              </a:ext>
            </a:extLst>
          </p:cNvPr>
          <p:cNvSpPr>
            <a:spLocks noGrp="1"/>
          </p:cNvSpPr>
          <p:nvPr>
            <p:ph type="body" sz="quarter" idx="10" hasCustomPrompt="1"/>
          </p:nvPr>
        </p:nvSpPr>
        <p:spPr>
          <a:xfrm>
            <a:off x="747876" y="450213"/>
            <a:ext cx="3833093" cy="338554"/>
          </a:xfrm>
          <a:prstGeom prst="rect">
            <a:avLst/>
          </a:prstGeom>
        </p:spPr>
        <p:txBody>
          <a:bodyPr/>
          <a:lstStyle>
            <a:lvl1pPr marL="0" indent="0">
              <a:buNone/>
              <a:defRPr sz="2000" b="0" i="0">
                <a:ea typeface="Microsoft YaHei Regular" charset="-122"/>
              </a:defRPr>
            </a:lvl1pPr>
          </a:lstStyle>
          <a:p>
            <a:pPr lvl="0"/>
            <a:r>
              <a:rPr lang="zh-CN" altLang="en-US" dirty="0"/>
              <a:t>单击此处输入中文标题</a:t>
            </a:r>
          </a:p>
        </p:txBody>
      </p:sp>
      <p:sp>
        <p:nvSpPr>
          <p:cNvPr id="7" name="文本占位符 7">
            <a:extLst>
              <a:ext uri="{FF2B5EF4-FFF2-40B4-BE49-F238E27FC236}">
                <a16:creationId xmlns:a16="http://schemas.microsoft.com/office/drawing/2014/main" id="{FB8F899A-FB09-4F74-BDD2-BCBE881C979C}"/>
              </a:ext>
            </a:extLst>
          </p:cNvPr>
          <p:cNvSpPr>
            <a:spLocks noGrp="1"/>
          </p:cNvSpPr>
          <p:nvPr>
            <p:ph type="body" sz="quarter" idx="11" hasCustomPrompt="1"/>
          </p:nvPr>
        </p:nvSpPr>
        <p:spPr>
          <a:xfrm>
            <a:off x="747876" y="808128"/>
            <a:ext cx="3833093" cy="338554"/>
          </a:xfrm>
          <a:prstGeom prst="rect">
            <a:avLst/>
          </a:prstGeom>
        </p:spPr>
        <p:txBody>
          <a:bodyPr/>
          <a:lstStyle>
            <a:lvl1pPr marL="0" indent="0">
              <a:buNone/>
              <a:defRPr sz="1400" b="0" i="0">
                <a:latin typeface="+mj-lt"/>
                <a:ea typeface="Microsoft YaHei Regular" charset="-122"/>
              </a:defRPr>
            </a:lvl1pPr>
          </a:lstStyle>
          <a:p>
            <a:pPr lvl="0"/>
            <a:r>
              <a:rPr lang="en-US" altLang="zh-CN" dirty="0"/>
              <a:t>Click to type slide title</a:t>
            </a:r>
            <a:endParaRPr lang="zh-CN" altLang="en-US" dirty="0"/>
          </a:p>
        </p:txBody>
      </p:sp>
    </p:spTree>
    <p:extLst>
      <p:ext uri="{BB962C8B-B14F-4D97-AF65-F5344CB8AC3E}">
        <p14:creationId xmlns:p14="http://schemas.microsoft.com/office/powerpoint/2010/main" val="1674218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3016158" y="1470479"/>
            <a:ext cx="4353017" cy="4353638"/>
          </a:xfrm>
          <a:custGeom>
            <a:avLst/>
            <a:gdLst>
              <a:gd name="connsiteX0" fmla="*/ 2176819 w 4353017"/>
              <a:gd name="connsiteY0" fmla="*/ 0 h 4353638"/>
              <a:gd name="connsiteX1" fmla="*/ 4342400 w 4353017"/>
              <a:gd name="connsiteY1" fmla="*/ 1954252 h 4353638"/>
              <a:gd name="connsiteX2" fmla="*/ 4353017 w 4353017"/>
              <a:gd name="connsiteY2" fmla="*/ 2164522 h 4353638"/>
              <a:gd name="connsiteX3" fmla="*/ 4353017 w 4353017"/>
              <a:gd name="connsiteY3" fmla="*/ 2189117 h 4353638"/>
              <a:gd name="connsiteX4" fmla="*/ 4342400 w 4353017"/>
              <a:gd name="connsiteY4" fmla="*/ 2399386 h 4353638"/>
              <a:gd name="connsiteX5" fmla="*/ 2176819 w 4353017"/>
              <a:gd name="connsiteY5" fmla="*/ 4353638 h 4353638"/>
              <a:gd name="connsiteX6" fmla="*/ 0 w 4353017"/>
              <a:gd name="connsiteY6" fmla="*/ 2176819 h 4353638"/>
              <a:gd name="connsiteX7" fmla="*/ 2176819 w 4353017"/>
              <a:gd name="connsiteY7" fmla="*/ 0 h 43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3017" h="4353638">
                <a:moveTo>
                  <a:pt x="2176819" y="0"/>
                </a:moveTo>
                <a:cubicBezTo>
                  <a:pt x="3303904" y="0"/>
                  <a:pt x="4230925" y="856578"/>
                  <a:pt x="4342400" y="1954252"/>
                </a:cubicBezTo>
                <a:lnTo>
                  <a:pt x="4353017" y="2164522"/>
                </a:lnTo>
                <a:lnTo>
                  <a:pt x="4353017" y="2189117"/>
                </a:lnTo>
                <a:lnTo>
                  <a:pt x="4342400" y="2399386"/>
                </a:lnTo>
                <a:cubicBezTo>
                  <a:pt x="4230925" y="3497061"/>
                  <a:pt x="3303904" y="4353638"/>
                  <a:pt x="2176819" y="4353638"/>
                </a:cubicBezTo>
                <a:cubicBezTo>
                  <a:pt x="974595" y="4353638"/>
                  <a:pt x="0" y="3379043"/>
                  <a:pt x="0" y="2176819"/>
                </a:cubicBezTo>
                <a:cubicBezTo>
                  <a:pt x="0" y="974595"/>
                  <a:pt x="974595" y="0"/>
                  <a:pt x="2176819" y="0"/>
                </a:cubicBezTo>
                <a:close/>
              </a:path>
            </a:pathLst>
          </a:custGeom>
        </p:spPr>
        <p:txBody>
          <a:bodyPr wrap="square">
            <a:noAutofit/>
          </a:bodyPr>
          <a:lstStyle>
            <a:lvl1pPr>
              <a:defRPr b="0" i="0">
                <a:ea typeface="Microsoft YaHei Regular" charset="-122"/>
              </a:defRPr>
            </a:lvl1pPr>
          </a:lstStyle>
          <a:p>
            <a:endParaRPr kumimoji="1" lang="zh-CN" altLang="en-US" dirty="0"/>
          </a:p>
        </p:txBody>
      </p:sp>
      <p:sp>
        <p:nvSpPr>
          <p:cNvPr id="9" name="圆角矩形 8"/>
          <p:cNvSpPr/>
          <p:nvPr userDrawn="1"/>
        </p:nvSpPr>
        <p:spPr>
          <a:xfrm>
            <a:off x="534791" y="450213"/>
            <a:ext cx="111755" cy="653531"/>
          </a:xfrm>
          <a:prstGeom prst="roundRect">
            <a:avLst>
              <a:gd name="adj" fmla="val 50000"/>
            </a:avLst>
          </a:prstGeom>
          <a:solidFill>
            <a:schemeClr val="accent1"/>
          </a:solidFill>
          <a:ln w="19050" cap="flat">
            <a:noFill/>
            <a:prstDash val="solid"/>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0" i="0" dirty="0">
              <a:solidFill>
                <a:prstClr val="black"/>
              </a:solidFill>
              <a:ea typeface="Microsoft YaHei Regular" charset="-122"/>
            </a:endParaRPr>
          </a:p>
        </p:txBody>
      </p:sp>
      <p:sp>
        <p:nvSpPr>
          <p:cNvPr id="10" name="文本占位符 7">
            <a:extLst>
              <a:ext uri="{FF2B5EF4-FFF2-40B4-BE49-F238E27FC236}">
                <a16:creationId xmlns:a16="http://schemas.microsoft.com/office/drawing/2014/main" id="{C27A86A9-2443-495F-A71C-48457F835AFE}"/>
              </a:ext>
            </a:extLst>
          </p:cNvPr>
          <p:cNvSpPr>
            <a:spLocks noGrp="1"/>
          </p:cNvSpPr>
          <p:nvPr>
            <p:ph type="body" sz="quarter" idx="11" hasCustomPrompt="1"/>
          </p:nvPr>
        </p:nvSpPr>
        <p:spPr>
          <a:xfrm>
            <a:off x="747876" y="450213"/>
            <a:ext cx="3833093" cy="338554"/>
          </a:xfrm>
          <a:prstGeom prst="rect">
            <a:avLst/>
          </a:prstGeom>
        </p:spPr>
        <p:txBody>
          <a:bodyPr/>
          <a:lstStyle>
            <a:lvl1pPr marL="0" indent="0">
              <a:buNone/>
              <a:defRPr sz="2000" b="0" i="0">
                <a:ea typeface="Microsoft YaHei Regular" charset="-122"/>
              </a:defRPr>
            </a:lvl1pPr>
          </a:lstStyle>
          <a:p>
            <a:pPr lvl="0"/>
            <a:r>
              <a:rPr lang="zh-CN" altLang="en-US" dirty="0"/>
              <a:t>单击此处输入中文标题</a:t>
            </a:r>
          </a:p>
        </p:txBody>
      </p:sp>
      <p:sp>
        <p:nvSpPr>
          <p:cNvPr id="11" name="文本占位符 7">
            <a:extLst>
              <a:ext uri="{FF2B5EF4-FFF2-40B4-BE49-F238E27FC236}">
                <a16:creationId xmlns:a16="http://schemas.microsoft.com/office/drawing/2014/main" id="{FB8F899A-FB09-4F74-BDD2-BCBE881C979C}"/>
              </a:ext>
            </a:extLst>
          </p:cNvPr>
          <p:cNvSpPr>
            <a:spLocks noGrp="1"/>
          </p:cNvSpPr>
          <p:nvPr>
            <p:ph type="body" sz="quarter" idx="12" hasCustomPrompt="1"/>
          </p:nvPr>
        </p:nvSpPr>
        <p:spPr>
          <a:xfrm>
            <a:off x="747876" y="808128"/>
            <a:ext cx="3833093" cy="338554"/>
          </a:xfrm>
          <a:prstGeom prst="rect">
            <a:avLst/>
          </a:prstGeom>
        </p:spPr>
        <p:txBody>
          <a:bodyPr/>
          <a:lstStyle>
            <a:lvl1pPr marL="0" indent="0">
              <a:buNone/>
              <a:defRPr sz="1400" b="0" i="0">
                <a:latin typeface="+mj-lt"/>
                <a:ea typeface="Microsoft YaHei Regular" charset="-122"/>
              </a:defRPr>
            </a:lvl1pPr>
          </a:lstStyle>
          <a:p>
            <a:pPr lvl="0"/>
            <a:r>
              <a:rPr lang="en-US" altLang="zh-CN" dirty="0"/>
              <a:t>Click to type slide title</a:t>
            </a:r>
            <a:endParaRPr lang="zh-CN" altLang="en-US" dirty="0"/>
          </a:p>
        </p:txBody>
      </p:sp>
      <p:sp>
        <p:nvSpPr>
          <p:cNvPr id="12" name="文本框 11"/>
          <p:cNvSpPr txBox="1"/>
          <p:nvPr userDrawn="1"/>
        </p:nvSpPr>
        <p:spPr>
          <a:xfrm>
            <a:off x="440739" y="6201674"/>
            <a:ext cx="2391114" cy="338554"/>
          </a:xfrm>
          <a:prstGeom prst="rect">
            <a:avLst/>
          </a:prstGeom>
          <a:noFill/>
        </p:spPr>
        <p:txBody>
          <a:bodyPr wrap="square" rtlCol="0">
            <a:spAutoFit/>
          </a:bodyPr>
          <a:lstStyle/>
          <a:p>
            <a:pPr algn="dist"/>
            <a:r>
              <a:rPr kumimoji="1" lang="zh-CN" altLang="en-US" sz="1600" b="0" i="0" dirty="0">
                <a:solidFill>
                  <a:schemeClr val="tx1">
                    <a:lumMod val="65000"/>
                    <a:lumOff val="35000"/>
                  </a:schemeClr>
                </a:solidFill>
                <a:latin typeface="Microsoft YaHei Regular" charset="-122"/>
                <a:ea typeface="Microsoft YaHei Regular" charset="-122"/>
                <a:cs typeface="Microsoft YaHei Regular" charset="-122"/>
              </a:rPr>
              <a:t>大工至善</a:t>
            </a:r>
            <a:r>
              <a:rPr kumimoji="1" lang="en-US" altLang="zh-CN" sz="1600" b="0" i="0" dirty="0">
                <a:solidFill>
                  <a:schemeClr val="tx1">
                    <a:lumMod val="65000"/>
                    <a:lumOff val="35000"/>
                  </a:schemeClr>
                </a:solidFill>
                <a:latin typeface="Microsoft YaHei Regular" charset="-122"/>
                <a:ea typeface="Microsoft YaHei Regular" charset="-122"/>
                <a:cs typeface="Microsoft YaHei Regular" charset="-122"/>
              </a:rPr>
              <a:t>·</a:t>
            </a:r>
            <a:r>
              <a:rPr kumimoji="1" lang="zh-CN" altLang="en-US" sz="1600" b="0" i="0" dirty="0">
                <a:solidFill>
                  <a:schemeClr val="tx1">
                    <a:lumMod val="65000"/>
                    <a:lumOff val="35000"/>
                  </a:schemeClr>
                </a:solidFill>
                <a:latin typeface="Microsoft YaHei Regular" charset="-122"/>
                <a:ea typeface="Microsoft YaHei Regular" charset="-122"/>
                <a:cs typeface="Microsoft YaHei Regular" charset="-122"/>
              </a:rPr>
              <a:t>大学至真</a:t>
            </a:r>
          </a:p>
        </p:txBody>
      </p:sp>
      <p:pic>
        <p:nvPicPr>
          <p:cNvPr id="13" name="图片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7095" y="6058651"/>
            <a:ext cx="2206708" cy="651600"/>
          </a:xfrm>
          <a:prstGeom prst="rect">
            <a:avLst/>
          </a:prstGeom>
        </p:spPr>
      </p:pic>
    </p:spTree>
    <p:extLst>
      <p:ext uri="{BB962C8B-B14F-4D97-AF65-F5344CB8AC3E}">
        <p14:creationId xmlns:p14="http://schemas.microsoft.com/office/powerpoint/2010/main" val="1579659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任意形状 9"/>
          <p:cNvSpPr/>
          <p:nvPr userDrawn="1"/>
        </p:nvSpPr>
        <p:spPr>
          <a:xfrm rot="10800000">
            <a:off x="-1" y="0"/>
            <a:ext cx="12158747" cy="3959786"/>
          </a:xfrm>
          <a:custGeom>
            <a:avLst/>
            <a:gdLst>
              <a:gd name="connsiteX0" fmla="*/ 6079373 w 12158747"/>
              <a:gd name="connsiteY0" fmla="*/ 0 h 1990164"/>
              <a:gd name="connsiteX1" fmla="*/ 12136735 w 12158747"/>
              <a:gd name="connsiteY1" fmla="*/ 1962873 h 1990164"/>
              <a:gd name="connsiteX2" fmla="*/ 12158747 w 12158747"/>
              <a:gd name="connsiteY2" fmla="*/ 1990164 h 1990164"/>
              <a:gd name="connsiteX3" fmla="*/ 0 w 12158747"/>
              <a:gd name="connsiteY3" fmla="*/ 1990164 h 1990164"/>
              <a:gd name="connsiteX4" fmla="*/ 22011 w 12158747"/>
              <a:gd name="connsiteY4" fmla="*/ 1962873 h 1990164"/>
              <a:gd name="connsiteX5" fmla="*/ 6079373 w 12158747"/>
              <a:gd name="connsiteY5" fmla="*/ 0 h 199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58747" h="1990164">
                <a:moveTo>
                  <a:pt x="6079373" y="0"/>
                </a:moveTo>
                <a:cubicBezTo>
                  <a:pt x="8802404" y="0"/>
                  <a:pt x="11138751" y="809375"/>
                  <a:pt x="12136735" y="1962873"/>
                </a:cubicBezTo>
                <a:lnTo>
                  <a:pt x="12158747" y="1990164"/>
                </a:lnTo>
                <a:lnTo>
                  <a:pt x="0" y="1990164"/>
                </a:lnTo>
                <a:lnTo>
                  <a:pt x="22011" y="1962873"/>
                </a:lnTo>
                <a:cubicBezTo>
                  <a:pt x="1019995" y="809375"/>
                  <a:pt x="3356342" y="0"/>
                  <a:pt x="6079373"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ea typeface="Microsoft YaHei Regular" charset="-122"/>
            </a:endParaRPr>
          </a:p>
        </p:txBody>
      </p:sp>
      <p:sp>
        <p:nvSpPr>
          <p:cNvPr id="6" name="任意形状 5"/>
          <p:cNvSpPr/>
          <p:nvPr userDrawn="1"/>
        </p:nvSpPr>
        <p:spPr>
          <a:xfrm>
            <a:off x="16628" y="4867836"/>
            <a:ext cx="12158747" cy="1990164"/>
          </a:xfrm>
          <a:custGeom>
            <a:avLst/>
            <a:gdLst>
              <a:gd name="connsiteX0" fmla="*/ 6079373 w 12158747"/>
              <a:gd name="connsiteY0" fmla="*/ 0 h 1990164"/>
              <a:gd name="connsiteX1" fmla="*/ 12136735 w 12158747"/>
              <a:gd name="connsiteY1" fmla="*/ 1962873 h 1990164"/>
              <a:gd name="connsiteX2" fmla="*/ 12158747 w 12158747"/>
              <a:gd name="connsiteY2" fmla="*/ 1990164 h 1990164"/>
              <a:gd name="connsiteX3" fmla="*/ 0 w 12158747"/>
              <a:gd name="connsiteY3" fmla="*/ 1990164 h 1990164"/>
              <a:gd name="connsiteX4" fmla="*/ 22011 w 12158747"/>
              <a:gd name="connsiteY4" fmla="*/ 1962873 h 1990164"/>
              <a:gd name="connsiteX5" fmla="*/ 6079373 w 12158747"/>
              <a:gd name="connsiteY5" fmla="*/ 0 h 199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58747" h="1990164">
                <a:moveTo>
                  <a:pt x="6079373" y="0"/>
                </a:moveTo>
                <a:cubicBezTo>
                  <a:pt x="8802404" y="0"/>
                  <a:pt x="11138751" y="809375"/>
                  <a:pt x="12136735" y="1962873"/>
                </a:cubicBezTo>
                <a:lnTo>
                  <a:pt x="12158747" y="1990164"/>
                </a:lnTo>
                <a:lnTo>
                  <a:pt x="0" y="1990164"/>
                </a:lnTo>
                <a:lnTo>
                  <a:pt x="22011" y="1962873"/>
                </a:lnTo>
                <a:cubicBezTo>
                  <a:pt x="1019995" y="809375"/>
                  <a:pt x="3356342" y="0"/>
                  <a:pt x="607937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ea typeface="Microsoft YaHei Regular" charset="-122"/>
            </a:endParaRPr>
          </a:p>
        </p:txBody>
      </p:sp>
      <p:pic>
        <p:nvPicPr>
          <p:cNvPr id="3"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012282" y="2147914"/>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图片占位符 4"/>
          <p:cNvSpPr>
            <a:spLocks noGrp="1"/>
          </p:cNvSpPr>
          <p:nvPr>
            <p:ph type="pic" sz="quarter" idx="10"/>
          </p:nvPr>
        </p:nvSpPr>
        <p:spPr>
          <a:xfrm>
            <a:off x="3792071" y="2391491"/>
            <a:ext cx="4619064" cy="2891117"/>
          </a:xfrm>
          <a:prstGeom prst="rect">
            <a:avLst/>
          </a:prstGeom>
        </p:spPr>
        <p:txBody>
          <a:bodyPr/>
          <a:lstStyle>
            <a:lvl1pPr>
              <a:defRPr b="0" i="0">
                <a:ea typeface="Microsoft YaHei Regular" charset="-122"/>
              </a:defRPr>
            </a:lvl1pPr>
          </a:lstStyle>
          <a:p>
            <a:endParaRPr kumimoji="1" lang="zh-CN" altLang="en-US" dirty="0"/>
          </a:p>
        </p:txBody>
      </p:sp>
      <p:sp>
        <p:nvSpPr>
          <p:cNvPr id="11" name="文本占位符 7">
            <a:extLst>
              <a:ext uri="{FF2B5EF4-FFF2-40B4-BE49-F238E27FC236}">
                <a16:creationId xmlns:a16="http://schemas.microsoft.com/office/drawing/2014/main" id="{12C0C9A0-621A-4B28-899A-ED9BF09809D7}"/>
              </a:ext>
            </a:extLst>
          </p:cNvPr>
          <p:cNvSpPr>
            <a:spLocks noGrp="1"/>
          </p:cNvSpPr>
          <p:nvPr>
            <p:ph type="body" sz="quarter" idx="11" hasCustomPrompt="1"/>
          </p:nvPr>
        </p:nvSpPr>
        <p:spPr>
          <a:xfrm>
            <a:off x="4179454" y="450213"/>
            <a:ext cx="3833093" cy="338554"/>
          </a:xfrm>
          <a:prstGeom prst="rect">
            <a:avLst/>
          </a:prstGeom>
        </p:spPr>
        <p:txBody>
          <a:bodyPr/>
          <a:lstStyle>
            <a:lvl1pPr marL="0" indent="0" algn="ctr">
              <a:buNone/>
              <a:defRPr sz="2000" b="0" i="0">
                <a:ea typeface="Microsoft YaHei Regular" charset="-122"/>
              </a:defRPr>
            </a:lvl1pPr>
          </a:lstStyle>
          <a:p>
            <a:pPr lvl="0"/>
            <a:r>
              <a:rPr lang="zh-CN" altLang="en-US" dirty="0"/>
              <a:t>单击此处输入中文标题</a:t>
            </a:r>
          </a:p>
        </p:txBody>
      </p:sp>
      <p:sp>
        <p:nvSpPr>
          <p:cNvPr id="12" name="文本占位符 7">
            <a:extLst>
              <a:ext uri="{FF2B5EF4-FFF2-40B4-BE49-F238E27FC236}">
                <a16:creationId xmlns:a16="http://schemas.microsoft.com/office/drawing/2014/main" id="{6A820466-B1D5-4CEB-B117-4ACE9A817F65}"/>
              </a:ext>
            </a:extLst>
          </p:cNvPr>
          <p:cNvSpPr>
            <a:spLocks noGrp="1"/>
          </p:cNvSpPr>
          <p:nvPr>
            <p:ph type="body" sz="quarter" idx="12" hasCustomPrompt="1"/>
          </p:nvPr>
        </p:nvSpPr>
        <p:spPr>
          <a:xfrm>
            <a:off x="4179454" y="808128"/>
            <a:ext cx="3833093" cy="338554"/>
          </a:xfrm>
          <a:prstGeom prst="rect">
            <a:avLst/>
          </a:prstGeom>
        </p:spPr>
        <p:txBody>
          <a:bodyPr/>
          <a:lstStyle>
            <a:lvl1pPr marL="0" indent="0" algn="ctr">
              <a:buNone/>
              <a:defRPr sz="1400" b="0" i="0">
                <a:latin typeface="+mj-lt"/>
                <a:ea typeface="Microsoft YaHei Regular" charset="-122"/>
              </a:defRPr>
            </a:lvl1pPr>
          </a:lstStyle>
          <a:p>
            <a:pPr lvl="0"/>
            <a:r>
              <a:rPr lang="en-US" altLang="zh-CN" dirty="0"/>
              <a:t>Click to type slide title</a:t>
            </a:r>
            <a:endParaRPr lang="zh-CN" altLang="en-US" dirty="0"/>
          </a:p>
        </p:txBody>
      </p:sp>
      <p:sp>
        <p:nvSpPr>
          <p:cNvPr id="14" name="文本框 13">
            <a:extLst>
              <a:ext uri="{FF2B5EF4-FFF2-40B4-BE49-F238E27FC236}">
                <a16:creationId xmlns:a16="http://schemas.microsoft.com/office/drawing/2014/main" id="{9F91A337-ED4F-40F3-B5B1-65F738CDE7B2}"/>
              </a:ext>
            </a:extLst>
          </p:cNvPr>
          <p:cNvSpPr txBox="1"/>
          <p:nvPr userDrawn="1"/>
        </p:nvSpPr>
        <p:spPr>
          <a:xfrm>
            <a:off x="4900443" y="6201674"/>
            <a:ext cx="2391114" cy="338554"/>
          </a:xfrm>
          <a:prstGeom prst="rect">
            <a:avLst/>
          </a:prstGeom>
          <a:noFill/>
        </p:spPr>
        <p:txBody>
          <a:bodyPr wrap="square" rtlCol="0">
            <a:spAutoFit/>
          </a:bodyPr>
          <a:lstStyle/>
          <a:p>
            <a:pPr algn="dist"/>
            <a:r>
              <a:rPr kumimoji="1" lang="zh-CN" altLang="en-US" sz="1600" b="0" i="0" dirty="0">
                <a:solidFill>
                  <a:schemeClr val="bg1"/>
                </a:solidFill>
                <a:latin typeface="Microsoft YaHei Regular" charset="-122"/>
                <a:ea typeface="Microsoft YaHei Regular" charset="-122"/>
                <a:cs typeface="Microsoft YaHei Regular" charset="-122"/>
              </a:rPr>
              <a:t>大工至善</a:t>
            </a:r>
            <a:r>
              <a:rPr kumimoji="1" lang="en-US" altLang="zh-CN" sz="1600" b="0" i="0" dirty="0">
                <a:solidFill>
                  <a:schemeClr val="bg1"/>
                </a:solidFill>
                <a:latin typeface="Microsoft YaHei Regular" charset="-122"/>
                <a:ea typeface="Microsoft YaHei Regular" charset="-122"/>
                <a:cs typeface="Microsoft YaHei Regular" charset="-122"/>
              </a:rPr>
              <a:t>·</a:t>
            </a:r>
            <a:r>
              <a:rPr kumimoji="1" lang="zh-CN" altLang="en-US" sz="1600" b="0" i="0" dirty="0">
                <a:solidFill>
                  <a:schemeClr val="bg1"/>
                </a:solidFill>
                <a:latin typeface="Microsoft YaHei Regular" charset="-122"/>
                <a:ea typeface="Microsoft YaHei Regular" charset="-122"/>
                <a:cs typeface="Microsoft YaHei Regular" charset="-122"/>
              </a:rPr>
              <a:t>大学至真</a:t>
            </a:r>
          </a:p>
        </p:txBody>
      </p:sp>
    </p:spTree>
    <p:extLst>
      <p:ext uri="{BB962C8B-B14F-4D97-AF65-F5344CB8AC3E}">
        <p14:creationId xmlns:p14="http://schemas.microsoft.com/office/powerpoint/2010/main" val="856437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自定义版式">
    <p:bg>
      <p:bgPr>
        <a:solidFill>
          <a:schemeClr val="accent1"/>
        </a:solidFill>
        <a:effectLst/>
      </p:bgPr>
    </p:bg>
    <p:spTree>
      <p:nvGrpSpPr>
        <p:cNvPr id="1" name=""/>
        <p:cNvGrpSpPr/>
        <p:nvPr/>
      </p:nvGrpSpPr>
      <p:grpSpPr>
        <a:xfrm>
          <a:off x="0" y="0"/>
          <a:ext cx="0" cy="0"/>
          <a:chOff x="0" y="0"/>
          <a:chExt cx="0" cy="0"/>
        </a:xfrm>
      </p:grpSpPr>
      <p:sp>
        <p:nvSpPr>
          <p:cNvPr id="5" name="文本占位符 7">
            <a:extLst>
              <a:ext uri="{FF2B5EF4-FFF2-40B4-BE49-F238E27FC236}">
                <a16:creationId xmlns:a16="http://schemas.microsoft.com/office/drawing/2014/main" id="{4EC21E53-F75C-4F9C-A38E-A50A63C1E930}"/>
              </a:ext>
            </a:extLst>
          </p:cNvPr>
          <p:cNvSpPr>
            <a:spLocks noGrp="1"/>
          </p:cNvSpPr>
          <p:nvPr>
            <p:ph type="body" sz="quarter" idx="10" hasCustomPrompt="1"/>
          </p:nvPr>
        </p:nvSpPr>
        <p:spPr>
          <a:xfrm>
            <a:off x="4179454" y="450213"/>
            <a:ext cx="3833093" cy="338554"/>
          </a:xfrm>
          <a:prstGeom prst="rect">
            <a:avLst/>
          </a:prstGeom>
        </p:spPr>
        <p:txBody>
          <a:bodyPr/>
          <a:lstStyle>
            <a:lvl1pPr marL="0" indent="0" algn="ctr">
              <a:buNone/>
              <a:defRPr sz="2000" b="0" i="0">
                <a:solidFill>
                  <a:schemeClr val="bg1"/>
                </a:solidFill>
                <a:ea typeface="Microsoft YaHei Regular" charset="-122"/>
              </a:defRPr>
            </a:lvl1pPr>
          </a:lstStyle>
          <a:p>
            <a:pPr lvl="0"/>
            <a:r>
              <a:rPr lang="zh-CN" altLang="en-US" dirty="0"/>
              <a:t>单击此处输入中文标题</a:t>
            </a:r>
          </a:p>
        </p:txBody>
      </p:sp>
      <p:sp>
        <p:nvSpPr>
          <p:cNvPr id="6" name="文本占位符 7">
            <a:extLst>
              <a:ext uri="{FF2B5EF4-FFF2-40B4-BE49-F238E27FC236}">
                <a16:creationId xmlns:a16="http://schemas.microsoft.com/office/drawing/2014/main" id="{B97445BA-63D1-4545-9C23-CDCF9CF0D333}"/>
              </a:ext>
            </a:extLst>
          </p:cNvPr>
          <p:cNvSpPr>
            <a:spLocks noGrp="1"/>
          </p:cNvSpPr>
          <p:nvPr>
            <p:ph type="body" sz="quarter" idx="11" hasCustomPrompt="1"/>
          </p:nvPr>
        </p:nvSpPr>
        <p:spPr>
          <a:xfrm>
            <a:off x="4179454" y="808128"/>
            <a:ext cx="3833093" cy="338554"/>
          </a:xfrm>
          <a:prstGeom prst="rect">
            <a:avLst/>
          </a:prstGeom>
        </p:spPr>
        <p:txBody>
          <a:bodyPr/>
          <a:lstStyle>
            <a:lvl1pPr marL="0" indent="0" algn="ctr">
              <a:buNone/>
              <a:defRPr sz="1400" b="0" i="0">
                <a:solidFill>
                  <a:schemeClr val="bg1"/>
                </a:solidFill>
                <a:latin typeface="+mj-lt"/>
                <a:ea typeface="Microsoft YaHei Regular" charset="-122"/>
              </a:defRPr>
            </a:lvl1pPr>
          </a:lstStyle>
          <a:p>
            <a:pPr lvl="0"/>
            <a:r>
              <a:rPr lang="en-US" altLang="zh-CN" dirty="0"/>
              <a:t>Click to type slide title</a:t>
            </a:r>
            <a:endParaRPr lang="zh-CN" altLang="en-US" dirty="0"/>
          </a:p>
        </p:txBody>
      </p:sp>
      <p:sp>
        <p:nvSpPr>
          <p:cNvPr id="21" name="图片占位符 20"/>
          <p:cNvSpPr>
            <a:spLocks noGrp="1"/>
          </p:cNvSpPr>
          <p:nvPr>
            <p:ph type="pic" sz="quarter" idx="12"/>
          </p:nvPr>
        </p:nvSpPr>
        <p:spPr>
          <a:xfrm>
            <a:off x="1" y="3720356"/>
            <a:ext cx="4467515" cy="2205318"/>
          </a:xfrm>
          <a:custGeom>
            <a:avLst/>
            <a:gdLst>
              <a:gd name="connsiteX0" fmla="*/ 0 w 4467515"/>
              <a:gd name="connsiteY0" fmla="*/ 0 h 2205318"/>
              <a:gd name="connsiteX1" fmla="*/ 3848945 w 4467515"/>
              <a:gd name="connsiteY1" fmla="*/ 0 h 2205318"/>
              <a:gd name="connsiteX2" fmla="*/ 4467515 w 4467515"/>
              <a:gd name="connsiteY2" fmla="*/ 1102659 h 2205318"/>
              <a:gd name="connsiteX3" fmla="*/ 3848945 w 4467515"/>
              <a:gd name="connsiteY3" fmla="*/ 2205318 h 2205318"/>
              <a:gd name="connsiteX4" fmla="*/ 0 w 4467515"/>
              <a:gd name="connsiteY4" fmla="*/ 2205318 h 2205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7515" h="2205318">
                <a:moveTo>
                  <a:pt x="0" y="0"/>
                </a:moveTo>
                <a:lnTo>
                  <a:pt x="3848945" y="0"/>
                </a:lnTo>
                <a:lnTo>
                  <a:pt x="4467515" y="1102659"/>
                </a:lnTo>
                <a:lnTo>
                  <a:pt x="3848945" y="2205318"/>
                </a:lnTo>
                <a:lnTo>
                  <a:pt x="0" y="2205318"/>
                </a:lnTo>
                <a:close/>
              </a:path>
            </a:pathLst>
          </a:custGeom>
        </p:spPr>
        <p:txBody>
          <a:bodyPr wrap="square">
            <a:noAutofit/>
          </a:bodyPr>
          <a:lstStyle>
            <a:lvl1pPr>
              <a:defRPr b="0" i="0">
                <a:ea typeface="Microsoft YaHei Regular" charset="-122"/>
              </a:defRPr>
            </a:lvl1pPr>
          </a:lstStyle>
          <a:p>
            <a:endParaRPr kumimoji="1" lang="zh-CN" altLang="en-US" dirty="0"/>
          </a:p>
        </p:txBody>
      </p:sp>
      <p:sp>
        <p:nvSpPr>
          <p:cNvPr id="24" name="图片占位符 23"/>
          <p:cNvSpPr>
            <a:spLocks noGrp="1"/>
          </p:cNvSpPr>
          <p:nvPr>
            <p:ph type="pic" sz="quarter" idx="13"/>
          </p:nvPr>
        </p:nvSpPr>
        <p:spPr>
          <a:xfrm>
            <a:off x="4031183" y="3720356"/>
            <a:ext cx="4467514" cy="2205318"/>
          </a:xfrm>
          <a:custGeom>
            <a:avLst/>
            <a:gdLst>
              <a:gd name="connsiteX0" fmla="*/ 0 w 4467514"/>
              <a:gd name="connsiteY0" fmla="*/ 0 h 2205318"/>
              <a:gd name="connsiteX1" fmla="*/ 3848945 w 4467514"/>
              <a:gd name="connsiteY1" fmla="*/ 0 h 2205318"/>
              <a:gd name="connsiteX2" fmla="*/ 4467514 w 4467514"/>
              <a:gd name="connsiteY2" fmla="*/ 1102657 h 2205318"/>
              <a:gd name="connsiteX3" fmla="*/ 4467514 w 4467514"/>
              <a:gd name="connsiteY3" fmla="*/ 1102661 h 2205318"/>
              <a:gd name="connsiteX4" fmla="*/ 3848945 w 4467514"/>
              <a:gd name="connsiteY4" fmla="*/ 2205318 h 2205318"/>
              <a:gd name="connsiteX5" fmla="*/ 0 w 4467514"/>
              <a:gd name="connsiteY5" fmla="*/ 2205318 h 2205318"/>
              <a:gd name="connsiteX6" fmla="*/ 618570 w 4467514"/>
              <a:gd name="connsiteY6" fmla="*/ 1102659 h 220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7514" h="2205318">
                <a:moveTo>
                  <a:pt x="0" y="0"/>
                </a:moveTo>
                <a:lnTo>
                  <a:pt x="3848945" y="0"/>
                </a:lnTo>
                <a:lnTo>
                  <a:pt x="4467514" y="1102657"/>
                </a:lnTo>
                <a:lnTo>
                  <a:pt x="4467514" y="1102661"/>
                </a:lnTo>
                <a:lnTo>
                  <a:pt x="3848945" y="2205318"/>
                </a:lnTo>
                <a:lnTo>
                  <a:pt x="0" y="2205318"/>
                </a:lnTo>
                <a:lnTo>
                  <a:pt x="618570" y="1102659"/>
                </a:lnTo>
                <a:close/>
              </a:path>
            </a:pathLst>
          </a:custGeom>
        </p:spPr>
        <p:txBody>
          <a:bodyPr wrap="square">
            <a:noAutofit/>
          </a:bodyPr>
          <a:lstStyle>
            <a:lvl1pPr>
              <a:defRPr b="0" i="0">
                <a:ea typeface="Microsoft YaHei Regular" charset="-122"/>
              </a:defRPr>
            </a:lvl1pPr>
          </a:lstStyle>
          <a:p>
            <a:endParaRPr kumimoji="1" lang="zh-CN" altLang="en-US" dirty="0"/>
          </a:p>
        </p:txBody>
      </p:sp>
      <p:sp>
        <p:nvSpPr>
          <p:cNvPr id="27" name="图片占位符 26"/>
          <p:cNvSpPr>
            <a:spLocks noGrp="1"/>
          </p:cNvSpPr>
          <p:nvPr>
            <p:ph type="pic" sz="quarter" idx="14"/>
          </p:nvPr>
        </p:nvSpPr>
        <p:spPr>
          <a:xfrm>
            <a:off x="8062368" y="3720356"/>
            <a:ext cx="4129633" cy="2205318"/>
          </a:xfrm>
          <a:custGeom>
            <a:avLst/>
            <a:gdLst>
              <a:gd name="connsiteX0" fmla="*/ 0 w 4129633"/>
              <a:gd name="connsiteY0" fmla="*/ 0 h 2205318"/>
              <a:gd name="connsiteX1" fmla="*/ 4129633 w 4129633"/>
              <a:gd name="connsiteY1" fmla="*/ 0 h 2205318"/>
              <a:gd name="connsiteX2" fmla="*/ 4129633 w 4129633"/>
              <a:gd name="connsiteY2" fmla="*/ 2205318 h 2205318"/>
              <a:gd name="connsiteX3" fmla="*/ 0 w 4129633"/>
              <a:gd name="connsiteY3" fmla="*/ 2205318 h 2205318"/>
              <a:gd name="connsiteX4" fmla="*/ 618570 w 4129633"/>
              <a:gd name="connsiteY4" fmla="*/ 1102659 h 2205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633" h="2205318">
                <a:moveTo>
                  <a:pt x="0" y="0"/>
                </a:moveTo>
                <a:lnTo>
                  <a:pt x="4129633" y="0"/>
                </a:lnTo>
                <a:lnTo>
                  <a:pt x="4129633" y="2205318"/>
                </a:lnTo>
                <a:lnTo>
                  <a:pt x="0" y="2205318"/>
                </a:lnTo>
                <a:lnTo>
                  <a:pt x="618570" y="1102659"/>
                </a:lnTo>
                <a:close/>
              </a:path>
            </a:pathLst>
          </a:custGeom>
        </p:spPr>
        <p:txBody>
          <a:bodyPr wrap="square">
            <a:noAutofit/>
          </a:bodyPr>
          <a:lstStyle>
            <a:lvl1pPr>
              <a:defRPr b="0" i="0">
                <a:ea typeface="Microsoft YaHei Regular" charset="-122"/>
              </a:defRPr>
            </a:lvl1pPr>
          </a:lstStyle>
          <a:p>
            <a:endParaRPr kumimoji="1" lang="zh-CN" altLang="en-US" dirty="0"/>
          </a:p>
        </p:txBody>
      </p:sp>
      <p:pic>
        <p:nvPicPr>
          <p:cNvPr id="29" name="图片 28">
            <a:extLst>
              <a:ext uri="{FF2B5EF4-FFF2-40B4-BE49-F238E27FC236}">
                <a16:creationId xmlns:a16="http://schemas.microsoft.com/office/drawing/2014/main" id="{90F22895-B687-4162-B2EE-C65BBDE487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47849" y="6097139"/>
            <a:ext cx="2205954" cy="651212"/>
          </a:xfrm>
          <a:prstGeom prst="rect">
            <a:avLst/>
          </a:prstGeom>
        </p:spPr>
      </p:pic>
      <p:sp>
        <p:nvSpPr>
          <p:cNvPr id="30" name="文本框 29">
            <a:extLst>
              <a:ext uri="{FF2B5EF4-FFF2-40B4-BE49-F238E27FC236}">
                <a16:creationId xmlns:a16="http://schemas.microsoft.com/office/drawing/2014/main" id="{9F91A337-ED4F-40F3-B5B1-65F738CDE7B2}"/>
              </a:ext>
            </a:extLst>
          </p:cNvPr>
          <p:cNvSpPr txBox="1"/>
          <p:nvPr userDrawn="1"/>
        </p:nvSpPr>
        <p:spPr>
          <a:xfrm>
            <a:off x="440739" y="6201674"/>
            <a:ext cx="2391114" cy="338554"/>
          </a:xfrm>
          <a:prstGeom prst="rect">
            <a:avLst/>
          </a:prstGeom>
          <a:noFill/>
        </p:spPr>
        <p:txBody>
          <a:bodyPr wrap="square" rtlCol="0">
            <a:spAutoFit/>
          </a:bodyPr>
          <a:lstStyle/>
          <a:p>
            <a:pPr algn="dist"/>
            <a:r>
              <a:rPr kumimoji="1" lang="zh-CN" altLang="en-US" sz="1600" b="0" i="0" dirty="0">
                <a:solidFill>
                  <a:schemeClr val="bg1"/>
                </a:solidFill>
                <a:latin typeface="Microsoft YaHei Regular" charset="-122"/>
                <a:ea typeface="Microsoft YaHei Regular" charset="-122"/>
                <a:cs typeface="Microsoft YaHei Regular" charset="-122"/>
              </a:rPr>
              <a:t>大工至善</a:t>
            </a:r>
            <a:r>
              <a:rPr kumimoji="1" lang="en-US" altLang="zh-CN" sz="1600" b="0" i="0" dirty="0">
                <a:solidFill>
                  <a:schemeClr val="bg1"/>
                </a:solidFill>
                <a:latin typeface="Microsoft YaHei Regular" charset="-122"/>
                <a:ea typeface="Microsoft YaHei Regular" charset="-122"/>
                <a:cs typeface="Microsoft YaHei Regular" charset="-122"/>
              </a:rPr>
              <a:t>·</a:t>
            </a:r>
            <a:r>
              <a:rPr kumimoji="1" lang="zh-CN" altLang="en-US" sz="1600" b="0" i="0" dirty="0">
                <a:solidFill>
                  <a:schemeClr val="bg1"/>
                </a:solidFill>
                <a:latin typeface="Microsoft YaHei Regular" charset="-122"/>
                <a:ea typeface="Microsoft YaHei Regular" charset="-122"/>
                <a:cs typeface="Microsoft YaHei Regular" charset="-122"/>
              </a:rPr>
              <a:t>大学至真</a:t>
            </a:r>
          </a:p>
        </p:txBody>
      </p:sp>
    </p:spTree>
    <p:extLst>
      <p:ext uri="{BB962C8B-B14F-4D97-AF65-F5344CB8AC3E}">
        <p14:creationId xmlns:p14="http://schemas.microsoft.com/office/powerpoint/2010/main" val="664747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32" name="矩形 5"/>
          <p:cNvSpPr/>
          <p:nvPr userDrawn="1"/>
        </p:nvSpPr>
        <p:spPr>
          <a:xfrm>
            <a:off x="4455440" y="806"/>
            <a:ext cx="7736560" cy="6857194"/>
          </a:xfrm>
          <a:custGeom>
            <a:avLst/>
            <a:gdLst>
              <a:gd name="connsiteX0" fmla="*/ 0 w 6780551"/>
              <a:gd name="connsiteY0" fmla="*/ 0 h 6857194"/>
              <a:gd name="connsiteX1" fmla="*/ 6780551 w 6780551"/>
              <a:gd name="connsiteY1" fmla="*/ 0 h 6857194"/>
              <a:gd name="connsiteX2" fmla="*/ 6780551 w 6780551"/>
              <a:gd name="connsiteY2" fmla="*/ 6857194 h 6857194"/>
              <a:gd name="connsiteX3" fmla="*/ 0 w 6780551"/>
              <a:gd name="connsiteY3" fmla="*/ 6857194 h 6857194"/>
              <a:gd name="connsiteX4" fmla="*/ 0 w 6780551"/>
              <a:gd name="connsiteY4" fmla="*/ 0 h 6857194"/>
              <a:gd name="connsiteX0" fmla="*/ 2668250 w 6780551"/>
              <a:gd name="connsiteY0" fmla="*/ 0 h 6857194"/>
              <a:gd name="connsiteX1" fmla="*/ 6780551 w 6780551"/>
              <a:gd name="connsiteY1" fmla="*/ 0 h 6857194"/>
              <a:gd name="connsiteX2" fmla="*/ 6780551 w 6780551"/>
              <a:gd name="connsiteY2" fmla="*/ 6857194 h 6857194"/>
              <a:gd name="connsiteX3" fmla="*/ 0 w 6780551"/>
              <a:gd name="connsiteY3" fmla="*/ 6857194 h 6857194"/>
              <a:gd name="connsiteX4" fmla="*/ 2668250 w 6780551"/>
              <a:gd name="connsiteY4" fmla="*/ 0 h 6857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0551" h="6857194">
                <a:moveTo>
                  <a:pt x="2668250" y="0"/>
                </a:moveTo>
                <a:lnTo>
                  <a:pt x="6780551" y="0"/>
                </a:lnTo>
                <a:lnTo>
                  <a:pt x="6780551" y="6857194"/>
                </a:lnTo>
                <a:lnTo>
                  <a:pt x="0" y="6857194"/>
                </a:lnTo>
                <a:lnTo>
                  <a:pt x="266825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b="0" i="0" dirty="0">
              <a:ea typeface="Microsoft YaHei Regular" charset="-122"/>
            </a:endParaRPr>
          </a:p>
        </p:txBody>
      </p:sp>
      <p:pic>
        <p:nvPicPr>
          <p:cNvPr id="33" name="图片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47849" y="6059039"/>
            <a:ext cx="2205954" cy="651212"/>
          </a:xfrm>
          <a:prstGeom prst="rect">
            <a:avLst/>
          </a:prstGeom>
        </p:spPr>
      </p:pic>
      <p:sp>
        <p:nvSpPr>
          <p:cNvPr id="35" name="圆角矩形 34"/>
          <p:cNvSpPr/>
          <p:nvPr/>
        </p:nvSpPr>
        <p:spPr>
          <a:xfrm>
            <a:off x="1078797" y="2261598"/>
            <a:ext cx="2262545" cy="3458554"/>
          </a:xfrm>
          <a:prstGeom prst="roundRect">
            <a:avLst>
              <a:gd name="adj" fmla="val 5065"/>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ea typeface="Microsoft YaHei Regular" charset="-122"/>
            </a:endParaRPr>
          </a:p>
        </p:txBody>
      </p:sp>
      <p:sp>
        <p:nvSpPr>
          <p:cNvPr id="43" name="圆角矩形 42"/>
          <p:cNvSpPr/>
          <p:nvPr/>
        </p:nvSpPr>
        <p:spPr>
          <a:xfrm>
            <a:off x="3594938" y="2261598"/>
            <a:ext cx="2262545" cy="3458554"/>
          </a:xfrm>
          <a:prstGeom prst="roundRect">
            <a:avLst>
              <a:gd name="adj" fmla="val 5065"/>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ea typeface="Microsoft YaHei Regular" charset="-122"/>
            </a:endParaRPr>
          </a:p>
        </p:txBody>
      </p:sp>
      <p:sp>
        <p:nvSpPr>
          <p:cNvPr id="53" name="圆角矩形 52"/>
          <p:cNvSpPr/>
          <p:nvPr/>
        </p:nvSpPr>
        <p:spPr>
          <a:xfrm>
            <a:off x="6111079" y="1631231"/>
            <a:ext cx="2674924" cy="4088921"/>
          </a:xfrm>
          <a:prstGeom prst="roundRect">
            <a:avLst>
              <a:gd name="adj" fmla="val 5065"/>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ea typeface="Microsoft YaHei Regular" charset="-122"/>
            </a:endParaRPr>
          </a:p>
        </p:txBody>
      </p:sp>
      <p:sp>
        <p:nvSpPr>
          <p:cNvPr id="61" name="圆角矩形 60"/>
          <p:cNvSpPr/>
          <p:nvPr/>
        </p:nvSpPr>
        <p:spPr>
          <a:xfrm>
            <a:off x="9039599" y="2261598"/>
            <a:ext cx="2262545" cy="3458554"/>
          </a:xfrm>
          <a:prstGeom prst="roundRect">
            <a:avLst>
              <a:gd name="adj" fmla="val 5065"/>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ea typeface="Microsoft YaHei Regular" charset="-122"/>
            </a:endParaRPr>
          </a:p>
        </p:txBody>
      </p:sp>
      <p:sp>
        <p:nvSpPr>
          <p:cNvPr id="70" name="文本框 69"/>
          <p:cNvSpPr txBox="1"/>
          <p:nvPr/>
        </p:nvSpPr>
        <p:spPr>
          <a:xfrm>
            <a:off x="440739" y="6201674"/>
            <a:ext cx="2391114" cy="338554"/>
          </a:xfrm>
          <a:prstGeom prst="rect">
            <a:avLst/>
          </a:prstGeom>
          <a:noFill/>
        </p:spPr>
        <p:txBody>
          <a:bodyPr wrap="square" rtlCol="0">
            <a:spAutoFit/>
          </a:bodyPr>
          <a:lstStyle/>
          <a:p>
            <a:pPr algn="dist"/>
            <a:r>
              <a:rPr kumimoji="1" lang="zh-CN" altLang="en-US" sz="1600" b="0" i="0" dirty="0">
                <a:solidFill>
                  <a:schemeClr val="tx1">
                    <a:lumMod val="65000"/>
                    <a:lumOff val="35000"/>
                  </a:schemeClr>
                </a:solidFill>
                <a:latin typeface="Microsoft YaHei Regular" charset="-122"/>
                <a:ea typeface="Microsoft YaHei Regular" charset="-122"/>
                <a:cs typeface="Microsoft YaHei Regular" charset="-122"/>
              </a:rPr>
              <a:t>大工至善</a:t>
            </a:r>
            <a:r>
              <a:rPr kumimoji="1" lang="en-US" altLang="zh-CN" sz="1600" b="0" i="0" dirty="0">
                <a:solidFill>
                  <a:schemeClr val="tx1">
                    <a:lumMod val="65000"/>
                    <a:lumOff val="35000"/>
                  </a:schemeClr>
                </a:solidFill>
                <a:latin typeface="Microsoft YaHei Regular" charset="-122"/>
                <a:ea typeface="Microsoft YaHei Regular" charset="-122"/>
                <a:cs typeface="Microsoft YaHei Regular" charset="-122"/>
              </a:rPr>
              <a:t>·</a:t>
            </a:r>
            <a:r>
              <a:rPr kumimoji="1" lang="zh-CN" altLang="en-US" sz="1600" b="0" i="0" dirty="0">
                <a:solidFill>
                  <a:schemeClr val="tx1">
                    <a:lumMod val="65000"/>
                    <a:lumOff val="35000"/>
                  </a:schemeClr>
                </a:solidFill>
                <a:latin typeface="Microsoft YaHei Regular" charset="-122"/>
                <a:ea typeface="Microsoft YaHei Regular" charset="-122"/>
                <a:cs typeface="Microsoft YaHei Regular" charset="-122"/>
              </a:rPr>
              <a:t>大学至真</a:t>
            </a:r>
          </a:p>
        </p:txBody>
      </p:sp>
      <p:sp>
        <p:nvSpPr>
          <p:cNvPr id="71" name="圆角矩形 70"/>
          <p:cNvSpPr/>
          <p:nvPr/>
        </p:nvSpPr>
        <p:spPr>
          <a:xfrm>
            <a:off x="534791" y="450213"/>
            <a:ext cx="111755" cy="653531"/>
          </a:xfrm>
          <a:prstGeom prst="roundRect">
            <a:avLst>
              <a:gd name="adj" fmla="val 50000"/>
            </a:avLst>
          </a:prstGeom>
          <a:solidFill>
            <a:schemeClr val="accent1"/>
          </a:solidFill>
          <a:ln w="19050" cap="flat">
            <a:noFill/>
            <a:prstDash val="solid"/>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0" i="0" dirty="0">
              <a:solidFill>
                <a:prstClr val="black"/>
              </a:solidFill>
              <a:ea typeface="Microsoft YaHei Regular" charset="-122"/>
            </a:endParaRPr>
          </a:p>
        </p:txBody>
      </p:sp>
      <p:sp>
        <p:nvSpPr>
          <p:cNvPr id="72" name="文本占位符 7">
            <a:extLst>
              <a:ext uri="{FF2B5EF4-FFF2-40B4-BE49-F238E27FC236}">
                <a16:creationId xmlns:a16="http://schemas.microsoft.com/office/drawing/2014/main" id="{C27A86A9-2443-495F-A71C-48457F835AFE}"/>
              </a:ext>
            </a:extLst>
          </p:cNvPr>
          <p:cNvSpPr>
            <a:spLocks noGrp="1"/>
          </p:cNvSpPr>
          <p:nvPr>
            <p:ph type="body" sz="quarter" idx="11" hasCustomPrompt="1"/>
          </p:nvPr>
        </p:nvSpPr>
        <p:spPr>
          <a:xfrm>
            <a:off x="747876" y="450213"/>
            <a:ext cx="3833093" cy="338554"/>
          </a:xfrm>
          <a:prstGeom prst="rect">
            <a:avLst/>
          </a:prstGeom>
        </p:spPr>
        <p:txBody>
          <a:bodyPr/>
          <a:lstStyle>
            <a:lvl1pPr marL="0" indent="0">
              <a:buNone/>
              <a:defRPr sz="2000" b="0" i="0">
                <a:ea typeface="Microsoft YaHei Regular" charset="-122"/>
              </a:defRPr>
            </a:lvl1pPr>
          </a:lstStyle>
          <a:p>
            <a:pPr lvl="0"/>
            <a:r>
              <a:rPr lang="zh-CN" altLang="en-US" dirty="0"/>
              <a:t>单击此处输入中文标题</a:t>
            </a:r>
          </a:p>
        </p:txBody>
      </p:sp>
      <p:sp>
        <p:nvSpPr>
          <p:cNvPr id="73" name="文本占位符 7">
            <a:extLst>
              <a:ext uri="{FF2B5EF4-FFF2-40B4-BE49-F238E27FC236}">
                <a16:creationId xmlns:a16="http://schemas.microsoft.com/office/drawing/2014/main" id="{FB8F899A-FB09-4F74-BDD2-BCBE881C979C}"/>
              </a:ext>
            </a:extLst>
          </p:cNvPr>
          <p:cNvSpPr>
            <a:spLocks noGrp="1"/>
          </p:cNvSpPr>
          <p:nvPr>
            <p:ph type="body" sz="quarter" idx="12" hasCustomPrompt="1"/>
          </p:nvPr>
        </p:nvSpPr>
        <p:spPr>
          <a:xfrm>
            <a:off x="747876" y="808128"/>
            <a:ext cx="3833093" cy="338554"/>
          </a:xfrm>
          <a:prstGeom prst="rect">
            <a:avLst/>
          </a:prstGeom>
        </p:spPr>
        <p:txBody>
          <a:bodyPr/>
          <a:lstStyle>
            <a:lvl1pPr marL="0" indent="0">
              <a:buNone/>
              <a:defRPr sz="1400" b="0" i="0">
                <a:latin typeface="+mj-lt"/>
                <a:ea typeface="Microsoft YaHei Regular" charset="-122"/>
              </a:defRPr>
            </a:lvl1pPr>
          </a:lstStyle>
          <a:p>
            <a:pPr lvl="0"/>
            <a:r>
              <a:rPr lang="en-US" altLang="zh-CN" dirty="0"/>
              <a:t>Click to type slide title</a:t>
            </a:r>
            <a:endParaRPr lang="zh-CN" altLang="en-US" dirty="0"/>
          </a:p>
        </p:txBody>
      </p:sp>
      <p:sp>
        <p:nvSpPr>
          <p:cNvPr id="77" name="图片占位符 76"/>
          <p:cNvSpPr>
            <a:spLocks noGrp="1" noChangeAspect="1"/>
          </p:cNvSpPr>
          <p:nvPr>
            <p:ph type="pic" sz="quarter" idx="13"/>
          </p:nvPr>
        </p:nvSpPr>
        <p:spPr>
          <a:xfrm>
            <a:off x="1636296" y="2607624"/>
            <a:ext cx="1152000" cy="1152000"/>
          </a:xfrm>
          <a:custGeom>
            <a:avLst/>
            <a:gdLst>
              <a:gd name="connsiteX0" fmla="*/ 554636 w 1109272"/>
              <a:gd name="connsiteY0" fmla="*/ 0 h 1109272"/>
              <a:gd name="connsiteX1" fmla="*/ 1109272 w 1109272"/>
              <a:gd name="connsiteY1" fmla="*/ 554636 h 1109272"/>
              <a:gd name="connsiteX2" fmla="*/ 554636 w 1109272"/>
              <a:gd name="connsiteY2" fmla="*/ 1109272 h 1109272"/>
              <a:gd name="connsiteX3" fmla="*/ 0 w 1109272"/>
              <a:gd name="connsiteY3" fmla="*/ 554636 h 1109272"/>
              <a:gd name="connsiteX4" fmla="*/ 554636 w 1109272"/>
              <a:gd name="connsiteY4" fmla="*/ 0 h 110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72" h="1109272">
                <a:moveTo>
                  <a:pt x="554636" y="0"/>
                </a:moveTo>
                <a:cubicBezTo>
                  <a:pt x="860953" y="0"/>
                  <a:pt x="1109272" y="248319"/>
                  <a:pt x="1109272" y="554636"/>
                </a:cubicBezTo>
                <a:cubicBezTo>
                  <a:pt x="1109272" y="860953"/>
                  <a:pt x="860953" y="1109272"/>
                  <a:pt x="554636" y="1109272"/>
                </a:cubicBezTo>
                <a:cubicBezTo>
                  <a:pt x="248319" y="1109272"/>
                  <a:pt x="0" y="860953"/>
                  <a:pt x="0" y="554636"/>
                </a:cubicBezTo>
                <a:cubicBezTo>
                  <a:pt x="0" y="248319"/>
                  <a:pt x="248319" y="0"/>
                  <a:pt x="554636" y="0"/>
                </a:cubicBezTo>
                <a:close/>
              </a:path>
            </a:pathLst>
          </a:custGeom>
          <a:ln w="12700">
            <a:solidFill>
              <a:schemeClr val="accent1"/>
            </a:solidFill>
          </a:ln>
        </p:spPr>
        <p:txBody>
          <a:bodyPr wrap="square">
            <a:noAutofit/>
          </a:bodyPr>
          <a:lstStyle>
            <a:lvl1pPr>
              <a:defRPr sz="1400" b="0" i="0">
                <a:ea typeface="Microsoft YaHei Regular" charset="-122"/>
              </a:defRPr>
            </a:lvl1pPr>
          </a:lstStyle>
          <a:p>
            <a:endParaRPr kumimoji="1" lang="zh-CN" altLang="en-US" dirty="0"/>
          </a:p>
        </p:txBody>
      </p:sp>
      <p:sp>
        <p:nvSpPr>
          <p:cNvPr id="78" name="图片占位符 77"/>
          <p:cNvSpPr>
            <a:spLocks noGrp="1" noChangeAspect="1"/>
          </p:cNvSpPr>
          <p:nvPr>
            <p:ph type="pic" sz="quarter" idx="14"/>
          </p:nvPr>
        </p:nvSpPr>
        <p:spPr>
          <a:xfrm>
            <a:off x="4131260" y="2607624"/>
            <a:ext cx="1152000" cy="1152000"/>
          </a:xfrm>
          <a:custGeom>
            <a:avLst/>
            <a:gdLst>
              <a:gd name="connsiteX0" fmla="*/ 554636 w 1109272"/>
              <a:gd name="connsiteY0" fmla="*/ 0 h 1109272"/>
              <a:gd name="connsiteX1" fmla="*/ 1109272 w 1109272"/>
              <a:gd name="connsiteY1" fmla="*/ 554636 h 1109272"/>
              <a:gd name="connsiteX2" fmla="*/ 554636 w 1109272"/>
              <a:gd name="connsiteY2" fmla="*/ 1109272 h 1109272"/>
              <a:gd name="connsiteX3" fmla="*/ 0 w 1109272"/>
              <a:gd name="connsiteY3" fmla="*/ 554636 h 1109272"/>
              <a:gd name="connsiteX4" fmla="*/ 554636 w 1109272"/>
              <a:gd name="connsiteY4" fmla="*/ 0 h 110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72" h="1109272">
                <a:moveTo>
                  <a:pt x="554636" y="0"/>
                </a:moveTo>
                <a:cubicBezTo>
                  <a:pt x="860953" y="0"/>
                  <a:pt x="1109272" y="248319"/>
                  <a:pt x="1109272" y="554636"/>
                </a:cubicBezTo>
                <a:cubicBezTo>
                  <a:pt x="1109272" y="860953"/>
                  <a:pt x="860953" y="1109272"/>
                  <a:pt x="554636" y="1109272"/>
                </a:cubicBezTo>
                <a:cubicBezTo>
                  <a:pt x="248319" y="1109272"/>
                  <a:pt x="0" y="860953"/>
                  <a:pt x="0" y="554636"/>
                </a:cubicBezTo>
                <a:cubicBezTo>
                  <a:pt x="0" y="248319"/>
                  <a:pt x="248319" y="0"/>
                  <a:pt x="554636" y="0"/>
                </a:cubicBezTo>
                <a:close/>
              </a:path>
            </a:pathLst>
          </a:custGeom>
          <a:ln w="12700">
            <a:solidFill>
              <a:schemeClr val="accent1"/>
            </a:solidFill>
          </a:ln>
        </p:spPr>
        <p:txBody>
          <a:bodyPr wrap="square">
            <a:noAutofit/>
          </a:bodyPr>
          <a:lstStyle>
            <a:lvl1pPr>
              <a:defRPr sz="1400" b="0" i="0">
                <a:ea typeface="Microsoft YaHei Regular" charset="-122"/>
              </a:defRPr>
            </a:lvl1pPr>
          </a:lstStyle>
          <a:p>
            <a:endParaRPr kumimoji="1" lang="zh-CN" altLang="en-US" dirty="0"/>
          </a:p>
        </p:txBody>
      </p:sp>
      <p:sp>
        <p:nvSpPr>
          <p:cNvPr id="79" name="图片占位符 78"/>
          <p:cNvSpPr>
            <a:spLocks noGrp="1" noChangeAspect="1"/>
          </p:cNvSpPr>
          <p:nvPr>
            <p:ph type="pic" sz="quarter" idx="15"/>
          </p:nvPr>
        </p:nvSpPr>
        <p:spPr>
          <a:xfrm>
            <a:off x="9594871" y="2607624"/>
            <a:ext cx="1152000" cy="1152000"/>
          </a:xfrm>
          <a:custGeom>
            <a:avLst/>
            <a:gdLst>
              <a:gd name="connsiteX0" fmla="*/ 554636 w 1109272"/>
              <a:gd name="connsiteY0" fmla="*/ 0 h 1109272"/>
              <a:gd name="connsiteX1" fmla="*/ 1109272 w 1109272"/>
              <a:gd name="connsiteY1" fmla="*/ 554636 h 1109272"/>
              <a:gd name="connsiteX2" fmla="*/ 554636 w 1109272"/>
              <a:gd name="connsiteY2" fmla="*/ 1109272 h 1109272"/>
              <a:gd name="connsiteX3" fmla="*/ 0 w 1109272"/>
              <a:gd name="connsiteY3" fmla="*/ 554636 h 1109272"/>
              <a:gd name="connsiteX4" fmla="*/ 554636 w 1109272"/>
              <a:gd name="connsiteY4" fmla="*/ 0 h 110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72" h="1109272">
                <a:moveTo>
                  <a:pt x="554636" y="0"/>
                </a:moveTo>
                <a:cubicBezTo>
                  <a:pt x="860953" y="0"/>
                  <a:pt x="1109272" y="248319"/>
                  <a:pt x="1109272" y="554636"/>
                </a:cubicBezTo>
                <a:cubicBezTo>
                  <a:pt x="1109272" y="860953"/>
                  <a:pt x="860953" y="1109272"/>
                  <a:pt x="554636" y="1109272"/>
                </a:cubicBezTo>
                <a:cubicBezTo>
                  <a:pt x="248319" y="1109272"/>
                  <a:pt x="0" y="860953"/>
                  <a:pt x="0" y="554636"/>
                </a:cubicBezTo>
                <a:cubicBezTo>
                  <a:pt x="0" y="248319"/>
                  <a:pt x="248319" y="0"/>
                  <a:pt x="554636" y="0"/>
                </a:cubicBezTo>
                <a:close/>
              </a:path>
            </a:pathLst>
          </a:custGeom>
          <a:ln w="12700">
            <a:solidFill>
              <a:schemeClr val="accent1"/>
            </a:solidFill>
          </a:ln>
        </p:spPr>
        <p:txBody>
          <a:bodyPr wrap="square">
            <a:noAutofit/>
          </a:bodyPr>
          <a:lstStyle>
            <a:lvl1pPr>
              <a:defRPr sz="1400" b="0" i="0">
                <a:ea typeface="Microsoft YaHei Regular" charset="-122"/>
              </a:defRPr>
            </a:lvl1pPr>
          </a:lstStyle>
          <a:p>
            <a:endParaRPr kumimoji="1" lang="zh-CN" altLang="en-US" dirty="0"/>
          </a:p>
        </p:txBody>
      </p:sp>
      <p:sp>
        <p:nvSpPr>
          <p:cNvPr id="80" name="图片占位符 79"/>
          <p:cNvSpPr>
            <a:spLocks noGrp="1" noChangeAspect="1"/>
          </p:cNvSpPr>
          <p:nvPr>
            <p:ph type="pic" sz="quarter" idx="16"/>
          </p:nvPr>
        </p:nvSpPr>
        <p:spPr>
          <a:xfrm>
            <a:off x="6754585" y="2041491"/>
            <a:ext cx="1387912" cy="1387912"/>
          </a:xfrm>
          <a:custGeom>
            <a:avLst/>
            <a:gdLst>
              <a:gd name="connsiteX0" fmla="*/ 554636 w 1109272"/>
              <a:gd name="connsiteY0" fmla="*/ 0 h 1109272"/>
              <a:gd name="connsiteX1" fmla="*/ 1109272 w 1109272"/>
              <a:gd name="connsiteY1" fmla="*/ 554636 h 1109272"/>
              <a:gd name="connsiteX2" fmla="*/ 554636 w 1109272"/>
              <a:gd name="connsiteY2" fmla="*/ 1109272 h 1109272"/>
              <a:gd name="connsiteX3" fmla="*/ 0 w 1109272"/>
              <a:gd name="connsiteY3" fmla="*/ 554636 h 1109272"/>
              <a:gd name="connsiteX4" fmla="*/ 554636 w 1109272"/>
              <a:gd name="connsiteY4" fmla="*/ 0 h 110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72" h="1109272">
                <a:moveTo>
                  <a:pt x="554636" y="0"/>
                </a:moveTo>
                <a:cubicBezTo>
                  <a:pt x="860953" y="0"/>
                  <a:pt x="1109272" y="248319"/>
                  <a:pt x="1109272" y="554636"/>
                </a:cubicBezTo>
                <a:cubicBezTo>
                  <a:pt x="1109272" y="860953"/>
                  <a:pt x="860953" y="1109272"/>
                  <a:pt x="554636" y="1109272"/>
                </a:cubicBezTo>
                <a:cubicBezTo>
                  <a:pt x="248319" y="1109272"/>
                  <a:pt x="0" y="860953"/>
                  <a:pt x="0" y="554636"/>
                </a:cubicBezTo>
                <a:cubicBezTo>
                  <a:pt x="0" y="248319"/>
                  <a:pt x="248319" y="0"/>
                  <a:pt x="554636" y="0"/>
                </a:cubicBezTo>
                <a:close/>
              </a:path>
            </a:pathLst>
          </a:custGeom>
          <a:ln w="12700">
            <a:solidFill>
              <a:schemeClr val="accent1"/>
            </a:solidFill>
          </a:ln>
        </p:spPr>
        <p:txBody>
          <a:bodyPr wrap="square">
            <a:noAutofit/>
          </a:bodyPr>
          <a:lstStyle>
            <a:lvl1pPr>
              <a:defRPr sz="1400" b="0" i="0">
                <a:ea typeface="Microsoft YaHei Regular" charset="-122"/>
              </a:defRPr>
            </a:lvl1pPr>
          </a:lstStyle>
          <a:p>
            <a:endParaRPr kumimoji="1" lang="zh-CN" altLang="en-US" dirty="0"/>
          </a:p>
        </p:txBody>
      </p:sp>
      <p:sp>
        <p:nvSpPr>
          <p:cNvPr id="81" name="椭圆 80"/>
          <p:cNvSpPr>
            <a:spLocks noChangeAspect="1"/>
          </p:cNvSpPr>
          <p:nvPr userDrawn="1"/>
        </p:nvSpPr>
        <p:spPr>
          <a:xfrm>
            <a:off x="3073306" y="234090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ea typeface="Microsoft YaHei Regular" charset="-122"/>
            </a:endParaRPr>
          </a:p>
        </p:txBody>
      </p:sp>
      <p:sp>
        <p:nvSpPr>
          <p:cNvPr id="82" name="椭圆 81"/>
          <p:cNvSpPr>
            <a:spLocks noChangeAspect="1"/>
          </p:cNvSpPr>
          <p:nvPr userDrawn="1"/>
        </p:nvSpPr>
        <p:spPr>
          <a:xfrm>
            <a:off x="5592053" y="2340902"/>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ea typeface="Microsoft YaHei Regular" charset="-122"/>
            </a:endParaRPr>
          </a:p>
        </p:txBody>
      </p:sp>
      <p:sp>
        <p:nvSpPr>
          <p:cNvPr id="83" name="椭圆 82"/>
          <p:cNvSpPr>
            <a:spLocks/>
          </p:cNvSpPr>
          <p:nvPr userDrawn="1"/>
        </p:nvSpPr>
        <p:spPr>
          <a:xfrm>
            <a:off x="11032145" y="2340902"/>
            <a:ext cx="180000" cy="180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ea typeface="Microsoft YaHei Regular" charset="-122"/>
            </a:endParaRPr>
          </a:p>
        </p:txBody>
      </p:sp>
      <p:sp>
        <p:nvSpPr>
          <p:cNvPr id="84" name="椭圆 83"/>
          <p:cNvSpPr>
            <a:spLocks/>
          </p:cNvSpPr>
          <p:nvPr userDrawn="1"/>
        </p:nvSpPr>
        <p:spPr>
          <a:xfrm>
            <a:off x="8516004" y="1715000"/>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ea typeface="Microsoft YaHei Regular" charset="-122"/>
            </a:endParaRPr>
          </a:p>
        </p:txBody>
      </p:sp>
    </p:spTree>
    <p:extLst>
      <p:ext uri="{BB962C8B-B14F-4D97-AF65-F5344CB8AC3E}">
        <p14:creationId xmlns:p14="http://schemas.microsoft.com/office/powerpoint/2010/main" val="175582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960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7819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4482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18938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61166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5/13/2020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33356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4" name="文本占位符 7">
            <a:extLst>
              <a:ext uri="{FF2B5EF4-FFF2-40B4-BE49-F238E27FC236}">
                <a16:creationId xmlns:a16="http://schemas.microsoft.com/office/drawing/2014/main" id="{F498AF58-C384-4922-8FCF-EF1E93A5FE79}"/>
              </a:ext>
            </a:extLst>
          </p:cNvPr>
          <p:cNvSpPr>
            <a:spLocks noGrp="1"/>
          </p:cNvSpPr>
          <p:nvPr>
            <p:ph type="body" sz="quarter" idx="10" hasCustomPrompt="1"/>
          </p:nvPr>
        </p:nvSpPr>
        <p:spPr>
          <a:xfrm>
            <a:off x="747876" y="450213"/>
            <a:ext cx="3833093" cy="338554"/>
          </a:xfrm>
          <a:prstGeom prst="rect">
            <a:avLst/>
          </a:prstGeom>
        </p:spPr>
        <p:txBody>
          <a:bodyPr/>
          <a:lstStyle>
            <a:lvl1pPr marL="0" indent="0">
              <a:buNone/>
              <a:defRPr sz="2000" b="0" i="0">
                <a:ea typeface="Microsoft YaHei Regular" charset="-122"/>
              </a:defRPr>
            </a:lvl1pPr>
          </a:lstStyle>
          <a:p>
            <a:pPr lvl="0"/>
            <a:r>
              <a:rPr lang="zh-CN" altLang="en-US" dirty="0"/>
              <a:t>单击此处输入中文标题</a:t>
            </a:r>
          </a:p>
        </p:txBody>
      </p:sp>
      <p:sp>
        <p:nvSpPr>
          <p:cNvPr id="5" name="文本占位符 7">
            <a:extLst>
              <a:ext uri="{FF2B5EF4-FFF2-40B4-BE49-F238E27FC236}">
                <a16:creationId xmlns:a16="http://schemas.microsoft.com/office/drawing/2014/main" id="{4430D7D8-A835-4FCA-A3D1-037DC2E4E2CE}"/>
              </a:ext>
            </a:extLst>
          </p:cNvPr>
          <p:cNvSpPr>
            <a:spLocks noGrp="1"/>
          </p:cNvSpPr>
          <p:nvPr>
            <p:ph type="body" sz="quarter" idx="11" hasCustomPrompt="1"/>
          </p:nvPr>
        </p:nvSpPr>
        <p:spPr>
          <a:xfrm>
            <a:off x="747876" y="808128"/>
            <a:ext cx="3833093" cy="338554"/>
          </a:xfrm>
          <a:prstGeom prst="rect">
            <a:avLst/>
          </a:prstGeom>
        </p:spPr>
        <p:txBody>
          <a:bodyPr/>
          <a:lstStyle>
            <a:lvl1pPr marL="0" indent="0">
              <a:buNone/>
              <a:defRPr sz="1400" b="0" i="0">
                <a:latin typeface="+mj-lt"/>
                <a:ea typeface="Microsoft YaHei Regular" charset="-122"/>
              </a:defRPr>
            </a:lvl1pPr>
          </a:lstStyle>
          <a:p>
            <a:pPr lvl="0"/>
            <a:r>
              <a:rPr lang="en-US" altLang="zh-CN" dirty="0"/>
              <a:t>Click to type slide title</a:t>
            </a:r>
            <a:endParaRPr lang="zh-CN" altLang="en-US" dirty="0"/>
          </a:p>
        </p:txBody>
      </p:sp>
      <p:sp>
        <p:nvSpPr>
          <p:cNvPr id="6" name="圆角矩形 1">
            <a:extLst>
              <a:ext uri="{FF2B5EF4-FFF2-40B4-BE49-F238E27FC236}">
                <a16:creationId xmlns:a16="http://schemas.microsoft.com/office/drawing/2014/main" id="{A1B9DDEF-141B-49F1-8450-274BEBBD2013}"/>
              </a:ext>
            </a:extLst>
          </p:cNvPr>
          <p:cNvSpPr/>
          <p:nvPr userDrawn="1"/>
        </p:nvSpPr>
        <p:spPr>
          <a:xfrm>
            <a:off x="534791" y="450213"/>
            <a:ext cx="111755" cy="653531"/>
          </a:xfrm>
          <a:prstGeom prst="roundRect">
            <a:avLst>
              <a:gd name="adj" fmla="val 50000"/>
            </a:avLst>
          </a:prstGeom>
          <a:solidFill>
            <a:schemeClr val="accent1"/>
          </a:solidFill>
          <a:ln w="19050" cap="flat">
            <a:noFill/>
            <a:prstDash val="solid"/>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0" i="0" dirty="0">
              <a:solidFill>
                <a:prstClr val="black"/>
              </a:solidFill>
              <a:ea typeface="Microsoft YaHei Regular" charset="-122"/>
            </a:endParaRPr>
          </a:p>
        </p:txBody>
      </p:sp>
    </p:spTree>
    <p:extLst>
      <p:ext uri="{BB962C8B-B14F-4D97-AF65-F5344CB8AC3E}">
        <p14:creationId xmlns:p14="http://schemas.microsoft.com/office/powerpoint/2010/main" val="1225377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22639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5/13/2020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99988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5/13/2020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98643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92571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9793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29180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4F6DD80-1174-419A-9DF0-A80DEC6DC1E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6364313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625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799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374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文本框 2"/>
          <p:cNvSpPr txBox="1"/>
          <p:nvPr userDrawn="1"/>
        </p:nvSpPr>
        <p:spPr>
          <a:xfrm>
            <a:off x="440739" y="6201674"/>
            <a:ext cx="2391114" cy="338554"/>
          </a:xfrm>
          <a:prstGeom prst="rect">
            <a:avLst/>
          </a:prstGeom>
          <a:noFill/>
        </p:spPr>
        <p:txBody>
          <a:bodyPr wrap="square" rtlCol="0">
            <a:spAutoFit/>
          </a:bodyPr>
          <a:lstStyle/>
          <a:p>
            <a:pPr algn="dist"/>
            <a:r>
              <a:rPr kumimoji="1" lang="zh-CN" altLang="en-US" sz="1600" b="0" i="0" dirty="0">
                <a:solidFill>
                  <a:schemeClr val="tx1">
                    <a:lumMod val="65000"/>
                    <a:lumOff val="35000"/>
                  </a:schemeClr>
                </a:solidFill>
                <a:latin typeface="Microsoft YaHei Regular" charset="-122"/>
                <a:ea typeface="Microsoft YaHei Regular" charset="-122"/>
                <a:cs typeface="Microsoft YaHei Regular" charset="-122"/>
              </a:rPr>
              <a:t>大工至善</a:t>
            </a:r>
            <a:r>
              <a:rPr kumimoji="1" lang="en-US" altLang="zh-CN" sz="1600" b="0" i="0" dirty="0">
                <a:solidFill>
                  <a:schemeClr val="tx1">
                    <a:lumMod val="65000"/>
                    <a:lumOff val="35000"/>
                  </a:schemeClr>
                </a:solidFill>
                <a:latin typeface="Microsoft YaHei Regular" charset="-122"/>
                <a:ea typeface="Microsoft YaHei Regular" charset="-122"/>
                <a:cs typeface="Microsoft YaHei Regular" charset="-122"/>
              </a:rPr>
              <a:t>·</a:t>
            </a:r>
            <a:r>
              <a:rPr kumimoji="1" lang="zh-CN" altLang="en-US" sz="1600" b="0" i="0" dirty="0">
                <a:solidFill>
                  <a:schemeClr val="tx1">
                    <a:lumMod val="65000"/>
                    <a:lumOff val="35000"/>
                  </a:schemeClr>
                </a:solidFill>
                <a:latin typeface="Microsoft YaHei Regular" charset="-122"/>
                <a:ea typeface="Microsoft YaHei Regular" charset="-122"/>
                <a:cs typeface="Microsoft YaHei Regular" charset="-122"/>
              </a:rPr>
              <a:t>大学至真</a:t>
            </a:r>
          </a:p>
        </p:txBody>
      </p:sp>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7095" y="6058651"/>
            <a:ext cx="2206708" cy="651600"/>
          </a:xfrm>
          <a:prstGeom prst="rect">
            <a:avLst/>
          </a:prstGeom>
        </p:spPr>
      </p:pic>
      <p:sp>
        <p:nvSpPr>
          <p:cNvPr id="8" name="文本占位符 7">
            <a:extLst>
              <a:ext uri="{FF2B5EF4-FFF2-40B4-BE49-F238E27FC236}">
                <a16:creationId xmlns:a16="http://schemas.microsoft.com/office/drawing/2014/main" id="{F4ACD8BC-AF48-42A6-B4C6-C9BD7C34023E}"/>
              </a:ext>
            </a:extLst>
          </p:cNvPr>
          <p:cNvSpPr>
            <a:spLocks noGrp="1"/>
          </p:cNvSpPr>
          <p:nvPr>
            <p:ph type="body" sz="quarter" idx="10" hasCustomPrompt="1"/>
          </p:nvPr>
        </p:nvSpPr>
        <p:spPr>
          <a:xfrm>
            <a:off x="747876" y="450213"/>
            <a:ext cx="3833093" cy="338554"/>
          </a:xfrm>
          <a:prstGeom prst="rect">
            <a:avLst/>
          </a:prstGeom>
        </p:spPr>
        <p:txBody>
          <a:bodyPr/>
          <a:lstStyle>
            <a:lvl1pPr marL="0" indent="0">
              <a:buNone/>
              <a:defRPr sz="2000" b="0" i="0">
                <a:ea typeface="Microsoft YaHei Regular" charset="-122"/>
              </a:defRPr>
            </a:lvl1pPr>
          </a:lstStyle>
          <a:p>
            <a:pPr lvl="0"/>
            <a:r>
              <a:rPr lang="zh-CN" altLang="en-US" dirty="0"/>
              <a:t>单击此处输入中文标题</a:t>
            </a:r>
          </a:p>
        </p:txBody>
      </p:sp>
      <p:sp>
        <p:nvSpPr>
          <p:cNvPr id="9" name="文本占位符 7">
            <a:extLst>
              <a:ext uri="{FF2B5EF4-FFF2-40B4-BE49-F238E27FC236}">
                <a16:creationId xmlns:a16="http://schemas.microsoft.com/office/drawing/2014/main" id="{347B34F0-8680-469E-B4D0-C54D4B726DE9}"/>
              </a:ext>
            </a:extLst>
          </p:cNvPr>
          <p:cNvSpPr>
            <a:spLocks noGrp="1"/>
          </p:cNvSpPr>
          <p:nvPr>
            <p:ph type="body" sz="quarter" idx="11" hasCustomPrompt="1"/>
          </p:nvPr>
        </p:nvSpPr>
        <p:spPr>
          <a:xfrm>
            <a:off x="747876" y="808128"/>
            <a:ext cx="3833093" cy="338554"/>
          </a:xfrm>
          <a:prstGeom prst="rect">
            <a:avLst/>
          </a:prstGeom>
        </p:spPr>
        <p:txBody>
          <a:bodyPr/>
          <a:lstStyle>
            <a:lvl1pPr marL="0" indent="0">
              <a:buNone/>
              <a:defRPr sz="1400" b="0" i="0">
                <a:latin typeface="+mj-lt"/>
                <a:ea typeface="Microsoft YaHei Regular" charset="-122"/>
              </a:defRPr>
            </a:lvl1pPr>
          </a:lstStyle>
          <a:p>
            <a:pPr lvl="0"/>
            <a:r>
              <a:rPr lang="en-US" altLang="zh-CN" dirty="0"/>
              <a:t>Click to type slide title</a:t>
            </a:r>
            <a:endParaRPr lang="zh-CN" altLang="en-US" dirty="0"/>
          </a:p>
        </p:txBody>
      </p:sp>
      <p:sp>
        <p:nvSpPr>
          <p:cNvPr id="7" name="圆角矩形 1">
            <a:extLst>
              <a:ext uri="{FF2B5EF4-FFF2-40B4-BE49-F238E27FC236}">
                <a16:creationId xmlns:a16="http://schemas.microsoft.com/office/drawing/2014/main" id="{F06A8EE7-A999-40B1-AC1E-271258121F55}"/>
              </a:ext>
            </a:extLst>
          </p:cNvPr>
          <p:cNvSpPr/>
          <p:nvPr userDrawn="1"/>
        </p:nvSpPr>
        <p:spPr>
          <a:xfrm>
            <a:off x="534791" y="450213"/>
            <a:ext cx="111755" cy="653531"/>
          </a:xfrm>
          <a:prstGeom prst="roundRect">
            <a:avLst>
              <a:gd name="adj" fmla="val 50000"/>
            </a:avLst>
          </a:prstGeom>
          <a:solidFill>
            <a:schemeClr val="accent1"/>
          </a:solidFill>
          <a:ln w="19050" cap="flat">
            <a:noFill/>
            <a:prstDash val="solid"/>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0" i="0" dirty="0">
              <a:solidFill>
                <a:prstClr val="black"/>
              </a:solidFill>
              <a:ea typeface="Microsoft YaHei Regular" charset="-122"/>
            </a:endParaRPr>
          </a:p>
        </p:txBody>
      </p:sp>
    </p:spTree>
    <p:extLst>
      <p:ext uri="{BB962C8B-B14F-4D97-AF65-F5344CB8AC3E}">
        <p14:creationId xmlns:p14="http://schemas.microsoft.com/office/powerpoint/2010/main" val="1802943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951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064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100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460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85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E150388-DFD0-4BEB-A0A4-13BC9574DC4E}"/>
              </a:ext>
            </a:extLst>
          </p:cNvPr>
          <p:cNvSpPr/>
          <p:nvPr userDrawn="1"/>
        </p:nvSpPr>
        <p:spPr>
          <a:xfrm>
            <a:off x="0" y="5949950"/>
            <a:ext cx="12192000" cy="908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ea typeface="Microsoft YaHei Regular" charset="-122"/>
            </a:endParaRPr>
          </a:p>
        </p:txBody>
      </p:sp>
      <p:pic>
        <p:nvPicPr>
          <p:cNvPr id="4" name="图片 3">
            <a:extLst>
              <a:ext uri="{FF2B5EF4-FFF2-40B4-BE49-F238E27FC236}">
                <a16:creationId xmlns:a16="http://schemas.microsoft.com/office/drawing/2014/main" id="{90F22895-B687-4162-B2EE-C65BBDE487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47849" y="6097139"/>
            <a:ext cx="2205954" cy="651212"/>
          </a:xfrm>
          <a:prstGeom prst="rect">
            <a:avLst/>
          </a:prstGeom>
        </p:spPr>
      </p:pic>
      <p:sp>
        <p:nvSpPr>
          <p:cNvPr id="5" name="文本框 4">
            <a:extLst>
              <a:ext uri="{FF2B5EF4-FFF2-40B4-BE49-F238E27FC236}">
                <a16:creationId xmlns:a16="http://schemas.microsoft.com/office/drawing/2014/main" id="{9F91A337-ED4F-40F3-B5B1-65F738CDE7B2}"/>
              </a:ext>
            </a:extLst>
          </p:cNvPr>
          <p:cNvSpPr txBox="1"/>
          <p:nvPr userDrawn="1"/>
        </p:nvSpPr>
        <p:spPr>
          <a:xfrm>
            <a:off x="440739" y="6201674"/>
            <a:ext cx="2391114" cy="338554"/>
          </a:xfrm>
          <a:prstGeom prst="rect">
            <a:avLst/>
          </a:prstGeom>
          <a:noFill/>
        </p:spPr>
        <p:txBody>
          <a:bodyPr wrap="square" rtlCol="0">
            <a:spAutoFit/>
          </a:bodyPr>
          <a:lstStyle/>
          <a:p>
            <a:pPr algn="dist"/>
            <a:r>
              <a:rPr kumimoji="1" lang="zh-CN" altLang="en-US" sz="1600" b="0" i="0" dirty="0">
                <a:solidFill>
                  <a:schemeClr val="bg1"/>
                </a:solidFill>
                <a:latin typeface="Microsoft YaHei Regular" charset="-122"/>
                <a:ea typeface="Microsoft YaHei Regular" charset="-122"/>
                <a:cs typeface="Microsoft YaHei Regular" charset="-122"/>
              </a:rPr>
              <a:t>大工至善</a:t>
            </a:r>
            <a:r>
              <a:rPr kumimoji="1" lang="en-US" altLang="zh-CN" sz="1600" b="0" i="0" dirty="0">
                <a:solidFill>
                  <a:schemeClr val="bg1"/>
                </a:solidFill>
                <a:latin typeface="Microsoft YaHei Regular" charset="-122"/>
                <a:ea typeface="Microsoft YaHei Regular" charset="-122"/>
                <a:cs typeface="Microsoft YaHei Regular" charset="-122"/>
              </a:rPr>
              <a:t>·</a:t>
            </a:r>
            <a:r>
              <a:rPr kumimoji="1" lang="zh-CN" altLang="en-US" sz="1600" b="0" i="0" dirty="0">
                <a:solidFill>
                  <a:schemeClr val="bg1"/>
                </a:solidFill>
                <a:latin typeface="Microsoft YaHei Regular" charset="-122"/>
                <a:ea typeface="Microsoft YaHei Regular" charset="-122"/>
                <a:cs typeface="Microsoft YaHei Regular" charset="-122"/>
              </a:rPr>
              <a:t>大学至真</a:t>
            </a:r>
          </a:p>
        </p:txBody>
      </p:sp>
      <p:sp>
        <p:nvSpPr>
          <p:cNvPr id="6" name="文本占位符 7">
            <a:extLst>
              <a:ext uri="{FF2B5EF4-FFF2-40B4-BE49-F238E27FC236}">
                <a16:creationId xmlns:a16="http://schemas.microsoft.com/office/drawing/2014/main" id="{12C0C9A0-621A-4B28-899A-ED9BF09809D7}"/>
              </a:ext>
            </a:extLst>
          </p:cNvPr>
          <p:cNvSpPr>
            <a:spLocks noGrp="1"/>
          </p:cNvSpPr>
          <p:nvPr>
            <p:ph type="body" sz="quarter" idx="10" hasCustomPrompt="1"/>
          </p:nvPr>
        </p:nvSpPr>
        <p:spPr>
          <a:xfrm>
            <a:off x="747876" y="450213"/>
            <a:ext cx="3833093" cy="338554"/>
          </a:xfrm>
          <a:prstGeom prst="rect">
            <a:avLst/>
          </a:prstGeom>
        </p:spPr>
        <p:txBody>
          <a:bodyPr/>
          <a:lstStyle>
            <a:lvl1pPr marL="0" indent="0">
              <a:buNone/>
              <a:defRPr sz="2000" b="0" i="0">
                <a:ea typeface="Microsoft YaHei Regular" charset="-122"/>
              </a:defRPr>
            </a:lvl1pPr>
          </a:lstStyle>
          <a:p>
            <a:pPr lvl="0"/>
            <a:r>
              <a:rPr lang="zh-CN" altLang="en-US" dirty="0"/>
              <a:t>单击此处输入中文标题</a:t>
            </a:r>
          </a:p>
        </p:txBody>
      </p:sp>
      <p:sp>
        <p:nvSpPr>
          <p:cNvPr id="7" name="文本占位符 7">
            <a:extLst>
              <a:ext uri="{FF2B5EF4-FFF2-40B4-BE49-F238E27FC236}">
                <a16:creationId xmlns:a16="http://schemas.microsoft.com/office/drawing/2014/main" id="{6A820466-B1D5-4CEB-B117-4ACE9A817F65}"/>
              </a:ext>
            </a:extLst>
          </p:cNvPr>
          <p:cNvSpPr>
            <a:spLocks noGrp="1"/>
          </p:cNvSpPr>
          <p:nvPr>
            <p:ph type="body" sz="quarter" idx="11" hasCustomPrompt="1"/>
          </p:nvPr>
        </p:nvSpPr>
        <p:spPr>
          <a:xfrm>
            <a:off x="747876" y="808128"/>
            <a:ext cx="3833093" cy="338554"/>
          </a:xfrm>
          <a:prstGeom prst="rect">
            <a:avLst/>
          </a:prstGeom>
        </p:spPr>
        <p:txBody>
          <a:bodyPr/>
          <a:lstStyle>
            <a:lvl1pPr marL="0" indent="0">
              <a:buNone/>
              <a:defRPr sz="1400" b="0" i="0">
                <a:latin typeface="+mj-lt"/>
                <a:ea typeface="Microsoft YaHei Regular" charset="-122"/>
              </a:defRPr>
            </a:lvl1pPr>
          </a:lstStyle>
          <a:p>
            <a:pPr lvl="0"/>
            <a:r>
              <a:rPr lang="en-US" altLang="zh-CN" dirty="0"/>
              <a:t>Click to type slide title</a:t>
            </a:r>
            <a:endParaRPr lang="zh-CN" altLang="en-US" dirty="0"/>
          </a:p>
        </p:txBody>
      </p:sp>
      <p:sp>
        <p:nvSpPr>
          <p:cNvPr id="8" name="圆角矩形 1">
            <a:extLst>
              <a:ext uri="{FF2B5EF4-FFF2-40B4-BE49-F238E27FC236}">
                <a16:creationId xmlns:a16="http://schemas.microsoft.com/office/drawing/2014/main" id="{1627B065-67F5-479B-9668-A060AF0F39A1}"/>
              </a:ext>
            </a:extLst>
          </p:cNvPr>
          <p:cNvSpPr/>
          <p:nvPr userDrawn="1"/>
        </p:nvSpPr>
        <p:spPr>
          <a:xfrm>
            <a:off x="534791" y="450213"/>
            <a:ext cx="111755" cy="653531"/>
          </a:xfrm>
          <a:prstGeom prst="roundRect">
            <a:avLst>
              <a:gd name="adj" fmla="val 50000"/>
            </a:avLst>
          </a:prstGeom>
          <a:solidFill>
            <a:schemeClr val="accent1"/>
          </a:solidFill>
          <a:ln w="19050" cap="flat">
            <a:noFill/>
            <a:prstDash val="solid"/>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0" i="0" dirty="0">
              <a:solidFill>
                <a:prstClr val="black"/>
              </a:solidFill>
              <a:ea typeface="Microsoft YaHei Regular" charset="-122"/>
            </a:endParaRPr>
          </a:p>
        </p:txBody>
      </p:sp>
    </p:spTree>
    <p:extLst>
      <p:ext uri="{BB962C8B-B14F-4D97-AF65-F5344CB8AC3E}">
        <p14:creationId xmlns:p14="http://schemas.microsoft.com/office/powerpoint/2010/main" val="950321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1"/>
        </a:solidFill>
        <a:effectLst/>
      </p:bgPr>
    </p:bg>
    <p:spTree>
      <p:nvGrpSpPr>
        <p:cNvPr id="1" name=""/>
        <p:cNvGrpSpPr/>
        <p:nvPr/>
      </p:nvGrpSpPr>
      <p:grpSpPr>
        <a:xfrm>
          <a:off x="0" y="0"/>
          <a:ext cx="0" cy="0"/>
          <a:chOff x="0" y="0"/>
          <a:chExt cx="0" cy="0"/>
        </a:xfrm>
      </p:grpSpPr>
      <p:sp>
        <p:nvSpPr>
          <p:cNvPr id="2" name="圆角矩形 1"/>
          <p:cNvSpPr/>
          <p:nvPr userDrawn="1"/>
        </p:nvSpPr>
        <p:spPr>
          <a:xfrm>
            <a:off x="534791" y="450213"/>
            <a:ext cx="111755" cy="653531"/>
          </a:xfrm>
          <a:prstGeom prst="roundRect">
            <a:avLst>
              <a:gd name="adj" fmla="val 50000"/>
            </a:avLst>
          </a:prstGeom>
          <a:solidFill>
            <a:schemeClr val="bg1"/>
          </a:solidFill>
          <a:ln w="19050" cap="flat">
            <a:noFill/>
            <a:prstDash val="solid"/>
            <a:miter lim="800000"/>
            <a:headEnd/>
            <a:tailEnd/>
          </a:ln>
          <a:effectLst>
            <a:outerShdw blurRad="190500" dist="76200" dir="5400000" sx="103000" sy="103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0" i="0" dirty="0">
              <a:solidFill>
                <a:prstClr val="black"/>
              </a:solidFill>
              <a:ea typeface="Microsoft YaHei Regular" charset="-122"/>
            </a:endParaRPr>
          </a:p>
        </p:txBody>
      </p:sp>
      <p:sp>
        <p:nvSpPr>
          <p:cNvPr id="3" name="文本占位符 7">
            <a:extLst>
              <a:ext uri="{FF2B5EF4-FFF2-40B4-BE49-F238E27FC236}">
                <a16:creationId xmlns:a16="http://schemas.microsoft.com/office/drawing/2014/main" id="{4EC21E53-F75C-4F9C-A38E-A50A63C1E930}"/>
              </a:ext>
            </a:extLst>
          </p:cNvPr>
          <p:cNvSpPr>
            <a:spLocks noGrp="1"/>
          </p:cNvSpPr>
          <p:nvPr>
            <p:ph type="body" sz="quarter" idx="10" hasCustomPrompt="1"/>
          </p:nvPr>
        </p:nvSpPr>
        <p:spPr>
          <a:xfrm>
            <a:off x="747876" y="450213"/>
            <a:ext cx="3833093" cy="338554"/>
          </a:xfrm>
          <a:prstGeom prst="rect">
            <a:avLst/>
          </a:prstGeom>
        </p:spPr>
        <p:txBody>
          <a:bodyPr/>
          <a:lstStyle>
            <a:lvl1pPr marL="0" indent="0">
              <a:buNone/>
              <a:defRPr sz="2000" b="0" i="0">
                <a:solidFill>
                  <a:schemeClr val="bg1"/>
                </a:solidFill>
                <a:ea typeface="Microsoft YaHei Regular" charset="-122"/>
              </a:defRPr>
            </a:lvl1pPr>
          </a:lstStyle>
          <a:p>
            <a:pPr lvl="0"/>
            <a:r>
              <a:rPr lang="zh-CN" altLang="en-US" dirty="0"/>
              <a:t>单击此处输入中文标题</a:t>
            </a:r>
          </a:p>
        </p:txBody>
      </p:sp>
      <p:sp>
        <p:nvSpPr>
          <p:cNvPr id="4" name="文本占位符 7">
            <a:extLst>
              <a:ext uri="{FF2B5EF4-FFF2-40B4-BE49-F238E27FC236}">
                <a16:creationId xmlns:a16="http://schemas.microsoft.com/office/drawing/2014/main" id="{B97445BA-63D1-4545-9C23-CDCF9CF0D333}"/>
              </a:ext>
            </a:extLst>
          </p:cNvPr>
          <p:cNvSpPr>
            <a:spLocks noGrp="1"/>
          </p:cNvSpPr>
          <p:nvPr>
            <p:ph type="body" sz="quarter" idx="11" hasCustomPrompt="1"/>
          </p:nvPr>
        </p:nvSpPr>
        <p:spPr>
          <a:xfrm>
            <a:off x="747876" y="808128"/>
            <a:ext cx="3833093" cy="338554"/>
          </a:xfrm>
          <a:prstGeom prst="rect">
            <a:avLst/>
          </a:prstGeom>
        </p:spPr>
        <p:txBody>
          <a:bodyPr/>
          <a:lstStyle>
            <a:lvl1pPr marL="0" indent="0">
              <a:buNone/>
              <a:defRPr sz="1400" b="0" i="0">
                <a:solidFill>
                  <a:schemeClr val="bg1"/>
                </a:solidFill>
                <a:latin typeface="+mj-lt"/>
                <a:ea typeface="Microsoft YaHei Regular" charset="-122"/>
              </a:defRPr>
            </a:lvl1pPr>
          </a:lstStyle>
          <a:p>
            <a:pPr lvl="0"/>
            <a:r>
              <a:rPr lang="en-US" altLang="zh-CN" dirty="0"/>
              <a:t>Click to type slide title</a:t>
            </a:r>
            <a:endParaRPr lang="zh-CN" altLang="en-US" dirty="0"/>
          </a:p>
        </p:txBody>
      </p:sp>
    </p:spTree>
    <p:extLst>
      <p:ext uri="{BB962C8B-B14F-4D97-AF65-F5344CB8AC3E}">
        <p14:creationId xmlns:p14="http://schemas.microsoft.com/office/powerpoint/2010/main" val="351497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图片占位符 4">
            <a:extLst>
              <a:ext uri="{FF2B5EF4-FFF2-40B4-BE49-F238E27FC236}">
                <a16:creationId xmlns:a16="http://schemas.microsoft.com/office/drawing/2014/main" id="{AC8DE611-AFDC-42CC-A67F-0221644C7ABB}"/>
              </a:ext>
            </a:extLst>
          </p:cNvPr>
          <p:cNvSpPr>
            <a:spLocks noGrp="1"/>
          </p:cNvSpPr>
          <p:nvPr>
            <p:ph type="pic" sz="quarter" idx="10"/>
          </p:nvPr>
        </p:nvSpPr>
        <p:spPr>
          <a:xfrm>
            <a:off x="605115" y="1669143"/>
            <a:ext cx="10994748" cy="3106057"/>
          </a:xfrm>
          <a:custGeom>
            <a:avLst/>
            <a:gdLst>
              <a:gd name="connsiteX0" fmla="*/ 8925224 w 10994748"/>
              <a:gd name="connsiteY0" fmla="*/ 0 h 3106057"/>
              <a:gd name="connsiteX1" fmla="*/ 10994748 w 10994748"/>
              <a:gd name="connsiteY1" fmla="*/ 0 h 3106057"/>
              <a:gd name="connsiteX2" fmla="*/ 10994748 w 10994748"/>
              <a:gd name="connsiteY2" fmla="*/ 3106057 h 3106057"/>
              <a:gd name="connsiteX3" fmla="*/ 8925224 w 10994748"/>
              <a:gd name="connsiteY3" fmla="*/ 3106057 h 3106057"/>
              <a:gd name="connsiteX4" fmla="*/ 6693918 w 10994748"/>
              <a:gd name="connsiteY4" fmla="*/ 0 h 3106057"/>
              <a:gd name="connsiteX5" fmla="*/ 8763916 w 10994748"/>
              <a:gd name="connsiteY5" fmla="*/ 0 h 3106057"/>
              <a:gd name="connsiteX6" fmla="*/ 8763916 w 10994748"/>
              <a:gd name="connsiteY6" fmla="*/ 3106057 h 3106057"/>
              <a:gd name="connsiteX7" fmla="*/ 6693918 w 10994748"/>
              <a:gd name="connsiteY7" fmla="*/ 3106057 h 3106057"/>
              <a:gd name="connsiteX8" fmla="*/ 4462612 w 10994748"/>
              <a:gd name="connsiteY8" fmla="*/ 0 h 3106057"/>
              <a:gd name="connsiteX9" fmla="*/ 6532610 w 10994748"/>
              <a:gd name="connsiteY9" fmla="*/ 0 h 3106057"/>
              <a:gd name="connsiteX10" fmla="*/ 6532610 w 10994748"/>
              <a:gd name="connsiteY10" fmla="*/ 3106057 h 3106057"/>
              <a:gd name="connsiteX11" fmla="*/ 4462612 w 10994748"/>
              <a:gd name="connsiteY11" fmla="*/ 3106057 h 3106057"/>
              <a:gd name="connsiteX12" fmla="*/ 2231306 w 10994748"/>
              <a:gd name="connsiteY12" fmla="*/ 0 h 3106057"/>
              <a:gd name="connsiteX13" fmla="*/ 4301304 w 10994748"/>
              <a:gd name="connsiteY13" fmla="*/ 0 h 3106057"/>
              <a:gd name="connsiteX14" fmla="*/ 4301304 w 10994748"/>
              <a:gd name="connsiteY14" fmla="*/ 3106057 h 3106057"/>
              <a:gd name="connsiteX15" fmla="*/ 2231306 w 10994748"/>
              <a:gd name="connsiteY15" fmla="*/ 3106057 h 3106057"/>
              <a:gd name="connsiteX16" fmla="*/ 0 w 10994748"/>
              <a:gd name="connsiteY16" fmla="*/ 0 h 3106057"/>
              <a:gd name="connsiteX17" fmla="*/ 2069999 w 10994748"/>
              <a:gd name="connsiteY17" fmla="*/ 0 h 3106057"/>
              <a:gd name="connsiteX18" fmla="*/ 2069999 w 10994748"/>
              <a:gd name="connsiteY18" fmla="*/ 3106057 h 3106057"/>
              <a:gd name="connsiteX19" fmla="*/ 0 w 10994748"/>
              <a:gd name="connsiteY19" fmla="*/ 3106057 h 310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94748" h="3106057">
                <a:moveTo>
                  <a:pt x="8925224" y="0"/>
                </a:moveTo>
                <a:lnTo>
                  <a:pt x="10994748" y="0"/>
                </a:lnTo>
                <a:lnTo>
                  <a:pt x="10994748" y="3106057"/>
                </a:lnTo>
                <a:lnTo>
                  <a:pt x="8925224" y="3106057"/>
                </a:lnTo>
                <a:close/>
                <a:moveTo>
                  <a:pt x="6693918" y="0"/>
                </a:moveTo>
                <a:lnTo>
                  <a:pt x="8763916" y="0"/>
                </a:lnTo>
                <a:lnTo>
                  <a:pt x="8763916" y="3106057"/>
                </a:lnTo>
                <a:lnTo>
                  <a:pt x="6693918" y="3106057"/>
                </a:lnTo>
                <a:close/>
                <a:moveTo>
                  <a:pt x="4462612" y="0"/>
                </a:moveTo>
                <a:lnTo>
                  <a:pt x="6532610" y="0"/>
                </a:lnTo>
                <a:lnTo>
                  <a:pt x="6532610" y="3106057"/>
                </a:lnTo>
                <a:lnTo>
                  <a:pt x="4462612" y="3106057"/>
                </a:lnTo>
                <a:close/>
                <a:moveTo>
                  <a:pt x="2231306" y="0"/>
                </a:moveTo>
                <a:lnTo>
                  <a:pt x="4301304" y="0"/>
                </a:lnTo>
                <a:lnTo>
                  <a:pt x="4301304" y="3106057"/>
                </a:lnTo>
                <a:lnTo>
                  <a:pt x="2231306" y="3106057"/>
                </a:lnTo>
                <a:close/>
                <a:moveTo>
                  <a:pt x="0" y="0"/>
                </a:moveTo>
                <a:lnTo>
                  <a:pt x="2069999" y="0"/>
                </a:lnTo>
                <a:lnTo>
                  <a:pt x="2069999" y="3106057"/>
                </a:lnTo>
                <a:lnTo>
                  <a:pt x="0" y="3106057"/>
                </a:lnTo>
                <a:close/>
              </a:path>
            </a:pathLst>
          </a:custGeom>
        </p:spPr>
        <p:txBody>
          <a:bodyPr wrap="square">
            <a:noAutofit/>
          </a:bodyPr>
          <a:lstStyle>
            <a:lvl1pPr>
              <a:defRPr b="0" i="0">
                <a:ea typeface="Microsoft YaHei Regular" charset="-122"/>
              </a:defRPr>
            </a:lvl1pPr>
          </a:lstStyle>
          <a:p>
            <a:endParaRPr lang="zh-CN" altLang="en-US" dirty="0"/>
          </a:p>
        </p:txBody>
      </p:sp>
      <p:sp>
        <p:nvSpPr>
          <p:cNvPr id="9" name="文本框 8">
            <a:extLst>
              <a:ext uri="{FF2B5EF4-FFF2-40B4-BE49-F238E27FC236}">
                <a16:creationId xmlns:a16="http://schemas.microsoft.com/office/drawing/2014/main" id="{4D32327A-A337-491C-B3F6-451B7A552170}"/>
              </a:ext>
            </a:extLst>
          </p:cNvPr>
          <p:cNvSpPr txBox="1"/>
          <p:nvPr userDrawn="1"/>
        </p:nvSpPr>
        <p:spPr>
          <a:xfrm>
            <a:off x="440739" y="6201674"/>
            <a:ext cx="2391114" cy="338554"/>
          </a:xfrm>
          <a:prstGeom prst="rect">
            <a:avLst/>
          </a:prstGeom>
          <a:noFill/>
        </p:spPr>
        <p:txBody>
          <a:bodyPr wrap="square" rtlCol="0">
            <a:spAutoFit/>
          </a:bodyPr>
          <a:lstStyle/>
          <a:p>
            <a:pPr algn="dist"/>
            <a:r>
              <a:rPr kumimoji="1" lang="zh-CN" altLang="en-US" sz="1600" b="0" i="0" dirty="0">
                <a:solidFill>
                  <a:schemeClr val="tx1">
                    <a:lumMod val="65000"/>
                    <a:lumOff val="35000"/>
                  </a:schemeClr>
                </a:solidFill>
                <a:latin typeface="Microsoft YaHei Regular" charset="-122"/>
                <a:ea typeface="Microsoft YaHei Regular" charset="-122"/>
                <a:cs typeface="Microsoft YaHei Regular" charset="-122"/>
              </a:rPr>
              <a:t>大工至善</a:t>
            </a:r>
            <a:r>
              <a:rPr kumimoji="1" lang="en-US" altLang="zh-CN" sz="1600" b="0" i="0" dirty="0">
                <a:solidFill>
                  <a:schemeClr val="tx1">
                    <a:lumMod val="65000"/>
                    <a:lumOff val="35000"/>
                  </a:schemeClr>
                </a:solidFill>
                <a:latin typeface="Microsoft YaHei Regular" charset="-122"/>
                <a:ea typeface="Microsoft YaHei Regular" charset="-122"/>
                <a:cs typeface="Microsoft YaHei Regular" charset="-122"/>
              </a:rPr>
              <a:t>·</a:t>
            </a:r>
            <a:r>
              <a:rPr kumimoji="1" lang="zh-CN" altLang="en-US" sz="1600" b="0" i="0" dirty="0">
                <a:solidFill>
                  <a:schemeClr val="tx1">
                    <a:lumMod val="65000"/>
                    <a:lumOff val="35000"/>
                  </a:schemeClr>
                </a:solidFill>
                <a:latin typeface="Microsoft YaHei Regular" charset="-122"/>
                <a:ea typeface="Microsoft YaHei Regular" charset="-122"/>
                <a:cs typeface="Microsoft YaHei Regular" charset="-122"/>
              </a:rPr>
              <a:t>大学至真</a:t>
            </a:r>
          </a:p>
        </p:txBody>
      </p:sp>
      <p:pic>
        <p:nvPicPr>
          <p:cNvPr id="10" name="图片 9">
            <a:extLst>
              <a:ext uri="{FF2B5EF4-FFF2-40B4-BE49-F238E27FC236}">
                <a16:creationId xmlns:a16="http://schemas.microsoft.com/office/drawing/2014/main" id="{666E4E82-3F61-4849-B09C-0BD3F5AB88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7095" y="6058651"/>
            <a:ext cx="2206708" cy="651600"/>
          </a:xfrm>
          <a:prstGeom prst="rect">
            <a:avLst/>
          </a:prstGeom>
        </p:spPr>
      </p:pic>
      <p:sp>
        <p:nvSpPr>
          <p:cNvPr id="11" name="文本占位符 7">
            <a:extLst>
              <a:ext uri="{FF2B5EF4-FFF2-40B4-BE49-F238E27FC236}">
                <a16:creationId xmlns:a16="http://schemas.microsoft.com/office/drawing/2014/main" id="{E2A6EB54-B488-499B-BA76-7720CF7C8D52}"/>
              </a:ext>
            </a:extLst>
          </p:cNvPr>
          <p:cNvSpPr>
            <a:spLocks noGrp="1"/>
          </p:cNvSpPr>
          <p:nvPr>
            <p:ph type="body" sz="quarter" idx="11" hasCustomPrompt="1"/>
          </p:nvPr>
        </p:nvSpPr>
        <p:spPr>
          <a:xfrm>
            <a:off x="747876" y="450213"/>
            <a:ext cx="3833093" cy="338554"/>
          </a:xfrm>
          <a:prstGeom prst="rect">
            <a:avLst/>
          </a:prstGeom>
        </p:spPr>
        <p:txBody>
          <a:bodyPr/>
          <a:lstStyle>
            <a:lvl1pPr marL="0" indent="0">
              <a:buNone/>
              <a:defRPr sz="2000" b="0" i="0">
                <a:ea typeface="Microsoft YaHei Regular" charset="-122"/>
              </a:defRPr>
            </a:lvl1pPr>
          </a:lstStyle>
          <a:p>
            <a:pPr lvl="0"/>
            <a:r>
              <a:rPr lang="zh-CN" altLang="en-US" dirty="0"/>
              <a:t>单击此处输入中文标题</a:t>
            </a:r>
          </a:p>
        </p:txBody>
      </p:sp>
      <p:sp>
        <p:nvSpPr>
          <p:cNvPr id="12" name="文本占位符 7">
            <a:extLst>
              <a:ext uri="{FF2B5EF4-FFF2-40B4-BE49-F238E27FC236}">
                <a16:creationId xmlns:a16="http://schemas.microsoft.com/office/drawing/2014/main" id="{5B6F1A8B-B4D6-47A0-A050-3280895752A7}"/>
              </a:ext>
            </a:extLst>
          </p:cNvPr>
          <p:cNvSpPr>
            <a:spLocks noGrp="1"/>
          </p:cNvSpPr>
          <p:nvPr>
            <p:ph type="body" sz="quarter" idx="12" hasCustomPrompt="1"/>
          </p:nvPr>
        </p:nvSpPr>
        <p:spPr>
          <a:xfrm>
            <a:off x="747876" y="808128"/>
            <a:ext cx="3833093" cy="338554"/>
          </a:xfrm>
          <a:prstGeom prst="rect">
            <a:avLst/>
          </a:prstGeom>
        </p:spPr>
        <p:txBody>
          <a:bodyPr/>
          <a:lstStyle>
            <a:lvl1pPr marL="0" indent="0">
              <a:buNone/>
              <a:defRPr sz="1400" b="0" i="0">
                <a:latin typeface="+mj-lt"/>
                <a:ea typeface="Microsoft YaHei Regular" charset="-122"/>
              </a:defRPr>
            </a:lvl1pPr>
          </a:lstStyle>
          <a:p>
            <a:pPr lvl="0"/>
            <a:r>
              <a:rPr lang="en-US" altLang="zh-CN" dirty="0"/>
              <a:t>Click to type slide title</a:t>
            </a:r>
            <a:endParaRPr lang="zh-CN" altLang="en-US" dirty="0"/>
          </a:p>
        </p:txBody>
      </p:sp>
      <p:sp>
        <p:nvSpPr>
          <p:cNvPr id="13" name="圆角矩形 1">
            <a:extLst>
              <a:ext uri="{FF2B5EF4-FFF2-40B4-BE49-F238E27FC236}">
                <a16:creationId xmlns:a16="http://schemas.microsoft.com/office/drawing/2014/main" id="{BFE60D3C-B0FD-46C3-87C2-72BED5DBE63F}"/>
              </a:ext>
            </a:extLst>
          </p:cNvPr>
          <p:cNvSpPr/>
          <p:nvPr userDrawn="1"/>
        </p:nvSpPr>
        <p:spPr>
          <a:xfrm>
            <a:off x="534791" y="450213"/>
            <a:ext cx="111755" cy="653531"/>
          </a:xfrm>
          <a:prstGeom prst="roundRect">
            <a:avLst>
              <a:gd name="adj" fmla="val 50000"/>
            </a:avLst>
          </a:prstGeom>
          <a:solidFill>
            <a:schemeClr val="accent1"/>
          </a:solidFill>
          <a:ln w="19050" cap="flat">
            <a:noFill/>
            <a:prstDash val="solid"/>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0" i="0" dirty="0">
              <a:solidFill>
                <a:prstClr val="black"/>
              </a:solidFill>
              <a:ea typeface="Microsoft YaHei Regular" charset="-122"/>
            </a:endParaRPr>
          </a:p>
        </p:txBody>
      </p:sp>
    </p:spTree>
    <p:extLst>
      <p:ext uri="{BB962C8B-B14F-4D97-AF65-F5344CB8AC3E}">
        <p14:creationId xmlns:p14="http://schemas.microsoft.com/office/powerpoint/2010/main" val="2760723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0" y="0"/>
            <a:ext cx="6677151" cy="6858000"/>
          </a:xfrm>
          <a:prstGeom prst="rect">
            <a:avLst/>
          </a:prstGeom>
        </p:spPr>
        <p:txBody>
          <a:bodyPr/>
          <a:lstStyle>
            <a:lvl1pPr>
              <a:defRPr b="0" i="0">
                <a:ea typeface="Microsoft YaHei Regular" charset="-122"/>
              </a:defRPr>
            </a:lvl1pPr>
          </a:lstStyle>
          <a:p>
            <a:endParaRPr kumimoji="1" lang="zh-CN" altLang="en-US" dirty="0"/>
          </a:p>
        </p:txBody>
      </p:sp>
    </p:spTree>
    <p:extLst>
      <p:ext uri="{BB962C8B-B14F-4D97-AF65-F5344CB8AC3E}">
        <p14:creationId xmlns:p14="http://schemas.microsoft.com/office/powerpoint/2010/main" val="1010510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矩形 5"/>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ea typeface="Microsoft YaHei Regular" charset="-122"/>
            </a:endParaRPr>
          </a:p>
        </p:txBody>
      </p:sp>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47849" y="6059039"/>
            <a:ext cx="2205954" cy="651212"/>
          </a:xfrm>
          <a:prstGeom prst="rect">
            <a:avLst/>
          </a:prstGeom>
        </p:spPr>
      </p:pic>
      <p:sp>
        <p:nvSpPr>
          <p:cNvPr id="8" name="圆角矩形 7"/>
          <p:cNvSpPr/>
          <p:nvPr userDrawn="1"/>
        </p:nvSpPr>
        <p:spPr>
          <a:xfrm>
            <a:off x="534791" y="450213"/>
            <a:ext cx="111755" cy="653531"/>
          </a:xfrm>
          <a:prstGeom prst="roundRect">
            <a:avLst>
              <a:gd name="adj" fmla="val 50000"/>
            </a:avLst>
          </a:prstGeom>
          <a:solidFill>
            <a:schemeClr val="accent1"/>
          </a:solidFill>
          <a:ln w="19050" cap="flat">
            <a:noFill/>
            <a:prstDash val="solid"/>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0" i="0" dirty="0">
              <a:solidFill>
                <a:prstClr val="black"/>
              </a:solidFill>
              <a:ea typeface="Microsoft YaHei Regular" charset="-122"/>
            </a:endParaRPr>
          </a:p>
        </p:txBody>
      </p:sp>
      <p:sp>
        <p:nvSpPr>
          <p:cNvPr id="9" name="文本占位符 7">
            <a:extLst>
              <a:ext uri="{FF2B5EF4-FFF2-40B4-BE49-F238E27FC236}">
                <a16:creationId xmlns:a16="http://schemas.microsoft.com/office/drawing/2014/main" id="{C27A86A9-2443-495F-A71C-48457F835AFE}"/>
              </a:ext>
            </a:extLst>
          </p:cNvPr>
          <p:cNvSpPr>
            <a:spLocks noGrp="1"/>
          </p:cNvSpPr>
          <p:nvPr>
            <p:ph type="body" sz="quarter" idx="11" hasCustomPrompt="1"/>
          </p:nvPr>
        </p:nvSpPr>
        <p:spPr>
          <a:xfrm>
            <a:off x="747876" y="450213"/>
            <a:ext cx="3833093" cy="338554"/>
          </a:xfrm>
          <a:prstGeom prst="rect">
            <a:avLst/>
          </a:prstGeom>
        </p:spPr>
        <p:txBody>
          <a:bodyPr/>
          <a:lstStyle>
            <a:lvl1pPr marL="0" indent="0">
              <a:buNone/>
              <a:defRPr sz="2000" b="0" i="0">
                <a:ea typeface="Microsoft YaHei Regular" charset="-122"/>
              </a:defRPr>
            </a:lvl1pPr>
          </a:lstStyle>
          <a:p>
            <a:pPr lvl="0"/>
            <a:r>
              <a:rPr lang="zh-CN" altLang="en-US" dirty="0"/>
              <a:t>单击此处输入中文标题</a:t>
            </a:r>
          </a:p>
        </p:txBody>
      </p:sp>
      <p:sp>
        <p:nvSpPr>
          <p:cNvPr id="10" name="文本占位符 7">
            <a:extLst>
              <a:ext uri="{FF2B5EF4-FFF2-40B4-BE49-F238E27FC236}">
                <a16:creationId xmlns:a16="http://schemas.microsoft.com/office/drawing/2014/main" id="{FB8F899A-FB09-4F74-BDD2-BCBE881C979C}"/>
              </a:ext>
            </a:extLst>
          </p:cNvPr>
          <p:cNvSpPr>
            <a:spLocks noGrp="1"/>
          </p:cNvSpPr>
          <p:nvPr>
            <p:ph type="body" sz="quarter" idx="12" hasCustomPrompt="1"/>
          </p:nvPr>
        </p:nvSpPr>
        <p:spPr>
          <a:xfrm>
            <a:off x="747876" y="808128"/>
            <a:ext cx="3833093" cy="338554"/>
          </a:xfrm>
          <a:prstGeom prst="rect">
            <a:avLst/>
          </a:prstGeom>
        </p:spPr>
        <p:txBody>
          <a:bodyPr/>
          <a:lstStyle>
            <a:lvl1pPr marL="0" indent="0">
              <a:buNone/>
              <a:defRPr sz="1400" b="0" i="0">
                <a:latin typeface="+mj-lt"/>
                <a:ea typeface="Microsoft YaHei Regular" charset="-122"/>
              </a:defRPr>
            </a:lvl1pPr>
          </a:lstStyle>
          <a:p>
            <a:pPr lvl="0"/>
            <a:r>
              <a:rPr lang="en-US" altLang="zh-CN" dirty="0"/>
              <a:t>Click to type slide title</a:t>
            </a:r>
            <a:endParaRPr lang="zh-CN" altLang="en-US" dirty="0"/>
          </a:p>
        </p:txBody>
      </p:sp>
      <p:sp>
        <p:nvSpPr>
          <p:cNvPr id="11" name="文本框 10"/>
          <p:cNvSpPr txBox="1"/>
          <p:nvPr userDrawn="1"/>
        </p:nvSpPr>
        <p:spPr>
          <a:xfrm>
            <a:off x="440739" y="6201674"/>
            <a:ext cx="2391114" cy="338554"/>
          </a:xfrm>
          <a:prstGeom prst="rect">
            <a:avLst/>
          </a:prstGeom>
          <a:noFill/>
        </p:spPr>
        <p:txBody>
          <a:bodyPr wrap="square" rtlCol="0">
            <a:spAutoFit/>
          </a:bodyPr>
          <a:lstStyle/>
          <a:p>
            <a:pPr algn="dist"/>
            <a:r>
              <a:rPr kumimoji="1" lang="zh-CN" altLang="en-US" sz="1600" b="0" i="0" dirty="0">
                <a:solidFill>
                  <a:schemeClr val="tx1">
                    <a:lumMod val="65000"/>
                    <a:lumOff val="35000"/>
                  </a:schemeClr>
                </a:solidFill>
                <a:latin typeface="Microsoft YaHei Regular" charset="-122"/>
                <a:ea typeface="Microsoft YaHei Regular" charset="-122"/>
                <a:cs typeface="Microsoft YaHei Regular" charset="-122"/>
              </a:rPr>
              <a:t>大工至善</a:t>
            </a:r>
            <a:r>
              <a:rPr kumimoji="1" lang="en-US" altLang="zh-CN" sz="1600" b="0" i="0" dirty="0">
                <a:solidFill>
                  <a:schemeClr val="tx1">
                    <a:lumMod val="65000"/>
                    <a:lumOff val="35000"/>
                  </a:schemeClr>
                </a:solidFill>
                <a:latin typeface="Microsoft YaHei Regular" charset="-122"/>
                <a:ea typeface="Microsoft YaHei Regular" charset="-122"/>
                <a:cs typeface="Microsoft YaHei Regular" charset="-122"/>
              </a:rPr>
              <a:t>·</a:t>
            </a:r>
            <a:r>
              <a:rPr kumimoji="1" lang="zh-CN" altLang="en-US" sz="1600" b="0" i="0" dirty="0">
                <a:solidFill>
                  <a:schemeClr val="tx1">
                    <a:lumMod val="65000"/>
                    <a:lumOff val="35000"/>
                  </a:schemeClr>
                </a:solidFill>
                <a:latin typeface="Microsoft YaHei Regular" charset="-122"/>
                <a:ea typeface="Microsoft YaHei Regular" charset="-122"/>
                <a:cs typeface="Microsoft YaHei Regular" charset="-122"/>
              </a:rPr>
              <a:t>大学至真</a:t>
            </a:r>
          </a:p>
        </p:txBody>
      </p:sp>
      <p:sp>
        <p:nvSpPr>
          <p:cNvPr id="13" name="图片占位符 4"/>
          <p:cNvSpPr>
            <a:spLocks noGrp="1"/>
          </p:cNvSpPr>
          <p:nvPr>
            <p:ph type="pic" sz="quarter" idx="10"/>
          </p:nvPr>
        </p:nvSpPr>
        <p:spPr>
          <a:xfrm>
            <a:off x="1021005" y="3309773"/>
            <a:ext cx="3960000" cy="2628000"/>
          </a:xfrm>
          <a:prstGeom prst="rect">
            <a:avLst/>
          </a:prstGeom>
        </p:spPr>
        <p:txBody>
          <a:bodyPr/>
          <a:lstStyle>
            <a:lvl1pPr>
              <a:defRPr b="0" i="0">
                <a:ea typeface="Microsoft YaHei Regular" charset="-122"/>
              </a:defRPr>
            </a:lvl1pPr>
          </a:lstStyle>
          <a:p>
            <a:endParaRPr kumimoji="1" lang="zh-CN" altLang="en-US" dirty="0"/>
          </a:p>
        </p:txBody>
      </p:sp>
      <p:sp>
        <p:nvSpPr>
          <p:cNvPr id="14" name="图片占位符 4"/>
          <p:cNvSpPr>
            <a:spLocks noGrp="1"/>
          </p:cNvSpPr>
          <p:nvPr>
            <p:ph type="pic" sz="quarter" idx="13"/>
          </p:nvPr>
        </p:nvSpPr>
        <p:spPr>
          <a:xfrm>
            <a:off x="7231235" y="3309773"/>
            <a:ext cx="3960000" cy="2627069"/>
          </a:xfrm>
          <a:prstGeom prst="rect">
            <a:avLst/>
          </a:prstGeom>
        </p:spPr>
        <p:txBody>
          <a:bodyPr/>
          <a:lstStyle>
            <a:lvl1pPr>
              <a:defRPr b="0" i="0">
                <a:ea typeface="Microsoft YaHei Regular" charset="-122"/>
              </a:defRPr>
            </a:lvl1pPr>
          </a:lstStyle>
          <a:p>
            <a:endParaRPr kumimoji="1" lang="zh-CN" altLang="en-US" dirty="0"/>
          </a:p>
        </p:txBody>
      </p:sp>
    </p:spTree>
    <p:extLst>
      <p:ext uri="{BB962C8B-B14F-4D97-AF65-F5344CB8AC3E}">
        <p14:creationId xmlns:p14="http://schemas.microsoft.com/office/powerpoint/2010/main" val="2194654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D2BB2F8-5BF0-4B60-AE8D-5893159333D7}"/>
              </a:ext>
            </a:extLst>
          </p:cNvPr>
          <p:cNvSpPr/>
          <p:nvPr userDrawn="1"/>
        </p:nvSpPr>
        <p:spPr>
          <a:xfrm>
            <a:off x="7448550" y="0"/>
            <a:ext cx="378548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ea typeface="Microsoft YaHei Regular" charset="-122"/>
            </a:endParaRPr>
          </a:p>
        </p:txBody>
      </p:sp>
      <p:sp>
        <p:nvSpPr>
          <p:cNvPr id="7" name="圆角矩形 6"/>
          <p:cNvSpPr/>
          <p:nvPr userDrawn="1"/>
        </p:nvSpPr>
        <p:spPr>
          <a:xfrm>
            <a:off x="534791" y="450213"/>
            <a:ext cx="111755" cy="653531"/>
          </a:xfrm>
          <a:prstGeom prst="roundRect">
            <a:avLst>
              <a:gd name="adj" fmla="val 50000"/>
            </a:avLst>
          </a:prstGeom>
          <a:solidFill>
            <a:schemeClr val="accent1"/>
          </a:solidFill>
          <a:ln w="19050" cap="flat">
            <a:noFill/>
            <a:prstDash val="solid"/>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0" i="0" dirty="0">
              <a:solidFill>
                <a:prstClr val="black"/>
              </a:solidFill>
              <a:ea typeface="Microsoft YaHei Regular" charset="-122"/>
            </a:endParaRPr>
          </a:p>
        </p:txBody>
      </p:sp>
      <p:sp>
        <p:nvSpPr>
          <p:cNvPr id="8" name="文本占位符 7">
            <a:extLst>
              <a:ext uri="{FF2B5EF4-FFF2-40B4-BE49-F238E27FC236}">
                <a16:creationId xmlns:a16="http://schemas.microsoft.com/office/drawing/2014/main" id="{C27A86A9-2443-495F-A71C-48457F835AFE}"/>
              </a:ext>
            </a:extLst>
          </p:cNvPr>
          <p:cNvSpPr>
            <a:spLocks noGrp="1"/>
          </p:cNvSpPr>
          <p:nvPr>
            <p:ph type="body" sz="quarter" idx="11" hasCustomPrompt="1"/>
          </p:nvPr>
        </p:nvSpPr>
        <p:spPr>
          <a:xfrm>
            <a:off x="747876" y="450213"/>
            <a:ext cx="3833093" cy="338554"/>
          </a:xfrm>
          <a:prstGeom prst="rect">
            <a:avLst/>
          </a:prstGeom>
        </p:spPr>
        <p:txBody>
          <a:bodyPr/>
          <a:lstStyle>
            <a:lvl1pPr marL="0" indent="0">
              <a:buNone/>
              <a:defRPr sz="2000" b="0" i="0">
                <a:ea typeface="Microsoft YaHei Regular" charset="-122"/>
              </a:defRPr>
            </a:lvl1pPr>
          </a:lstStyle>
          <a:p>
            <a:pPr lvl="0"/>
            <a:r>
              <a:rPr lang="zh-CN" altLang="en-US" dirty="0"/>
              <a:t>单击此处输入中文标题</a:t>
            </a:r>
          </a:p>
        </p:txBody>
      </p:sp>
      <p:sp>
        <p:nvSpPr>
          <p:cNvPr id="9" name="文本占位符 7">
            <a:extLst>
              <a:ext uri="{FF2B5EF4-FFF2-40B4-BE49-F238E27FC236}">
                <a16:creationId xmlns:a16="http://schemas.microsoft.com/office/drawing/2014/main" id="{FB8F899A-FB09-4F74-BDD2-BCBE881C979C}"/>
              </a:ext>
            </a:extLst>
          </p:cNvPr>
          <p:cNvSpPr>
            <a:spLocks noGrp="1"/>
          </p:cNvSpPr>
          <p:nvPr>
            <p:ph type="body" sz="quarter" idx="12" hasCustomPrompt="1"/>
          </p:nvPr>
        </p:nvSpPr>
        <p:spPr>
          <a:xfrm>
            <a:off x="747876" y="808128"/>
            <a:ext cx="3833093" cy="338554"/>
          </a:xfrm>
          <a:prstGeom prst="rect">
            <a:avLst/>
          </a:prstGeom>
        </p:spPr>
        <p:txBody>
          <a:bodyPr/>
          <a:lstStyle>
            <a:lvl1pPr marL="0" indent="0">
              <a:buNone/>
              <a:defRPr sz="1400" b="0" i="0">
                <a:latin typeface="+mj-lt"/>
                <a:ea typeface="Microsoft YaHei Regular" charset="-122"/>
              </a:defRPr>
            </a:lvl1pPr>
          </a:lstStyle>
          <a:p>
            <a:pPr lvl="0"/>
            <a:r>
              <a:rPr lang="en-US" altLang="zh-CN" dirty="0"/>
              <a:t>Click to type slide title</a:t>
            </a:r>
            <a:endParaRPr lang="zh-CN" altLang="en-US" dirty="0"/>
          </a:p>
        </p:txBody>
      </p:sp>
      <p:sp>
        <p:nvSpPr>
          <p:cNvPr id="14" name="图片占位符 10"/>
          <p:cNvSpPr>
            <a:spLocks noGrp="1"/>
          </p:cNvSpPr>
          <p:nvPr>
            <p:ph type="pic" sz="quarter" idx="13"/>
          </p:nvPr>
        </p:nvSpPr>
        <p:spPr>
          <a:xfrm>
            <a:off x="7695240" y="0"/>
            <a:ext cx="3272418" cy="2181612"/>
          </a:xfrm>
          <a:prstGeom prst="rect">
            <a:avLst/>
          </a:prstGeom>
        </p:spPr>
        <p:txBody>
          <a:bodyPr/>
          <a:lstStyle>
            <a:lvl1pPr>
              <a:defRPr b="0" i="0">
                <a:ea typeface="Microsoft YaHei Regular" charset="-122"/>
              </a:defRPr>
            </a:lvl1pPr>
          </a:lstStyle>
          <a:p>
            <a:endParaRPr kumimoji="1" lang="zh-CN" altLang="en-US" dirty="0"/>
          </a:p>
        </p:txBody>
      </p:sp>
      <p:sp>
        <p:nvSpPr>
          <p:cNvPr id="15" name="图片占位符 10"/>
          <p:cNvSpPr>
            <a:spLocks noGrp="1"/>
          </p:cNvSpPr>
          <p:nvPr>
            <p:ph type="pic" sz="quarter" idx="14"/>
          </p:nvPr>
        </p:nvSpPr>
        <p:spPr>
          <a:xfrm>
            <a:off x="7695240" y="2338194"/>
            <a:ext cx="3272418" cy="2181612"/>
          </a:xfrm>
          <a:prstGeom prst="rect">
            <a:avLst/>
          </a:prstGeom>
        </p:spPr>
        <p:txBody>
          <a:bodyPr/>
          <a:lstStyle>
            <a:lvl1pPr>
              <a:defRPr b="0" i="0">
                <a:ea typeface="Microsoft YaHei Regular" charset="-122"/>
              </a:defRPr>
            </a:lvl1pPr>
          </a:lstStyle>
          <a:p>
            <a:endParaRPr kumimoji="1" lang="zh-CN" altLang="en-US" dirty="0"/>
          </a:p>
        </p:txBody>
      </p:sp>
      <p:sp>
        <p:nvSpPr>
          <p:cNvPr id="16" name="图片占位符 10"/>
          <p:cNvSpPr>
            <a:spLocks noGrp="1"/>
          </p:cNvSpPr>
          <p:nvPr>
            <p:ph type="pic" sz="quarter" idx="15"/>
          </p:nvPr>
        </p:nvSpPr>
        <p:spPr>
          <a:xfrm>
            <a:off x="7695240" y="4676388"/>
            <a:ext cx="3272418" cy="2181612"/>
          </a:xfrm>
          <a:prstGeom prst="rect">
            <a:avLst/>
          </a:prstGeom>
        </p:spPr>
        <p:txBody>
          <a:bodyPr/>
          <a:lstStyle>
            <a:lvl1pPr>
              <a:defRPr b="0" i="0">
                <a:ea typeface="Microsoft YaHei Regular" charset="-122"/>
              </a:defRPr>
            </a:lvl1pPr>
          </a:lstStyle>
          <a:p>
            <a:endParaRPr kumimoji="1" lang="zh-CN" altLang="en-US" dirty="0"/>
          </a:p>
        </p:txBody>
      </p:sp>
      <p:sp>
        <p:nvSpPr>
          <p:cNvPr id="17" name="文本框 16"/>
          <p:cNvSpPr txBox="1"/>
          <p:nvPr userDrawn="1"/>
        </p:nvSpPr>
        <p:spPr>
          <a:xfrm>
            <a:off x="440739" y="6201674"/>
            <a:ext cx="2391114" cy="338554"/>
          </a:xfrm>
          <a:prstGeom prst="rect">
            <a:avLst/>
          </a:prstGeom>
          <a:noFill/>
        </p:spPr>
        <p:txBody>
          <a:bodyPr wrap="square" rtlCol="0">
            <a:spAutoFit/>
          </a:bodyPr>
          <a:lstStyle/>
          <a:p>
            <a:pPr algn="dist"/>
            <a:r>
              <a:rPr kumimoji="1" lang="zh-CN" altLang="en-US" sz="1600" b="0" i="0" dirty="0">
                <a:solidFill>
                  <a:schemeClr val="tx1">
                    <a:lumMod val="65000"/>
                    <a:lumOff val="35000"/>
                  </a:schemeClr>
                </a:solidFill>
                <a:latin typeface="Microsoft YaHei Regular" charset="-122"/>
                <a:ea typeface="Microsoft YaHei Regular" charset="-122"/>
                <a:cs typeface="Microsoft YaHei Regular" charset="-122"/>
              </a:rPr>
              <a:t>大工至善</a:t>
            </a:r>
            <a:r>
              <a:rPr kumimoji="1" lang="en-US" altLang="zh-CN" sz="1600" b="0" i="0" dirty="0">
                <a:solidFill>
                  <a:schemeClr val="tx1">
                    <a:lumMod val="65000"/>
                    <a:lumOff val="35000"/>
                  </a:schemeClr>
                </a:solidFill>
                <a:latin typeface="Microsoft YaHei Regular" charset="-122"/>
                <a:ea typeface="Microsoft YaHei Regular" charset="-122"/>
                <a:cs typeface="Microsoft YaHei Regular" charset="-122"/>
              </a:rPr>
              <a:t>·</a:t>
            </a:r>
            <a:r>
              <a:rPr kumimoji="1" lang="zh-CN" altLang="en-US" sz="1600" b="0" i="0" dirty="0">
                <a:solidFill>
                  <a:schemeClr val="tx1">
                    <a:lumMod val="65000"/>
                    <a:lumOff val="35000"/>
                  </a:schemeClr>
                </a:solidFill>
                <a:latin typeface="Microsoft YaHei Regular" charset="-122"/>
                <a:ea typeface="Microsoft YaHei Regular" charset="-122"/>
                <a:cs typeface="Microsoft YaHei Regular" charset="-122"/>
              </a:rPr>
              <a:t>大学至真</a:t>
            </a:r>
          </a:p>
        </p:txBody>
      </p:sp>
    </p:spTree>
    <p:extLst>
      <p:ext uri="{BB962C8B-B14F-4D97-AF65-F5344CB8AC3E}">
        <p14:creationId xmlns:p14="http://schemas.microsoft.com/office/powerpoint/2010/main" val="27306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406032"/>
      </p:ext>
    </p:extLst>
  </p:cSld>
  <p:clrMap bg1="lt1" tx1="dk1" bg2="lt2" tx2="dk2" accent1="accent1" accent2="accent2" accent3="accent3" accent4="accent4" accent5="accent5" accent6="accent6" hlink="hlink" folHlink="folHlink"/>
  <p:sldLayoutIdLst>
    <p:sldLayoutId id="2147483677" r:id="rId1"/>
    <p:sldLayoutId id="2147483691" r:id="rId2"/>
    <p:sldLayoutId id="2147483692" r:id="rId3"/>
    <p:sldLayoutId id="2147483693" r:id="rId4"/>
    <p:sldLayoutId id="2147483678" r:id="rId5"/>
    <p:sldLayoutId id="2147483680" r:id="rId6"/>
    <p:sldLayoutId id="2147483682" r:id="rId7"/>
    <p:sldLayoutId id="2147483688" r:id="rId8"/>
    <p:sldLayoutId id="2147483694" r:id="rId9"/>
    <p:sldLayoutId id="2147483695" r:id="rId10"/>
    <p:sldLayoutId id="2147483697" r:id="rId11"/>
    <p:sldLayoutId id="2147483698" r:id="rId12"/>
    <p:sldLayoutId id="2147483699" r:id="rId13"/>
    <p:sldLayoutId id="2147483696"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icrosoft YaHei Regular" charset="-122"/>
              </a:defRPr>
            </a:lvl1pPr>
          </a:lstStyle>
          <a:p>
            <a:fld id="{C764DE79-268F-4C1A-8933-263129D2AF90}" type="datetimeFigureOut">
              <a:rPr lang="en-US" smtClean="0"/>
              <a:pPr/>
              <a:t>5/13/2020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icrosoft YaHei Regular" charset="-122"/>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icrosoft YaHei Regular" charset="-122"/>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8442754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4" r:id="rId13"/>
    <p:sldLayoutId id="2147483715" r:id="rId14"/>
    <p:sldLayoutId id="2147483716" r:id="rId15"/>
  </p:sldLayoutIdLst>
  <p:transition spd="slow">
    <p:push dir="u"/>
  </p:transition>
  <p:txStyles>
    <p:titleStyle>
      <a:lvl1pPr algn="l" defTabSz="914400" rtl="0" eaLnBrk="1" latinLnBrk="0" hangingPunct="1">
        <a:lnSpc>
          <a:spcPct val="90000"/>
        </a:lnSpc>
        <a:spcBef>
          <a:spcPct val="0"/>
        </a:spcBef>
        <a:buNone/>
        <a:defRPr sz="4400" b="0" i="0" kern="1200">
          <a:solidFill>
            <a:schemeClr val="tx1"/>
          </a:solidFill>
          <a:latin typeface="Microsoft YaHei Regular" charset="-122"/>
          <a:ea typeface="Microsoft YaHei Regular"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icrosoft YaHei Regular" charset="-122"/>
          <a:ea typeface="Arial 常规体"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icrosoft YaHei Regular" charset="-122"/>
          <a:ea typeface="Arial 常规体"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icrosoft YaHei Regular" charset="-122"/>
          <a:ea typeface="Arial 常规体"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crosoft YaHei Regular" charset="-122"/>
          <a:ea typeface="Arial 常规体"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crosoft YaHei Regular" charset="-122"/>
          <a:ea typeface="Arial 常规体"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967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408970"/>
      </p:ext>
    </p:extLst>
  </p:cSld>
  <p:clrMap bg1="lt1" tx1="dk1" bg2="lt2" tx2="dk2" accent1="accent1" accent2="accent2" accent3="accent3" accent4="accent4" accent5="accent5" accent6="accent6" hlink="hlink" folHlink="folHlink"/>
  <p:sldLayoutIdLst>
    <p:sldLayoutId id="2147483722" r:id="rId1"/>
    <p:sldLayoutId id="214748372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png"/><Relationship Id="rId5" Type="http://schemas.microsoft.com/office/2007/relationships/hdphoto" Target="../media/hdphoto4.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52.jpe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chart" Target="../charts/chart2.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06"/>
            <a:ext cx="12192000" cy="6857194"/>
          </a:xfrm>
          <a:prstGeom prst="rect">
            <a:avLst/>
          </a:prstGeom>
          <a:solidFill>
            <a:srgbClr val="0070C0"/>
          </a:solidFill>
          <a:ln>
            <a:noFill/>
          </a:ln>
        </p:spPr>
      </p:pic>
      <p:sp>
        <p:nvSpPr>
          <p:cNvPr id="15" name="矩形 14"/>
          <p:cNvSpPr/>
          <p:nvPr/>
        </p:nvSpPr>
        <p:spPr>
          <a:xfrm>
            <a:off x="0" y="0"/>
            <a:ext cx="12192000" cy="6857999"/>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pic>
        <p:nvPicPr>
          <p:cNvPr id="19" name="图片 18"/>
          <p:cNvPicPr>
            <a:picLocks noChangeAspect="1"/>
          </p:cNvPicPr>
          <p:nvPr/>
        </p:nvPicPr>
        <p:blipFill rotWithShape="1">
          <a:blip r:embed="rId4" cstate="screen">
            <a:alphaModFix amt="35000"/>
            <a:extLst>
              <a:ext uri="{28A0092B-C50C-407E-A947-70E740481C1C}">
                <a14:useLocalDpi xmlns:a14="http://schemas.microsoft.com/office/drawing/2010/main"/>
              </a:ext>
            </a:extLst>
          </a:blip>
          <a:srcRect/>
          <a:stretch/>
        </p:blipFill>
        <p:spPr>
          <a:xfrm>
            <a:off x="0" y="6557"/>
            <a:ext cx="12192000" cy="6858000"/>
          </a:xfrm>
          <a:prstGeom prst="rect">
            <a:avLst/>
          </a:prstGeom>
        </p:spPr>
      </p:pic>
      <p:pic>
        <p:nvPicPr>
          <p:cNvPr id="12" name="图片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806"/>
            <a:ext cx="7453222" cy="6858000"/>
          </a:xfrm>
          <a:prstGeom prst="rect">
            <a:avLst/>
          </a:prstGeom>
        </p:spPr>
      </p:pic>
      <p:sp>
        <p:nvSpPr>
          <p:cNvPr id="6" name="文本框 5"/>
          <p:cNvSpPr txBox="1"/>
          <p:nvPr/>
        </p:nvSpPr>
        <p:spPr>
          <a:xfrm>
            <a:off x="5178782" y="3006490"/>
            <a:ext cx="6176244" cy="584775"/>
          </a:xfrm>
          <a:prstGeom prst="rect">
            <a:avLst/>
          </a:prstGeom>
          <a:noFill/>
        </p:spPr>
        <p:txBody>
          <a:bodyPr wrap="square" rtlCol="0">
            <a:spAutoFit/>
          </a:bodyPr>
          <a:lstStyle/>
          <a:p>
            <a:pPr algn="ctr"/>
            <a:r>
              <a:rPr kumimoji="1" lang="zh-CN" altLang="en-US" sz="3200" dirty="0">
                <a:solidFill>
                  <a:schemeClr val="bg1"/>
                </a:solidFill>
                <a:latin typeface="Microsoft YaHei Bold" charset="-122"/>
                <a:ea typeface="Microsoft YaHei Bold" charset="-122"/>
                <a:cs typeface="Microsoft YaHei Regular" charset="-122"/>
              </a:rPr>
              <a:t>毕业论文答辩专用模板标题内容</a:t>
            </a:r>
          </a:p>
        </p:txBody>
      </p:sp>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27623" y="664841"/>
            <a:ext cx="1878562" cy="1878562"/>
          </a:xfrm>
          <a:prstGeom prst="rect">
            <a:avLst/>
          </a:prstGeom>
        </p:spPr>
      </p:pic>
      <p:sp>
        <p:nvSpPr>
          <p:cNvPr id="9" name="圆角矩形 8"/>
          <p:cNvSpPr/>
          <p:nvPr/>
        </p:nvSpPr>
        <p:spPr>
          <a:xfrm>
            <a:off x="6014401" y="2568578"/>
            <a:ext cx="4505007"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r>
              <a:rPr kumimoji="1" lang="en-US" altLang="zh-CN" dirty="0">
                <a:ea typeface="Microsoft YaHei Regular" charset="-122"/>
              </a:rPr>
              <a:t>2020</a:t>
            </a:r>
            <a:r>
              <a:rPr kumimoji="1" lang="zh-CN" altLang="en-US" dirty="0">
                <a:ea typeface="Microsoft YaHei Regular" charset="-122"/>
              </a:rPr>
              <a:t>级毕业生论文答辩</a:t>
            </a:r>
          </a:p>
        </p:txBody>
      </p:sp>
      <p:grpSp>
        <p:nvGrpSpPr>
          <p:cNvPr id="7" name="组 6"/>
          <p:cNvGrpSpPr/>
          <p:nvPr/>
        </p:nvGrpSpPr>
        <p:grpSpPr>
          <a:xfrm>
            <a:off x="5888896" y="3940483"/>
            <a:ext cx="2538824" cy="396712"/>
            <a:chOff x="5888896" y="4077648"/>
            <a:chExt cx="2538824" cy="396712"/>
          </a:xfrm>
        </p:grpSpPr>
        <p:sp>
          <p:nvSpPr>
            <p:cNvPr id="11" name="rudder_739">
              <a:extLst>
                <a:ext uri="{FF2B5EF4-FFF2-40B4-BE49-F238E27FC236}">
                  <a16:creationId xmlns:a16="http://schemas.microsoft.com/office/drawing/2014/main" id="{54405246-CCE2-4201-BBB1-D3F3EB6E740D}"/>
                </a:ext>
              </a:extLst>
            </p:cNvPr>
            <p:cNvSpPr>
              <a:spLocks noChangeAspect="1"/>
            </p:cNvSpPr>
            <p:nvPr/>
          </p:nvSpPr>
          <p:spPr>
            <a:xfrm>
              <a:off x="5888896" y="4078360"/>
              <a:ext cx="396000" cy="396000"/>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Microsoft YaHei Regular" charset="-122"/>
              </a:endParaRPr>
            </a:p>
          </p:txBody>
        </p:sp>
        <p:sp>
          <p:nvSpPr>
            <p:cNvPr id="13" name="矩形 12"/>
            <p:cNvSpPr/>
            <p:nvPr/>
          </p:nvSpPr>
          <p:spPr>
            <a:xfrm>
              <a:off x="6284896" y="4077648"/>
              <a:ext cx="2142824" cy="369332"/>
            </a:xfrm>
            <a:prstGeom prst="rect">
              <a:avLst/>
            </a:prstGeom>
          </p:spPr>
          <p:txBody>
            <a:bodyPr wrap="square">
              <a:spAutoFit/>
            </a:bodyPr>
            <a:lstStyle/>
            <a:p>
              <a:pPr algn="just"/>
              <a:r>
                <a:rPr lang="zh-CN" altLang="en-US" dirty="0">
                  <a:solidFill>
                    <a:schemeClr val="bg1"/>
                  </a:solidFill>
                  <a:latin typeface="Microsoft YaHei Regular" charset="-122"/>
                  <a:ea typeface="Microsoft YaHei Regular" charset="-122"/>
                  <a:cs typeface="Microsoft YaHei Regular" charset="-122"/>
                </a:rPr>
                <a:t>指导教师：哈工程</a:t>
              </a:r>
            </a:p>
          </p:txBody>
        </p:sp>
      </p:grpSp>
      <p:grpSp>
        <p:nvGrpSpPr>
          <p:cNvPr id="16" name="组 15"/>
          <p:cNvGrpSpPr/>
          <p:nvPr/>
        </p:nvGrpSpPr>
        <p:grpSpPr>
          <a:xfrm>
            <a:off x="8427720" y="3964291"/>
            <a:ext cx="2538824" cy="396712"/>
            <a:chOff x="5888896" y="4077648"/>
            <a:chExt cx="2538824" cy="396712"/>
          </a:xfrm>
        </p:grpSpPr>
        <p:sp>
          <p:nvSpPr>
            <p:cNvPr id="17" name="rudder_739">
              <a:extLst>
                <a:ext uri="{FF2B5EF4-FFF2-40B4-BE49-F238E27FC236}">
                  <a16:creationId xmlns:a16="http://schemas.microsoft.com/office/drawing/2014/main" id="{54405246-CCE2-4201-BBB1-D3F3EB6E740D}"/>
                </a:ext>
              </a:extLst>
            </p:cNvPr>
            <p:cNvSpPr>
              <a:spLocks noChangeAspect="1"/>
            </p:cNvSpPr>
            <p:nvPr/>
          </p:nvSpPr>
          <p:spPr>
            <a:xfrm>
              <a:off x="5888896" y="4078360"/>
              <a:ext cx="396000" cy="396000"/>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Microsoft YaHei Regular" charset="-122"/>
              </a:endParaRPr>
            </a:p>
          </p:txBody>
        </p:sp>
        <p:sp>
          <p:nvSpPr>
            <p:cNvPr id="18" name="矩形 17"/>
            <p:cNvSpPr/>
            <p:nvPr/>
          </p:nvSpPr>
          <p:spPr>
            <a:xfrm>
              <a:off x="6284896" y="4077648"/>
              <a:ext cx="2142824" cy="369332"/>
            </a:xfrm>
            <a:prstGeom prst="rect">
              <a:avLst/>
            </a:prstGeom>
          </p:spPr>
          <p:txBody>
            <a:bodyPr wrap="square">
              <a:spAutoFit/>
            </a:bodyPr>
            <a:lstStyle/>
            <a:p>
              <a:pPr algn="just"/>
              <a:r>
                <a:rPr lang="zh-CN" altLang="en-US" dirty="0">
                  <a:solidFill>
                    <a:schemeClr val="bg1"/>
                  </a:solidFill>
                  <a:latin typeface="Microsoft YaHei Regular" charset="-122"/>
                  <a:ea typeface="Microsoft YaHei Regular" charset="-122"/>
                  <a:cs typeface="Microsoft YaHei Regular" charset="-122"/>
                </a:rPr>
                <a:t>答辩人：刘小鑫</a:t>
              </a:r>
            </a:p>
          </p:txBody>
        </p:sp>
      </p:grpSp>
    </p:spTree>
    <p:extLst>
      <p:ext uri="{BB962C8B-B14F-4D97-AF65-F5344CB8AC3E}">
        <p14:creationId xmlns:p14="http://schemas.microsoft.com/office/powerpoint/2010/main" val="1773609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22"/>
          <p:cNvSpPr/>
          <p:nvPr/>
        </p:nvSpPr>
        <p:spPr>
          <a:xfrm>
            <a:off x="3534348" y="1167530"/>
            <a:ext cx="5123308" cy="5123308"/>
          </a:xfrm>
          <a:prstGeom prst="ellipse">
            <a:avLst/>
          </a:prstGeom>
          <a:noFill/>
          <a:ln w="1905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pic>
        <p:nvPicPr>
          <p:cNvPr id="3" name="图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0265" y="1877642"/>
            <a:ext cx="4446410" cy="3783554"/>
          </a:xfrm>
          <a:prstGeom prst="rect">
            <a:avLst/>
          </a:prstGeom>
        </p:spPr>
      </p:pic>
      <p:sp>
        <p:nvSpPr>
          <p:cNvPr id="15" name="任意形状 14"/>
          <p:cNvSpPr/>
          <p:nvPr/>
        </p:nvSpPr>
        <p:spPr>
          <a:xfrm>
            <a:off x="1" y="2234754"/>
            <a:ext cx="4405502" cy="2988860"/>
          </a:xfrm>
          <a:custGeom>
            <a:avLst/>
            <a:gdLst>
              <a:gd name="connsiteX0" fmla="*/ 0 w 4405502"/>
              <a:gd name="connsiteY0" fmla="*/ 0 h 2988860"/>
              <a:gd name="connsiteX1" fmla="*/ 4405502 w 4405502"/>
              <a:gd name="connsiteY1" fmla="*/ 0 h 2988860"/>
              <a:gd name="connsiteX2" fmla="*/ 4353074 w 4405502"/>
              <a:gd name="connsiteY2" fmla="*/ 57685 h 2988860"/>
              <a:gd name="connsiteX3" fmla="*/ 3837295 w 4405502"/>
              <a:gd name="connsiteY3" fmla="*/ 1494431 h 2988860"/>
              <a:gd name="connsiteX4" fmla="*/ 4353074 w 4405502"/>
              <a:gd name="connsiteY4" fmla="*/ 2931177 h 2988860"/>
              <a:gd name="connsiteX5" fmla="*/ 4405500 w 4405502"/>
              <a:gd name="connsiteY5" fmla="*/ 2988860 h 2988860"/>
              <a:gd name="connsiteX6" fmla="*/ 0 w 4405502"/>
              <a:gd name="connsiteY6" fmla="*/ 2988860 h 2988860"/>
              <a:gd name="connsiteX7" fmla="*/ 0 w 4405502"/>
              <a:gd name="connsiteY7" fmla="*/ 0 h 298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5502" h="2988860">
                <a:moveTo>
                  <a:pt x="0" y="0"/>
                </a:moveTo>
                <a:lnTo>
                  <a:pt x="4405502" y="0"/>
                </a:lnTo>
                <a:lnTo>
                  <a:pt x="4353074" y="57685"/>
                </a:lnTo>
                <a:cubicBezTo>
                  <a:pt x="4030856" y="448123"/>
                  <a:pt x="3837295" y="948673"/>
                  <a:pt x="3837295" y="1494431"/>
                </a:cubicBezTo>
                <a:cubicBezTo>
                  <a:pt x="3837295" y="2040190"/>
                  <a:pt x="4030856" y="2540740"/>
                  <a:pt x="4353074" y="2931177"/>
                </a:cubicBezTo>
                <a:lnTo>
                  <a:pt x="4405500" y="2988860"/>
                </a:lnTo>
                <a:lnTo>
                  <a:pt x="0" y="298886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14" name="任意形状 13"/>
          <p:cNvSpPr/>
          <p:nvPr/>
        </p:nvSpPr>
        <p:spPr>
          <a:xfrm>
            <a:off x="7786500" y="2234754"/>
            <a:ext cx="4405501" cy="2988860"/>
          </a:xfrm>
          <a:custGeom>
            <a:avLst/>
            <a:gdLst>
              <a:gd name="connsiteX0" fmla="*/ 0 w 4405501"/>
              <a:gd name="connsiteY0" fmla="*/ 0 h 2988860"/>
              <a:gd name="connsiteX1" fmla="*/ 4405501 w 4405501"/>
              <a:gd name="connsiteY1" fmla="*/ 0 h 2988860"/>
              <a:gd name="connsiteX2" fmla="*/ 4405501 w 4405501"/>
              <a:gd name="connsiteY2" fmla="*/ 2988860 h 2988860"/>
              <a:gd name="connsiteX3" fmla="*/ 2 w 4405501"/>
              <a:gd name="connsiteY3" fmla="*/ 2988860 h 2988860"/>
              <a:gd name="connsiteX4" fmla="*/ 52427 w 4405501"/>
              <a:gd name="connsiteY4" fmla="*/ 2931177 h 2988860"/>
              <a:gd name="connsiteX5" fmla="*/ 568206 w 4405501"/>
              <a:gd name="connsiteY5" fmla="*/ 1494431 h 2988860"/>
              <a:gd name="connsiteX6" fmla="*/ 52427 w 4405501"/>
              <a:gd name="connsiteY6" fmla="*/ 57685 h 2988860"/>
              <a:gd name="connsiteX7" fmla="*/ 0 w 4405501"/>
              <a:gd name="connsiteY7" fmla="*/ 0 h 298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5501" h="2988860">
                <a:moveTo>
                  <a:pt x="0" y="0"/>
                </a:moveTo>
                <a:lnTo>
                  <a:pt x="4405501" y="0"/>
                </a:lnTo>
                <a:lnTo>
                  <a:pt x="4405501" y="2988860"/>
                </a:lnTo>
                <a:lnTo>
                  <a:pt x="2" y="2988860"/>
                </a:lnTo>
                <a:lnTo>
                  <a:pt x="52427" y="2931177"/>
                </a:lnTo>
                <a:cubicBezTo>
                  <a:pt x="374645" y="2540740"/>
                  <a:pt x="568206" y="2040190"/>
                  <a:pt x="568206" y="1494431"/>
                </a:cubicBezTo>
                <a:cubicBezTo>
                  <a:pt x="568206" y="948673"/>
                  <a:pt x="374645" y="448123"/>
                  <a:pt x="52427" y="57685"/>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pic>
        <p:nvPicPr>
          <p:cNvPr id="20" name="图片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63875" y="392301"/>
            <a:ext cx="2028125" cy="1842453"/>
          </a:xfrm>
          <a:prstGeom prst="rect">
            <a:avLst/>
          </a:prstGeom>
        </p:spPr>
      </p:pic>
      <p:sp>
        <p:nvSpPr>
          <p:cNvPr id="21" name="矩形 20"/>
          <p:cNvSpPr/>
          <p:nvPr/>
        </p:nvSpPr>
        <p:spPr>
          <a:xfrm>
            <a:off x="334963" y="2726056"/>
            <a:ext cx="3199381" cy="2086725"/>
          </a:xfrm>
          <a:prstGeom prst="rect">
            <a:avLst/>
          </a:prstGeom>
        </p:spPr>
        <p:txBody>
          <a:bodyPr wrap="square">
            <a:spAutoFit/>
          </a:bodyPr>
          <a:lstStyle/>
          <a:p>
            <a:pPr algn="just">
              <a:lnSpc>
                <a:spcPct val="135000"/>
              </a:lnSpc>
            </a:pPr>
            <a:r>
              <a:rPr lang="zh-CN" altLang="en-US" sz="16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bg1"/>
                </a:solidFill>
                <a:latin typeface="Microsoft YaHei Regular" charset="-122"/>
                <a:ea typeface="Microsoft YaHei Regular" charset="-122"/>
                <a:cs typeface="Microsoft YaHei Regular" charset="-122"/>
              </a:rPr>
              <a:t>——</a:t>
            </a:r>
            <a:r>
              <a:rPr lang="zh-CN" altLang="en-US" sz="16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bg1"/>
                </a:solidFill>
                <a:latin typeface="Microsoft YaHei Regular" charset="-122"/>
                <a:ea typeface="Microsoft YaHei Regular" charset="-122"/>
                <a:cs typeface="Microsoft YaHei Regular" charset="-122"/>
              </a:rPr>
              <a:t>1953</a:t>
            </a:r>
            <a:r>
              <a:rPr lang="zh-CN" altLang="en-US" sz="1600" dirty="0">
                <a:solidFill>
                  <a:schemeClr val="bg1"/>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bg1"/>
                </a:solidFill>
                <a:latin typeface="Microsoft YaHei Regular" charset="-122"/>
                <a:ea typeface="Microsoft YaHei Regular" charset="-122"/>
                <a:cs typeface="Microsoft YaHei Regular" charset="-122"/>
              </a:rPr>
              <a:t>1970</a:t>
            </a:r>
            <a:r>
              <a:rPr lang="zh-CN" altLang="en-US" sz="1600" dirty="0">
                <a:solidFill>
                  <a:schemeClr val="bg1"/>
                </a:solidFill>
                <a:latin typeface="Microsoft YaHei Regular" charset="-122"/>
                <a:ea typeface="Microsoft YaHei Regular" charset="-122"/>
                <a:cs typeface="Microsoft YaHei Regular" charset="-122"/>
              </a:rPr>
              <a:t>年，在“哈军工”原址组建哈尔滨船舶工程学院。</a:t>
            </a:r>
          </a:p>
        </p:txBody>
      </p:sp>
      <p:sp>
        <p:nvSpPr>
          <p:cNvPr id="22" name="椭圆 21"/>
          <p:cNvSpPr/>
          <p:nvPr/>
        </p:nvSpPr>
        <p:spPr>
          <a:xfrm>
            <a:off x="3967016" y="1600200"/>
            <a:ext cx="4257968" cy="425796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4" name="椭圆 23"/>
          <p:cNvSpPr/>
          <p:nvPr/>
        </p:nvSpPr>
        <p:spPr>
          <a:xfrm>
            <a:off x="7162746" y="1361452"/>
            <a:ext cx="200055" cy="200055"/>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5" name="椭圆 24"/>
          <p:cNvSpPr/>
          <p:nvPr/>
        </p:nvSpPr>
        <p:spPr>
          <a:xfrm>
            <a:off x="7580075" y="5030684"/>
            <a:ext cx="200055" cy="200055"/>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6" name="椭圆 25"/>
          <p:cNvSpPr/>
          <p:nvPr/>
        </p:nvSpPr>
        <p:spPr>
          <a:xfrm>
            <a:off x="5626026" y="6176498"/>
            <a:ext cx="200055" cy="200055"/>
          </a:xfrm>
          <a:prstGeom prst="ellipse">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7" name="椭圆 26"/>
          <p:cNvSpPr/>
          <p:nvPr/>
        </p:nvSpPr>
        <p:spPr>
          <a:xfrm>
            <a:off x="3915325" y="2134726"/>
            <a:ext cx="200055" cy="200055"/>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8" name="椭圆 27"/>
          <p:cNvSpPr/>
          <p:nvPr/>
        </p:nvSpPr>
        <p:spPr>
          <a:xfrm>
            <a:off x="4561726" y="5230739"/>
            <a:ext cx="200055" cy="200055"/>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9" name="矩形 28"/>
          <p:cNvSpPr/>
          <p:nvPr/>
        </p:nvSpPr>
        <p:spPr>
          <a:xfrm>
            <a:off x="8663453" y="2685821"/>
            <a:ext cx="3199381" cy="2086725"/>
          </a:xfrm>
          <a:prstGeom prst="rect">
            <a:avLst/>
          </a:prstGeom>
        </p:spPr>
        <p:txBody>
          <a:bodyPr wrap="square">
            <a:spAutoFit/>
          </a:bodyPr>
          <a:lstStyle/>
          <a:p>
            <a:pPr algn="just">
              <a:lnSpc>
                <a:spcPct val="135000"/>
              </a:lnSpc>
            </a:pPr>
            <a:r>
              <a:rPr lang="zh-CN" altLang="en-US" sz="16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bg1"/>
                </a:solidFill>
                <a:latin typeface="Microsoft YaHei Regular" charset="-122"/>
                <a:ea typeface="Microsoft YaHei Regular" charset="-122"/>
                <a:cs typeface="Microsoft YaHei Regular" charset="-122"/>
              </a:rPr>
              <a:t>——</a:t>
            </a:r>
            <a:r>
              <a:rPr lang="zh-CN" altLang="en-US" sz="16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bg1"/>
                </a:solidFill>
                <a:latin typeface="Microsoft YaHei Regular" charset="-122"/>
                <a:ea typeface="Microsoft YaHei Regular" charset="-122"/>
                <a:cs typeface="Microsoft YaHei Regular" charset="-122"/>
              </a:rPr>
              <a:t>1953</a:t>
            </a:r>
            <a:r>
              <a:rPr lang="zh-CN" altLang="en-US" sz="1600" dirty="0">
                <a:solidFill>
                  <a:schemeClr val="bg1"/>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bg1"/>
                </a:solidFill>
                <a:latin typeface="Microsoft YaHei Regular" charset="-122"/>
                <a:ea typeface="Microsoft YaHei Regular" charset="-122"/>
                <a:cs typeface="Microsoft YaHei Regular" charset="-122"/>
              </a:rPr>
              <a:t>1970</a:t>
            </a:r>
            <a:r>
              <a:rPr lang="zh-CN" altLang="en-US" sz="1600" dirty="0">
                <a:solidFill>
                  <a:schemeClr val="bg1"/>
                </a:solidFill>
                <a:latin typeface="Microsoft YaHei Regular" charset="-122"/>
                <a:ea typeface="Microsoft YaHei Regular" charset="-122"/>
                <a:cs typeface="Microsoft YaHei Regular" charset="-122"/>
              </a:rPr>
              <a:t>年，在“哈军工”原址组建哈尔滨船舶工程学院。</a:t>
            </a:r>
          </a:p>
        </p:txBody>
      </p:sp>
      <p:sp>
        <p:nvSpPr>
          <p:cNvPr id="31" name="圆角矩形 30"/>
          <p:cNvSpPr/>
          <p:nvPr/>
        </p:nvSpPr>
        <p:spPr>
          <a:xfrm>
            <a:off x="380876" y="2046840"/>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sp>
        <p:nvSpPr>
          <p:cNvPr id="33" name="文本占位符 30">
            <a:extLst>
              <a:ext uri="{FF2B5EF4-FFF2-40B4-BE49-F238E27FC236}">
                <a16:creationId xmlns:a16="http://schemas.microsoft.com/office/drawing/2014/main" id="{02F565EC-6E30-4CCA-A26F-95D21A8F5AEA}"/>
              </a:ext>
            </a:extLst>
          </p:cNvPr>
          <p:cNvSpPr>
            <a:spLocks noGrp="1"/>
          </p:cNvSpPr>
          <p:nvPr>
            <p:ph type="body" sz="quarter" idx="10"/>
          </p:nvPr>
        </p:nvSpPr>
        <p:spPr/>
        <p:txBody>
          <a:bodyPr/>
          <a:lstStyle/>
          <a:p>
            <a:r>
              <a:rPr lang="zh-CN" altLang="en-US" dirty="0"/>
              <a:t>哈尔滨工程大学论文答辩模板</a:t>
            </a:r>
          </a:p>
        </p:txBody>
      </p:sp>
      <p:sp>
        <p:nvSpPr>
          <p:cNvPr id="34" name="文本占位符 31">
            <a:extLst>
              <a:ext uri="{FF2B5EF4-FFF2-40B4-BE49-F238E27FC236}">
                <a16:creationId xmlns:a16="http://schemas.microsoft.com/office/drawing/2014/main" id="{A6057C80-8DC1-4506-B882-E497B51A20A5}"/>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1692487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799484"/>
            <a:ext cx="12192000" cy="305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dirty="0">
              <a:ea typeface="Microsoft YaHei Regular" charset="-122"/>
            </a:endParaRPr>
          </a:p>
        </p:txBody>
      </p:sp>
      <p:pic>
        <p:nvPicPr>
          <p:cNvPr id="5" name="图片 4"/>
          <p:cNvPicPr>
            <a:picLocks/>
          </p:cNvPicPr>
          <p:nvPr/>
        </p:nvPicPr>
        <p:blipFill rotWithShape="1">
          <a:blip r:embed="rId3" cstate="screen">
            <a:extLst>
              <a:ext uri="{28A0092B-C50C-407E-A947-70E740481C1C}">
                <a14:useLocalDpi xmlns:a14="http://schemas.microsoft.com/office/drawing/2010/main"/>
              </a:ext>
            </a:extLst>
          </a:blip>
          <a:srcRect/>
          <a:stretch/>
        </p:blipFill>
        <p:spPr>
          <a:xfrm flipH="1">
            <a:off x="8759914" y="652655"/>
            <a:ext cx="3432086" cy="3146829"/>
          </a:xfrm>
          <a:prstGeom prst="rect">
            <a:avLst/>
          </a:prstGeom>
          <a:effectLst>
            <a:reflection blurRad="6350" stA="52000" endA="300" endPos="35000" dir="5400000" sy="-100000" algn="bl" rotWithShape="0"/>
          </a:effectLst>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47849" y="6059039"/>
            <a:ext cx="2205954" cy="651212"/>
          </a:xfrm>
          <a:prstGeom prst="rect">
            <a:avLst/>
          </a:prstGeom>
        </p:spPr>
      </p:pic>
      <p:grpSp>
        <p:nvGrpSpPr>
          <p:cNvPr id="16" name="组 15"/>
          <p:cNvGrpSpPr/>
          <p:nvPr/>
        </p:nvGrpSpPr>
        <p:grpSpPr>
          <a:xfrm>
            <a:off x="747877" y="4261731"/>
            <a:ext cx="8460291" cy="1973770"/>
            <a:chOff x="747877" y="4350220"/>
            <a:chExt cx="8460291" cy="1973770"/>
          </a:xfrm>
        </p:grpSpPr>
        <p:sp>
          <p:nvSpPr>
            <p:cNvPr id="8" name="矩形 7"/>
            <p:cNvSpPr/>
            <p:nvPr/>
          </p:nvSpPr>
          <p:spPr>
            <a:xfrm>
              <a:off x="747877" y="4852818"/>
              <a:ext cx="8460291" cy="1471172"/>
            </a:xfrm>
            <a:prstGeom prst="rect">
              <a:avLst/>
            </a:prstGeom>
          </p:spPr>
          <p:txBody>
            <a:bodyPr wrap="square">
              <a:spAutoFit/>
            </a:bodyPr>
            <a:lstStyle/>
            <a:p>
              <a:pPr algn="just">
                <a:lnSpc>
                  <a:spcPct val="140000"/>
                </a:lnSpc>
              </a:pPr>
              <a:r>
                <a:rPr lang="zh-CN" altLang="en-US" sz="16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bg1"/>
                  </a:solidFill>
                  <a:latin typeface="Microsoft YaHei Regular" charset="-122"/>
                  <a:ea typeface="Microsoft YaHei Regular" charset="-122"/>
                  <a:cs typeface="Microsoft YaHei Regular" charset="-122"/>
                </a:rPr>
                <a:t>——</a:t>
              </a:r>
              <a:r>
                <a:rPr lang="zh-CN" altLang="en-US" sz="16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bg1"/>
                  </a:solidFill>
                  <a:latin typeface="Microsoft YaHei Regular" charset="-122"/>
                  <a:ea typeface="Microsoft YaHei Regular" charset="-122"/>
                  <a:cs typeface="Microsoft YaHei Regular" charset="-122"/>
                </a:rPr>
                <a:t>1953</a:t>
              </a:r>
              <a:r>
                <a:rPr lang="zh-CN" altLang="en-US" sz="1600" dirty="0">
                  <a:solidFill>
                    <a:schemeClr val="bg1"/>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bg1"/>
                  </a:solidFill>
                  <a:latin typeface="Microsoft YaHei Regular" charset="-122"/>
                  <a:ea typeface="Microsoft YaHei Regular" charset="-122"/>
                  <a:cs typeface="Microsoft YaHei Regular" charset="-122"/>
                </a:rPr>
                <a:t>1970</a:t>
              </a:r>
              <a:r>
                <a:rPr lang="zh-CN" altLang="en-US" sz="1600" dirty="0">
                  <a:solidFill>
                    <a:schemeClr val="bg1"/>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r>
                <a:rPr lang="en-US" altLang="zh-CN" sz="1600" dirty="0">
                  <a:solidFill>
                    <a:schemeClr val="bg1"/>
                  </a:solidFill>
                  <a:latin typeface="Microsoft YaHei Regular" charset="-122"/>
                  <a:ea typeface="Microsoft YaHei Regular" charset="-122"/>
                  <a:cs typeface="Microsoft YaHei Regular" charset="-122"/>
                </a:rPr>
                <a:t>1994</a:t>
              </a:r>
              <a:r>
                <a:rPr lang="zh-CN" altLang="en-US" sz="1600" dirty="0">
                  <a:solidFill>
                    <a:schemeClr val="bg1"/>
                  </a:solidFill>
                  <a:latin typeface="Microsoft YaHei Regular" charset="-122"/>
                  <a:ea typeface="Microsoft YaHei Regular" charset="-122"/>
                  <a:cs typeface="Microsoft YaHei Regular" charset="-122"/>
                </a:rPr>
                <a:t>年，更名为哈尔滨工程大学，是工业和信息化部、教育部、黑龙江省、哈尔滨市共建高校。 </a:t>
              </a:r>
            </a:p>
          </p:txBody>
        </p:sp>
        <p:sp>
          <p:nvSpPr>
            <p:cNvPr id="10" name="圆角矩形 9"/>
            <p:cNvSpPr/>
            <p:nvPr/>
          </p:nvSpPr>
          <p:spPr>
            <a:xfrm>
              <a:off x="802174" y="4350220"/>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grpSp>
      <p:grpSp>
        <p:nvGrpSpPr>
          <p:cNvPr id="17" name="组 16"/>
          <p:cNvGrpSpPr/>
          <p:nvPr/>
        </p:nvGrpSpPr>
        <p:grpSpPr>
          <a:xfrm>
            <a:off x="747876" y="1554833"/>
            <a:ext cx="8460291" cy="1973770"/>
            <a:chOff x="747876" y="1554833"/>
            <a:chExt cx="8460291" cy="1973770"/>
          </a:xfrm>
        </p:grpSpPr>
        <p:sp>
          <p:nvSpPr>
            <p:cNvPr id="7" name="矩形 6"/>
            <p:cNvSpPr/>
            <p:nvPr/>
          </p:nvSpPr>
          <p:spPr>
            <a:xfrm>
              <a:off x="747876" y="2057431"/>
              <a:ext cx="8460291" cy="1471172"/>
            </a:xfrm>
            <a:prstGeom prst="rect">
              <a:avLst/>
            </a:prstGeom>
          </p:spPr>
          <p:txBody>
            <a:bodyPr wrap="square">
              <a:spAutoFit/>
            </a:bodyPr>
            <a:lstStyle/>
            <a:p>
              <a:pPr algn="just">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1970</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1994</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年，更名为哈尔滨工程大学，是工业和信息化部、教育部、黑龙江省、哈尔滨市共建高校。 </a:t>
              </a:r>
            </a:p>
          </p:txBody>
        </p:sp>
        <p:sp>
          <p:nvSpPr>
            <p:cNvPr id="14" name="圆角矩形 13"/>
            <p:cNvSpPr/>
            <p:nvPr/>
          </p:nvSpPr>
          <p:spPr>
            <a:xfrm>
              <a:off x="802174" y="1554833"/>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grpSp>
      <p:sp>
        <p:nvSpPr>
          <p:cNvPr id="19" name="文本占位符 30">
            <a:extLst>
              <a:ext uri="{FF2B5EF4-FFF2-40B4-BE49-F238E27FC236}">
                <a16:creationId xmlns:a16="http://schemas.microsoft.com/office/drawing/2014/main" id="{7D2AE87D-796C-4893-AD9C-A061ED412620}"/>
              </a:ext>
            </a:extLst>
          </p:cNvPr>
          <p:cNvSpPr>
            <a:spLocks noGrp="1"/>
          </p:cNvSpPr>
          <p:nvPr>
            <p:ph type="body" sz="quarter" idx="10"/>
          </p:nvPr>
        </p:nvSpPr>
        <p:spPr/>
        <p:txBody>
          <a:bodyPr/>
          <a:lstStyle/>
          <a:p>
            <a:r>
              <a:rPr lang="zh-CN" altLang="en-US" dirty="0"/>
              <a:t>哈尔滨工程大学论文答辩模板</a:t>
            </a:r>
          </a:p>
        </p:txBody>
      </p:sp>
      <p:sp>
        <p:nvSpPr>
          <p:cNvPr id="20" name="文本占位符 31">
            <a:extLst>
              <a:ext uri="{FF2B5EF4-FFF2-40B4-BE49-F238E27FC236}">
                <a16:creationId xmlns:a16="http://schemas.microsoft.com/office/drawing/2014/main" id="{EAD435C3-5ED1-48D4-BEF2-FE23CEF11632}"/>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1275959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3" cstate="screen">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25323" b="12101"/>
          <a:stretch/>
        </p:blipFill>
        <p:spPr>
          <a:xfrm>
            <a:off x="-753975" y="-1"/>
            <a:ext cx="9212529" cy="6858001"/>
          </a:xfrm>
          <a:prstGeom prst="rect">
            <a:avLst/>
          </a:prstGeom>
        </p:spPr>
      </p:pic>
      <p:sp>
        <p:nvSpPr>
          <p:cNvPr id="2" name="矩形 1"/>
          <p:cNvSpPr/>
          <p:nvPr/>
        </p:nvSpPr>
        <p:spPr>
          <a:xfrm>
            <a:off x="0" y="0"/>
            <a:ext cx="29886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349" y="0"/>
            <a:ext cx="5764722" cy="6858000"/>
          </a:xfrm>
          <a:prstGeom prst="rect">
            <a:avLst/>
          </a:prstGeom>
        </p:spPr>
      </p:pic>
      <p:pic>
        <p:nvPicPr>
          <p:cNvPr id="3" name="图片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3455" y="340241"/>
            <a:ext cx="6233056" cy="6517759"/>
          </a:xfrm>
          <a:prstGeom prst="rect">
            <a:avLst/>
          </a:prstGeom>
        </p:spPr>
      </p:pic>
      <p:grpSp>
        <p:nvGrpSpPr>
          <p:cNvPr id="13" name="组 12"/>
          <p:cNvGrpSpPr/>
          <p:nvPr/>
        </p:nvGrpSpPr>
        <p:grpSpPr>
          <a:xfrm>
            <a:off x="6123480" y="1600251"/>
            <a:ext cx="5594555" cy="1926115"/>
            <a:chOff x="6123480" y="1053388"/>
            <a:chExt cx="5594555" cy="1926115"/>
          </a:xfrm>
        </p:grpSpPr>
        <p:sp>
          <p:nvSpPr>
            <p:cNvPr id="10" name="圆角矩形 9"/>
            <p:cNvSpPr/>
            <p:nvPr/>
          </p:nvSpPr>
          <p:spPr>
            <a:xfrm>
              <a:off x="6160717" y="1053388"/>
              <a:ext cx="1646134"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获得荣誉</a:t>
              </a:r>
            </a:p>
          </p:txBody>
        </p:sp>
        <p:sp>
          <p:nvSpPr>
            <p:cNvPr id="12" name="矩形 11"/>
            <p:cNvSpPr/>
            <p:nvPr/>
          </p:nvSpPr>
          <p:spPr>
            <a:xfrm>
              <a:off x="6123480" y="1680686"/>
              <a:ext cx="5594555" cy="1298817"/>
            </a:xfrm>
            <a:prstGeom prst="rect">
              <a:avLst/>
            </a:prstGeom>
          </p:spPr>
          <p:txBody>
            <a:bodyPr wrap="square">
              <a:spAutoFit/>
            </a:bodyPr>
            <a:lstStyle/>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论文答辩模板文字内容论文答辩模板文字内容论文答辩模板文字内容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论文答辩模板文字内容论文答辩模板文字内容论文答辩模板文字内容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论文答辩模板文字内容论文答辩模板文字内容论文答辩模板文字内容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论文答辩模板文字内容论文答辩模板文字内容论文答辩模板文字内容</a:t>
              </a:r>
            </a:p>
          </p:txBody>
        </p:sp>
      </p:grpSp>
      <p:grpSp>
        <p:nvGrpSpPr>
          <p:cNvPr id="14" name="组 13"/>
          <p:cNvGrpSpPr/>
          <p:nvPr/>
        </p:nvGrpSpPr>
        <p:grpSpPr>
          <a:xfrm>
            <a:off x="6123479" y="3894316"/>
            <a:ext cx="5594555" cy="1926115"/>
            <a:chOff x="6123480" y="1053388"/>
            <a:chExt cx="5594555" cy="1926115"/>
          </a:xfrm>
        </p:grpSpPr>
        <p:sp>
          <p:nvSpPr>
            <p:cNvPr id="17" name="圆角矩形 16"/>
            <p:cNvSpPr/>
            <p:nvPr/>
          </p:nvSpPr>
          <p:spPr>
            <a:xfrm>
              <a:off x="6160717" y="1053388"/>
              <a:ext cx="1646134"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参与项目</a:t>
              </a:r>
            </a:p>
          </p:txBody>
        </p:sp>
        <p:sp>
          <p:nvSpPr>
            <p:cNvPr id="16" name="矩形 15"/>
            <p:cNvSpPr/>
            <p:nvPr/>
          </p:nvSpPr>
          <p:spPr>
            <a:xfrm>
              <a:off x="6123480" y="1680686"/>
              <a:ext cx="5594555" cy="1298817"/>
            </a:xfrm>
            <a:prstGeom prst="rect">
              <a:avLst/>
            </a:prstGeom>
          </p:spPr>
          <p:txBody>
            <a:bodyPr wrap="square">
              <a:spAutoFit/>
            </a:bodyPr>
            <a:lstStyle/>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论文答辩模板文字内容论文答辩模板文字内容论文答辩模板文字内容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论文答辩模板文字内容论文答辩模板文字内容论文答辩模板文字内容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论文答辩模板文字内容论文答辩模板文字内容论文答辩模板文字内容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论文答辩模板文字内容论文答辩模板文字内容论文答辩模板文字内容</a:t>
              </a:r>
            </a:p>
          </p:txBody>
        </p:sp>
      </p:grpSp>
      <p:cxnSp>
        <p:nvCxnSpPr>
          <p:cNvPr id="6" name="直线连接符 5"/>
          <p:cNvCxnSpPr>
            <a:stCxn id="10" idx="3"/>
          </p:cNvCxnSpPr>
          <p:nvPr/>
        </p:nvCxnSpPr>
        <p:spPr>
          <a:xfrm>
            <a:off x="7806851" y="1798251"/>
            <a:ext cx="4385149" cy="109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直线连接符 7"/>
          <p:cNvCxnSpPr>
            <a:stCxn id="17" idx="3"/>
          </p:cNvCxnSpPr>
          <p:nvPr/>
        </p:nvCxnSpPr>
        <p:spPr>
          <a:xfrm>
            <a:off x="7806850" y="4092316"/>
            <a:ext cx="4385150" cy="522"/>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6275435" y="773510"/>
            <a:ext cx="5375831" cy="338554"/>
          </a:xfrm>
          <a:prstGeom prst="rect">
            <a:avLst/>
          </a:prstGeom>
        </p:spPr>
        <p:txBody>
          <a:bodyPr wrap="square">
            <a:spAutoFit/>
          </a:bodyPr>
          <a:lstStyle/>
          <a:p>
            <a:pPr algn="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Title Content of thesis defense template</a:t>
            </a:r>
            <a:endParaRPr lang="zh-CN" altLang="en-US" sz="16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21" name="矩形 20"/>
          <p:cNvSpPr/>
          <p:nvPr/>
        </p:nvSpPr>
        <p:spPr>
          <a:xfrm>
            <a:off x="7637362" y="406774"/>
            <a:ext cx="4013904" cy="400110"/>
          </a:xfrm>
          <a:prstGeom prst="rect">
            <a:avLst/>
          </a:prstGeom>
        </p:spPr>
        <p:txBody>
          <a:bodyPr wrap="square">
            <a:spAutoFit/>
          </a:bodyPr>
          <a:lstStyle/>
          <a:p>
            <a:pPr algn="r"/>
            <a:r>
              <a:rPr lang="zh-CN" altLang="en-US" sz="2000" dirty="0">
                <a:solidFill>
                  <a:schemeClr val="tx1">
                    <a:lumMod val="75000"/>
                    <a:lumOff val="25000"/>
                  </a:schemeClr>
                </a:solidFill>
                <a:latin typeface="Microsoft YaHei Regular" charset="-122"/>
                <a:ea typeface="Microsoft YaHei Regular" charset="-122"/>
                <a:cs typeface="Microsoft YaHei Regular" charset="-122"/>
              </a:rPr>
              <a:t>论文答辩专用模板标题内容</a:t>
            </a:r>
          </a:p>
        </p:txBody>
      </p:sp>
    </p:spTree>
    <p:extLst>
      <p:ext uri="{BB962C8B-B14F-4D97-AF65-F5344CB8AC3E}">
        <p14:creationId xmlns:p14="http://schemas.microsoft.com/office/powerpoint/2010/main" val="628974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p:cNvPicPr>
          <p:nvPr/>
        </p:nvPicPr>
        <p:blipFill rotWithShape="1">
          <a:blip r:embed="rId3" cstate="screen">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flipH="1">
            <a:off x="8473331" y="100068"/>
            <a:ext cx="3718668" cy="3765690"/>
          </a:xfrm>
          <a:prstGeom prst="rect">
            <a:avLst/>
          </a:prstGeom>
        </p:spPr>
      </p:pic>
      <p:sp>
        <p:nvSpPr>
          <p:cNvPr id="4" name="矩形 3"/>
          <p:cNvSpPr/>
          <p:nvPr/>
        </p:nvSpPr>
        <p:spPr>
          <a:xfrm>
            <a:off x="0" y="3828654"/>
            <a:ext cx="12192000" cy="3029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dirty="0">
              <a:ea typeface="Microsoft YaHei Regular" charset="-122"/>
            </a:endParaRPr>
          </a:p>
        </p:txBody>
      </p:sp>
      <p:grpSp>
        <p:nvGrpSpPr>
          <p:cNvPr id="10" name="组 9"/>
          <p:cNvGrpSpPr/>
          <p:nvPr/>
        </p:nvGrpSpPr>
        <p:grpSpPr>
          <a:xfrm>
            <a:off x="4765788" y="1526751"/>
            <a:ext cx="2674924" cy="4251260"/>
            <a:chOff x="4758537" y="1531128"/>
            <a:chExt cx="2674924" cy="4251260"/>
          </a:xfrm>
        </p:grpSpPr>
        <p:sp>
          <p:nvSpPr>
            <p:cNvPr id="45" name="圆角矩形 44"/>
            <p:cNvSpPr/>
            <p:nvPr/>
          </p:nvSpPr>
          <p:spPr>
            <a:xfrm>
              <a:off x="4758537" y="1693467"/>
              <a:ext cx="2674924" cy="4088921"/>
            </a:xfrm>
            <a:prstGeom prst="roundRect">
              <a:avLst>
                <a:gd name="adj" fmla="val 5065"/>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49" name="矩形 48"/>
            <p:cNvSpPr/>
            <p:nvPr/>
          </p:nvSpPr>
          <p:spPr>
            <a:xfrm>
              <a:off x="4999503" y="4126424"/>
              <a:ext cx="2192992" cy="1298817"/>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p:txBody>
        </p:sp>
        <p:sp>
          <p:nvSpPr>
            <p:cNvPr id="64" name="任意形状 63"/>
            <p:cNvSpPr/>
            <p:nvPr/>
          </p:nvSpPr>
          <p:spPr>
            <a:xfrm>
              <a:off x="5727870" y="1531128"/>
              <a:ext cx="736258" cy="616687"/>
            </a:xfrm>
            <a:custGeom>
              <a:avLst/>
              <a:gdLst>
                <a:gd name="connsiteX0" fmla="*/ 212362 w 2487600"/>
                <a:gd name="connsiteY0" fmla="*/ 0 h 2083606"/>
                <a:gd name="connsiteX1" fmla="*/ 2275238 w 2487600"/>
                <a:gd name="connsiteY1" fmla="*/ 0 h 2083606"/>
                <a:gd name="connsiteX2" fmla="*/ 2487600 w 2487600"/>
                <a:gd name="connsiteY2" fmla="*/ 212362 h 2083606"/>
                <a:gd name="connsiteX3" fmla="*/ 2487600 w 2487600"/>
                <a:gd name="connsiteY3" fmla="*/ 644577 h 2083606"/>
                <a:gd name="connsiteX4" fmla="*/ 2480297 w 2487600"/>
                <a:gd name="connsiteY4" fmla="*/ 644577 h 2083606"/>
                <a:gd name="connsiteX5" fmla="*/ 2480297 w 2487600"/>
                <a:gd name="connsiteY5" fmla="*/ 1282482 h 2083606"/>
                <a:gd name="connsiteX6" fmla="*/ 2482286 w 2487600"/>
                <a:gd name="connsiteY6" fmla="*/ 1288396 h 2083606"/>
                <a:gd name="connsiteX7" fmla="*/ 2406304 w 2487600"/>
                <a:gd name="connsiteY7" fmla="*/ 1441046 h 2083606"/>
                <a:gd name="connsiteX8" fmla="*/ 1329197 w 2487600"/>
                <a:gd name="connsiteY8" fmla="*/ 2062915 h 2083606"/>
                <a:gd name="connsiteX9" fmla="*/ 1271140 w 2487600"/>
                <a:gd name="connsiteY9" fmla="*/ 2082438 h 2083606"/>
                <a:gd name="connsiteX10" fmla="*/ 1226614 w 2487600"/>
                <a:gd name="connsiteY10" fmla="*/ 2081469 h 2083606"/>
                <a:gd name="connsiteX11" fmla="*/ 1226539 w 2487600"/>
                <a:gd name="connsiteY11" fmla="*/ 2081445 h 2083606"/>
                <a:gd name="connsiteX12" fmla="*/ 1212314 w 2487600"/>
                <a:gd name="connsiteY12" fmla="*/ 2082437 h 2083606"/>
                <a:gd name="connsiteX13" fmla="*/ 1154257 w 2487600"/>
                <a:gd name="connsiteY13" fmla="*/ 2062914 h 2083606"/>
                <a:gd name="connsiteX14" fmla="*/ 77151 w 2487600"/>
                <a:gd name="connsiteY14" fmla="*/ 1441046 h 2083606"/>
                <a:gd name="connsiteX15" fmla="*/ 1169 w 2487600"/>
                <a:gd name="connsiteY15" fmla="*/ 1288395 h 2083606"/>
                <a:gd name="connsiteX16" fmla="*/ 3159 w 2487600"/>
                <a:gd name="connsiteY16" fmla="*/ 1282476 h 2083606"/>
                <a:gd name="connsiteX17" fmla="*/ 3159 w 2487600"/>
                <a:gd name="connsiteY17" fmla="*/ 644577 h 2083606"/>
                <a:gd name="connsiteX18" fmla="*/ 0 w 2487600"/>
                <a:gd name="connsiteY18" fmla="*/ 644577 h 2083606"/>
                <a:gd name="connsiteX19" fmla="*/ 0 w 2487600"/>
                <a:gd name="connsiteY19" fmla="*/ 212362 h 2083606"/>
                <a:gd name="connsiteX20" fmla="*/ 212362 w 2487600"/>
                <a:gd name="connsiteY20" fmla="*/ 0 h 208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87600" h="2083606">
                  <a:moveTo>
                    <a:pt x="212362" y="0"/>
                  </a:moveTo>
                  <a:lnTo>
                    <a:pt x="2275238" y="0"/>
                  </a:lnTo>
                  <a:cubicBezTo>
                    <a:pt x="2392522" y="0"/>
                    <a:pt x="2487600" y="95078"/>
                    <a:pt x="2487600" y="212362"/>
                  </a:cubicBezTo>
                  <a:lnTo>
                    <a:pt x="2487600" y="644577"/>
                  </a:lnTo>
                  <a:lnTo>
                    <a:pt x="2480297" y="644577"/>
                  </a:lnTo>
                  <a:lnTo>
                    <a:pt x="2480297" y="1282482"/>
                  </a:lnTo>
                  <a:lnTo>
                    <a:pt x="2482286" y="1288396"/>
                  </a:lnTo>
                  <a:cubicBezTo>
                    <a:pt x="2489688" y="1348049"/>
                    <a:pt x="2461636" y="1409099"/>
                    <a:pt x="2406304" y="1441046"/>
                  </a:cubicBezTo>
                  <a:lnTo>
                    <a:pt x="1329197" y="2062915"/>
                  </a:lnTo>
                  <a:cubicBezTo>
                    <a:pt x="1310752" y="2073563"/>
                    <a:pt x="1291024" y="2079970"/>
                    <a:pt x="1271140" y="2082438"/>
                  </a:cubicBezTo>
                  <a:cubicBezTo>
                    <a:pt x="1256226" y="2084288"/>
                    <a:pt x="1241226" y="2083923"/>
                    <a:pt x="1226614" y="2081469"/>
                  </a:cubicBezTo>
                  <a:lnTo>
                    <a:pt x="1226539" y="2081445"/>
                  </a:lnTo>
                  <a:lnTo>
                    <a:pt x="1212314" y="2082437"/>
                  </a:lnTo>
                  <a:cubicBezTo>
                    <a:pt x="1192430" y="2079969"/>
                    <a:pt x="1172702" y="2073562"/>
                    <a:pt x="1154257" y="2062914"/>
                  </a:cubicBezTo>
                  <a:lnTo>
                    <a:pt x="77151" y="1441046"/>
                  </a:lnTo>
                  <a:cubicBezTo>
                    <a:pt x="21817" y="1409099"/>
                    <a:pt x="-6233" y="1348048"/>
                    <a:pt x="1169" y="1288395"/>
                  </a:cubicBezTo>
                  <a:lnTo>
                    <a:pt x="3159" y="1282476"/>
                  </a:lnTo>
                  <a:lnTo>
                    <a:pt x="3159" y="644577"/>
                  </a:lnTo>
                  <a:lnTo>
                    <a:pt x="0" y="644577"/>
                  </a:lnTo>
                  <a:lnTo>
                    <a:pt x="0" y="212362"/>
                  </a:lnTo>
                  <a:cubicBezTo>
                    <a:pt x="0" y="95078"/>
                    <a:pt x="95078" y="0"/>
                    <a:pt x="2123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2800" dirty="0">
                  <a:ea typeface="Microsoft YaHei Regular" charset="-122"/>
                </a:rPr>
                <a:t>2</a:t>
              </a:r>
              <a:endParaRPr lang="zh-CN" altLang="en-US" sz="2800" dirty="0">
                <a:ea typeface="Microsoft YaHei Regular" charset="-122"/>
              </a:endParaRPr>
            </a:p>
          </p:txBody>
        </p:sp>
        <p:sp>
          <p:nvSpPr>
            <p:cNvPr id="65" name="矩形 64"/>
            <p:cNvSpPr/>
            <p:nvPr/>
          </p:nvSpPr>
          <p:spPr>
            <a:xfrm>
              <a:off x="5150803" y="3150396"/>
              <a:ext cx="1890392" cy="461665"/>
            </a:xfrm>
            <a:prstGeom prst="rect">
              <a:avLst/>
            </a:prstGeom>
          </p:spPr>
          <p:txBody>
            <a:bodyPr wrap="square">
              <a:spAutoFit/>
            </a:bodyPr>
            <a:lstStyle/>
            <a:p>
              <a:pPr algn="ctr"/>
              <a:r>
                <a:rPr lang="zh-CN" altLang="en-US" sz="2400" dirty="0">
                  <a:solidFill>
                    <a:schemeClr val="tx1">
                      <a:lumMod val="75000"/>
                      <a:lumOff val="25000"/>
                    </a:schemeClr>
                  </a:solidFill>
                  <a:latin typeface="Microsoft YaHei Regular" charset="-122"/>
                  <a:ea typeface="Microsoft YaHei Regular" charset="-122"/>
                  <a:cs typeface="Microsoft YaHei Regular" charset="-122"/>
                </a:rPr>
                <a:t>小标题位置</a:t>
              </a:r>
            </a:p>
          </p:txBody>
        </p:sp>
        <p:sp>
          <p:nvSpPr>
            <p:cNvPr id="66" name="圆角矩形 65"/>
            <p:cNvSpPr/>
            <p:nvPr/>
          </p:nvSpPr>
          <p:spPr>
            <a:xfrm rot="16200000">
              <a:off x="6059999" y="3543370"/>
              <a:ext cx="72000" cy="653531"/>
            </a:xfrm>
            <a:prstGeom prst="roundRect">
              <a:avLst>
                <a:gd name="adj" fmla="val 50000"/>
              </a:avLst>
            </a:prstGeom>
            <a:solidFill>
              <a:srgbClr val="0070C0"/>
            </a:solidFill>
            <a:ln w="19050" cap="flat">
              <a:noFill/>
              <a:prstDash val="solid"/>
              <a:miter lim="800000"/>
              <a:headEnd/>
              <a:tailEnd/>
            </a:ln>
            <a:effectLst>
              <a:outerShdw blurRad="190500" dist="76200" dir="5400000" sx="103000" sy="103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black"/>
                </a:solidFill>
                <a:ea typeface="Microsoft YaHei Regular" charset="-122"/>
              </a:endParaRPr>
            </a:p>
          </p:txBody>
        </p:sp>
        <p:sp>
          <p:nvSpPr>
            <p:cNvPr id="86" name="rudder_739">
              <a:extLst>
                <a:ext uri="{FF2B5EF4-FFF2-40B4-BE49-F238E27FC236}">
                  <a16:creationId xmlns:a16="http://schemas.microsoft.com/office/drawing/2014/main" id="{54405246-CCE2-4201-BBB1-D3F3EB6E740D}"/>
                </a:ext>
              </a:extLst>
            </p:cNvPr>
            <p:cNvSpPr/>
            <p:nvPr/>
          </p:nvSpPr>
          <p:spPr>
            <a:xfrm>
              <a:off x="5791157" y="2320562"/>
              <a:ext cx="609685" cy="608863"/>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Microsoft YaHei Regular" charset="-122"/>
              </a:endParaRPr>
            </a:p>
          </p:txBody>
        </p:sp>
      </p:grpSp>
      <p:grpSp>
        <p:nvGrpSpPr>
          <p:cNvPr id="88" name="组 87"/>
          <p:cNvGrpSpPr/>
          <p:nvPr/>
        </p:nvGrpSpPr>
        <p:grpSpPr>
          <a:xfrm>
            <a:off x="1705848" y="1526751"/>
            <a:ext cx="2674924" cy="4251260"/>
            <a:chOff x="4758537" y="1531128"/>
            <a:chExt cx="2674924" cy="4251260"/>
          </a:xfrm>
        </p:grpSpPr>
        <p:sp>
          <p:nvSpPr>
            <p:cNvPr id="89" name="圆角矩形 88"/>
            <p:cNvSpPr/>
            <p:nvPr/>
          </p:nvSpPr>
          <p:spPr>
            <a:xfrm>
              <a:off x="4758537" y="1693467"/>
              <a:ext cx="2674924" cy="4088921"/>
            </a:xfrm>
            <a:prstGeom prst="roundRect">
              <a:avLst>
                <a:gd name="adj" fmla="val 5065"/>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90" name="矩形 89"/>
            <p:cNvSpPr/>
            <p:nvPr/>
          </p:nvSpPr>
          <p:spPr>
            <a:xfrm>
              <a:off x="4999503" y="4126424"/>
              <a:ext cx="2192992" cy="1298817"/>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p:txBody>
        </p:sp>
        <p:sp>
          <p:nvSpPr>
            <p:cNvPr id="91" name="任意形状 90"/>
            <p:cNvSpPr/>
            <p:nvPr/>
          </p:nvSpPr>
          <p:spPr>
            <a:xfrm>
              <a:off x="5727870" y="1531128"/>
              <a:ext cx="736258" cy="616687"/>
            </a:xfrm>
            <a:custGeom>
              <a:avLst/>
              <a:gdLst>
                <a:gd name="connsiteX0" fmla="*/ 212362 w 2487600"/>
                <a:gd name="connsiteY0" fmla="*/ 0 h 2083606"/>
                <a:gd name="connsiteX1" fmla="*/ 2275238 w 2487600"/>
                <a:gd name="connsiteY1" fmla="*/ 0 h 2083606"/>
                <a:gd name="connsiteX2" fmla="*/ 2487600 w 2487600"/>
                <a:gd name="connsiteY2" fmla="*/ 212362 h 2083606"/>
                <a:gd name="connsiteX3" fmla="*/ 2487600 w 2487600"/>
                <a:gd name="connsiteY3" fmla="*/ 644577 h 2083606"/>
                <a:gd name="connsiteX4" fmla="*/ 2480297 w 2487600"/>
                <a:gd name="connsiteY4" fmla="*/ 644577 h 2083606"/>
                <a:gd name="connsiteX5" fmla="*/ 2480297 w 2487600"/>
                <a:gd name="connsiteY5" fmla="*/ 1282482 h 2083606"/>
                <a:gd name="connsiteX6" fmla="*/ 2482286 w 2487600"/>
                <a:gd name="connsiteY6" fmla="*/ 1288396 h 2083606"/>
                <a:gd name="connsiteX7" fmla="*/ 2406304 w 2487600"/>
                <a:gd name="connsiteY7" fmla="*/ 1441046 h 2083606"/>
                <a:gd name="connsiteX8" fmla="*/ 1329197 w 2487600"/>
                <a:gd name="connsiteY8" fmla="*/ 2062915 h 2083606"/>
                <a:gd name="connsiteX9" fmla="*/ 1271140 w 2487600"/>
                <a:gd name="connsiteY9" fmla="*/ 2082438 h 2083606"/>
                <a:gd name="connsiteX10" fmla="*/ 1226614 w 2487600"/>
                <a:gd name="connsiteY10" fmla="*/ 2081469 h 2083606"/>
                <a:gd name="connsiteX11" fmla="*/ 1226539 w 2487600"/>
                <a:gd name="connsiteY11" fmla="*/ 2081445 h 2083606"/>
                <a:gd name="connsiteX12" fmla="*/ 1212314 w 2487600"/>
                <a:gd name="connsiteY12" fmla="*/ 2082437 h 2083606"/>
                <a:gd name="connsiteX13" fmla="*/ 1154257 w 2487600"/>
                <a:gd name="connsiteY13" fmla="*/ 2062914 h 2083606"/>
                <a:gd name="connsiteX14" fmla="*/ 77151 w 2487600"/>
                <a:gd name="connsiteY14" fmla="*/ 1441046 h 2083606"/>
                <a:gd name="connsiteX15" fmla="*/ 1169 w 2487600"/>
                <a:gd name="connsiteY15" fmla="*/ 1288395 h 2083606"/>
                <a:gd name="connsiteX16" fmla="*/ 3159 w 2487600"/>
                <a:gd name="connsiteY16" fmla="*/ 1282476 h 2083606"/>
                <a:gd name="connsiteX17" fmla="*/ 3159 w 2487600"/>
                <a:gd name="connsiteY17" fmla="*/ 644577 h 2083606"/>
                <a:gd name="connsiteX18" fmla="*/ 0 w 2487600"/>
                <a:gd name="connsiteY18" fmla="*/ 644577 h 2083606"/>
                <a:gd name="connsiteX19" fmla="*/ 0 w 2487600"/>
                <a:gd name="connsiteY19" fmla="*/ 212362 h 2083606"/>
                <a:gd name="connsiteX20" fmla="*/ 212362 w 2487600"/>
                <a:gd name="connsiteY20" fmla="*/ 0 h 208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87600" h="2083606">
                  <a:moveTo>
                    <a:pt x="212362" y="0"/>
                  </a:moveTo>
                  <a:lnTo>
                    <a:pt x="2275238" y="0"/>
                  </a:lnTo>
                  <a:cubicBezTo>
                    <a:pt x="2392522" y="0"/>
                    <a:pt x="2487600" y="95078"/>
                    <a:pt x="2487600" y="212362"/>
                  </a:cubicBezTo>
                  <a:lnTo>
                    <a:pt x="2487600" y="644577"/>
                  </a:lnTo>
                  <a:lnTo>
                    <a:pt x="2480297" y="644577"/>
                  </a:lnTo>
                  <a:lnTo>
                    <a:pt x="2480297" y="1282482"/>
                  </a:lnTo>
                  <a:lnTo>
                    <a:pt x="2482286" y="1288396"/>
                  </a:lnTo>
                  <a:cubicBezTo>
                    <a:pt x="2489688" y="1348049"/>
                    <a:pt x="2461636" y="1409099"/>
                    <a:pt x="2406304" y="1441046"/>
                  </a:cubicBezTo>
                  <a:lnTo>
                    <a:pt x="1329197" y="2062915"/>
                  </a:lnTo>
                  <a:cubicBezTo>
                    <a:pt x="1310752" y="2073563"/>
                    <a:pt x="1291024" y="2079970"/>
                    <a:pt x="1271140" y="2082438"/>
                  </a:cubicBezTo>
                  <a:cubicBezTo>
                    <a:pt x="1256226" y="2084288"/>
                    <a:pt x="1241226" y="2083923"/>
                    <a:pt x="1226614" y="2081469"/>
                  </a:cubicBezTo>
                  <a:lnTo>
                    <a:pt x="1226539" y="2081445"/>
                  </a:lnTo>
                  <a:lnTo>
                    <a:pt x="1212314" y="2082437"/>
                  </a:lnTo>
                  <a:cubicBezTo>
                    <a:pt x="1192430" y="2079969"/>
                    <a:pt x="1172702" y="2073562"/>
                    <a:pt x="1154257" y="2062914"/>
                  </a:cubicBezTo>
                  <a:lnTo>
                    <a:pt x="77151" y="1441046"/>
                  </a:lnTo>
                  <a:cubicBezTo>
                    <a:pt x="21817" y="1409099"/>
                    <a:pt x="-6233" y="1348048"/>
                    <a:pt x="1169" y="1288395"/>
                  </a:cubicBezTo>
                  <a:lnTo>
                    <a:pt x="3159" y="1282476"/>
                  </a:lnTo>
                  <a:lnTo>
                    <a:pt x="3159" y="644577"/>
                  </a:lnTo>
                  <a:lnTo>
                    <a:pt x="0" y="644577"/>
                  </a:lnTo>
                  <a:lnTo>
                    <a:pt x="0" y="212362"/>
                  </a:lnTo>
                  <a:cubicBezTo>
                    <a:pt x="0" y="95078"/>
                    <a:pt x="95078" y="0"/>
                    <a:pt x="212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2800" dirty="0">
                  <a:ea typeface="Microsoft YaHei Regular" charset="-122"/>
                </a:rPr>
                <a:t>1</a:t>
              </a:r>
              <a:endParaRPr lang="zh-CN" altLang="en-US" sz="2800" dirty="0">
                <a:ea typeface="Microsoft YaHei Regular" charset="-122"/>
              </a:endParaRPr>
            </a:p>
          </p:txBody>
        </p:sp>
        <p:sp>
          <p:nvSpPr>
            <p:cNvPr id="93" name="矩形 92"/>
            <p:cNvSpPr/>
            <p:nvPr/>
          </p:nvSpPr>
          <p:spPr>
            <a:xfrm>
              <a:off x="5150803" y="3150396"/>
              <a:ext cx="1890392" cy="461665"/>
            </a:xfrm>
            <a:prstGeom prst="rect">
              <a:avLst/>
            </a:prstGeom>
          </p:spPr>
          <p:txBody>
            <a:bodyPr wrap="square">
              <a:spAutoFit/>
            </a:bodyPr>
            <a:lstStyle/>
            <a:p>
              <a:pPr algn="ctr"/>
              <a:r>
                <a:rPr lang="zh-CN" altLang="en-US" sz="2400" dirty="0">
                  <a:solidFill>
                    <a:schemeClr val="tx1">
                      <a:lumMod val="75000"/>
                      <a:lumOff val="25000"/>
                    </a:schemeClr>
                  </a:solidFill>
                  <a:latin typeface="Microsoft YaHei Regular" charset="-122"/>
                  <a:ea typeface="Microsoft YaHei Regular" charset="-122"/>
                  <a:cs typeface="Microsoft YaHei Regular" charset="-122"/>
                </a:rPr>
                <a:t>小标题位置</a:t>
              </a:r>
            </a:p>
          </p:txBody>
        </p:sp>
        <p:sp>
          <p:nvSpPr>
            <p:cNvPr id="94" name="圆角矩形 93"/>
            <p:cNvSpPr/>
            <p:nvPr/>
          </p:nvSpPr>
          <p:spPr>
            <a:xfrm rot="16200000">
              <a:off x="6059999" y="3543370"/>
              <a:ext cx="72000" cy="653531"/>
            </a:xfrm>
            <a:prstGeom prst="roundRect">
              <a:avLst>
                <a:gd name="adj" fmla="val 50000"/>
              </a:avLst>
            </a:prstGeom>
            <a:solidFill>
              <a:srgbClr val="0070C0"/>
            </a:solidFill>
            <a:ln w="19050" cap="flat">
              <a:noFill/>
              <a:prstDash val="solid"/>
              <a:miter lim="800000"/>
              <a:headEnd/>
              <a:tailEnd/>
            </a:ln>
            <a:effectLst>
              <a:outerShdw blurRad="190500" dist="76200" dir="5400000" sx="103000" sy="103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black"/>
                </a:solidFill>
                <a:ea typeface="Microsoft YaHei Regular" charset="-122"/>
              </a:endParaRPr>
            </a:p>
          </p:txBody>
        </p:sp>
        <p:sp>
          <p:nvSpPr>
            <p:cNvPr id="95" name="rudder_739">
              <a:extLst>
                <a:ext uri="{FF2B5EF4-FFF2-40B4-BE49-F238E27FC236}">
                  <a16:creationId xmlns:a16="http://schemas.microsoft.com/office/drawing/2014/main" id="{54405246-CCE2-4201-BBB1-D3F3EB6E740D}"/>
                </a:ext>
              </a:extLst>
            </p:cNvPr>
            <p:cNvSpPr/>
            <p:nvPr/>
          </p:nvSpPr>
          <p:spPr>
            <a:xfrm>
              <a:off x="5791157" y="2320562"/>
              <a:ext cx="609685" cy="608863"/>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Microsoft YaHei Regular" charset="-122"/>
              </a:endParaRPr>
            </a:p>
          </p:txBody>
        </p:sp>
      </p:grpSp>
      <p:grpSp>
        <p:nvGrpSpPr>
          <p:cNvPr id="96" name="组 95"/>
          <p:cNvGrpSpPr/>
          <p:nvPr/>
        </p:nvGrpSpPr>
        <p:grpSpPr>
          <a:xfrm>
            <a:off x="7825727" y="1526751"/>
            <a:ext cx="2674924" cy="4251260"/>
            <a:chOff x="4758537" y="1531128"/>
            <a:chExt cx="2674924" cy="4251260"/>
          </a:xfrm>
        </p:grpSpPr>
        <p:sp>
          <p:nvSpPr>
            <p:cNvPr id="97" name="圆角矩形 96"/>
            <p:cNvSpPr/>
            <p:nvPr/>
          </p:nvSpPr>
          <p:spPr>
            <a:xfrm>
              <a:off x="4758537" y="1693467"/>
              <a:ext cx="2674924" cy="4088921"/>
            </a:xfrm>
            <a:prstGeom prst="roundRect">
              <a:avLst>
                <a:gd name="adj" fmla="val 5065"/>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98" name="矩形 97"/>
            <p:cNvSpPr/>
            <p:nvPr/>
          </p:nvSpPr>
          <p:spPr>
            <a:xfrm>
              <a:off x="4999503" y="4126424"/>
              <a:ext cx="2192992" cy="1298817"/>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p:txBody>
        </p:sp>
        <p:sp>
          <p:nvSpPr>
            <p:cNvPr id="99" name="任意形状 98"/>
            <p:cNvSpPr/>
            <p:nvPr/>
          </p:nvSpPr>
          <p:spPr>
            <a:xfrm>
              <a:off x="5727870" y="1531128"/>
              <a:ext cx="736258" cy="616687"/>
            </a:xfrm>
            <a:custGeom>
              <a:avLst/>
              <a:gdLst>
                <a:gd name="connsiteX0" fmla="*/ 212362 w 2487600"/>
                <a:gd name="connsiteY0" fmla="*/ 0 h 2083606"/>
                <a:gd name="connsiteX1" fmla="*/ 2275238 w 2487600"/>
                <a:gd name="connsiteY1" fmla="*/ 0 h 2083606"/>
                <a:gd name="connsiteX2" fmla="*/ 2487600 w 2487600"/>
                <a:gd name="connsiteY2" fmla="*/ 212362 h 2083606"/>
                <a:gd name="connsiteX3" fmla="*/ 2487600 w 2487600"/>
                <a:gd name="connsiteY3" fmla="*/ 644577 h 2083606"/>
                <a:gd name="connsiteX4" fmla="*/ 2480297 w 2487600"/>
                <a:gd name="connsiteY4" fmla="*/ 644577 h 2083606"/>
                <a:gd name="connsiteX5" fmla="*/ 2480297 w 2487600"/>
                <a:gd name="connsiteY5" fmla="*/ 1282482 h 2083606"/>
                <a:gd name="connsiteX6" fmla="*/ 2482286 w 2487600"/>
                <a:gd name="connsiteY6" fmla="*/ 1288396 h 2083606"/>
                <a:gd name="connsiteX7" fmla="*/ 2406304 w 2487600"/>
                <a:gd name="connsiteY7" fmla="*/ 1441046 h 2083606"/>
                <a:gd name="connsiteX8" fmla="*/ 1329197 w 2487600"/>
                <a:gd name="connsiteY8" fmla="*/ 2062915 h 2083606"/>
                <a:gd name="connsiteX9" fmla="*/ 1271140 w 2487600"/>
                <a:gd name="connsiteY9" fmla="*/ 2082438 h 2083606"/>
                <a:gd name="connsiteX10" fmla="*/ 1226614 w 2487600"/>
                <a:gd name="connsiteY10" fmla="*/ 2081469 h 2083606"/>
                <a:gd name="connsiteX11" fmla="*/ 1226539 w 2487600"/>
                <a:gd name="connsiteY11" fmla="*/ 2081445 h 2083606"/>
                <a:gd name="connsiteX12" fmla="*/ 1212314 w 2487600"/>
                <a:gd name="connsiteY12" fmla="*/ 2082437 h 2083606"/>
                <a:gd name="connsiteX13" fmla="*/ 1154257 w 2487600"/>
                <a:gd name="connsiteY13" fmla="*/ 2062914 h 2083606"/>
                <a:gd name="connsiteX14" fmla="*/ 77151 w 2487600"/>
                <a:gd name="connsiteY14" fmla="*/ 1441046 h 2083606"/>
                <a:gd name="connsiteX15" fmla="*/ 1169 w 2487600"/>
                <a:gd name="connsiteY15" fmla="*/ 1288395 h 2083606"/>
                <a:gd name="connsiteX16" fmla="*/ 3159 w 2487600"/>
                <a:gd name="connsiteY16" fmla="*/ 1282476 h 2083606"/>
                <a:gd name="connsiteX17" fmla="*/ 3159 w 2487600"/>
                <a:gd name="connsiteY17" fmla="*/ 644577 h 2083606"/>
                <a:gd name="connsiteX18" fmla="*/ 0 w 2487600"/>
                <a:gd name="connsiteY18" fmla="*/ 644577 h 2083606"/>
                <a:gd name="connsiteX19" fmla="*/ 0 w 2487600"/>
                <a:gd name="connsiteY19" fmla="*/ 212362 h 2083606"/>
                <a:gd name="connsiteX20" fmla="*/ 212362 w 2487600"/>
                <a:gd name="connsiteY20" fmla="*/ 0 h 208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87600" h="2083606">
                  <a:moveTo>
                    <a:pt x="212362" y="0"/>
                  </a:moveTo>
                  <a:lnTo>
                    <a:pt x="2275238" y="0"/>
                  </a:lnTo>
                  <a:cubicBezTo>
                    <a:pt x="2392522" y="0"/>
                    <a:pt x="2487600" y="95078"/>
                    <a:pt x="2487600" y="212362"/>
                  </a:cubicBezTo>
                  <a:lnTo>
                    <a:pt x="2487600" y="644577"/>
                  </a:lnTo>
                  <a:lnTo>
                    <a:pt x="2480297" y="644577"/>
                  </a:lnTo>
                  <a:lnTo>
                    <a:pt x="2480297" y="1282482"/>
                  </a:lnTo>
                  <a:lnTo>
                    <a:pt x="2482286" y="1288396"/>
                  </a:lnTo>
                  <a:cubicBezTo>
                    <a:pt x="2489688" y="1348049"/>
                    <a:pt x="2461636" y="1409099"/>
                    <a:pt x="2406304" y="1441046"/>
                  </a:cubicBezTo>
                  <a:lnTo>
                    <a:pt x="1329197" y="2062915"/>
                  </a:lnTo>
                  <a:cubicBezTo>
                    <a:pt x="1310752" y="2073563"/>
                    <a:pt x="1291024" y="2079970"/>
                    <a:pt x="1271140" y="2082438"/>
                  </a:cubicBezTo>
                  <a:cubicBezTo>
                    <a:pt x="1256226" y="2084288"/>
                    <a:pt x="1241226" y="2083923"/>
                    <a:pt x="1226614" y="2081469"/>
                  </a:cubicBezTo>
                  <a:lnTo>
                    <a:pt x="1226539" y="2081445"/>
                  </a:lnTo>
                  <a:lnTo>
                    <a:pt x="1212314" y="2082437"/>
                  </a:lnTo>
                  <a:cubicBezTo>
                    <a:pt x="1192430" y="2079969"/>
                    <a:pt x="1172702" y="2073562"/>
                    <a:pt x="1154257" y="2062914"/>
                  </a:cubicBezTo>
                  <a:lnTo>
                    <a:pt x="77151" y="1441046"/>
                  </a:lnTo>
                  <a:cubicBezTo>
                    <a:pt x="21817" y="1409099"/>
                    <a:pt x="-6233" y="1348048"/>
                    <a:pt x="1169" y="1288395"/>
                  </a:cubicBezTo>
                  <a:lnTo>
                    <a:pt x="3159" y="1282476"/>
                  </a:lnTo>
                  <a:lnTo>
                    <a:pt x="3159" y="644577"/>
                  </a:lnTo>
                  <a:lnTo>
                    <a:pt x="0" y="644577"/>
                  </a:lnTo>
                  <a:lnTo>
                    <a:pt x="0" y="212362"/>
                  </a:lnTo>
                  <a:cubicBezTo>
                    <a:pt x="0" y="95078"/>
                    <a:pt x="95078" y="0"/>
                    <a:pt x="21236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2800" dirty="0">
                  <a:ea typeface="Microsoft YaHei Regular" charset="-122"/>
                </a:rPr>
                <a:t>3</a:t>
              </a:r>
              <a:endParaRPr lang="zh-CN" altLang="en-US" sz="2800" dirty="0">
                <a:ea typeface="Microsoft YaHei Regular" charset="-122"/>
              </a:endParaRPr>
            </a:p>
          </p:txBody>
        </p:sp>
        <p:sp>
          <p:nvSpPr>
            <p:cNvPr id="101" name="矩形 100"/>
            <p:cNvSpPr/>
            <p:nvPr/>
          </p:nvSpPr>
          <p:spPr>
            <a:xfrm>
              <a:off x="5150803" y="3150396"/>
              <a:ext cx="1890392" cy="461665"/>
            </a:xfrm>
            <a:prstGeom prst="rect">
              <a:avLst/>
            </a:prstGeom>
          </p:spPr>
          <p:txBody>
            <a:bodyPr wrap="square">
              <a:spAutoFit/>
            </a:bodyPr>
            <a:lstStyle/>
            <a:p>
              <a:pPr algn="ctr"/>
              <a:r>
                <a:rPr lang="zh-CN" altLang="en-US" sz="2400" dirty="0">
                  <a:solidFill>
                    <a:schemeClr val="tx1">
                      <a:lumMod val="75000"/>
                      <a:lumOff val="25000"/>
                    </a:schemeClr>
                  </a:solidFill>
                  <a:latin typeface="Microsoft YaHei Regular" charset="-122"/>
                  <a:ea typeface="Microsoft YaHei Regular" charset="-122"/>
                  <a:cs typeface="Microsoft YaHei Regular" charset="-122"/>
                </a:rPr>
                <a:t>小标题位置</a:t>
              </a:r>
            </a:p>
          </p:txBody>
        </p:sp>
        <p:sp>
          <p:nvSpPr>
            <p:cNvPr id="102" name="圆角矩形 101"/>
            <p:cNvSpPr/>
            <p:nvPr/>
          </p:nvSpPr>
          <p:spPr>
            <a:xfrm rot="16200000">
              <a:off x="6059999" y="3543370"/>
              <a:ext cx="72000" cy="653531"/>
            </a:xfrm>
            <a:prstGeom prst="roundRect">
              <a:avLst>
                <a:gd name="adj" fmla="val 50000"/>
              </a:avLst>
            </a:prstGeom>
            <a:solidFill>
              <a:srgbClr val="0070C0"/>
            </a:solidFill>
            <a:ln w="19050" cap="flat">
              <a:noFill/>
              <a:prstDash val="solid"/>
              <a:miter lim="800000"/>
              <a:headEnd/>
              <a:tailEnd/>
            </a:ln>
            <a:effectLst>
              <a:outerShdw blurRad="190500" dist="76200" dir="5400000" sx="103000" sy="103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black"/>
                </a:solidFill>
                <a:ea typeface="Microsoft YaHei Regular" charset="-122"/>
              </a:endParaRPr>
            </a:p>
          </p:txBody>
        </p:sp>
        <p:sp>
          <p:nvSpPr>
            <p:cNvPr id="103" name="rudder_739">
              <a:extLst>
                <a:ext uri="{FF2B5EF4-FFF2-40B4-BE49-F238E27FC236}">
                  <a16:creationId xmlns:a16="http://schemas.microsoft.com/office/drawing/2014/main" id="{54405246-CCE2-4201-BBB1-D3F3EB6E740D}"/>
                </a:ext>
              </a:extLst>
            </p:cNvPr>
            <p:cNvSpPr/>
            <p:nvPr/>
          </p:nvSpPr>
          <p:spPr>
            <a:xfrm>
              <a:off x="5791157" y="2320562"/>
              <a:ext cx="609685" cy="608863"/>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Microsoft YaHei Regular" charset="-122"/>
              </a:endParaRPr>
            </a:p>
          </p:txBody>
        </p:sp>
      </p:grpSp>
      <p:pic>
        <p:nvPicPr>
          <p:cNvPr id="104" name="图片 10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47849" y="6059039"/>
            <a:ext cx="2205954" cy="651212"/>
          </a:xfrm>
          <a:prstGeom prst="rect">
            <a:avLst/>
          </a:prstGeom>
        </p:spPr>
      </p:pic>
      <p:sp>
        <p:nvSpPr>
          <p:cNvPr id="32" name="文本框 31"/>
          <p:cNvSpPr txBox="1"/>
          <p:nvPr/>
        </p:nvSpPr>
        <p:spPr>
          <a:xfrm>
            <a:off x="440739" y="6201674"/>
            <a:ext cx="2391114" cy="338554"/>
          </a:xfrm>
          <a:prstGeom prst="rect">
            <a:avLst/>
          </a:prstGeom>
          <a:noFill/>
        </p:spPr>
        <p:txBody>
          <a:bodyPr wrap="square" rtlCol="0">
            <a:spAutoFit/>
          </a:bodyPr>
          <a:lstStyle/>
          <a:p>
            <a:pPr algn="dist"/>
            <a:r>
              <a:rPr kumimoji="1" lang="zh-CN" altLang="en-US" sz="1600" dirty="0">
                <a:solidFill>
                  <a:schemeClr val="bg1"/>
                </a:solidFill>
                <a:latin typeface="Microsoft YaHei Regular" charset="-122"/>
                <a:ea typeface="Microsoft YaHei Regular" charset="-122"/>
                <a:cs typeface="Microsoft YaHei Regular" charset="-122"/>
              </a:rPr>
              <a:t>大工至善</a:t>
            </a:r>
            <a:r>
              <a:rPr kumimoji="1" lang="en-US" altLang="zh-CN" sz="1600" dirty="0">
                <a:solidFill>
                  <a:schemeClr val="bg1"/>
                </a:solidFill>
                <a:latin typeface="Microsoft YaHei Regular" charset="-122"/>
                <a:ea typeface="Microsoft YaHei Regular" charset="-122"/>
                <a:cs typeface="Microsoft YaHei Regular" charset="-122"/>
              </a:rPr>
              <a:t>·</a:t>
            </a:r>
            <a:r>
              <a:rPr kumimoji="1" lang="zh-CN" altLang="en-US" sz="1600" dirty="0">
                <a:solidFill>
                  <a:schemeClr val="bg1"/>
                </a:solidFill>
                <a:latin typeface="Microsoft YaHei Regular" charset="-122"/>
                <a:ea typeface="Microsoft YaHei Regular" charset="-122"/>
                <a:cs typeface="Microsoft YaHei Regular" charset="-122"/>
              </a:rPr>
              <a:t>大学至真</a:t>
            </a:r>
          </a:p>
        </p:txBody>
      </p:sp>
      <p:sp>
        <p:nvSpPr>
          <p:cNvPr id="34" name="文本占位符 30">
            <a:extLst>
              <a:ext uri="{FF2B5EF4-FFF2-40B4-BE49-F238E27FC236}">
                <a16:creationId xmlns:a16="http://schemas.microsoft.com/office/drawing/2014/main" id="{AC496F3A-26F9-4541-A312-65030FDF5F62}"/>
              </a:ext>
            </a:extLst>
          </p:cNvPr>
          <p:cNvSpPr>
            <a:spLocks noGrp="1"/>
          </p:cNvSpPr>
          <p:nvPr>
            <p:ph type="body" sz="quarter" idx="10"/>
          </p:nvPr>
        </p:nvSpPr>
        <p:spPr/>
        <p:txBody>
          <a:bodyPr/>
          <a:lstStyle/>
          <a:p>
            <a:r>
              <a:rPr lang="zh-CN" altLang="en-US" dirty="0"/>
              <a:t>哈尔滨工程大学论文答辩模板</a:t>
            </a:r>
          </a:p>
        </p:txBody>
      </p:sp>
      <p:sp>
        <p:nvSpPr>
          <p:cNvPr id="35" name="文本占位符 31">
            <a:extLst>
              <a:ext uri="{FF2B5EF4-FFF2-40B4-BE49-F238E27FC236}">
                <a16:creationId xmlns:a16="http://schemas.microsoft.com/office/drawing/2014/main" id="{CC4C4A2C-4661-4801-99C6-F58619245A27}"/>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200521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0" y="4087090"/>
            <a:ext cx="12192000" cy="2770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dirty="0">
              <a:ea typeface="Microsoft YaHei Regular" charset="-122"/>
            </a:endParaRPr>
          </a:p>
        </p:txBody>
      </p:sp>
      <p:pic>
        <p:nvPicPr>
          <p:cNvPr id="35" name="图片 34"/>
          <p:cNvPicPr>
            <a:picLocks/>
          </p:cNvPicPr>
          <p:nvPr/>
        </p:nvPicPr>
        <p:blipFill rotWithShape="1">
          <a:blip r:embed="rId3" cstate="screen">
            <a:extLst>
              <a:ext uri="{28A0092B-C50C-407E-A947-70E740481C1C}">
                <a14:useLocalDpi xmlns:a14="http://schemas.microsoft.com/office/drawing/2010/main"/>
              </a:ext>
            </a:extLst>
          </a:blip>
          <a:srcRect/>
          <a:stretch/>
        </p:blipFill>
        <p:spPr>
          <a:xfrm flipH="1">
            <a:off x="8118764" y="332264"/>
            <a:ext cx="4073236" cy="3754826"/>
          </a:xfrm>
          <a:prstGeom prst="rect">
            <a:avLst/>
          </a:prstGeom>
          <a:effectLst>
            <a:reflection blurRad="6350" stA="52000" endA="300" endPos="35000" dir="5400000" sy="-100000" algn="bl" rotWithShape="0"/>
          </a:effectLst>
        </p:spPr>
      </p:pic>
      <p:grpSp>
        <p:nvGrpSpPr>
          <p:cNvPr id="10" name="组 9"/>
          <p:cNvGrpSpPr/>
          <p:nvPr/>
        </p:nvGrpSpPr>
        <p:grpSpPr>
          <a:xfrm>
            <a:off x="647069" y="3435926"/>
            <a:ext cx="2192992" cy="2857049"/>
            <a:chOff x="550087" y="3422072"/>
            <a:chExt cx="2192992" cy="2857049"/>
          </a:xfrm>
        </p:grpSpPr>
        <p:grpSp>
          <p:nvGrpSpPr>
            <p:cNvPr id="8" name="组 7"/>
            <p:cNvGrpSpPr/>
            <p:nvPr/>
          </p:nvGrpSpPr>
          <p:grpSpPr>
            <a:xfrm>
              <a:off x="981565" y="3422072"/>
              <a:ext cx="1330036" cy="1330036"/>
              <a:chOff x="942109" y="3394363"/>
              <a:chExt cx="1385454" cy="1385454"/>
            </a:xfrm>
          </p:grpSpPr>
          <p:sp>
            <p:nvSpPr>
              <p:cNvPr id="3" name="椭圆 2"/>
              <p:cNvSpPr/>
              <p:nvPr/>
            </p:nvSpPr>
            <p:spPr>
              <a:xfrm>
                <a:off x="942109" y="3394363"/>
                <a:ext cx="1385454" cy="1385454"/>
              </a:xfrm>
              <a:prstGeom prst="ellipse">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42" name="rudder_739">
                <a:extLst>
                  <a:ext uri="{FF2B5EF4-FFF2-40B4-BE49-F238E27FC236}">
                    <a16:creationId xmlns:a16="http://schemas.microsoft.com/office/drawing/2014/main" id="{54405246-CCE2-4201-BBB1-D3F3EB6E740D}"/>
                  </a:ext>
                </a:extLst>
              </p:cNvPr>
              <p:cNvSpPr/>
              <p:nvPr/>
            </p:nvSpPr>
            <p:spPr>
              <a:xfrm>
                <a:off x="1329993" y="3782658"/>
                <a:ext cx="609685" cy="608863"/>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Microsoft YaHei Regular" charset="-122"/>
                </a:endParaRPr>
              </a:p>
            </p:txBody>
          </p:sp>
        </p:grpSp>
        <p:sp>
          <p:nvSpPr>
            <p:cNvPr id="49" name="圆角矩形 48"/>
            <p:cNvSpPr/>
            <p:nvPr/>
          </p:nvSpPr>
          <p:spPr>
            <a:xfrm>
              <a:off x="1002347" y="5021126"/>
              <a:ext cx="1288473"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小标题</a:t>
              </a:r>
            </a:p>
          </p:txBody>
        </p:sp>
        <p:sp>
          <p:nvSpPr>
            <p:cNvPr id="51" name="矩形 50"/>
            <p:cNvSpPr/>
            <p:nvPr/>
          </p:nvSpPr>
          <p:spPr>
            <a:xfrm>
              <a:off x="550087" y="5583546"/>
              <a:ext cx="2192992" cy="695575"/>
            </a:xfrm>
            <a:prstGeom prst="rect">
              <a:avLst/>
            </a:prstGeom>
          </p:spPr>
          <p:txBody>
            <a:bodyPr wrap="square">
              <a:spAutoFit/>
            </a:bodyPr>
            <a:lstStyle/>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p:txBody>
        </p:sp>
      </p:grpSp>
      <p:grpSp>
        <p:nvGrpSpPr>
          <p:cNvPr id="52" name="组 51"/>
          <p:cNvGrpSpPr/>
          <p:nvPr/>
        </p:nvGrpSpPr>
        <p:grpSpPr>
          <a:xfrm>
            <a:off x="3109715" y="3435926"/>
            <a:ext cx="2192992" cy="2857049"/>
            <a:chOff x="550087" y="3422072"/>
            <a:chExt cx="2192992" cy="2857049"/>
          </a:xfrm>
        </p:grpSpPr>
        <p:grpSp>
          <p:nvGrpSpPr>
            <p:cNvPr id="53" name="组 52"/>
            <p:cNvGrpSpPr/>
            <p:nvPr/>
          </p:nvGrpSpPr>
          <p:grpSpPr>
            <a:xfrm>
              <a:off x="981565" y="3422072"/>
              <a:ext cx="1330036" cy="1330036"/>
              <a:chOff x="942109" y="3394363"/>
              <a:chExt cx="1385454" cy="1385454"/>
            </a:xfrm>
          </p:grpSpPr>
          <p:sp>
            <p:nvSpPr>
              <p:cNvPr id="58" name="椭圆 57"/>
              <p:cNvSpPr/>
              <p:nvPr/>
            </p:nvSpPr>
            <p:spPr>
              <a:xfrm>
                <a:off x="942109" y="3394363"/>
                <a:ext cx="1385454" cy="1385454"/>
              </a:xfrm>
              <a:prstGeom prst="ellipse">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59" name="rudder_739">
                <a:extLst>
                  <a:ext uri="{FF2B5EF4-FFF2-40B4-BE49-F238E27FC236}">
                    <a16:creationId xmlns:a16="http://schemas.microsoft.com/office/drawing/2014/main" id="{54405246-CCE2-4201-BBB1-D3F3EB6E740D}"/>
                  </a:ext>
                </a:extLst>
              </p:cNvPr>
              <p:cNvSpPr/>
              <p:nvPr/>
            </p:nvSpPr>
            <p:spPr>
              <a:xfrm>
                <a:off x="1329993" y="3782658"/>
                <a:ext cx="609685" cy="608863"/>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Microsoft YaHei Regular" charset="-122"/>
                </a:endParaRPr>
              </a:p>
            </p:txBody>
          </p:sp>
        </p:grpSp>
        <p:sp>
          <p:nvSpPr>
            <p:cNvPr id="56" name="圆角矩形 55"/>
            <p:cNvSpPr/>
            <p:nvPr/>
          </p:nvSpPr>
          <p:spPr>
            <a:xfrm>
              <a:off x="1002347" y="5021126"/>
              <a:ext cx="1288473"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小标题</a:t>
              </a:r>
            </a:p>
          </p:txBody>
        </p:sp>
        <p:sp>
          <p:nvSpPr>
            <p:cNvPr id="55" name="矩形 54"/>
            <p:cNvSpPr/>
            <p:nvPr/>
          </p:nvSpPr>
          <p:spPr>
            <a:xfrm>
              <a:off x="550087" y="5583546"/>
              <a:ext cx="2192992" cy="695575"/>
            </a:xfrm>
            <a:prstGeom prst="rect">
              <a:avLst/>
            </a:prstGeom>
          </p:spPr>
          <p:txBody>
            <a:bodyPr wrap="square">
              <a:spAutoFit/>
            </a:bodyPr>
            <a:lstStyle/>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p:txBody>
        </p:sp>
      </p:grpSp>
      <p:grpSp>
        <p:nvGrpSpPr>
          <p:cNvPr id="60" name="组 59"/>
          <p:cNvGrpSpPr/>
          <p:nvPr/>
        </p:nvGrpSpPr>
        <p:grpSpPr>
          <a:xfrm>
            <a:off x="5572360" y="3435926"/>
            <a:ext cx="2192992" cy="2857049"/>
            <a:chOff x="550087" y="3422072"/>
            <a:chExt cx="2192992" cy="2857049"/>
          </a:xfrm>
        </p:grpSpPr>
        <p:grpSp>
          <p:nvGrpSpPr>
            <p:cNvPr id="61" name="组 60"/>
            <p:cNvGrpSpPr/>
            <p:nvPr/>
          </p:nvGrpSpPr>
          <p:grpSpPr>
            <a:xfrm>
              <a:off x="981565" y="3422072"/>
              <a:ext cx="1330036" cy="1330036"/>
              <a:chOff x="942109" y="3394363"/>
              <a:chExt cx="1385454" cy="1385454"/>
            </a:xfrm>
          </p:grpSpPr>
          <p:sp>
            <p:nvSpPr>
              <p:cNvPr id="66" name="椭圆 65"/>
              <p:cNvSpPr/>
              <p:nvPr/>
            </p:nvSpPr>
            <p:spPr>
              <a:xfrm>
                <a:off x="942109" y="3394363"/>
                <a:ext cx="1385454" cy="1385454"/>
              </a:xfrm>
              <a:prstGeom prst="ellipse">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67" name="rudder_739">
                <a:extLst>
                  <a:ext uri="{FF2B5EF4-FFF2-40B4-BE49-F238E27FC236}">
                    <a16:creationId xmlns:a16="http://schemas.microsoft.com/office/drawing/2014/main" id="{54405246-CCE2-4201-BBB1-D3F3EB6E740D}"/>
                  </a:ext>
                </a:extLst>
              </p:cNvPr>
              <p:cNvSpPr/>
              <p:nvPr/>
            </p:nvSpPr>
            <p:spPr>
              <a:xfrm>
                <a:off x="1329993" y="3782658"/>
                <a:ext cx="609685" cy="608863"/>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Microsoft YaHei Regular" charset="-122"/>
                </a:endParaRPr>
              </a:p>
            </p:txBody>
          </p:sp>
        </p:grpSp>
        <p:sp>
          <p:nvSpPr>
            <p:cNvPr id="64" name="圆角矩形 63"/>
            <p:cNvSpPr/>
            <p:nvPr/>
          </p:nvSpPr>
          <p:spPr>
            <a:xfrm>
              <a:off x="1002347" y="5021126"/>
              <a:ext cx="1288473"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小标题</a:t>
              </a:r>
            </a:p>
          </p:txBody>
        </p:sp>
        <p:sp>
          <p:nvSpPr>
            <p:cNvPr id="63" name="矩形 62"/>
            <p:cNvSpPr/>
            <p:nvPr/>
          </p:nvSpPr>
          <p:spPr>
            <a:xfrm>
              <a:off x="550087" y="5583546"/>
              <a:ext cx="2192992" cy="695575"/>
            </a:xfrm>
            <a:prstGeom prst="rect">
              <a:avLst/>
            </a:prstGeom>
          </p:spPr>
          <p:txBody>
            <a:bodyPr wrap="square">
              <a:spAutoFit/>
            </a:bodyPr>
            <a:lstStyle/>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p:txBody>
        </p:sp>
      </p:grpSp>
      <p:pic>
        <p:nvPicPr>
          <p:cNvPr id="68" name="图片 6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47849" y="6097139"/>
            <a:ext cx="2205954" cy="651212"/>
          </a:xfrm>
          <a:prstGeom prst="rect">
            <a:avLst/>
          </a:prstGeom>
        </p:spPr>
      </p:pic>
      <p:sp>
        <p:nvSpPr>
          <p:cNvPr id="71" name="矩形 70"/>
          <p:cNvSpPr/>
          <p:nvPr/>
        </p:nvSpPr>
        <p:spPr>
          <a:xfrm>
            <a:off x="396931" y="1641234"/>
            <a:ext cx="8525395" cy="1421928"/>
          </a:xfrm>
          <a:prstGeom prst="rect">
            <a:avLst/>
          </a:prstGeom>
        </p:spPr>
        <p:txBody>
          <a:bodyPr wrap="square">
            <a:spAutoFit/>
          </a:bodyPr>
          <a:lstStyle/>
          <a:p>
            <a:pPr algn="just">
              <a:lnSpc>
                <a:spcPct val="135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1970</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1994</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年，更名为哈尔滨工程大学，是工业和信息化部、教育部、黑龙江省、哈尔滨市共建高校。 </a:t>
            </a:r>
          </a:p>
        </p:txBody>
      </p:sp>
      <p:sp>
        <p:nvSpPr>
          <p:cNvPr id="34" name="文本占位符 30">
            <a:extLst>
              <a:ext uri="{FF2B5EF4-FFF2-40B4-BE49-F238E27FC236}">
                <a16:creationId xmlns:a16="http://schemas.microsoft.com/office/drawing/2014/main" id="{2DD921C7-E919-4281-BF86-55F4C3685ACB}"/>
              </a:ext>
            </a:extLst>
          </p:cNvPr>
          <p:cNvSpPr>
            <a:spLocks noGrp="1"/>
          </p:cNvSpPr>
          <p:nvPr>
            <p:ph type="body" sz="quarter" idx="10"/>
          </p:nvPr>
        </p:nvSpPr>
        <p:spPr/>
        <p:txBody>
          <a:bodyPr/>
          <a:lstStyle/>
          <a:p>
            <a:r>
              <a:rPr lang="zh-CN" altLang="en-US" dirty="0"/>
              <a:t>哈尔滨工程大学论文答辩模板</a:t>
            </a:r>
          </a:p>
        </p:txBody>
      </p:sp>
      <p:sp>
        <p:nvSpPr>
          <p:cNvPr id="36" name="文本占位符 31">
            <a:extLst>
              <a:ext uri="{FF2B5EF4-FFF2-40B4-BE49-F238E27FC236}">
                <a16:creationId xmlns:a16="http://schemas.microsoft.com/office/drawing/2014/main" id="{7633B5F8-1D9F-487E-B51A-0D27C467B0A1}"/>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2035308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461846" y="806"/>
            <a:ext cx="7730154" cy="6857194"/>
          </a:xfrm>
          <a:custGeom>
            <a:avLst/>
            <a:gdLst>
              <a:gd name="connsiteX0" fmla="*/ 0 w 6780551"/>
              <a:gd name="connsiteY0" fmla="*/ 0 h 6857194"/>
              <a:gd name="connsiteX1" fmla="*/ 6780551 w 6780551"/>
              <a:gd name="connsiteY1" fmla="*/ 0 h 6857194"/>
              <a:gd name="connsiteX2" fmla="*/ 6780551 w 6780551"/>
              <a:gd name="connsiteY2" fmla="*/ 6857194 h 6857194"/>
              <a:gd name="connsiteX3" fmla="*/ 0 w 6780551"/>
              <a:gd name="connsiteY3" fmla="*/ 6857194 h 6857194"/>
              <a:gd name="connsiteX4" fmla="*/ 0 w 6780551"/>
              <a:gd name="connsiteY4" fmla="*/ 0 h 6857194"/>
              <a:gd name="connsiteX0" fmla="*/ 2668250 w 6780551"/>
              <a:gd name="connsiteY0" fmla="*/ 0 h 6857194"/>
              <a:gd name="connsiteX1" fmla="*/ 6780551 w 6780551"/>
              <a:gd name="connsiteY1" fmla="*/ 0 h 6857194"/>
              <a:gd name="connsiteX2" fmla="*/ 6780551 w 6780551"/>
              <a:gd name="connsiteY2" fmla="*/ 6857194 h 6857194"/>
              <a:gd name="connsiteX3" fmla="*/ 0 w 6780551"/>
              <a:gd name="connsiteY3" fmla="*/ 6857194 h 6857194"/>
              <a:gd name="connsiteX4" fmla="*/ 2668250 w 6780551"/>
              <a:gd name="connsiteY4" fmla="*/ 0 h 6857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0551" h="6857194">
                <a:moveTo>
                  <a:pt x="2668250" y="0"/>
                </a:moveTo>
                <a:lnTo>
                  <a:pt x="6780551" y="0"/>
                </a:lnTo>
                <a:lnTo>
                  <a:pt x="6780551" y="6857194"/>
                </a:lnTo>
                <a:lnTo>
                  <a:pt x="0" y="6857194"/>
                </a:lnTo>
                <a:lnTo>
                  <a:pt x="26682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dirty="0">
              <a:ea typeface="Microsoft YaHei Regular" charset="-122"/>
            </a:endParaRPr>
          </a:p>
        </p:txBody>
      </p:sp>
      <p:sp>
        <p:nvSpPr>
          <p:cNvPr id="7" name="矩形 6">
            <a:extLst>
              <a:ext uri="{FF2B5EF4-FFF2-40B4-BE49-F238E27FC236}">
                <a16:creationId xmlns:a16="http://schemas.microsoft.com/office/drawing/2014/main" id="{FDEF5215-5E6D-406A-86BE-582409F282B1}"/>
              </a:ext>
            </a:extLst>
          </p:cNvPr>
          <p:cNvSpPr/>
          <p:nvPr/>
        </p:nvSpPr>
        <p:spPr>
          <a:xfrm>
            <a:off x="587469" y="2238872"/>
            <a:ext cx="3280804" cy="523220"/>
          </a:xfrm>
          <a:prstGeom prst="rect">
            <a:avLst/>
          </a:prstGeom>
        </p:spPr>
        <p:txBody>
          <a:bodyPr wrap="square">
            <a:spAutoFit/>
          </a:bodyPr>
          <a:lstStyle/>
          <a:p>
            <a:pPr algn="just"/>
            <a:r>
              <a:rPr lang="zh-CN" altLang="en-US" sz="2800" dirty="0">
                <a:solidFill>
                  <a:schemeClr val="bg1"/>
                </a:solidFill>
                <a:latin typeface="Microsoft YaHei Bold" charset="-122"/>
                <a:ea typeface="Microsoft YaHei Bold" charset="-122"/>
                <a:cs typeface="Microsoft YaHei Regular" charset="-122"/>
              </a:rPr>
              <a:t>哈尔滨工程大学</a:t>
            </a:r>
          </a:p>
        </p:txBody>
      </p:sp>
      <p:sp>
        <p:nvSpPr>
          <p:cNvPr id="8" name="矩形 7">
            <a:extLst>
              <a:ext uri="{FF2B5EF4-FFF2-40B4-BE49-F238E27FC236}">
                <a16:creationId xmlns:a16="http://schemas.microsoft.com/office/drawing/2014/main" id="{B981DF08-11AD-4617-9E23-125805CB6584}"/>
              </a:ext>
            </a:extLst>
          </p:cNvPr>
          <p:cNvSpPr/>
          <p:nvPr/>
        </p:nvSpPr>
        <p:spPr>
          <a:xfrm>
            <a:off x="587469" y="3202122"/>
            <a:ext cx="3614743" cy="1902059"/>
          </a:xfrm>
          <a:prstGeom prst="rect">
            <a:avLst/>
          </a:prstGeom>
        </p:spPr>
        <p:txBody>
          <a:bodyPr wrap="square">
            <a:spAutoFit/>
          </a:bodyPr>
          <a:lstStyle/>
          <a:p>
            <a:pPr algn="just">
              <a:lnSpc>
                <a:spcPct val="140000"/>
              </a:lnSpc>
            </a:pPr>
            <a:r>
              <a:rPr lang="zh-CN" altLang="en-US" sz="14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bg1"/>
                </a:solidFill>
                <a:latin typeface="Microsoft YaHei Regular" charset="-122"/>
                <a:ea typeface="Microsoft YaHei Regular" charset="-122"/>
                <a:cs typeface="Microsoft YaHei Regular" charset="-122"/>
              </a:rPr>
              <a:t>——</a:t>
            </a:r>
            <a:r>
              <a:rPr lang="zh-CN" altLang="en-US" sz="14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bg1"/>
                </a:solidFill>
                <a:latin typeface="Microsoft YaHei Regular" charset="-122"/>
                <a:ea typeface="Microsoft YaHei Regular" charset="-122"/>
                <a:cs typeface="Microsoft YaHei Regular" charset="-122"/>
              </a:rPr>
              <a:t>1953</a:t>
            </a:r>
            <a:r>
              <a:rPr lang="zh-CN" altLang="en-US" sz="1400" dirty="0">
                <a:solidFill>
                  <a:schemeClr val="bg1"/>
                </a:solidFill>
                <a:latin typeface="Microsoft YaHei Regular" charset="-122"/>
                <a:ea typeface="Microsoft YaHei Regular" charset="-122"/>
                <a:cs typeface="Microsoft YaHei Regular" charset="-122"/>
              </a:rPr>
              <a:t>年的中国人民解放军军事工程学院。</a:t>
            </a:r>
            <a:r>
              <a:rPr lang="en-US" altLang="zh-CN" sz="1400" dirty="0">
                <a:solidFill>
                  <a:schemeClr val="bg1"/>
                </a:solidFill>
                <a:latin typeface="Microsoft YaHei Regular" charset="-122"/>
                <a:ea typeface="Microsoft YaHei Regular" charset="-122"/>
                <a:cs typeface="Microsoft YaHei Regular" charset="-122"/>
              </a:rPr>
              <a:t>1970</a:t>
            </a:r>
            <a:r>
              <a:rPr lang="zh-CN" altLang="en-US" sz="1400" dirty="0">
                <a:solidFill>
                  <a:schemeClr val="bg1"/>
                </a:solidFill>
                <a:latin typeface="Microsoft YaHei Regular" charset="-122"/>
                <a:ea typeface="Microsoft YaHei Regular" charset="-122"/>
                <a:cs typeface="Microsoft YaHei Regular" charset="-122"/>
              </a:rPr>
              <a:t>年，在“哈军工”原址组建哈尔滨船舶工程学院。</a:t>
            </a:r>
            <a:r>
              <a:rPr lang="en-US" altLang="zh-CN" sz="1400" dirty="0">
                <a:solidFill>
                  <a:schemeClr val="bg1"/>
                </a:solidFill>
                <a:latin typeface="Microsoft YaHei Regular" charset="-122"/>
                <a:ea typeface="Microsoft YaHei Regular" charset="-122"/>
                <a:cs typeface="Microsoft YaHei Regular" charset="-122"/>
              </a:rPr>
              <a:t>1994</a:t>
            </a:r>
            <a:r>
              <a:rPr lang="zh-CN" altLang="en-US" sz="1400" dirty="0">
                <a:solidFill>
                  <a:schemeClr val="bg1"/>
                </a:solidFill>
                <a:latin typeface="Microsoft YaHei Regular" charset="-122"/>
                <a:ea typeface="Microsoft YaHei Regular" charset="-122"/>
                <a:cs typeface="Microsoft YaHei Regular" charset="-122"/>
              </a:rPr>
              <a:t>年，更名为哈尔滨工程大学。 </a:t>
            </a:r>
          </a:p>
        </p:txBody>
      </p:sp>
      <p:grpSp>
        <p:nvGrpSpPr>
          <p:cNvPr id="9" name="组 18">
            <a:extLst>
              <a:ext uri="{FF2B5EF4-FFF2-40B4-BE49-F238E27FC236}">
                <a16:creationId xmlns:a16="http://schemas.microsoft.com/office/drawing/2014/main" id="{1C51793F-8DB2-4A88-A689-AC1647705CB1}"/>
              </a:ext>
            </a:extLst>
          </p:cNvPr>
          <p:cNvGrpSpPr/>
          <p:nvPr/>
        </p:nvGrpSpPr>
        <p:grpSpPr>
          <a:xfrm>
            <a:off x="708606" y="2878442"/>
            <a:ext cx="761326" cy="180000"/>
            <a:chOff x="9950219" y="2535194"/>
            <a:chExt cx="761326" cy="180000"/>
          </a:xfrm>
        </p:grpSpPr>
        <p:sp>
          <p:nvSpPr>
            <p:cNvPr id="10" name="椭圆 9">
              <a:extLst>
                <a:ext uri="{FF2B5EF4-FFF2-40B4-BE49-F238E27FC236}">
                  <a16:creationId xmlns:a16="http://schemas.microsoft.com/office/drawing/2014/main" id="{FF82B306-CED5-41D0-9EF6-4287C5EDFA22}"/>
                </a:ext>
              </a:extLst>
            </p:cNvPr>
            <p:cNvSpPr>
              <a:spLocks noChangeAspect="1"/>
            </p:cNvSpPr>
            <p:nvPr/>
          </p:nvSpPr>
          <p:spPr>
            <a:xfrm>
              <a:off x="9950219" y="253519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11" name="椭圆 10">
              <a:extLst>
                <a:ext uri="{FF2B5EF4-FFF2-40B4-BE49-F238E27FC236}">
                  <a16:creationId xmlns:a16="http://schemas.microsoft.com/office/drawing/2014/main" id="{527CBE5F-E6DF-4E45-BE7F-AABFBC4D3316}"/>
                </a:ext>
              </a:extLst>
            </p:cNvPr>
            <p:cNvSpPr>
              <a:spLocks noChangeAspect="1"/>
            </p:cNvSpPr>
            <p:nvPr/>
          </p:nvSpPr>
          <p:spPr>
            <a:xfrm>
              <a:off x="10240882" y="2535194"/>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12" name="椭圆 11">
              <a:extLst>
                <a:ext uri="{FF2B5EF4-FFF2-40B4-BE49-F238E27FC236}">
                  <a16:creationId xmlns:a16="http://schemas.microsoft.com/office/drawing/2014/main" id="{276EF853-43F6-4EC4-B548-A4C15C3FD84A}"/>
                </a:ext>
              </a:extLst>
            </p:cNvPr>
            <p:cNvSpPr>
              <a:spLocks/>
            </p:cNvSpPr>
            <p:nvPr/>
          </p:nvSpPr>
          <p:spPr>
            <a:xfrm>
              <a:off x="10531545" y="2535194"/>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grpSp>
      <p:grpSp>
        <p:nvGrpSpPr>
          <p:cNvPr id="13" name="组 12"/>
          <p:cNvGrpSpPr/>
          <p:nvPr/>
        </p:nvGrpSpPr>
        <p:grpSpPr>
          <a:xfrm>
            <a:off x="6508424" y="1146682"/>
            <a:ext cx="719528" cy="719528"/>
            <a:chOff x="8484433" y="2215366"/>
            <a:chExt cx="719528" cy="719528"/>
          </a:xfrm>
        </p:grpSpPr>
        <p:sp>
          <p:nvSpPr>
            <p:cNvPr id="14" name="椭圆 13"/>
            <p:cNvSpPr/>
            <p:nvPr/>
          </p:nvSpPr>
          <p:spPr>
            <a:xfrm>
              <a:off x="8484433" y="2215366"/>
              <a:ext cx="719528" cy="71952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15" name="rudder_739">
              <a:extLst>
                <a:ext uri="{FF2B5EF4-FFF2-40B4-BE49-F238E27FC236}">
                  <a16:creationId xmlns:a16="http://schemas.microsoft.com/office/drawing/2014/main" id="{54405246-CCE2-4201-BBB1-D3F3EB6E740D}"/>
                </a:ext>
              </a:extLst>
            </p:cNvPr>
            <p:cNvSpPr/>
            <p:nvPr/>
          </p:nvSpPr>
          <p:spPr>
            <a:xfrm>
              <a:off x="8596532" y="2327799"/>
              <a:ext cx="495330" cy="494662"/>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ea typeface="Microsoft YaHei Regular" charset="-122"/>
              </a:endParaRPr>
            </a:p>
          </p:txBody>
        </p:sp>
      </p:grpSp>
      <p:grpSp>
        <p:nvGrpSpPr>
          <p:cNvPr id="16" name="组 15"/>
          <p:cNvGrpSpPr/>
          <p:nvPr/>
        </p:nvGrpSpPr>
        <p:grpSpPr>
          <a:xfrm>
            <a:off x="4894777" y="4696330"/>
            <a:ext cx="719528" cy="719528"/>
            <a:chOff x="8490822" y="4206137"/>
            <a:chExt cx="719528" cy="719528"/>
          </a:xfrm>
        </p:grpSpPr>
        <p:sp>
          <p:nvSpPr>
            <p:cNvPr id="17" name="椭圆 16"/>
            <p:cNvSpPr/>
            <p:nvPr/>
          </p:nvSpPr>
          <p:spPr>
            <a:xfrm>
              <a:off x="8490822" y="4206137"/>
              <a:ext cx="719528" cy="7195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18" name="rocket-pointing-to-upper-left-direction_43030">
              <a:extLst>
                <a:ext uri="{FF2B5EF4-FFF2-40B4-BE49-F238E27FC236}">
                  <a16:creationId xmlns:a16="http://schemas.microsoft.com/office/drawing/2014/main" id="{54405246-CCE2-4201-BBB1-D3F3EB6E740D}"/>
                </a:ext>
              </a:extLst>
            </p:cNvPr>
            <p:cNvSpPr/>
            <p:nvPr/>
          </p:nvSpPr>
          <p:spPr>
            <a:xfrm>
              <a:off x="8669611" y="4391562"/>
              <a:ext cx="391930" cy="378658"/>
            </a:xfrm>
            <a:custGeom>
              <a:avLst/>
              <a:gdLst>
                <a:gd name="connsiteX0" fmla="*/ 434389 w 606659"/>
                <a:gd name="connsiteY0" fmla="*/ 479749 h 586116"/>
                <a:gd name="connsiteX1" fmla="*/ 439004 w 606659"/>
                <a:gd name="connsiteY1" fmla="*/ 480998 h 586116"/>
                <a:gd name="connsiteX2" fmla="*/ 538796 w 606659"/>
                <a:gd name="connsiteY2" fmla="*/ 577604 h 586116"/>
                <a:gd name="connsiteX3" fmla="*/ 539969 w 606659"/>
                <a:gd name="connsiteY3" fmla="*/ 582992 h 586116"/>
                <a:gd name="connsiteX4" fmla="*/ 535355 w 606659"/>
                <a:gd name="connsiteY4" fmla="*/ 586116 h 586116"/>
                <a:gd name="connsiteX5" fmla="*/ 483816 w 606659"/>
                <a:gd name="connsiteY5" fmla="*/ 586116 h 586116"/>
                <a:gd name="connsiteX6" fmla="*/ 480375 w 606659"/>
                <a:gd name="connsiteY6" fmla="*/ 584711 h 586116"/>
                <a:gd name="connsiteX7" fmla="*/ 419217 w 606659"/>
                <a:gd name="connsiteY7" fmla="*/ 526372 h 586116"/>
                <a:gd name="connsiteX8" fmla="*/ 417888 w 606659"/>
                <a:gd name="connsiteY8" fmla="*/ 521218 h 586116"/>
                <a:gd name="connsiteX9" fmla="*/ 430792 w 606659"/>
                <a:gd name="connsiteY9" fmla="*/ 482951 h 586116"/>
                <a:gd name="connsiteX10" fmla="*/ 434389 w 606659"/>
                <a:gd name="connsiteY10" fmla="*/ 479749 h 586116"/>
                <a:gd name="connsiteX11" fmla="*/ 503568 w 606659"/>
                <a:gd name="connsiteY11" fmla="*/ 446679 h 586116"/>
                <a:gd name="connsiteX12" fmla="*/ 503724 w 606659"/>
                <a:gd name="connsiteY12" fmla="*/ 446679 h 586116"/>
                <a:gd name="connsiteX13" fmla="*/ 507322 w 606659"/>
                <a:gd name="connsiteY13" fmla="*/ 449726 h 586116"/>
                <a:gd name="connsiteX14" fmla="*/ 605251 w 606659"/>
                <a:gd name="connsiteY14" fmla="*/ 553151 h 586116"/>
                <a:gd name="connsiteX15" fmla="*/ 606659 w 606659"/>
                <a:gd name="connsiteY15" fmla="*/ 557291 h 586116"/>
                <a:gd name="connsiteX16" fmla="*/ 606659 w 606659"/>
                <a:gd name="connsiteY16" fmla="*/ 581195 h 586116"/>
                <a:gd name="connsiteX17" fmla="*/ 601653 w 606659"/>
                <a:gd name="connsiteY17" fmla="*/ 586116 h 586116"/>
                <a:gd name="connsiteX18" fmla="*/ 596725 w 606659"/>
                <a:gd name="connsiteY18" fmla="*/ 586116 h 586116"/>
                <a:gd name="connsiteX19" fmla="*/ 580378 w 606659"/>
                <a:gd name="connsiteY19" fmla="*/ 586116 h 586116"/>
                <a:gd name="connsiteX20" fmla="*/ 576780 w 606659"/>
                <a:gd name="connsiteY20" fmla="*/ 584632 h 586116"/>
                <a:gd name="connsiteX21" fmla="*/ 477990 w 606659"/>
                <a:gd name="connsiteY21" fmla="*/ 483784 h 586116"/>
                <a:gd name="connsiteX22" fmla="*/ 477756 w 606659"/>
                <a:gd name="connsiteY22" fmla="*/ 477066 h 586116"/>
                <a:gd name="connsiteX23" fmla="*/ 499970 w 606659"/>
                <a:gd name="connsiteY23" fmla="*/ 449960 h 586116"/>
                <a:gd name="connsiteX24" fmla="*/ 503568 w 606659"/>
                <a:gd name="connsiteY24" fmla="*/ 446679 h 586116"/>
                <a:gd name="connsiteX25" fmla="*/ 527631 w 606659"/>
                <a:gd name="connsiteY25" fmla="*/ 391969 h 586116"/>
                <a:gd name="connsiteX26" fmla="*/ 533734 w 606659"/>
                <a:gd name="connsiteY26" fmla="*/ 392594 h 586116"/>
                <a:gd name="connsiteX27" fmla="*/ 605172 w 606659"/>
                <a:gd name="connsiteY27" fmla="*/ 461996 h 586116"/>
                <a:gd name="connsiteX28" fmla="*/ 606659 w 606659"/>
                <a:gd name="connsiteY28" fmla="*/ 465588 h 586116"/>
                <a:gd name="connsiteX29" fmla="*/ 606659 w 606659"/>
                <a:gd name="connsiteY29" fmla="*/ 514224 h 586116"/>
                <a:gd name="connsiteX30" fmla="*/ 603607 w 606659"/>
                <a:gd name="connsiteY30" fmla="*/ 518830 h 586116"/>
                <a:gd name="connsiteX31" fmla="*/ 601730 w 606659"/>
                <a:gd name="connsiteY31" fmla="*/ 519220 h 586116"/>
                <a:gd name="connsiteX32" fmla="*/ 598209 w 606659"/>
                <a:gd name="connsiteY32" fmla="*/ 517737 h 586116"/>
                <a:gd name="connsiteX33" fmla="*/ 497507 w 606659"/>
                <a:gd name="connsiteY33" fmla="*/ 418122 h 586116"/>
                <a:gd name="connsiteX34" fmla="*/ 496098 w 606659"/>
                <a:gd name="connsiteY34" fmla="*/ 414063 h 586116"/>
                <a:gd name="connsiteX35" fmla="*/ 498368 w 606659"/>
                <a:gd name="connsiteY35" fmla="*/ 410393 h 586116"/>
                <a:gd name="connsiteX36" fmla="*/ 225660 w 606659"/>
                <a:gd name="connsiteY36" fmla="*/ 165191 h 586116"/>
                <a:gd name="connsiteX37" fmla="*/ 168956 w 606659"/>
                <a:gd name="connsiteY37" fmla="*/ 221817 h 586116"/>
                <a:gd name="connsiteX38" fmla="*/ 225660 w 606659"/>
                <a:gd name="connsiteY38" fmla="*/ 278443 h 586116"/>
                <a:gd name="connsiteX39" fmla="*/ 282363 w 606659"/>
                <a:gd name="connsiteY39" fmla="*/ 221817 h 586116"/>
                <a:gd name="connsiteX40" fmla="*/ 225660 w 606659"/>
                <a:gd name="connsiteY40" fmla="*/ 165191 h 586116"/>
                <a:gd name="connsiteX41" fmla="*/ 31225 w 606659"/>
                <a:gd name="connsiteY41" fmla="*/ 0 h 586116"/>
                <a:gd name="connsiteX42" fmla="*/ 314196 w 606659"/>
                <a:gd name="connsiteY42" fmla="*/ 133871 h 586116"/>
                <a:gd name="connsiteX43" fmla="*/ 374966 w 606659"/>
                <a:gd name="connsiteY43" fmla="*/ 194871 h 586116"/>
                <a:gd name="connsiteX44" fmla="*/ 468351 w 606659"/>
                <a:gd name="connsiteY44" fmla="*/ 211586 h 586116"/>
                <a:gd name="connsiteX45" fmla="*/ 471401 w 606659"/>
                <a:gd name="connsiteY45" fmla="*/ 213226 h 586116"/>
                <a:gd name="connsiteX46" fmla="*/ 542261 w 606659"/>
                <a:gd name="connsiteY46" fmla="*/ 287582 h 586116"/>
                <a:gd name="connsiteX47" fmla="*/ 543669 w 606659"/>
                <a:gd name="connsiteY47" fmla="*/ 292737 h 586116"/>
                <a:gd name="connsiteX48" fmla="*/ 540149 w 606659"/>
                <a:gd name="connsiteY48" fmla="*/ 296720 h 586116"/>
                <a:gd name="connsiteX49" fmla="*/ 448641 w 606659"/>
                <a:gd name="connsiteY49" fmla="*/ 330149 h 586116"/>
                <a:gd name="connsiteX50" fmla="*/ 445904 w 606659"/>
                <a:gd name="connsiteY50" fmla="*/ 390446 h 586116"/>
                <a:gd name="connsiteX51" fmla="*/ 481490 w 606659"/>
                <a:gd name="connsiteY51" fmla="*/ 423094 h 586116"/>
                <a:gd name="connsiteX52" fmla="*/ 483367 w 606659"/>
                <a:gd name="connsiteY52" fmla="*/ 426999 h 586116"/>
                <a:gd name="connsiteX53" fmla="*/ 481803 w 606659"/>
                <a:gd name="connsiteY53" fmla="*/ 431061 h 586116"/>
                <a:gd name="connsiteX54" fmla="*/ 455055 w 606659"/>
                <a:gd name="connsiteY54" fmla="*/ 459178 h 586116"/>
                <a:gd name="connsiteX55" fmla="*/ 447468 w 606659"/>
                <a:gd name="connsiteY55" fmla="*/ 459647 h 586116"/>
                <a:gd name="connsiteX56" fmla="*/ 411491 w 606659"/>
                <a:gd name="connsiteY56" fmla="*/ 430123 h 586116"/>
                <a:gd name="connsiteX57" fmla="*/ 359871 w 606659"/>
                <a:gd name="connsiteY57" fmla="*/ 443714 h 586116"/>
                <a:gd name="connsiteX58" fmla="*/ 332732 w 606659"/>
                <a:gd name="connsiteY58" fmla="*/ 536893 h 586116"/>
                <a:gd name="connsiteX59" fmla="*/ 328978 w 606659"/>
                <a:gd name="connsiteY59" fmla="*/ 540720 h 586116"/>
                <a:gd name="connsiteX60" fmla="*/ 327335 w 606659"/>
                <a:gd name="connsiteY60" fmla="*/ 540954 h 586116"/>
                <a:gd name="connsiteX61" fmla="*/ 323737 w 606659"/>
                <a:gd name="connsiteY61" fmla="*/ 539626 h 586116"/>
                <a:gd name="connsiteX62" fmla="*/ 244665 w 606659"/>
                <a:gd name="connsiteY62" fmla="*/ 474018 h 586116"/>
                <a:gd name="connsiteX63" fmla="*/ 242866 w 606659"/>
                <a:gd name="connsiteY63" fmla="*/ 471207 h 586116"/>
                <a:gd name="connsiteX64" fmla="*/ 217135 w 606659"/>
                <a:gd name="connsiteY64" fmla="*/ 378886 h 586116"/>
                <a:gd name="connsiteX65" fmla="*/ 158945 w 606659"/>
                <a:gd name="connsiteY65" fmla="*/ 330149 h 586116"/>
                <a:gd name="connsiteX66" fmla="*/ 1270 w 606659"/>
                <a:gd name="connsiteY66" fmla="*/ 6561 h 586116"/>
                <a:gd name="connsiteX67" fmla="*/ 5572 w 606659"/>
                <a:gd name="connsiteY67" fmla="*/ 2030 h 586116"/>
                <a:gd name="connsiteX68" fmla="*/ 31225 w 606659"/>
                <a:gd name="connsiteY68" fmla="*/ 0 h 58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6659" h="586116">
                  <a:moveTo>
                    <a:pt x="434389" y="479749"/>
                  </a:moveTo>
                  <a:cubicBezTo>
                    <a:pt x="436032" y="479280"/>
                    <a:pt x="437752" y="479749"/>
                    <a:pt x="439004" y="480998"/>
                  </a:cubicBezTo>
                  <a:lnTo>
                    <a:pt x="538796" y="577604"/>
                  </a:lnTo>
                  <a:cubicBezTo>
                    <a:pt x="540282" y="579009"/>
                    <a:pt x="540751" y="581118"/>
                    <a:pt x="539969" y="582992"/>
                  </a:cubicBezTo>
                  <a:cubicBezTo>
                    <a:pt x="539187" y="584867"/>
                    <a:pt x="537388" y="586116"/>
                    <a:pt x="535355" y="586116"/>
                  </a:cubicBezTo>
                  <a:lnTo>
                    <a:pt x="483816" y="586116"/>
                  </a:lnTo>
                  <a:cubicBezTo>
                    <a:pt x="482487" y="586116"/>
                    <a:pt x="481314" y="585648"/>
                    <a:pt x="480375" y="584711"/>
                  </a:cubicBezTo>
                  <a:lnTo>
                    <a:pt x="419217" y="526372"/>
                  </a:lnTo>
                  <a:cubicBezTo>
                    <a:pt x="417809" y="525045"/>
                    <a:pt x="417262" y="523014"/>
                    <a:pt x="417888" y="521218"/>
                  </a:cubicBezTo>
                  <a:lnTo>
                    <a:pt x="430792" y="482951"/>
                  </a:lnTo>
                  <a:cubicBezTo>
                    <a:pt x="431339" y="481311"/>
                    <a:pt x="432669" y="480139"/>
                    <a:pt x="434389" y="479749"/>
                  </a:cubicBezTo>
                  <a:close/>
                  <a:moveTo>
                    <a:pt x="503568" y="446679"/>
                  </a:moveTo>
                  <a:lnTo>
                    <a:pt x="503724" y="446679"/>
                  </a:lnTo>
                  <a:cubicBezTo>
                    <a:pt x="505054" y="446679"/>
                    <a:pt x="506383" y="448788"/>
                    <a:pt x="507322" y="449726"/>
                  </a:cubicBezTo>
                  <a:lnTo>
                    <a:pt x="605251" y="553151"/>
                  </a:lnTo>
                  <a:cubicBezTo>
                    <a:pt x="606190" y="554089"/>
                    <a:pt x="606659" y="556042"/>
                    <a:pt x="606659" y="557291"/>
                  </a:cubicBezTo>
                  <a:lnTo>
                    <a:pt x="606659" y="581195"/>
                  </a:lnTo>
                  <a:cubicBezTo>
                    <a:pt x="606659" y="583929"/>
                    <a:pt x="604469" y="586116"/>
                    <a:pt x="601653" y="586116"/>
                  </a:cubicBezTo>
                  <a:lnTo>
                    <a:pt x="596725" y="586116"/>
                  </a:lnTo>
                  <a:lnTo>
                    <a:pt x="580378" y="586116"/>
                  </a:lnTo>
                  <a:cubicBezTo>
                    <a:pt x="579048" y="586116"/>
                    <a:pt x="577718" y="585569"/>
                    <a:pt x="576780" y="584632"/>
                  </a:cubicBezTo>
                  <a:lnTo>
                    <a:pt x="477990" y="483784"/>
                  </a:lnTo>
                  <a:cubicBezTo>
                    <a:pt x="476191" y="481988"/>
                    <a:pt x="476113" y="479019"/>
                    <a:pt x="477756" y="477066"/>
                  </a:cubicBezTo>
                  <a:lnTo>
                    <a:pt x="499970" y="449960"/>
                  </a:lnTo>
                  <a:cubicBezTo>
                    <a:pt x="500830" y="448866"/>
                    <a:pt x="502160" y="446679"/>
                    <a:pt x="503568" y="446679"/>
                  </a:cubicBezTo>
                  <a:close/>
                  <a:moveTo>
                    <a:pt x="527631" y="391969"/>
                  </a:moveTo>
                  <a:cubicBezTo>
                    <a:pt x="529509" y="390720"/>
                    <a:pt x="532091" y="390954"/>
                    <a:pt x="533734" y="392594"/>
                  </a:cubicBezTo>
                  <a:lnTo>
                    <a:pt x="605172" y="461996"/>
                  </a:lnTo>
                  <a:cubicBezTo>
                    <a:pt x="606111" y="462933"/>
                    <a:pt x="606659" y="464260"/>
                    <a:pt x="606659" y="465588"/>
                  </a:cubicBezTo>
                  <a:lnTo>
                    <a:pt x="606659" y="514224"/>
                  </a:lnTo>
                  <a:cubicBezTo>
                    <a:pt x="606659" y="516254"/>
                    <a:pt x="605485" y="518049"/>
                    <a:pt x="603607" y="518830"/>
                  </a:cubicBezTo>
                  <a:cubicBezTo>
                    <a:pt x="602981" y="519064"/>
                    <a:pt x="602356" y="519220"/>
                    <a:pt x="601730" y="519220"/>
                  </a:cubicBezTo>
                  <a:cubicBezTo>
                    <a:pt x="600399" y="519220"/>
                    <a:pt x="599147" y="518674"/>
                    <a:pt x="598209" y="517737"/>
                  </a:cubicBezTo>
                  <a:lnTo>
                    <a:pt x="497507" y="418122"/>
                  </a:lnTo>
                  <a:cubicBezTo>
                    <a:pt x="496411" y="417107"/>
                    <a:pt x="495942" y="415546"/>
                    <a:pt x="496098" y="414063"/>
                  </a:cubicBezTo>
                  <a:cubicBezTo>
                    <a:pt x="496255" y="412579"/>
                    <a:pt x="497037" y="411252"/>
                    <a:pt x="498368" y="410393"/>
                  </a:cubicBezTo>
                  <a:close/>
                  <a:moveTo>
                    <a:pt x="225660" y="165191"/>
                  </a:moveTo>
                  <a:cubicBezTo>
                    <a:pt x="194297" y="165191"/>
                    <a:pt x="168956" y="190576"/>
                    <a:pt x="168956" y="221817"/>
                  </a:cubicBezTo>
                  <a:cubicBezTo>
                    <a:pt x="168956" y="253059"/>
                    <a:pt x="194297" y="278443"/>
                    <a:pt x="225660" y="278443"/>
                  </a:cubicBezTo>
                  <a:cubicBezTo>
                    <a:pt x="256944" y="278443"/>
                    <a:pt x="282363" y="253059"/>
                    <a:pt x="282363" y="221817"/>
                  </a:cubicBezTo>
                  <a:cubicBezTo>
                    <a:pt x="282363" y="190576"/>
                    <a:pt x="256944" y="165191"/>
                    <a:pt x="225660" y="165191"/>
                  </a:cubicBezTo>
                  <a:close/>
                  <a:moveTo>
                    <a:pt x="31225" y="0"/>
                  </a:moveTo>
                  <a:cubicBezTo>
                    <a:pt x="80577" y="0"/>
                    <a:pt x="183113" y="17339"/>
                    <a:pt x="314196" y="133871"/>
                  </a:cubicBezTo>
                  <a:cubicBezTo>
                    <a:pt x="336955" y="154101"/>
                    <a:pt x="357368" y="174642"/>
                    <a:pt x="374966" y="194871"/>
                  </a:cubicBezTo>
                  <a:lnTo>
                    <a:pt x="468351" y="211586"/>
                  </a:lnTo>
                  <a:cubicBezTo>
                    <a:pt x="469524" y="211820"/>
                    <a:pt x="470541" y="212367"/>
                    <a:pt x="471401" y="213226"/>
                  </a:cubicBezTo>
                  <a:lnTo>
                    <a:pt x="542261" y="287582"/>
                  </a:lnTo>
                  <a:cubicBezTo>
                    <a:pt x="543590" y="288988"/>
                    <a:pt x="544138" y="290940"/>
                    <a:pt x="543669" y="292737"/>
                  </a:cubicBezTo>
                  <a:cubicBezTo>
                    <a:pt x="543278" y="294611"/>
                    <a:pt x="541948" y="296095"/>
                    <a:pt x="540149" y="296720"/>
                  </a:cubicBezTo>
                  <a:lnTo>
                    <a:pt x="448641" y="330149"/>
                  </a:lnTo>
                  <a:cubicBezTo>
                    <a:pt x="454429" y="361547"/>
                    <a:pt x="448954" y="382167"/>
                    <a:pt x="445904" y="390446"/>
                  </a:cubicBezTo>
                  <a:lnTo>
                    <a:pt x="481490" y="423094"/>
                  </a:lnTo>
                  <a:cubicBezTo>
                    <a:pt x="482664" y="424109"/>
                    <a:pt x="483289" y="425515"/>
                    <a:pt x="483367" y="426999"/>
                  </a:cubicBezTo>
                  <a:cubicBezTo>
                    <a:pt x="483367" y="428561"/>
                    <a:pt x="482820" y="430045"/>
                    <a:pt x="481803" y="431061"/>
                  </a:cubicBezTo>
                  <a:lnTo>
                    <a:pt x="455055" y="459178"/>
                  </a:lnTo>
                  <a:cubicBezTo>
                    <a:pt x="453021" y="461287"/>
                    <a:pt x="449736" y="461522"/>
                    <a:pt x="447468" y="459647"/>
                  </a:cubicBezTo>
                  <a:lnTo>
                    <a:pt x="411491" y="430123"/>
                  </a:lnTo>
                  <a:cubicBezTo>
                    <a:pt x="397100" y="439965"/>
                    <a:pt x="379659" y="444495"/>
                    <a:pt x="359871" y="443714"/>
                  </a:cubicBezTo>
                  <a:lnTo>
                    <a:pt x="332732" y="536893"/>
                  </a:lnTo>
                  <a:cubicBezTo>
                    <a:pt x="332184" y="538689"/>
                    <a:pt x="330776" y="540095"/>
                    <a:pt x="328978" y="540720"/>
                  </a:cubicBezTo>
                  <a:cubicBezTo>
                    <a:pt x="328430" y="540876"/>
                    <a:pt x="327883" y="540954"/>
                    <a:pt x="327335" y="540954"/>
                  </a:cubicBezTo>
                  <a:cubicBezTo>
                    <a:pt x="326005" y="540954"/>
                    <a:pt x="324754" y="540486"/>
                    <a:pt x="323737" y="539626"/>
                  </a:cubicBezTo>
                  <a:lnTo>
                    <a:pt x="244665" y="474018"/>
                  </a:lnTo>
                  <a:cubicBezTo>
                    <a:pt x="243805" y="473237"/>
                    <a:pt x="243101" y="472300"/>
                    <a:pt x="242866" y="471207"/>
                  </a:cubicBezTo>
                  <a:lnTo>
                    <a:pt x="217135" y="378886"/>
                  </a:lnTo>
                  <a:cubicBezTo>
                    <a:pt x="183269" y="353737"/>
                    <a:pt x="159180" y="330383"/>
                    <a:pt x="158945" y="330149"/>
                  </a:cubicBezTo>
                  <a:cubicBezTo>
                    <a:pt x="-21020" y="150430"/>
                    <a:pt x="254" y="12340"/>
                    <a:pt x="1270" y="6561"/>
                  </a:cubicBezTo>
                  <a:cubicBezTo>
                    <a:pt x="1661" y="4296"/>
                    <a:pt x="3382" y="2499"/>
                    <a:pt x="5572" y="2030"/>
                  </a:cubicBezTo>
                  <a:cubicBezTo>
                    <a:pt x="5963" y="1952"/>
                    <a:pt x="14957" y="0"/>
                    <a:pt x="312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ea typeface="Microsoft YaHei Regular" charset="-122"/>
              </a:endParaRPr>
            </a:p>
          </p:txBody>
        </p:sp>
      </p:grpSp>
      <p:grpSp>
        <p:nvGrpSpPr>
          <p:cNvPr id="19" name="组 18"/>
          <p:cNvGrpSpPr/>
          <p:nvPr/>
        </p:nvGrpSpPr>
        <p:grpSpPr>
          <a:xfrm>
            <a:off x="5701600" y="2921506"/>
            <a:ext cx="719528" cy="719528"/>
            <a:chOff x="8493825" y="3174743"/>
            <a:chExt cx="719528" cy="719528"/>
          </a:xfrm>
        </p:grpSpPr>
        <p:sp>
          <p:nvSpPr>
            <p:cNvPr id="20" name="椭圆 19"/>
            <p:cNvSpPr/>
            <p:nvPr/>
          </p:nvSpPr>
          <p:spPr>
            <a:xfrm>
              <a:off x="8493825" y="3174743"/>
              <a:ext cx="719528" cy="7195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1" name="ship_166886">
              <a:extLst>
                <a:ext uri="{FF2B5EF4-FFF2-40B4-BE49-F238E27FC236}">
                  <a16:creationId xmlns:a16="http://schemas.microsoft.com/office/drawing/2014/main" id="{54405246-CCE2-4201-BBB1-D3F3EB6E740D}"/>
                </a:ext>
              </a:extLst>
            </p:cNvPr>
            <p:cNvSpPr/>
            <p:nvPr/>
          </p:nvSpPr>
          <p:spPr>
            <a:xfrm>
              <a:off x="8654621" y="3307137"/>
              <a:ext cx="427916" cy="424760"/>
            </a:xfrm>
            <a:custGeom>
              <a:avLst/>
              <a:gdLst>
                <a:gd name="connsiteX0" fmla="*/ 540943 w 606750"/>
                <a:gd name="connsiteY0" fmla="*/ 517104 h 602276"/>
                <a:gd name="connsiteX1" fmla="*/ 599066 w 606750"/>
                <a:gd name="connsiteY1" fmla="*/ 541200 h 602276"/>
                <a:gd name="connsiteX2" fmla="*/ 599066 w 606750"/>
                <a:gd name="connsiteY2" fmla="*/ 578279 h 602276"/>
                <a:gd name="connsiteX3" fmla="*/ 561927 w 606750"/>
                <a:gd name="connsiteY3" fmla="*/ 578279 h 602276"/>
                <a:gd name="connsiteX4" fmla="*/ 540943 w 606750"/>
                <a:gd name="connsiteY4" fmla="*/ 569624 h 602276"/>
                <a:gd name="connsiteX5" fmla="*/ 519861 w 606750"/>
                <a:gd name="connsiteY5" fmla="*/ 578279 h 602276"/>
                <a:gd name="connsiteX6" fmla="*/ 461737 w 606750"/>
                <a:gd name="connsiteY6" fmla="*/ 602276 h 602276"/>
                <a:gd name="connsiteX7" fmla="*/ 403614 w 606750"/>
                <a:gd name="connsiteY7" fmla="*/ 578279 h 602276"/>
                <a:gd name="connsiteX8" fmla="*/ 382532 w 606750"/>
                <a:gd name="connsiteY8" fmla="*/ 569624 h 602276"/>
                <a:gd name="connsiteX9" fmla="*/ 361548 w 606750"/>
                <a:gd name="connsiteY9" fmla="*/ 578279 h 602276"/>
                <a:gd name="connsiteX10" fmla="*/ 303425 w 606750"/>
                <a:gd name="connsiteY10" fmla="*/ 602276 h 602276"/>
                <a:gd name="connsiteX11" fmla="*/ 245203 w 606750"/>
                <a:gd name="connsiteY11" fmla="*/ 578279 h 602276"/>
                <a:gd name="connsiteX12" fmla="*/ 224219 w 606750"/>
                <a:gd name="connsiteY12" fmla="*/ 569624 h 602276"/>
                <a:gd name="connsiteX13" fmla="*/ 203236 w 606750"/>
                <a:gd name="connsiteY13" fmla="*/ 578279 h 602276"/>
                <a:gd name="connsiteX14" fmla="*/ 145014 w 606750"/>
                <a:gd name="connsiteY14" fmla="*/ 602276 h 602276"/>
                <a:gd name="connsiteX15" fmla="*/ 86890 w 606750"/>
                <a:gd name="connsiteY15" fmla="*/ 578279 h 602276"/>
                <a:gd name="connsiteX16" fmla="*/ 65907 w 606750"/>
                <a:gd name="connsiteY16" fmla="*/ 569624 h 602276"/>
                <a:gd name="connsiteX17" fmla="*/ 44824 w 606750"/>
                <a:gd name="connsiteY17" fmla="*/ 578279 h 602276"/>
                <a:gd name="connsiteX18" fmla="*/ 7684 w 606750"/>
                <a:gd name="connsiteY18" fmla="*/ 578279 h 602276"/>
                <a:gd name="connsiteX19" fmla="*/ 7684 w 606750"/>
                <a:gd name="connsiteY19" fmla="*/ 541200 h 602276"/>
                <a:gd name="connsiteX20" fmla="*/ 65907 w 606750"/>
                <a:gd name="connsiteY20" fmla="*/ 517203 h 602276"/>
                <a:gd name="connsiteX21" fmla="*/ 124030 w 606750"/>
                <a:gd name="connsiteY21" fmla="*/ 541200 h 602276"/>
                <a:gd name="connsiteX22" fmla="*/ 145014 w 606750"/>
                <a:gd name="connsiteY22" fmla="*/ 549855 h 602276"/>
                <a:gd name="connsiteX23" fmla="*/ 165997 w 606750"/>
                <a:gd name="connsiteY23" fmla="*/ 541200 h 602276"/>
                <a:gd name="connsiteX24" fmla="*/ 224219 w 606750"/>
                <a:gd name="connsiteY24" fmla="*/ 517203 h 602276"/>
                <a:gd name="connsiteX25" fmla="*/ 282343 w 606750"/>
                <a:gd name="connsiteY25" fmla="*/ 541200 h 602276"/>
                <a:gd name="connsiteX26" fmla="*/ 303425 w 606750"/>
                <a:gd name="connsiteY26" fmla="*/ 549855 h 602276"/>
                <a:gd name="connsiteX27" fmla="*/ 324408 w 606750"/>
                <a:gd name="connsiteY27" fmla="*/ 541200 h 602276"/>
                <a:gd name="connsiteX28" fmla="*/ 382532 w 606750"/>
                <a:gd name="connsiteY28" fmla="*/ 517203 h 602276"/>
                <a:gd name="connsiteX29" fmla="*/ 440754 w 606750"/>
                <a:gd name="connsiteY29" fmla="*/ 541200 h 602276"/>
                <a:gd name="connsiteX30" fmla="*/ 461737 w 606750"/>
                <a:gd name="connsiteY30" fmla="*/ 549855 h 602276"/>
                <a:gd name="connsiteX31" fmla="*/ 482721 w 606750"/>
                <a:gd name="connsiteY31" fmla="*/ 541200 h 602276"/>
                <a:gd name="connsiteX32" fmla="*/ 540943 w 606750"/>
                <a:gd name="connsiteY32" fmla="*/ 517104 h 602276"/>
                <a:gd name="connsiteX33" fmla="*/ 303193 w 606750"/>
                <a:gd name="connsiteY33" fmla="*/ 300609 h 602276"/>
                <a:gd name="connsiteX34" fmla="*/ 515602 w 606750"/>
                <a:gd name="connsiteY34" fmla="*/ 347814 h 602276"/>
                <a:gd name="connsiteX35" fmla="*/ 528213 w 606750"/>
                <a:gd name="connsiteY35" fmla="*/ 357255 h 602276"/>
                <a:gd name="connsiteX36" fmla="*/ 529395 w 606750"/>
                <a:gd name="connsiteY36" fmla="*/ 372892 h 602276"/>
                <a:gd name="connsiteX37" fmla="*/ 493041 w 606750"/>
                <a:gd name="connsiteY37" fmla="*/ 473302 h 602276"/>
                <a:gd name="connsiteX38" fmla="*/ 461712 w 606750"/>
                <a:gd name="connsiteY38" fmla="*/ 490218 h 602276"/>
                <a:gd name="connsiteX39" fmla="*/ 382502 w 606750"/>
                <a:gd name="connsiteY39" fmla="*/ 464648 h 602276"/>
                <a:gd name="connsiteX40" fmla="*/ 303390 w 606750"/>
                <a:gd name="connsiteY40" fmla="*/ 490218 h 602276"/>
                <a:gd name="connsiteX41" fmla="*/ 224180 w 606750"/>
                <a:gd name="connsiteY41" fmla="*/ 464648 h 602276"/>
                <a:gd name="connsiteX42" fmla="*/ 144969 w 606750"/>
                <a:gd name="connsiteY42" fmla="*/ 490218 h 602276"/>
                <a:gd name="connsiteX43" fmla="*/ 113640 w 606750"/>
                <a:gd name="connsiteY43" fmla="*/ 473401 h 602276"/>
                <a:gd name="connsiteX44" fmla="*/ 77286 w 606750"/>
                <a:gd name="connsiteY44" fmla="*/ 372892 h 602276"/>
                <a:gd name="connsiteX45" fmla="*/ 78468 w 606750"/>
                <a:gd name="connsiteY45" fmla="*/ 357255 h 602276"/>
                <a:gd name="connsiteX46" fmla="*/ 91079 w 606750"/>
                <a:gd name="connsiteY46" fmla="*/ 347814 h 602276"/>
                <a:gd name="connsiteX47" fmla="*/ 303495 w 606750"/>
                <a:gd name="connsiteY47" fmla="*/ 0 h 602276"/>
                <a:gd name="connsiteX48" fmla="*/ 303593 w 606750"/>
                <a:gd name="connsiteY48" fmla="*/ 0 h 602276"/>
                <a:gd name="connsiteX49" fmla="*/ 329798 w 606750"/>
                <a:gd name="connsiteY49" fmla="*/ 26265 h 602276"/>
                <a:gd name="connsiteX50" fmla="*/ 329699 w 606750"/>
                <a:gd name="connsiteY50" fmla="*/ 75058 h 602276"/>
                <a:gd name="connsiteX51" fmla="*/ 357972 w 606750"/>
                <a:gd name="connsiteY51" fmla="*/ 75058 h 602276"/>
                <a:gd name="connsiteX52" fmla="*/ 376887 w 606750"/>
                <a:gd name="connsiteY52" fmla="*/ 92568 h 602276"/>
                <a:gd name="connsiteX53" fmla="*/ 383783 w 606750"/>
                <a:gd name="connsiteY53" fmla="*/ 176578 h 602276"/>
                <a:gd name="connsiteX54" fmla="*/ 425355 w 606750"/>
                <a:gd name="connsiteY54" fmla="*/ 176774 h 602276"/>
                <a:gd name="connsiteX55" fmla="*/ 444171 w 606750"/>
                <a:gd name="connsiteY55" fmla="*/ 192809 h 602276"/>
                <a:gd name="connsiteX56" fmla="*/ 458160 w 606750"/>
                <a:gd name="connsiteY56" fmla="*/ 281344 h 602276"/>
                <a:gd name="connsiteX57" fmla="*/ 308913 w 606750"/>
                <a:gd name="connsiteY57" fmla="*/ 248192 h 602276"/>
                <a:gd name="connsiteX58" fmla="*/ 297485 w 606750"/>
                <a:gd name="connsiteY58" fmla="*/ 248192 h 602276"/>
                <a:gd name="connsiteX59" fmla="*/ 148731 w 606750"/>
                <a:gd name="connsiteY59" fmla="*/ 281245 h 602276"/>
                <a:gd name="connsiteX60" fmla="*/ 163311 w 606750"/>
                <a:gd name="connsiteY60" fmla="*/ 192022 h 602276"/>
                <a:gd name="connsiteX61" fmla="*/ 182225 w 606750"/>
                <a:gd name="connsiteY61" fmla="*/ 176086 h 602276"/>
                <a:gd name="connsiteX62" fmla="*/ 223207 w 606750"/>
                <a:gd name="connsiteY62" fmla="*/ 176184 h 602276"/>
                <a:gd name="connsiteX63" fmla="*/ 230497 w 606750"/>
                <a:gd name="connsiteY63" fmla="*/ 92174 h 602276"/>
                <a:gd name="connsiteX64" fmla="*/ 249510 w 606750"/>
                <a:gd name="connsiteY64" fmla="*/ 74762 h 602276"/>
                <a:gd name="connsiteX65" fmla="*/ 277093 w 606750"/>
                <a:gd name="connsiteY65" fmla="*/ 74861 h 602276"/>
                <a:gd name="connsiteX66" fmla="*/ 277290 w 606750"/>
                <a:gd name="connsiteY66" fmla="*/ 26167 h 602276"/>
                <a:gd name="connsiteX67" fmla="*/ 303495 w 606750"/>
                <a:gd name="connsiteY67" fmla="*/ 0 h 60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6750" h="602276">
                  <a:moveTo>
                    <a:pt x="540943" y="517104"/>
                  </a:moveTo>
                  <a:cubicBezTo>
                    <a:pt x="562912" y="517104"/>
                    <a:pt x="583501" y="525661"/>
                    <a:pt x="599066" y="541200"/>
                  </a:cubicBezTo>
                  <a:cubicBezTo>
                    <a:pt x="609312" y="551429"/>
                    <a:pt x="609312" y="568050"/>
                    <a:pt x="599066" y="578279"/>
                  </a:cubicBezTo>
                  <a:cubicBezTo>
                    <a:pt x="588821" y="588507"/>
                    <a:pt x="572172" y="588507"/>
                    <a:pt x="561927" y="578279"/>
                  </a:cubicBezTo>
                  <a:cubicBezTo>
                    <a:pt x="556311" y="572673"/>
                    <a:pt x="548824" y="569624"/>
                    <a:pt x="540943" y="569624"/>
                  </a:cubicBezTo>
                  <a:cubicBezTo>
                    <a:pt x="532963" y="569624"/>
                    <a:pt x="525476" y="572673"/>
                    <a:pt x="519861" y="578279"/>
                  </a:cubicBezTo>
                  <a:cubicBezTo>
                    <a:pt x="504394" y="593818"/>
                    <a:pt x="483706" y="602276"/>
                    <a:pt x="461737" y="602276"/>
                  </a:cubicBezTo>
                  <a:cubicBezTo>
                    <a:pt x="439769" y="602276"/>
                    <a:pt x="419081" y="593818"/>
                    <a:pt x="403614" y="578279"/>
                  </a:cubicBezTo>
                  <a:cubicBezTo>
                    <a:pt x="397802" y="572476"/>
                    <a:pt x="390216" y="569624"/>
                    <a:pt x="382532" y="569624"/>
                  </a:cubicBezTo>
                  <a:cubicBezTo>
                    <a:pt x="374946" y="569624"/>
                    <a:pt x="367361" y="572476"/>
                    <a:pt x="361548" y="578279"/>
                  </a:cubicBezTo>
                  <a:cubicBezTo>
                    <a:pt x="345983" y="593818"/>
                    <a:pt x="325393" y="602276"/>
                    <a:pt x="303425" y="602276"/>
                  </a:cubicBezTo>
                  <a:cubicBezTo>
                    <a:pt x="281456" y="602276"/>
                    <a:pt x="260768" y="593818"/>
                    <a:pt x="245203" y="578279"/>
                  </a:cubicBezTo>
                  <a:cubicBezTo>
                    <a:pt x="239390" y="572476"/>
                    <a:pt x="231805" y="569624"/>
                    <a:pt x="224219" y="569624"/>
                  </a:cubicBezTo>
                  <a:cubicBezTo>
                    <a:pt x="216634" y="569624"/>
                    <a:pt x="208949" y="572476"/>
                    <a:pt x="203236" y="578279"/>
                  </a:cubicBezTo>
                  <a:cubicBezTo>
                    <a:pt x="187178" y="594310"/>
                    <a:pt x="166096" y="602276"/>
                    <a:pt x="145014" y="602276"/>
                  </a:cubicBezTo>
                  <a:cubicBezTo>
                    <a:pt x="123932" y="602276"/>
                    <a:pt x="102948" y="594310"/>
                    <a:pt x="86890" y="578279"/>
                  </a:cubicBezTo>
                  <a:cubicBezTo>
                    <a:pt x="81078" y="572476"/>
                    <a:pt x="73492" y="569624"/>
                    <a:pt x="65907" y="569624"/>
                  </a:cubicBezTo>
                  <a:cubicBezTo>
                    <a:pt x="58222" y="569624"/>
                    <a:pt x="50637" y="572476"/>
                    <a:pt x="44824" y="578279"/>
                  </a:cubicBezTo>
                  <a:cubicBezTo>
                    <a:pt x="34579" y="588507"/>
                    <a:pt x="17930" y="588507"/>
                    <a:pt x="7684" y="578279"/>
                  </a:cubicBezTo>
                  <a:cubicBezTo>
                    <a:pt x="-2561" y="568050"/>
                    <a:pt x="-2561" y="551429"/>
                    <a:pt x="7684" y="541200"/>
                  </a:cubicBezTo>
                  <a:cubicBezTo>
                    <a:pt x="23742" y="525169"/>
                    <a:pt x="44824" y="517203"/>
                    <a:pt x="65907" y="517203"/>
                  </a:cubicBezTo>
                  <a:cubicBezTo>
                    <a:pt x="86890" y="517203"/>
                    <a:pt x="107972" y="525169"/>
                    <a:pt x="124030" y="541200"/>
                  </a:cubicBezTo>
                  <a:cubicBezTo>
                    <a:pt x="129842" y="547003"/>
                    <a:pt x="137428" y="549855"/>
                    <a:pt x="145014" y="549855"/>
                  </a:cubicBezTo>
                  <a:cubicBezTo>
                    <a:pt x="152599" y="549855"/>
                    <a:pt x="160283" y="547003"/>
                    <a:pt x="165997" y="541200"/>
                  </a:cubicBezTo>
                  <a:cubicBezTo>
                    <a:pt x="182055" y="525169"/>
                    <a:pt x="203137" y="517203"/>
                    <a:pt x="224219" y="517203"/>
                  </a:cubicBezTo>
                  <a:cubicBezTo>
                    <a:pt x="245301" y="517203"/>
                    <a:pt x="266383" y="525169"/>
                    <a:pt x="282343" y="541200"/>
                  </a:cubicBezTo>
                  <a:cubicBezTo>
                    <a:pt x="287958" y="546806"/>
                    <a:pt x="295445" y="549855"/>
                    <a:pt x="303425" y="549855"/>
                  </a:cubicBezTo>
                  <a:cubicBezTo>
                    <a:pt x="311306" y="549855"/>
                    <a:pt x="318793" y="546806"/>
                    <a:pt x="324408" y="541200"/>
                  </a:cubicBezTo>
                  <a:cubicBezTo>
                    <a:pt x="340466" y="525169"/>
                    <a:pt x="361450" y="517203"/>
                    <a:pt x="382532" y="517203"/>
                  </a:cubicBezTo>
                  <a:cubicBezTo>
                    <a:pt x="403614" y="517203"/>
                    <a:pt x="424696" y="525169"/>
                    <a:pt x="440754" y="541200"/>
                  </a:cubicBezTo>
                  <a:cubicBezTo>
                    <a:pt x="446369" y="546806"/>
                    <a:pt x="453758" y="549855"/>
                    <a:pt x="461737" y="549855"/>
                  </a:cubicBezTo>
                  <a:cubicBezTo>
                    <a:pt x="469717" y="549855"/>
                    <a:pt x="477106" y="546806"/>
                    <a:pt x="482721" y="541200"/>
                  </a:cubicBezTo>
                  <a:cubicBezTo>
                    <a:pt x="498286" y="525661"/>
                    <a:pt x="518974" y="517104"/>
                    <a:pt x="540943" y="517104"/>
                  </a:cubicBezTo>
                  <a:close/>
                  <a:moveTo>
                    <a:pt x="303193" y="300609"/>
                  </a:moveTo>
                  <a:lnTo>
                    <a:pt x="515602" y="347814"/>
                  </a:lnTo>
                  <a:cubicBezTo>
                    <a:pt x="521021" y="348994"/>
                    <a:pt x="525553" y="352437"/>
                    <a:pt x="528213" y="357255"/>
                  </a:cubicBezTo>
                  <a:cubicBezTo>
                    <a:pt x="530873" y="362074"/>
                    <a:pt x="531267" y="367778"/>
                    <a:pt x="529395" y="372892"/>
                  </a:cubicBezTo>
                  <a:lnTo>
                    <a:pt x="493041" y="473302"/>
                  </a:lnTo>
                  <a:cubicBezTo>
                    <a:pt x="482007" y="477531"/>
                    <a:pt x="471465" y="483235"/>
                    <a:pt x="461712" y="490218"/>
                  </a:cubicBezTo>
                  <a:cubicBezTo>
                    <a:pt x="438855" y="473597"/>
                    <a:pt x="411368" y="464648"/>
                    <a:pt x="382502" y="464648"/>
                  </a:cubicBezTo>
                  <a:cubicBezTo>
                    <a:pt x="353635" y="464648"/>
                    <a:pt x="326246" y="473597"/>
                    <a:pt x="303390" y="490218"/>
                  </a:cubicBezTo>
                  <a:cubicBezTo>
                    <a:pt x="280533" y="473696"/>
                    <a:pt x="253046" y="464648"/>
                    <a:pt x="224180" y="464648"/>
                  </a:cubicBezTo>
                  <a:cubicBezTo>
                    <a:pt x="195313" y="464648"/>
                    <a:pt x="167826" y="473597"/>
                    <a:pt x="144969" y="490218"/>
                  </a:cubicBezTo>
                  <a:cubicBezTo>
                    <a:pt x="135314" y="483235"/>
                    <a:pt x="124773" y="477531"/>
                    <a:pt x="113640" y="473401"/>
                  </a:cubicBezTo>
                  <a:lnTo>
                    <a:pt x="77286" y="372892"/>
                  </a:lnTo>
                  <a:cubicBezTo>
                    <a:pt x="75414" y="367680"/>
                    <a:pt x="75907" y="362074"/>
                    <a:pt x="78468" y="357255"/>
                  </a:cubicBezTo>
                  <a:cubicBezTo>
                    <a:pt x="81128" y="352437"/>
                    <a:pt x="85759" y="348994"/>
                    <a:pt x="91079" y="347814"/>
                  </a:cubicBezTo>
                  <a:close/>
                  <a:moveTo>
                    <a:pt x="303495" y="0"/>
                  </a:moveTo>
                  <a:lnTo>
                    <a:pt x="303593" y="0"/>
                  </a:lnTo>
                  <a:cubicBezTo>
                    <a:pt x="318075" y="0"/>
                    <a:pt x="329798" y="11804"/>
                    <a:pt x="329798" y="26265"/>
                  </a:cubicBezTo>
                  <a:lnTo>
                    <a:pt x="329699" y="75058"/>
                  </a:lnTo>
                  <a:lnTo>
                    <a:pt x="357972" y="75058"/>
                  </a:lnTo>
                  <a:cubicBezTo>
                    <a:pt x="367922" y="75156"/>
                    <a:pt x="376099" y="82731"/>
                    <a:pt x="376887" y="92568"/>
                  </a:cubicBezTo>
                  <a:lnTo>
                    <a:pt x="383783" y="176578"/>
                  </a:lnTo>
                  <a:lnTo>
                    <a:pt x="425355" y="176774"/>
                  </a:lnTo>
                  <a:cubicBezTo>
                    <a:pt x="434714" y="176774"/>
                    <a:pt x="442693" y="183562"/>
                    <a:pt x="444171" y="192809"/>
                  </a:cubicBezTo>
                  <a:lnTo>
                    <a:pt x="458160" y="281344"/>
                  </a:lnTo>
                  <a:lnTo>
                    <a:pt x="308913" y="248192"/>
                  </a:lnTo>
                  <a:cubicBezTo>
                    <a:pt x="305169" y="247307"/>
                    <a:pt x="301229" y="247307"/>
                    <a:pt x="297485" y="248192"/>
                  </a:cubicBezTo>
                  <a:lnTo>
                    <a:pt x="148731" y="281245"/>
                  </a:lnTo>
                  <a:lnTo>
                    <a:pt x="163311" y="192022"/>
                  </a:lnTo>
                  <a:cubicBezTo>
                    <a:pt x="164789" y="182873"/>
                    <a:pt x="172867" y="176086"/>
                    <a:pt x="182225" y="176086"/>
                  </a:cubicBezTo>
                  <a:lnTo>
                    <a:pt x="223207" y="176184"/>
                  </a:lnTo>
                  <a:lnTo>
                    <a:pt x="230497" y="92174"/>
                  </a:lnTo>
                  <a:cubicBezTo>
                    <a:pt x="231383" y="82337"/>
                    <a:pt x="239658" y="74762"/>
                    <a:pt x="249510" y="74762"/>
                  </a:cubicBezTo>
                  <a:lnTo>
                    <a:pt x="277093" y="74861"/>
                  </a:lnTo>
                  <a:lnTo>
                    <a:pt x="277290" y="26167"/>
                  </a:lnTo>
                  <a:cubicBezTo>
                    <a:pt x="277290" y="11706"/>
                    <a:pt x="289013" y="0"/>
                    <a:pt x="3034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ea typeface="Microsoft YaHei Regular" charset="-122"/>
              </a:endParaRPr>
            </a:p>
          </p:txBody>
        </p:sp>
      </p:grpSp>
      <p:sp>
        <p:nvSpPr>
          <p:cNvPr id="27" name="矩形 26"/>
          <p:cNvSpPr/>
          <p:nvPr/>
        </p:nvSpPr>
        <p:spPr>
          <a:xfrm>
            <a:off x="7340051" y="1048322"/>
            <a:ext cx="3753773"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28" name="矩形 27"/>
          <p:cNvSpPr/>
          <p:nvPr/>
        </p:nvSpPr>
        <p:spPr>
          <a:xfrm>
            <a:off x="6577982" y="2782672"/>
            <a:ext cx="3753773"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29" name="矩形 28"/>
          <p:cNvSpPr/>
          <p:nvPr/>
        </p:nvSpPr>
        <p:spPr>
          <a:xfrm>
            <a:off x="5786548" y="4572486"/>
            <a:ext cx="3753773"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pic>
        <p:nvPicPr>
          <p:cNvPr id="30" name="图片 29"/>
          <p:cNvPicPr>
            <a:picLocks/>
          </p:cNvPicPr>
          <p:nvPr/>
        </p:nvPicPr>
        <p:blipFill rotWithShape="1">
          <a:blip r:embed="rId2" cstate="screen">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9130553" y="3779868"/>
            <a:ext cx="3061447" cy="3100159"/>
          </a:xfrm>
          <a:prstGeom prst="rect">
            <a:avLst/>
          </a:prstGeom>
        </p:spPr>
      </p:pic>
      <p:sp>
        <p:nvSpPr>
          <p:cNvPr id="31" name="文本占位符 30">
            <a:extLst>
              <a:ext uri="{FF2B5EF4-FFF2-40B4-BE49-F238E27FC236}">
                <a16:creationId xmlns:a16="http://schemas.microsoft.com/office/drawing/2014/main" id="{BE041652-64A2-4B1F-B0C6-0ABFF433C58E}"/>
              </a:ext>
            </a:extLst>
          </p:cNvPr>
          <p:cNvSpPr>
            <a:spLocks noGrp="1"/>
          </p:cNvSpPr>
          <p:nvPr>
            <p:ph type="body" sz="quarter" idx="10"/>
          </p:nvPr>
        </p:nvSpPr>
        <p:spPr>
          <a:xfrm>
            <a:off x="747876" y="450213"/>
            <a:ext cx="3833093" cy="338554"/>
          </a:xfrm>
        </p:spPr>
        <p:txBody>
          <a:bodyPr/>
          <a:lstStyle/>
          <a:p>
            <a:r>
              <a:rPr lang="zh-CN" altLang="en-US" dirty="0"/>
              <a:t>哈尔滨工程大学论文答辩模板</a:t>
            </a:r>
          </a:p>
        </p:txBody>
      </p:sp>
      <p:sp>
        <p:nvSpPr>
          <p:cNvPr id="32" name="文本占位符 31">
            <a:extLst>
              <a:ext uri="{FF2B5EF4-FFF2-40B4-BE49-F238E27FC236}">
                <a16:creationId xmlns:a16="http://schemas.microsoft.com/office/drawing/2014/main" id="{9AA96BF1-27FC-43F6-B665-19885DC3A281}"/>
              </a:ext>
            </a:extLst>
          </p:cNvPr>
          <p:cNvSpPr>
            <a:spLocks noGrp="1"/>
          </p:cNvSpPr>
          <p:nvPr>
            <p:ph type="body" sz="quarter" idx="11"/>
          </p:nvPr>
        </p:nvSpPr>
        <p:spPr>
          <a:xfrm>
            <a:off x="747876" y="808128"/>
            <a:ext cx="3833093" cy="338554"/>
          </a:xfrm>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1420453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同侧圆角矩形 3"/>
          <p:cNvSpPr/>
          <p:nvPr/>
        </p:nvSpPr>
        <p:spPr>
          <a:xfrm rot="16200000">
            <a:off x="5189026" y="-1053030"/>
            <a:ext cx="1813954" cy="12192001"/>
          </a:xfrm>
          <a:prstGeom prst="round2SameRect">
            <a:avLst>
              <a:gd name="adj1" fmla="val 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ea typeface="Microsoft YaHei Regular" charset="-122"/>
            </a:endParaRPr>
          </a:p>
        </p:txBody>
      </p:sp>
      <p:grpSp>
        <p:nvGrpSpPr>
          <p:cNvPr id="6" name="组合 134"/>
          <p:cNvGrpSpPr/>
          <p:nvPr/>
        </p:nvGrpSpPr>
        <p:grpSpPr>
          <a:xfrm>
            <a:off x="1342058" y="1479582"/>
            <a:ext cx="2544142" cy="6997763"/>
            <a:chOff x="4020309" y="2334086"/>
            <a:chExt cx="972606" cy="2675191"/>
          </a:xfrm>
        </p:grpSpPr>
        <p:sp>
          <p:nvSpPr>
            <p:cNvPr id="7" name="Ellipse 350"/>
            <p:cNvSpPr/>
            <p:nvPr/>
          </p:nvSpPr>
          <p:spPr bwMode="auto">
            <a:xfrm rot="1708329">
              <a:off x="4365906" y="4697784"/>
              <a:ext cx="627009" cy="226121"/>
            </a:xfrm>
            <a:prstGeom prst="ellipse">
              <a:avLst/>
            </a:prstGeom>
            <a:gradFill flip="none" rotWithShape="1">
              <a:gsLst>
                <a:gs pos="0">
                  <a:srgbClr val="000000">
                    <a:alpha val="60000"/>
                  </a:srgbClr>
                </a:gs>
                <a:gs pos="100000">
                  <a:schemeClr val="bg1">
                    <a:alpha val="0"/>
                  </a:schemeClr>
                </a:gs>
              </a:gsLst>
              <a:path path="shape">
                <a:fillToRect l="50000" t="50000" r="50000" b="50000"/>
              </a:path>
              <a:tileRect/>
            </a:gradFill>
            <a:ln w="12700">
              <a:noFill/>
              <a:round/>
              <a:headEnd/>
              <a:tailEnd/>
            </a:ln>
          </p:spPr>
          <p:txBody>
            <a:bodyPr rtlCol="0" anchor="ctr"/>
            <a:lstStyle/>
            <a:p>
              <a:pPr algn="ctr"/>
              <a:endParaRPr lang="en-US" dirty="0">
                <a:ea typeface="Microsoft YaHei Regular" charset="-122"/>
              </a:endParaRPr>
            </a:p>
          </p:txBody>
        </p:sp>
        <p:sp>
          <p:nvSpPr>
            <p:cNvPr id="8" name="Ellipse 351"/>
            <p:cNvSpPr/>
            <p:nvPr/>
          </p:nvSpPr>
          <p:spPr bwMode="auto">
            <a:xfrm rot="17703832">
              <a:off x="4082231" y="4675655"/>
              <a:ext cx="441123" cy="226121"/>
            </a:xfrm>
            <a:prstGeom prst="ellipse">
              <a:avLst/>
            </a:prstGeom>
            <a:gradFill flip="none" rotWithShape="1">
              <a:gsLst>
                <a:gs pos="0">
                  <a:srgbClr val="000000">
                    <a:alpha val="60000"/>
                  </a:srgbClr>
                </a:gs>
                <a:gs pos="100000">
                  <a:schemeClr val="bg1">
                    <a:alpha val="0"/>
                  </a:schemeClr>
                </a:gs>
              </a:gsLst>
              <a:path path="shape">
                <a:fillToRect l="50000" t="50000" r="50000" b="50000"/>
              </a:path>
              <a:tileRect/>
            </a:gradFill>
            <a:ln w="12700">
              <a:noFill/>
              <a:round/>
              <a:headEnd/>
              <a:tailEnd/>
            </a:ln>
          </p:spPr>
          <p:txBody>
            <a:bodyPr rtlCol="0" anchor="ctr"/>
            <a:lstStyle/>
            <a:p>
              <a:pPr algn="ctr"/>
              <a:endParaRPr lang="en-US" dirty="0">
                <a:ea typeface="Microsoft YaHei Regular" charset="-122"/>
              </a:endParaRPr>
            </a:p>
          </p:txBody>
        </p:sp>
        <p:sp>
          <p:nvSpPr>
            <p:cNvPr id="9" name="Freeform 391"/>
            <p:cNvSpPr>
              <a:spLocks/>
            </p:cNvSpPr>
            <p:nvPr/>
          </p:nvSpPr>
          <p:spPr bwMode="gray">
            <a:xfrm rot="152818">
              <a:off x="4077767" y="3554040"/>
              <a:ext cx="191704" cy="239286"/>
            </a:xfrm>
            <a:custGeom>
              <a:avLst/>
              <a:gdLst/>
              <a:ahLst/>
              <a:cxnLst>
                <a:cxn ang="0">
                  <a:pos x="344" y="369"/>
                </a:cxn>
                <a:cxn ang="0">
                  <a:pos x="287" y="396"/>
                </a:cxn>
                <a:cxn ang="0">
                  <a:pos x="75" y="488"/>
                </a:cxn>
                <a:cxn ang="0">
                  <a:pos x="90" y="245"/>
                </a:cxn>
                <a:cxn ang="0">
                  <a:pos x="129" y="103"/>
                </a:cxn>
                <a:cxn ang="0">
                  <a:pos x="271" y="4"/>
                </a:cxn>
                <a:cxn ang="0">
                  <a:pos x="408" y="290"/>
                </a:cxn>
                <a:cxn ang="0">
                  <a:pos x="299" y="382"/>
                </a:cxn>
              </a:cxnLst>
              <a:rect l="0" t="0" r="r" b="b"/>
              <a:pathLst>
                <a:path w="413" h="515">
                  <a:moveTo>
                    <a:pt x="344" y="369"/>
                  </a:moveTo>
                  <a:cubicBezTo>
                    <a:pt x="331" y="386"/>
                    <a:pt x="310" y="396"/>
                    <a:pt x="287" y="396"/>
                  </a:cubicBezTo>
                  <a:cubicBezTo>
                    <a:pt x="261" y="441"/>
                    <a:pt x="122" y="515"/>
                    <a:pt x="75" y="488"/>
                  </a:cubicBezTo>
                  <a:cubicBezTo>
                    <a:pt x="0" y="445"/>
                    <a:pt x="79" y="316"/>
                    <a:pt x="90" y="245"/>
                  </a:cubicBezTo>
                  <a:cubicBezTo>
                    <a:pt x="99" y="184"/>
                    <a:pt x="84" y="149"/>
                    <a:pt x="129" y="103"/>
                  </a:cubicBezTo>
                  <a:cubicBezTo>
                    <a:pt x="158" y="73"/>
                    <a:pt x="230" y="5"/>
                    <a:pt x="271" y="4"/>
                  </a:cubicBezTo>
                  <a:cubicBezTo>
                    <a:pt x="377" y="0"/>
                    <a:pt x="413" y="213"/>
                    <a:pt x="408" y="290"/>
                  </a:cubicBezTo>
                  <a:cubicBezTo>
                    <a:pt x="366" y="312"/>
                    <a:pt x="328" y="343"/>
                    <a:pt x="299" y="382"/>
                  </a:cubicBezTo>
                </a:path>
              </a:pathLst>
            </a:custGeom>
            <a:solidFill>
              <a:srgbClr val="2A343A"/>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10" name="Freeform 392"/>
            <p:cNvSpPr>
              <a:spLocks/>
            </p:cNvSpPr>
            <p:nvPr/>
          </p:nvSpPr>
          <p:spPr bwMode="gray">
            <a:xfrm rot="152818">
              <a:off x="4663895" y="3571461"/>
              <a:ext cx="140189" cy="184822"/>
            </a:xfrm>
            <a:custGeom>
              <a:avLst/>
              <a:gdLst/>
              <a:ahLst/>
              <a:cxnLst>
                <a:cxn ang="0">
                  <a:pos x="102" y="33"/>
                </a:cxn>
                <a:cxn ang="0">
                  <a:pos x="228" y="207"/>
                </a:cxn>
                <a:cxn ang="0">
                  <a:pos x="290" y="302"/>
                </a:cxn>
                <a:cxn ang="0">
                  <a:pos x="227" y="367"/>
                </a:cxn>
                <a:cxn ang="0">
                  <a:pos x="19" y="272"/>
                </a:cxn>
                <a:cxn ang="0">
                  <a:pos x="115" y="0"/>
                </a:cxn>
              </a:cxnLst>
              <a:rect l="0" t="0" r="r" b="b"/>
              <a:pathLst>
                <a:path w="302" h="398">
                  <a:moveTo>
                    <a:pt x="102" y="33"/>
                  </a:moveTo>
                  <a:cubicBezTo>
                    <a:pt x="180" y="65"/>
                    <a:pt x="180" y="144"/>
                    <a:pt x="228" y="207"/>
                  </a:cubicBezTo>
                  <a:cubicBezTo>
                    <a:pt x="246" y="232"/>
                    <a:pt x="284" y="268"/>
                    <a:pt x="290" y="302"/>
                  </a:cubicBezTo>
                  <a:cubicBezTo>
                    <a:pt x="302" y="363"/>
                    <a:pt x="275" y="349"/>
                    <a:pt x="227" y="367"/>
                  </a:cubicBezTo>
                  <a:cubicBezTo>
                    <a:pt x="140" y="398"/>
                    <a:pt x="43" y="395"/>
                    <a:pt x="19" y="272"/>
                  </a:cubicBezTo>
                  <a:cubicBezTo>
                    <a:pt x="0" y="178"/>
                    <a:pt x="11" y="32"/>
                    <a:pt x="115" y="0"/>
                  </a:cubicBezTo>
                </a:path>
              </a:pathLst>
            </a:custGeom>
            <a:solidFill>
              <a:srgbClr val="2A343A"/>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11" name="Freeform 393"/>
            <p:cNvSpPr>
              <a:spLocks/>
            </p:cNvSpPr>
            <p:nvPr/>
          </p:nvSpPr>
          <p:spPr bwMode="gray">
            <a:xfrm rot="152818">
              <a:off x="4190396" y="4700651"/>
              <a:ext cx="204680" cy="218247"/>
            </a:xfrm>
            <a:custGeom>
              <a:avLst/>
              <a:gdLst/>
              <a:ahLst/>
              <a:cxnLst>
                <a:cxn ang="0">
                  <a:pos x="437" y="8"/>
                </a:cxn>
                <a:cxn ang="0">
                  <a:pos x="424" y="171"/>
                </a:cxn>
                <a:cxn ang="0">
                  <a:pos x="346" y="276"/>
                </a:cxn>
                <a:cxn ang="0">
                  <a:pos x="112" y="445"/>
                </a:cxn>
                <a:cxn ang="0">
                  <a:pos x="78" y="222"/>
                </a:cxn>
                <a:cxn ang="0">
                  <a:pos x="293" y="2"/>
                </a:cxn>
                <a:cxn ang="0">
                  <a:pos x="424" y="41"/>
                </a:cxn>
              </a:cxnLst>
              <a:rect l="0" t="0" r="r" b="b"/>
              <a:pathLst>
                <a:path w="441" h="470">
                  <a:moveTo>
                    <a:pt x="437" y="8"/>
                  </a:moveTo>
                  <a:cubicBezTo>
                    <a:pt x="437" y="56"/>
                    <a:pt x="441" y="128"/>
                    <a:pt x="424" y="171"/>
                  </a:cubicBezTo>
                  <a:cubicBezTo>
                    <a:pt x="408" y="210"/>
                    <a:pt x="368" y="231"/>
                    <a:pt x="346" y="276"/>
                  </a:cubicBezTo>
                  <a:cubicBezTo>
                    <a:pt x="304" y="361"/>
                    <a:pt x="234" y="470"/>
                    <a:pt x="112" y="445"/>
                  </a:cubicBezTo>
                  <a:cubicBezTo>
                    <a:pt x="0" y="422"/>
                    <a:pt x="31" y="294"/>
                    <a:pt x="78" y="222"/>
                  </a:cubicBezTo>
                  <a:cubicBezTo>
                    <a:pt x="145" y="120"/>
                    <a:pt x="155" y="6"/>
                    <a:pt x="293" y="2"/>
                  </a:cubicBezTo>
                  <a:cubicBezTo>
                    <a:pt x="355" y="0"/>
                    <a:pt x="374" y="24"/>
                    <a:pt x="424" y="41"/>
                  </a:cubicBezTo>
                </a:path>
              </a:pathLst>
            </a:custGeom>
            <a:solidFill>
              <a:srgbClr val="0A0A0A"/>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12" name="Freeform 394"/>
            <p:cNvSpPr>
              <a:spLocks/>
            </p:cNvSpPr>
            <p:nvPr/>
          </p:nvSpPr>
          <p:spPr bwMode="gray">
            <a:xfrm rot="152818">
              <a:off x="4525523" y="4694717"/>
              <a:ext cx="356274" cy="209006"/>
            </a:xfrm>
            <a:custGeom>
              <a:avLst/>
              <a:gdLst/>
              <a:ahLst/>
              <a:cxnLst>
                <a:cxn ang="0">
                  <a:pos x="50" y="60"/>
                </a:cxn>
                <a:cxn ang="0">
                  <a:pos x="5" y="229"/>
                </a:cxn>
                <a:cxn ang="0">
                  <a:pos x="135" y="283"/>
                </a:cxn>
                <a:cxn ang="0">
                  <a:pos x="237" y="271"/>
                </a:cxn>
                <a:cxn ang="0">
                  <a:pos x="332" y="345"/>
                </a:cxn>
                <a:cxn ang="0">
                  <a:pos x="468" y="386"/>
                </a:cxn>
                <a:cxn ang="0">
                  <a:pos x="663" y="321"/>
                </a:cxn>
                <a:cxn ang="0">
                  <a:pos x="539" y="238"/>
                </a:cxn>
                <a:cxn ang="0">
                  <a:pos x="446" y="140"/>
                </a:cxn>
                <a:cxn ang="0">
                  <a:pos x="266" y="13"/>
                </a:cxn>
                <a:cxn ang="0">
                  <a:pos x="24" y="60"/>
                </a:cxn>
              </a:cxnLst>
              <a:rect l="0" t="0" r="r" b="b"/>
              <a:pathLst>
                <a:path w="767" h="450">
                  <a:moveTo>
                    <a:pt x="50" y="60"/>
                  </a:moveTo>
                  <a:cubicBezTo>
                    <a:pt x="13" y="107"/>
                    <a:pt x="0" y="167"/>
                    <a:pt x="5" y="229"/>
                  </a:cubicBezTo>
                  <a:cubicBezTo>
                    <a:pt x="48" y="241"/>
                    <a:pt x="90" y="278"/>
                    <a:pt x="135" y="283"/>
                  </a:cubicBezTo>
                  <a:cubicBezTo>
                    <a:pt x="189" y="291"/>
                    <a:pt x="182" y="242"/>
                    <a:pt x="237" y="271"/>
                  </a:cubicBezTo>
                  <a:cubicBezTo>
                    <a:pt x="271" y="288"/>
                    <a:pt x="300" y="327"/>
                    <a:pt x="332" y="345"/>
                  </a:cubicBezTo>
                  <a:cubicBezTo>
                    <a:pt x="384" y="375"/>
                    <a:pt x="410" y="375"/>
                    <a:pt x="468" y="386"/>
                  </a:cubicBezTo>
                  <a:cubicBezTo>
                    <a:pt x="528" y="397"/>
                    <a:pt x="767" y="450"/>
                    <a:pt x="663" y="321"/>
                  </a:cubicBezTo>
                  <a:cubicBezTo>
                    <a:pt x="633" y="284"/>
                    <a:pt x="577" y="270"/>
                    <a:pt x="539" y="238"/>
                  </a:cubicBezTo>
                  <a:cubicBezTo>
                    <a:pt x="503" y="208"/>
                    <a:pt x="479" y="171"/>
                    <a:pt x="446" y="140"/>
                  </a:cubicBezTo>
                  <a:cubicBezTo>
                    <a:pt x="395" y="91"/>
                    <a:pt x="336" y="27"/>
                    <a:pt x="266" y="13"/>
                  </a:cubicBezTo>
                  <a:cubicBezTo>
                    <a:pt x="205" y="0"/>
                    <a:pt x="67" y="13"/>
                    <a:pt x="24" y="60"/>
                  </a:cubicBezTo>
                </a:path>
              </a:pathLst>
            </a:custGeom>
            <a:solidFill>
              <a:srgbClr val="0504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13" name="Freeform 395"/>
            <p:cNvSpPr>
              <a:spLocks/>
            </p:cNvSpPr>
            <p:nvPr/>
          </p:nvSpPr>
          <p:spPr bwMode="gray">
            <a:xfrm rot="152818">
              <a:off x="4140864" y="3385857"/>
              <a:ext cx="654741" cy="1385969"/>
            </a:xfrm>
            <a:custGeom>
              <a:avLst/>
              <a:gdLst/>
              <a:ahLst/>
              <a:cxnLst>
                <a:cxn ang="0">
                  <a:pos x="196" y="75"/>
                </a:cxn>
                <a:cxn ang="0">
                  <a:pos x="73" y="356"/>
                </a:cxn>
                <a:cxn ang="0">
                  <a:pos x="32" y="651"/>
                </a:cxn>
                <a:cxn ang="0">
                  <a:pos x="79" y="787"/>
                </a:cxn>
                <a:cxn ang="0">
                  <a:pos x="86" y="962"/>
                </a:cxn>
                <a:cxn ang="0">
                  <a:pos x="87" y="1136"/>
                </a:cxn>
                <a:cxn ang="0">
                  <a:pos x="131" y="1295"/>
                </a:cxn>
                <a:cxn ang="0">
                  <a:pos x="190" y="1972"/>
                </a:cxn>
                <a:cxn ang="0">
                  <a:pos x="223" y="2117"/>
                </a:cxn>
                <a:cxn ang="0">
                  <a:pos x="210" y="2319"/>
                </a:cxn>
                <a:cxn ang="0">
                  <a:pos x="275" y="2456"/>
                </a:cxn>
                <a:cxn ang="0">
                  <a:pos x="307" y="2632"/>
                </a:cxn>
                <a:cxn ang="0">
                  <a:pos x="345" y="2921"/>
                </a:cxn>
                <a:cxn ang="0">
                  <a:pos x="619" y="2885"/>
                </a:cxn>
                <a:cxn ang="0">
                  <a:pos x="629" y="2593"/>
                </a:cxn>
                <a:cxn ang="0">
                  <a:pos x="567" y="2451"/>
                </a:cxn>
                <a:cxn ang="0">
                  <a:pos x="606" y="2311"/>
                </a:cxn>
                <a:cxn ang="0">
                  <a:pos x="594" y="2000"/>
                </a:cxn>
                <a:cxn ang="0">
                  <a:pos x="601" y="1654"/>
                </a:cxn>
                <a:cxn ang="0">
                  <a:pos x="607" y="1282"/>
                </a:cxn>
                <a:cxn ang="0">
                  <a:pos x="607" y="1104"/>
                </a:cxn>
                <a:cxn ang="0">
                  <a:pos x="621" y="949"/>
                </a:cxn>
                <a:cxn ang="0">
                  <a:pos x="622" y="924"/>
                </a:cxn>
                <a:cxn ang="0">
                  <a:pos x="731" y="1106"/>
                </a:cxn>
                <a:cxn ang="0">
                  <a:pos x="803" y="1360"/>
                </a:cxn>
                <a:cxn ang="0">
                  <a:pos x="909" y="1829"/>
                </a:cxn>
                <a:cxn ang="0">
                  <a:pos x="921" y="2047"/>
                </a:cxn>
                <a:cxn ang="0">
                  <a:pos x="945" y="2333"/>
                </a:cxn>
                <a:cxn ang="0">
                  <a:pos x="909" y="2879"/>
                </a:cxn>
                <a:cxn ang="0">
                  <a:pos x="1242" y="2895"/>
                </a:cxn>
                <a:cxn ang="0">
                  <a:pos x="1286" y="2771"/>
                </a:cxn>
                <a:cxn ang="0">
                  <a:pos x="1307" y="2594"/>
                </a:cxn>
                <a:cxn ang="0">
                  <a:pos x="1312" y="2188"/>
                </a:cxn>
                <a:cxn ang="0">
                  <a:pos x="1384" y="1791"/>
                </a:cxn>
                <a:cxn ang="0">
                  <a:pos x="1346" y="1445"/>
                </a:cxn>
                <a:cxn ang="0">
                  <a:pos x="1292" y="1036"/>
                </a:cxn>
                <a:cxn ang="0">
                  <a:pos x="1240" y="879"/>
                </a:cxn>
                <a:cxn ang="0">
                  <a:pos x="1182" y="736"/>
                </a:cxn>
                <a:cxn ang="0">
                  <a:pos x="1182" y="643"/>
                </a:cxn>
                <a:cxn ang="0">
                  <a:pos x="1206" y="564"/>
                </a:cxn>
                <a:cxn ang="0">
                  <a:pos x="1137" y="447"/>
                </a:cxn>
                <a:cxn ang="0">
                  <a:pos x="1053" y="263"/>
                </a:cxn>
                <a:cxn ang="0">
                  <a:pos x="959" y="83"/>
                </a:cxn>
                <a:cxn ang="0">
                  <a:pos x="492" y="11"/>
                </a:cxn>
                <a:cxn ang="0">
                  <a:pos x="190" y="82"/>
                </a:cxn>
              </a:cxnLst>
              <a:rect l="0" t="0" r="r" b="b"/>
              <a:pathLst>
                <a:path w="1410" h="2984">
                  <a:moveTo>
                    <a:pt x="196" y="75"/>
                  </a:moveTo>
                  <a:cubicBezTo>
                    <a:pt x="106" y="162"/>
                    <a:pt x="72" y="221"/>
                    <a:pt x="73" y="356"/>
                  </a:cubicBezTo>
                  <a:cubicBezTo>
                    <a:pt x="73" y="455"/>
                    <a:pt x="0" y="550"/>
                    <a:pt x="32" y="651"/>
                  </a:cubicBezTo>
                  <a:cubicBezTo>
                    <a:pt x="47" y="699"/>
                    <a:pt x="72" y="735"/>
                    <a:pt x="79" y="787"/>
                  </a:cubicBezTo>
                  <a:cubicBezTo>
                    <a:pt x="87" y="845"/>
                    <a:pt x="86" y="903"/>
                    <a:pt x="86" y="962"/>
                  </a:cubicBezTo>
                  <a:cubicBezTo>
                    <a:pt x="86" y="1017"/>
                    <a:pt x="76" y="1082"/>
                    <a:pt x="87" y="1136"/>
                  </a:cubicBezTo>
                  <a:cubicBezTo>
                    <a:pt x="99" y="1196"/>
                    <a:pt x="131" y="1230"/>
                    <a:pt x="131" y="1295"/>
                  </a:cubicBezTo>
                  <a:cubicBezTo>
                    <a:pt x="134" y="1518"/>
                    <a:pt x="133" y="1760"/>
                    <a:pt x="190" y="1972"/>
                  </a:cubicBezTo>
                  <a:cubicBezTo>
                    <a:pt x="203" y="2021"/>
                    <a:pt x="226" y="2060"/>
                    <a:pt x="223" y="2117"/>
                  </a:cubicBezTo>
                  <a:cubicBezTo>
                    <a:pt x="219" y="2182"/>
                    <a:pt x="197" y="2251"/>
                    <a:pt x="210" y="2319"/>
                  </a:cubicBezTo>
                  <a:cubicBezTo>
                    <a:pt x="219" y="2371"/>
                    <a:pt x="261" y="2406"/>
                    <a:pt x="275" y="2456"/>
                  </a:cubicBezTo>
                  <a:cubicBezTo>
                    <a:pt x="290" y="2510"/>
                    <a:pt x="302" y="2576"/>
                    <a:pt x="307" y="2632"/>
                  </a:cubicBezTo>
                  <a:cubicBezTo>
                    <a:pt x="317" y="2735"/>
                    <a:pt x="250" y="2849"/>
                    <a:pt x="345" y="2921"/>
                  </a:cubicBezTo>
                  <a:cubicBezTo>
                    <a:pt x="428" y="2984"/>
                    <a:pt x="569" y="2964"/>
                    <a:pt x="619" y="2885"/>
                  </a:cubicBezTo>
                  <a:cubicBezTo>
                    <a:pt x="687" y="2777"/>
                    <a:pt x="670" y="2704"/>
                    <a:pt x="629" y="2593"/>
                  </a:cubicBezTo>
                  <a:cubicBezTo>
                    <a:pt x="611" y="2547"/>
                    <a:pt x="575" y="2500"/>
                    <a:pt x="567" y="2451"/>
                  </a:cubicBezTo>
                  <a:cubicBezTo>
                    <a:pt x="558" y="2394"/>
                    <a:pt x="592" y="2359"/>
                    <a:pt x="606" y="2311"/>
                  </a:cubicBezTo>
                  <a:cubicBezTo>
                    <a:pt x="639" y="2199"/>
                    <a:pt x="604" y="2104"/>
                    <a:pt x="594" y="2000"/>
                  </a:cubicBezTo>
                  <a:cubicBezTo>
                    <a:pt x="584" y="1880"/>
                    <a:pt x="601" y="1772"/>
                    <a:pt x="601" y="1654"/>
                  </a:cubicBezTo>
                  <a:cubicBezTo>
                    <a:pt x="601" y="1528"/>
                    <a:pt x="614" y="1407"/>
                    <a:pt x="607" y="1282"/>
                  </a:cubicBezTo>
                  <a:cubicBezTo>
                    <a:pt x="604" y="1224"/>
                    <a:pt x="605" y="1162"/>
                    <a:pt x="607" y="1104"/>
                  </a:cubicBezTo>
                  <a:cubicBezTo>
                    <a:pt x="609" y="1067"/>
                    <a:pt x="605" y="982"/>
                    <a:pt x="621" y="949"/>
                  </a:cubicBezTo>
                  <a:cubicBezTo>
                    <a:pt x="623" y="944"/>
                    <a:pt x="621" y="930"/>
                    <a:pt x="622" y="924"/>
                  </a:cubicBezTo>
                  <a:cubicBezTo>
                    <a:pt x="684" y="947"/>
                    <a:pt x="714" y="1047"/>
                    <a:pt x="731" y="1106"/>
                  </a:cubicBezTo>
                  <a:cubicBezTo>
                    <a:pt x="756" y="1191"/>
                    <a:pt x="788" y="1274"/>
                    <a:pt x="803" y="1360"/>
                  </a:cubicBezTo>
                  <a:cubicBezTo>
                    <a:pt x="831" y="1521"/>
                    <a:pt x="885" y="1669"/>
                    <a:pt x="909" y="1829"/>
                  </a:cubicBezTo>
                  <a:cubicBezTo>
                    <a:pt x="1006" y="1843"/>
                    <a:pt x="927" y="1994"/>
                    <a:pt x="921" y="2047"/>
                  </a:cubicBezTo>
                  <a:cubicBezTo>
                    <a:pt x="909" y="2146"/>
                    <a:pt x="954" y="2232"/>
                    <a:pt x="945" y="2333"/>
                  </a:cubicBezTo>
                  <a:cubicBezTo>
                    <a:pt x="930" y="2511"/>
                    <a:pt x="901" y="2701"/>
                    <a:pt x="909" y="2879"/>
                  </a:cubicBezTo>
                  <a:cubicBezTo>
                    <a:pt x="1023" y="2891"/>
                    <a:pt x="1133" y="2965"/>
                    <a:pt x="1242" y="2895"/>
                  </a:cubicBezTo>
                  <a:cubicBezTo>
                    <a:pt x="1296" y="2860"/>
                    <a:pt x="1283" y="2844"/>
                    <a:pt x="1286" y="2771"/>
                  </a:cubicBezTo>
                  <a:cubicBezTo>
                    <a:pt x="1288" y="2708"/>
                    <a:pt x="1298" y="2652"/>
                    <a:pt x="1307" y="2594"/>
                  </a:cubicBezTo>
                  <a:cubicBezTo>
                    <a:pt x="1326" y="2462"/>
                    <a:pt x="1305" y="2322"/>
                    <a:pt x="1312" y="2188"/>
                  </a:cubicBezTo>
                  <a:cubicBezTo>
                    <a:pt x="1319" y="2053"/>
                    <a:pt x="1355" y="1920"/>
                    <a:pt x="1384" y="1791"/>
                  </a:cubicBezTo>
                  <a:cubicBezTo>
                    <a:pt x="1410" y="1674"/>
                    <a:pt x="1389" y="1551"/>
                    <a:pt x="1346" y="1445"/>
                  </a:cubicBezTo>
                  <a:cubicBezTo>
                    <a:pt x="1295" y="1315"/>
                    <a:pt x="1311" y="1172"/>
                    <a:pt x="1292" y="1036"/>
                  </a:cubicBezTo>
                  <a:cubicBezTo>
                    <a:pt x="1283" y="969"/>
                    <a:pt x="1278" y="933"/>
                    <a:pt x="1240" y="879"/>
                  </a:cubicBezTo>
                  <a:cubicBezTo>
                    <a:pt x="1207" y="832"/>
                    <a:pt x="1185" y="795"/>
                    <a:pt x="1182" y="736"/>
                  </a:cubicBezTo>
                  <a:cubicBezTo>
                    <a:pt x="1180" y="707"/>
                    <a:pt x="1177" y="671"/>
                    <a:pt x="1182" y="643"/>
                  </a:cubicBezTo>
                  <a:cubicBezTo>
                    <a:pt x="1186" y="615"/>
                    <a:pt x="1205" y="590"/>
                    <a:pt x="1206" y="564"/>
                  </a:cubicBezTo>
                  <a:cubicBezTo>
                    <a:pt x="1208" y="513"/>
                    <a:pt x="1169" y="484"/>
                    <a:pt x="1137" y="447"/>
                  </a:cubicBezTo>
                  <a:cubicBezTo>
                    <a:pt x="1089" y="389"/>
                    <a:pt x="1065" y="337"/>
                    <a:pt x="1053" y="263"/>
                  </a:cubicBezTo>
                  <a:cubicBezTo>
                    <a:pt x="1038" y="178"/>
                    <a:pt x="1003" y="148"/>
                    <a:pt x="959" y="83"/>
                  </a:cubicBezTo>
                  <a:cubicBezTo>
                    <a:pt x="809" y="57"/>
                    <a:pt x="649" y="33"/>
                    <a:pt x="492" y="11"/>
                  </a:cubicBezTo>
                  <a:cubicBezTo>
                    <a:pt x="413" y="0"/>
                    <a:pt x="246" y="15"/>
                    <a:pt x="190" y="82"/>
                  </a:cubicBezTo>
                </a:path>
              </a:pathLst>
            </a:custGeom>
            <a:solidFill>
              <a:srgbClr val="35343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14" name="Freeform 396"/>
            <p:cNvSpPr>
              <a:spLocks/>
            </p:cNvSpPr>
            <p:nvPr/>
          </p:nvSpPr>
          <p:spPr bwMode="gray">
            <a:xfrm rot="152818">
              <a:off x="4564457" y="4229540"/>
              <a:ext cx="36768" cy="116202"/>
            </a:xfrm>
            <a:custGeom>
              <a:avLst/>
              <a:gdLst/>
              <a:ahLst/>
              <a:cxnLst>
                <a:cxn ang="0">
                  <a:pos x="10" y="23"/>
                </a:cxn>
                <a:cxn ang="0">
                  <a:pos x="60" y="54"/>
                </a:cxn>
                <a:cxn ang="0">
                  <a:pos x="59" y="111"/>
                </a:cxn>
                <a:cxn ang="0">
                  <a:pos x="23" y="250"/>
                </a:cxn>
                <a:cxn ang="0">
                  <a:pos x="3" y="182"/>
                </a:cxn>
                <a:cxn ang="0">
                  <a:pos x="45" y="117"/>
                </a:cxn>
                <a:cxn ang="0">
                  <a:pos x="0" y="0"/>
                </a:cxn>
              </a:cxnLst>
              <a:rect l="0" t="0" r="r" b="b"/>
              <a:pathLst>
                <a:path w="79" h="250">
                  <a:moveTo>
                    <a:pt x="10" y="23"/>
                  </a:moveTo>
                  <a:cubicBezTo>
                    <a:pt x="19" y="45"/>
                    <a:pt x="46" y="40"/>
                    <a:pt x="60" y="54"/>
                  </a:cubicBezTo>
                  <a:cubicBezTo>
                    <a:pt x="79" y="75"/>
                    <a:pt x="71" y="92"/>
                    <a:pt x="59" y="111"/>
                  </a:cubicBezTo>
                  <a:cubicBezTo>
                    <a:pt x="30" y="154"/>
                    <a:pt x="7" y="193"/>
                    <a:pt x="23" y="250"/>
                  </a:cubicBezTo>
                  <a:cubicBezTo>
                    <a:pt x="19" y="230"/>
                    <a:pt x="1" y="202"/>
                    <a:pt x="3" y="182"/>
                  </a:cubicBezTo>
                  <a:cubicBezTo>
                    <a:pt x="6" y="154"/>
                    <a:pt x="31" y="142"/>
                    <a:pt x="45" y="117"/>
                  </a:cubicBezTo>
                  <a:cubicBezTo>
                    <a:pt x="78" y="57"/>
                    <a:pt x="13" y="50"/>
                    <a:pt x="0" y="0"/>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15" name="Freeform 397"/>
            <p:cNvSpPr>
              <a:spLocks/>
            </p:cNvSpPr>
            <p:nvPr/>
          </p:nvSpPr>
          <p:spPr bwMode="gray">
            <a:xfrm rot="152818">
              <a:off x="4579761" y="4644822"/>
              <a:ext cx="140779" cy="42273"/>
            </a:xfrm>
            <a:custGeom>
              <a:avLst/>
              <a:gdLst/>
              <a:ahLst/>
              <a:cxnLst>
                <a:cxn ang="0">
                  <a:pos x="32" y="72"/>
                </a:cxn>
                <a:cxn ang="0">
                  <a:pos x="84" y="42"/>
                </a:cxn>
                <a:cxn ang="0">
                  <a:pos x="156" y="20"/>
                </a:cxn>
                <a:cxn ang="0">
                  <a:pos x="278" y="43"/>
                </a:cxn>
                <a:cxn ang="0">
                  <a:pos x="130" y="42"/>
                </a:cxn>
                <a:cxn ang="0">
                  <a:pos x="0" y="91"/>
                </a:cxn>
              </a:cxnLst>
              <a:rect l="0" t="0" r="r" b="b"/>
              <a:pathLst>
                <a:path w="303" h="91">
                  <a:moveTo>
                    <a:pt x="32" y="72"/>
                  </a:moveTo>
                  <a:cubicBezTo>
                    <a:pt x="50" y="66"/>
                    <a:pt x="66" y="50"/>
                    <a:pt x="84" y="42"/>
                  </a:cubicBezTo>
                  <a:cubicBezTo>
                    <a:pt x="108" y="32"/>
                    <a:pt x="132" y="28"/>
                    <a:pt x="156" y="20"/>
                  </a:cubicBezTo>
                  <a:cubicBezTo>
                    <a:pt x="173" y="14"/>
                    <a:pt x="303" y="0"/>
                    <a:pt x="278" y="43"/>
                  </a:cubicBezTo>
                  <a:cubicBezTo>
                    <a:pt x="268" y="60"/>
                    <a:pt x="152" y="42"/>
                    <a:pt x="130" y="42"/>
                  </a:cubicBezTo>
                  <a:cubicBezTo>
                    <a:pt x="95" y="44"/>
                    <a:pt x="25" y="68"/>
                    <a:pt x="0" y="91"/>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16" name="Freeform 398"/>
            <p:cNvSpPr>
              <a:spLocks/>
            </p:cNvSpPr>
            <p:nvPr/>
          </p:nvSpPr>
          <p:spPr bwMode="gray">
            <a:xfrm rot="152818">
              <a:off x="4552782" y="4183167"/>
              <a:ext cx="62722" cy="150414"/>
            </a:xfrm>
            <a:custGeom>
              <a:avLst/>
              <a:gdLst/>
              <a:ahLst/>
              <a:cxnLst>
                <a:cxn ang="0">
                  <a:pos x="38" y="116"/>
                </a:cxn>
                <a:cxn ang="0">
                  <a:pos x="80" y="207"/>
                </a:cxn>
                <a:cxn ang="0">
                  <a:pos x="50" y="324"/>
                </a:cxn>
                <a:cxn ang="0">
                  <a:pos x="126" y="155"/>
                </a:cxn>
                <a:cxn ang="0">
                  <a:pos x="65" y="76"/>
                </a:cxn>
                <a:cxn ang="0">
                  <a:pos x="27" y="0"/>
                </a:cxn>
                <a:cxn ang="0">
                  <a:pos x="31" y="110"/>
                </a:cxn>
              </a:cxnLst>
              <a:rect l="0" t="0" r="r" b="b"/>
              <a:pathLst>
                <a:path w="135" h="324">
                  <a:moveTo>
                    <a:pt x="38" y="116"/>
                  </a:moveTo>
                  <a:cubicBezTo>
                    <a:pt x="66" y="145"/>
                    <a:pt x="108" y="158"/>
                    <a:pt x="80" y="207"/>
                  </a:cubicBezTo>
                  <a:cubicBezTo>
                    <a:pt x="66" y="231"/>
                    <a:pt x="0" y="299"/>
                    <a:pt x="50" y="324"/>
                  </a:cubicBezTo>
                  <a:cubicBezTo>
                    <a:pt x="52" y="250"/>
                    <a:pt x="135" y="230"/>
                    <a:pt x="126" y="155"/>
                  </a:cubicBezTo>
                  <a:cubicBezTo>
                    <a:pt x="120" y="112"/>
                    <a:pt x="89" y="108"/>
                    <a:pt x="65" y="76"/>
                  </a:cubicBezTo>
                  <a:cubicBezTo>
                    <a:pt x="46" y="51"/>
                    <a:pt x="42" y="24"/>
                    <a:pt x="27" y="0"/>
                  </a:cubicBezTo>
                  <a:cubicBezTo>
                    <a:pt x="4" y="31"/>
                    <a:pt x="10" y="80"/>
                    <a:pt x="31" y="110"/>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17" name="Freeform 399"/>
            <p:cNvSpPr>
              <a:spLocks/>
            </p:cNvSpPr>
            <p:nvPr/>
          </p:nvSpPr>
          <p:spPr bwMode="gray">
            <a:xfrm rot="152818">
              <a:off x="4472673" y="3779352"/>
              <a:ext cx="112270" cy="47975"/>
            </a:xfrm>
            <a:custGeom>
              <a:avLst/>
              <a:gdLst/>
              <a:ahLst/>
              <a:cxnLst>
                <a:cxn ang="0">
                  <a:pos x="0" y="4"/>
                </a:cxn>
                <a:cxn ang="0">
                  <a:pos x="238" y="46"/>
                </a:cxn>
                <a:cxn ang="0">
                  <a:pos x="116" y="24"/>
                </a:cxn>
                <a:cxn ang="0">
                  <a:pos x="3" y="7"/>
                </a:cxn>
              </a:cxnLst>
              <a:rect l="0" t="0" r="r" b="b"/>
              <a:pathLst>
                <a:path w="242" h="103">
                  <a:moveTo>
                    <a:pt x="0" y="4"/>
                  </a:moveTo>
                  <a:cubicBezTo>
                    <a:pt x="21" y="36"/>
                    <a:pt x="242" y="103"/>
                    <a:pt x="238" y="46"/>
                  </a:cubicBezTo>
                  <a:cubicBezTo>
                    <a:pt x="234" y="0"/>
                    <a:pt x="139" y="21"/>
                    <a:pt x="116" y="24"/>
                  </a:cubicBezTo>
                  <a:cubicBezTo>
                    <a:pt x="82" y="27"/>
                    <a:pt x="26" y="19"/>
                    <a:pt x="3" y="7"/>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18" name="Freeform 400"/>
            <p:cNvSpPr>
              <a:spLocks/>
            </p:cNvSpPr>
            <p:nvPr/>
          </p:nvSpPr>
          <p:spPr bwMode="gray">
            <a:xfrm rot="152818">
              <a:off x="4201080" y="3435720"/>
              <a:ext cx="459499" cy="114236"/>
            </a:xfrm>
            <a:custGeom>
              <a:avLst/>
              <a:gdLst/>
              <a:ahLst/>
              <a:cxnLst>
                <a:cxn ang="0">
                  <a:pos x="64" y="22"/>
                </a:cxn>
                <a:cxn ang="0">
                  <a:pos x="278" y="61"/>
                </a:cxn>
                <a:cxn ang="0">
                  <a:pos x="494" y="74"/>
                </a:cxn>
                <a:cxn ang="0">
                  <a:pos x="736" y="72"/>
                </a:cxn>
                <a:cxn ang="0">
                  <a:pos x="968" y="42"/>
                </a:cxn>
                <a:cxn ang="0">
                  <a:pos x="755" y="217"/>
                </a:cxn>
                <a:cxn ang="0">
                  <a:pos x="423" y="237"/>
                </a:cxn>
                <a:cxn ang="0">
                  <a:pos x="142" y="165"/>
                </a:cxn>
                <a:cxn ang="0">
                  <a:pos x="12" y="133"/>
                </a:cxn>
                <a:cxn ang="0">
                  <a:pos x="64" y="9"/>
                </a:cxn>
              </a:cxnLst>
              <a:rect l="0" t="0" r="r" b="b"/>
              <a:pathLst>
                <a:path w="989" h="246">
                  <a:moveTo>
                    <a:pt x="64" y="22"/>
                  </a:moveTo>
                  <a:cubicBezTo>
                    <a:pt x="117" y="11"/>
                    <a:pt x="219" y="52"/>
                    <a:pt x="278" y="61"/>
                  </a:cubicBezTo>
                  <a:cubicBezTo>
                    <a:pt x="351" y="72"/>
                    <a:pt x="416" y="74"/>
                    <a:pt x="494" y="74"/>
                  </a:cubicBezTo>
                  <a:cubicBezTo>
                    <a:pt x="575" y="74"/>
                    <a:pt x="659" y="84"/>
                    <a:pt x="736" y="72"/>
                  </a:cubicBezTo>
                  <a:cubicBezTo>
                    <a:pt x="817" y="60"/>
                    <a:pt x="883" y="38"/>
                    <a:pt x="968" y="42"/>
                  </a:cubicBezTo>
                  <a:cubicBezTo>
                    <a:pt x="989" y="190"/>
                    <a:pt x="876" y="211"/>
                    <a:pt x="755" y="217"/>
                  </a:cubicBezTo>
                  <a:cubicBezTo>
                    <a:pt x="645" y="223"/>
                    <a:pt x="531" y="246"/>
                    <a:pt x="423" y="237"/>
                  </a:cubicBezTo>
                  <a:cubicBezTo>
                    <a:pt x="328" y="229"/>
                    <a:pt x="238" y="182"/>
                    <a:pt x="142" y="165"/>
                  </a:cubicBezTo>
                  <a:cubicBezTo>
                    <a:pt x="93" y="157"/>
                    <a:pt x="30" y="186"/>
                    <a:pt x="12" y="133"/>
                  </a:cubicBezTo>
                  <a:cubicBezTo>
                    <a:pt x="0" y="99"/>
                    <a:pt x="20" y="0"/>
                    <a:pt x="64" y="9"/>
                  </a:cubicBezTo>
                </a:path>
              </a:pathLst>
            </a:custGeom>
            <a:solidFill>
              <a:srgbClr val="0201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19" name="Freeform 401"/>
            <p:cNvSpPr>
              <a:spLocks/>
            </p:cNvSpPr>
            <p:nvPr/>
          </p:nvSpPr>
          <p:spPr bwMode="gray">
            <a:xfrm rot="152818">
              <a:off x="4396179" y="3462230"/>
              <a:ext cx="128786" cy="104405"/>
            </a:xfrm>
            <a:custGeom>
              <a:avLst/>
              <a:gdLst/>
              <a:ahLst/>
              <a:cxnLst>
                <a:cxn ang="0">
                  <a:pos x="14" y="40"/>
                </a:cxn>
                <a:cxn ang="0">
                  <a:pos x="110" y="21"/>
                </a:cxn>
                <a:cxn ang="0">
                  <a:pos x="204" y="165"/>
                </a:cxn>
                <a:cxn ang="0">
                  <a:pos x="2" y="201"/>
                </a:cxn>
                <a:cxn ang="0">
                  <a:pos x="2" y="171"/>
                </a:cxn>
                <a:cxn ang="0">
                  <a:pos x="184" y="138"/>
                </a:cxn>
                <a:cxn ang="0">
                  <a:pos x="14" y="53"/>
                </a:cxn>
              </a:cxnLst>
              <a:rect l="0" t="0" r="r" b="b"/>
              <a:pathLst>
                <a:path w="277" h="225">
                  <a:moveTo>
                    <a:pt x="14" y="40"/>
                  </a:moveTo>
                  <a:cubicBezTo>
                    <a:pt x="25" y="0"/>
                    <a:pt x="77" y="13"/>
                    <a:pt x="110" y="21"/>
                  </a:cubicBezTo>
                  <a:cubicBezTo>
                    <a:pt x="146" y="65"/>
                    <a:pt x="277" y="65"/>
                    <a:pt x="204" y="165"/>
                  </a:cubicBezTo>
                  <a:cubicBezTo>
                    <a:pt x="165" y="220"/>
                    <a:pt x="59" y="225"/>
                    <a:pt x="2" y="201"/>
                  </a:cubicBezTo>
                  <a:cubicBezTo>
                    <a:pt x="0" y="192"/>
                    <a:pt x="0" y="181"/>
                    <a:pt x="2" y="171"/>
                  </a:cubicBezTo>
                  <a:cubicBezTo>
                    <a:pt x="46" y="169"/>
                    <a:pt x="173" y="202"/>
                    <a:pt x="184" y="138"/>
                  </a:cubicBezTo>
                  <a:cubicBezTo>
                    <a:pt x="196" y="62"/>
                    <a:pt x="58" y="65"/>
                    <a:pt x="14" y="53"/>
                  </a:cubicBezTo>
                </a:path>
              </a:pathLst>
            </a:custGeom>
            <a:solidFill>
              <a:srgbClr val="C1C0BD"/>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20" name="Freeform 402"/>
            <p:cNvSpPr>
              <a:spLocks/>
            </p:cNvSpPr>
            <p:nvPr/>
          </p:nvSpPr>
          <p:spPr bwMode="gray">
            <a:xfrm rot="152818">
              <a:off x="4203504" y="2694795"/>
              <a:ext cx="505311" cy="780185"/>
            </a:xfrm>
            <a:custGeom>
              <a:avLst/>
              <a:gdLst/>
              <a:ahLst/>
              <a:cxnLst>
                <a:cxn ang="0">
                  <a:pos x="326" y="79"/>
                </a:cxn>
                <a:cxn ang="0">
                  <a:pos x="223" y="165"/>
                </a:cxn>
                <a:cxn ang="0">
                  <a:pos x="176" y="376"/>
                </a:cxn>
                <a:cxn ang="0">
                  <a:pos x="125" y="636"/>
                </a:cxn>
                <a:cxn ang="0">
                  <a:pos x="85" y="954"/>
                </a:cxn>
                <a:cxn ang="0">
                  <a:pos x="32" y="1171"/>
                </a:cxn>
                <a:cxn ang="0">
                  <a:pos x="21" y="1390"/>
                </a:cxn>
                <a:cxn ang="0">
                  <a:pos x="67" y="1561"/>
                </a:cxn>
                <a:cxn ang="0">
                  <a:pos x="209" y="1652"/>
                </a:cxn>
                <a:cxn ang="0">
                  <a:pos x="392" y="1658"/>
                </a:cxn>
                <a:cxn ang="0">
                  <a:pos x="561" y="1671"/>
                </a:cxn>
                <a:cxn ang="0">
                  <a:pos x="900" y="1658"/>
                </a:cxn>
                <a:cxn ang="0">
                  <a:pos x="1045" y="1612"/>
                </a:cxn>
                <a:cxn ang="0">
                  <a:pos x="1070" y="1374"/>
                </a:cxn>
                <a:cxn ang="0">
                  <a:pos x="1076" y="805"/>
                </a:cxn>
                <a:cxn ang="0">
                  <a:pos x="835" y="125"/>
                </a:cxn>
                <a:cxn ang="0">
                  <a:pos x="723" y="47"/>
                </a:cxn>
                <a:cxn ang="0">
                  <a:pos x="599" y="52"/>
                </a:cxn>
                <a:cxn ang="0">
                  <a:pos x="300" y="79"/>
                </a:cxn>
              </a:cxnLst>
              <a:rect l="0" t="0" r="r" b="b"/>
              <a:pathLst>
                <a:path w="1088" h="1680">
                  <a:moveTo>
                    <a:pt x="326" y="79"/>
                  </a:moveTo>
                  <a:cubicBezTo>
                    <a:pt x="297" y="119"/>
                    <a:pt x="251" y="133"/>
                    <a:pt x="223" y="165"/>
                  </a:cubicBezTo>
                  <a:cubicBezTo>
                    <a:pt x="172" y="225"/>
                    <a:pt x="180" y="301"/>
                    <a:pt x="176" y="376"/>
                  </a:cubicBezTo>
                  <a:cubicBezTo>
                    <a:pt x="172" y="466"/>
                    <a:pt x="137" y="547"/>
                    <a:pt x="125" y="636"/>
                  </a:cubicBezTo>
                  <a:cubicBezTo>
                    <a:pt x="111" y="743"/>
                    <a:pt x="107" y="850"/>
                    <a:pt x="85" y="954"/>
                  </a:cubicBezTo>
                  <a:cubicBezTo>
                    <a:pt x="69" y="1026"/>
                    <a:pt x="40" y="1095"/>
                    <a:pt x="32" y="1171"/>
                  </a:cubicBezTo>
                  <a:cubicBezTo>
                    <a:pt x="25" y="1244"/>
                    <a:pt x="31" y="1322"/>
                    <a:pt x="21" y="1390"/>
                  </a:cubicBezTo>
                  <a:cubicBezTo>
                    <a:pt x="9" y="1472"/>
                    <a:pt x="0" y="1515"/>
                    <a:pt x="67" y="1561"/>
                  </a:cubicBezTo>
                  <a:cubicBezTo>
                    <a:pt x="111" y="1592"/>
                    <a:pt x="154" y="1641"/>
                    <a:pt x="209" y="1652"/>
                  </a:cubicBezTo>
                  <a:cubicBezTo>
                    <a:pt x="266" y="1663"/>
                    <a:pt x="334" y="1652"/>
                    <a:pt x="392" y="1658"/>
                  </a:cubicBezTo>
                  <a:cubicBezTo>
                    <a:pt x="446" y="1663"/>
                    <a:pt x="503" y="1671"/>
                    <a:pt x="561" y="1671"/>
                  </a:cubicBezTo>
                  <a:cubicBezTo>
                    <a:pt x="674" y="1671"/>
                    <a:pt x="793" y="1680"/>
                    <a:pt x="900" y="1658"/>
                  </a:cubicBezTo>
                  <a:cubicBezTo>
                    <a:pt x="942" y="1650"/>
                    <a:pt x="1014" y="1649"/>
                    <a:pt x="1045" y="1612"/>
                  </a:cubicBezTo>
                  <a:cubicBezTo>
                    <a:pt x="1088" y="1561"/>
                    <a:pt x="1070" y="1445"/>
                    <a:pt x="1070" y="1374"/>
                  </a:cubicBezTo>
                  <a:cubicBezTo>
                    <a:pt x="1070" y="1184"/>
                    <a:pt x="1077" y="994"/>
                    <a:pt x="1076" y="805"/>
                  </a:cubicBezTo>
                  <a:cubicBezTo>
                    <a:pt x="1076" y="561"/>
                    <a:pt x="1059" y="262"/>
                    <a:pt x="835" y="125"/>
                  </a:cubicBezTo>
                  <a:cubicBezTo>
                    <a:pt x="796" y="101"/>
                    <a:pt x="760" y="73"/>
                    <a:pt x="723" y="47"/>
                  </a:cubicBezTo>
                  <a:cubicBezTo>
                    <a:pt x="656" y="0"/>
                    <a:pt x="653" y="1"/>
                    <a:pt x="599" y="52"/>
                  </a:cubicBezTo>
                  <a:cubicBezTo>
                    <a:pt x="500" y="143"/>
                    <a:pt x="422" y="79"/>
                    <a:pt x="300" y="79"/>
                  </a:cubicBezTo>
                </a:path>
              </a:pathLst>
            </a:custGeom>
            <a:solidFill>
              <a:srgbClr val="BDD5E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21" name="Freeform 403"/>
            <p:cNvSpPr>
              <a:spLocks/>
            </p:cNvSpPr>
            <p:nvPr/>
          </p:nvSpPr>
          <p:spPr bwMode="gray">
            <a:xfrm rot="152818">
              <a:off x="4206850" y="3342071"/>
              <a:ext cx="60362" cy="104012"/>
            </a:xfrm>
            <a:custGeom>
              <a:avLst/>
              <a:gdLst/>
              <a:ahLst/>
              <a:cxnLst>
                <a:cxn ang="0">
                  <a:pos x="130" y="224"/>
                </a:cxn>
                <a:cxn ang="0">
                  <a:pos x="61" y="117"/>
                </a:cxn>
                <a:cxn ang="0">
                  <a:pos x="16" y="0"/>
                </a:cxn>
                <a:cxn ang="0">
                  <a:pos x="45" y="130"/>
                </a:cxn>
                <a:cxn ang="0">
                  <a:pos x="70" y="197"/>
                </a:cxn>
              </a:cxnLst>
              <a:rect l="0" t="0" r="r" b="b"/>
              <a:pathLst>
                <a:path w="130" h="224">
                  <a:moveTo>
                    <a:pt x="130" y="224"/>
                  </a:moveTo>
                  <a:cubicBezTo>
                    <a:pt x="113" y="187"/>
                    <a:pt x="85" y="149"/>
                    <a:pt x="61" y="117"/>
                  </a:cubicBezTo>
                  <a:cubicBezTo>
                    <a:pt x="32" y="79"/>
                    <a:pt x="24" y="47"/>
                    <a:pt x="16" y="0"/>
                  </a:cubicBezTo>
                  <a:cubicBezTo>
                    <a:pt x="0" y="52"/>
                    <a:pt x="26" y="88"/>
                    <a:pt x="45" y="130"/>
                  </a:cubicBezTo>
                  <a:cubicBezTo>
                    <a:pt x="58" y="158"/>
                    <a:pt x="39" y="186"/>
                    <a:pt x="70" y="197"/>
                  </a:cubicBezTo>
                </a:path>
              </a:pathLst>
            </a:custGeom>
            <a:solidFill>
              <a:srgbClr val="A0C1D8"/>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22" name="Freeform 404"/>
            <p:cNvSpPr>
              <a:spLocks/>
            </p:cNvSpPr>
            <p:nvPr/>
          </p:nvSpPr>
          <p:spPr bwMode="gray">
            <a:xfrm rot="152818">
              <a:off x="4316958" y="3404502"/>
              <a:ext cx="205664" cy="66851"/>
            </a:xfrm>
            <a:custGeom>
              <a:avLst/>
              <a:gdLst/>
              <a:ahLst/>
              <a:cxnLst>
                <a:cxn ang="0">
                  <a:pos x="0" y="126"/>
                </a:cxn>
                <a:cxn ang="0">
                  <a:pos x="27" y="83"/>
                </a:cxn>
                <a:cxn ang="0">
                  <a:pos x="36" y="83"/>
                </a:cxn>
                <a:cxn ang="0">
                  <a:pos x="34" y="127"/>
                </a:cxn>
                <a:cxn ang="0">
                  <a:pos x="91" y="77"/>
                </a:cxn>
                <a:cxn ang="0">
                  <a:pos x="154" y="118"/>
                </a:cxn>
                <a:cxn ang="0">
                  <a:pos x="154" y="41"/>
                </a:cxn>
                <a:cxn ang="0">
                  <a:pos x="276" y="1"/>
                </a:cxn>
                <a:cxn ang="0">
                  <a:pos x="365" y="46"/>
                </a:cxn>
                <a:cxn ang="0">
                  <a:pos x="366" y="28"/>
                </a:cxn>
                <a:cxn ang="0">
                  <a:pos x="408" y="83"/>
                </a:cxn>
                <a:cxn ang="0">
                  <a:pos x="343" y="116"/>
                </a:cxn>
                <a:cxn ang="0">
                  <a:pos x="341" y="121"/>
                </a:cxn>
                <a:cxn ang="0">
                  <a:pos x="434" y="144"/>
                </a:cxn>
              </a:cxnLst>
              <a:rect l="0" t="0" r="r" b="b"/>
              <a:pathLst>
                <a:path w="443" h="144">
                  <a:moveTo>
                    <a:pt x="0" y="126"/>
                  </a:moveTo>
                  <a:cubicBezTo>
                    <a:pt x="0" y="85"/>
                    <a:pt x="1" y="110"/>
                    <a:pt x="27" y="83"/>
                  </a:cubicBezTo>
                  <a:cubicBezTo>
                    <a:pt x="28" y="83"/>
                    <a:pt x="35" y="83"/>
                    <a:pt x="36" y="83"/>
                  </a:cubicBezTo>
                  <a:cubicBezTo>
                    <a:pt x="29" y="100"/>
                    <a:pt x="14" y="109"/>
                    <a:pt x="34" y="127"/>
                  </a:cubicBezTo>
                  <a:cubicBezTo>
                    <a:pt x="56" y="105"/>
                    <a:pt x="54" y="74"/>
                    <a:pt x="91" y="77"/>
                  </a:cubicBezTo>
                  <a:cubicBezTo>
                    <a:pt x="81" y="106"/>
                    <a:pt x="147" y="137"/>
                    <a:pt x="154" y="118"/>
                  </a:cubicBezTo>
                  <a:cubicBezTo>
                    <a:pt x="166" y="89"/>
                    <a:pt x="153" y="74"/>
                    <a:pt x="154" y="41"/>
                  </a:cubicBezTo>
                  <a:cubicBezTo>
                    <a:pt x="205" y="39"/>
                    <a:pt x="229" y="2"/>
                    <a:pt x="276" y="1"/>
                  </a:cubicBezTo>
                  <a:cubicBezTo>
                    <a:pt x="327" y="0"/>
                    <a:pt x="319" y="50"/>
                    <a:pt x="365" y="46"/>
                  </a:cubicBezTo>
                  <a:cubicBezTo>
                    <a:pt x="364" y="41"/>
                    <a:pt x="367" y="33"/>
                    <a:pt x="366" y="28"/>
                  </a:cubicBezTo>
                  <a:cubicBezTo>
                    <a:pt x="390" y="29"/>
                    <a:pt x="422" y="56"/>
                    <a:pt x="408" y="83"/>
                  </a:cubicBezTo>
                  <a:cubicBezTo>
                    <a:pt x="401" y="96"/>
                    <a:pt x="358" y="112"/>
                    <a:pt x="343" y="116"/>
                  </a:cubicBezTo>
                  <a:cubicBezTo>
                    <a:pt x="342" y="117"/>
                    <a:pt x="341" y="119"/>
                    <a:pt x="341" y="121"/>
                  </a:cubicBezTo>
                  <a:cubicBezTo>
                    <a:pt x="383" y="126"/>
                    <a:pt x="443" y="87"/>
                    <a:pt x="434" y="144"/>
                  </a:cubicBezTo>
                </a:path>
              </a:pathLst>
            </a:custGeom>
            <a:solidFill>
              <a:srgbClr val="A0C1D8"/>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23" name="Freeform 405"/>
            <p:cNvSpPr>
              <a:spLocks/>
            </p:cNvSpPr>
            <p:nvPr/>
          </p:nvSpPr>
          <p:spPr bwMode="gray">
            <a:xfrm rot="152818">
              <a:off x="4533625" y="3396391"/>
              <a:ext cx="70980" cy="81204"/>
            </a:xfrm>
            <a:custGeom>
              <a:avLst/>
              <a:gdLst/>
              <a:ahLst/>
              <a:cxnLst>
                <a:cxn ang="0">
                  <a:pos x="36" y="147"/>
                </a:cxn>
                <a:cxn ang="0">
                  <a:pos x="0" y="63"/>
                </a:cxn>
                <a:cxn ang="0">
                  <a:pos x="65" y="147"/>
                </a:cxn>
                <a:cxn ang="0">
                  <a:pos x="110" y="48"/>
                </a:cxn>
                <a:cxn ang="0">
                  <a:pos x="124" y="127"/>
                </a:cxn>
                <a:cxn ang="0">
                  <a:pos x="66" y="173"/>
                </a:cxn>
                <a:cxn ang="0">
                  <a:pos x="23" y="131"/>
                </a:cxn>
              </a:cxnLst>
              <a:rect l="0" t="0" r="r" b="b"/>
              <a:pathLst>
                <a:path w="153" h="175">
                  <a:moveTo>
                    <a:pt x="36" y="147"/>
                  </a:moveTo>
                  <a:cubicBezTo>
                    <a:pt x="40" y="110"/>
                    <a:pt x="16" y="92"/>
                    <a:pt x="0" y="63"/>
                  </a:cubicBezTo>
                  <a:cubicBezTo>
                    <a:pt x="42" y="64"/>
                    <a:pt x="32" y="137"/>
                    <a:pt x="65" y="147"/>
                  </a:cubicBezTo>
                  <a:cubicBezTo>
                    <a:pt x="125" y="166"/>
                    <a:pt x="90" y="71"/>
                    <a:pt x="110" y="48"/>
                  </a:cubicBezTo>
                  <a:cubicBezTo>
                    <a:pt x="153" y="0"/>
                    <a:pt x="129" y="108"/>
                    <a:pt x="124" y="127"/>
                  </a:cubicBezTo>
                  <a:cubicBezTo>
                    <a:pt x="116" y="153"/>
                    <a:pt x="96" y="175"/>
                    <a:pt x="66" y="173"/>
                  </a:cubicBezTo>
                  <a:cubicBezTo>
                    <a:pt x="35" y="171"/>
                    <a:pt x="29" y="136"/>
                    <a:pt x="23" y="131"/>
                  </a:cubicBezTo>
                </a:path>
              </a:pathLst>
            </a:custGeom>
            <a:solidFill>
              <a:srgbClr val="A0C1D8"/>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24" name="Freeform 406"/>
            <p:cNvSpPr>
              <a:spLocks/>
            </p:cNvSpPr>
            <p:nvPr/>
          </p:nvSpPr>
          <p:spPr bwMode="gray">
            <a:xfrm rot="152818">
              <a:off x="4164707" y="3501030"/>
              <a:ext cx="225719" cy="304170"/>
            </a:xfrm>
            <a:custGeom>
              <a:avLst/>
              <a:gdLst/>
              <a:ahLst/>
              <a:cxnLst>
                <a:cxn ang="0">
                  <a:pos x="486" y="82"/>
                </a:cxn>
                <a:cxn ang="0">
                  <a:pos x="182" y="156"/>
                </a:cxn>
                <a:cxn ang="0">
                  <a:pos x="104" y="327"/>
                </a:cxn>
                <a:cxn ang="0">
                  <a:pos x="112" y="471"/>
                </a:cxn>
                <a:cxn ang="0">
                  <a:pos x="53" y="655"/>
                </a:cxn>
                <a:cxn ang="0">
                  <a:pos x="40" y="523"/>
                </a:cxn>
                <a:cxn ang="0">
                  <a:pos x="14" y="391"/>
                </a:cxn>
                <a:cxn ang="0">
                  <a:pos x="98" y="0"/>
                </a:cxn>
              </a:cxnLst>
              <a:rect l="0" t="0" r="r" b="b"/>
              <a:pathLst>
                <a:path w="486" h="655">
                  <a:moveTo>
                    <a:pt x="486" y="82"/>
                  </a:moveTo>
                  <a:cubicBezTo>
                    <a:pt x="413" y="138"/>
                    <a:pt x="251" y="162"/>
                    <a:pt x="182" y="156"/>
                  </a:cubicBezTo>
                  <a:cubicBezTo>
                    <a:pt x="168" y="254"/>
                    <a:pt x="93" y="214"/>
                    <a:pt x="104" y="327"/>
                  </a:cubicBezTo>
                  <a:cubicBezTo>
                    <a:pt x="126" y="348"/>
                    <a:pt x="113" y="432"/>
                    <a:pt x="112" y="471"/>
                  </a:cubicBezTo>
                  <a:cubicBezTo>
                    <a:pt x="110" y="530"/>
                    <a:pt x="67" y="601"/>
                    <a:pt x="53" y="655"/>
                  </a:cubicBezTo>
                  <a:cubicBezTo>
                    <a:pt x="30" y="621"/>
                    <a:pt x="45" y="567"/>
                    <a:pt x="40" y="523"/>
                  </a:cubicBezTo>
                  <a:cubicBezTo>
                    <a:pt x="36" y="481"/>
                    <a:pt x="21" y="436"/>
                    <a:pt x="14" y="391"/>
                  </a:cubicBezTo>
                  <a:cubicBezTo>
                    <a:pt x="0" y="298"/>
                    <a:pt x="64" y="30"/>
                    <a:pt x="98" y="0"/>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25" name="Freeform 407"/>
            <p:cNvSpPr>
              <a:spLocks/>
            </p:cNvSpPr>
            <p:nvPr/>
          </p:nvSpPr>
          <p:spPr bwMode="gray">
            <a:xfrm rot="152818">
              <a:off x="4574319" y="3512756"/>
              <a:ext cx="165750" cy="215495"/>
            </a:xfrm>
            <a:custGeom>
              <a:avLst/>
              <a:gdLst/>
              <a:ahLst/>
              <a:cxnLst>
                <a:cxn ang="0">
                  <a:pos x="84" y="38"/>
                </a:cxn>
                <a:cxn ang="0">
                  <a:pos x="131" y="1"/>
                </a:cxn>
                <a:cxn ang="0">
                  <a:pos x="157" y="38"/>
                </a:cxn>
                <a:cxn ang="0">
                  <a:pos x="213" y="126"/>
                </a:cxn>
                <a:cxn ang="0">
                  <a:pos x="267" y="204"/>
                </a:cxn>
                <a:cxn ang="0">
                  <a:pos x="318" y="317"/>
                </a:cxn>
                <a:cxn ang="0">
                  <a:pos x="346" y="411"/>
                </a:cxn>
                <a:cxn ang="0">
                  <a:pos x="303" y="463"/>
                </a:cxn>
                <a:cxn ang="0">
                  <a:pos x="256" y="414"/>
                </a:cxn>
                <a:cxn ang="0">
                  <a:pos x="200" y="385"/>
                </a:cxn>
                <a:cxn ang="0">
                  <a:pos x="167" y="252"/>
                </a:cxn>
                <a:cxn ang="0">
                  <a:pos x="157" y="199"/>
                </a:cxn>
                <a:cxn ang="0">
                  <a:pos x="126" y="158"/>
                </a:cxn>
                <a:cxn ang="0">
                  <a:pos x="46" y="116"/>
                </a:cxn>
                <a:cxn ang="0">
                  <a:pos x="27" y="60"/>
                </a:cxn>
                <a:cxn ang="0">
                  <a:pos x="84" y="38"/>
                </a:cxn>
              </a:cxnLst>
              <a:rect l="0" t="0" r="r" b="b"/>
              <a:pathLst>
                <a:path w="357" h="464">
                  <a:moveTo>
                    <a:pt x="84" y="38"/>
                  </a:moveTo>
                  <a:cubicBezTo>
                    <a:pt x="95" y="32"/>
                    <a:pt x="122" y="2"/>
                    <a:pt x="131" y="1"/>
                  </a:cubicBezTo>
                  <a:cubicBezTo>
                    <a:pt x="146" y="0"/>
                    <a:pt x="152" y="26"/>
                    <a:pt x="157" y="38"/>
                  </a:cubicBezTo>
                  <a:cubicBezTo>
                    <a:pt x="171" y="71"/>
                    <a:pt x="187" y="102"/>
                    <a:pt x="213" y="126"/>
                  </a:cubicBezTo>
                  <a:cubicBezTo>
                    <a:pt x="236" y="148"/>
                    <a:pt x="257" y="175"/>
                    <a:pt x="267" y="204"/>
                  </a:cubicBezTo>
                  <a:cubicBezTo>
                    <a:pt x="282" y="246"/>
                    <a:pt x="291" y="279"/>
                    <a:pt x="318" y="317"/>
                  </a:cubicBezTo>
                  <a:cubicBezTo>
                    <a:pt x="337" y="344"/>
                    <a:pt x="357" y="376"/>
                    <a:pt x="346" y="411"/>
                  </a:cubicBezTo>
                  <a:cubicBezTo>
                    <a:pt x="342" y="423"/>
                    <a:pt x="313" y="463"/>
                    <a:pt x="303" y="463"/>
                  </a:cubicBezTo>
                  <a:cubicBezTo>
                    <a:pt x="285" y="464"/>
                    <a:pt x="266" y="425"/>
                    <a:pt x="256" y="414"/>
                  </a:cubicBezTo>
                  <a:cubicBezTo>
                    <a:pt x="241" y="399"/>
                    <a:pt x="217" y="402"/>
                    <a:pt x="200" y="385"/>
                  </a:cubicBezTo>
                  <a:cubicBezTo>
                    <a:pt x="165" y="351"/>
                    <a:pt x="169" y="299"/>
                    <a:pt x="167" y="252"/>
                  </a:cubicBezTo>
                  <a:cubicBezTo>
                    <a:pt x="166" y="230"/>
                    <a:pt x="168" y="218"/>
                    <a:pt x="157" y="199"/>
                  </a:cubicBezTo>
                  <a:cubicBezTo>
                    <a:pt x="149" y="185"/>
                    <a:pt x="137" y="168"/>
                    <a:pt x="126" y="158"/>
                  </a:cubicBezTo>
                  <a:cubicBezTo>
                    <a:pt x="105" y="138"/>
                    <a:pt x="74" y="124"/>
                    <a:pt x="46" y="116"/>
                  </a:cubicBezTo>
                  <a:cubicBezTo>
                    <a:pt x="18" y="109"/>
                    <a:pt x="0" y="78"/>
                    <a:pt x="27" y="60"/>
                  </a:cubicBezTo>
                  <a:cubicBezTo>
                    <a:pt x="42" y="49"/>
                    <a:pt x="67" y="47"/>
                    <a:pt x="84" y="38"/>
                  </a:cubicBezTo>
                  <a:close/>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26" name="Freeform 409"/>
            <p:cNvSpPr>
              <a:spLocks/>
            </p:cNvSpPr>
            <p:nvPr/>
          </p:nvSpPr>
          <p:spPr bwMode="gray">
            <a:xfrm rot="152818">
              <a:off x="4345994" y="2613747"/>
              <a:ext cx="207236" cy="254425"/>
            </a:xfrm>
            <a:custGeom>
              <a:avLst/>
              <a:gdLst/>
              <a:ahLst/>
              <a:cxnLst>
                <a:cxn ang="0">
                  <a:pos x="26" y="83"/>
                </a:cxn>
                <a:cxn ang="0">
                  <a:pos x="386" y="365"/>
                </a:cxn>
                <a:cxn ang="0">
                  <a:pos x="370" y="110"/>
                </a:cxn>
                <a:cxn ang="0">
                  <a:pos x="46" y="102"/>
                </a:cxn>
              </a:cxnLst>
              <a:rect l="0" t="0" r="r" b="b"/>
              <a:pathLst>
                <a:path w="446" h="548">
                  <a:moveTo>
                    <a:pt x="26" y="83"/>
                  </a:moveTo>
                  <a:cubicBezTo>
                    <a:pt x="0" y="271"/>
                    <a:pt x="191" y="548"/>
                    <a:pt x="386" y="365"/>
                  </a:cubicBezTo>
                  <a:cubicBezTo>
                    <a:pt x="446" y="309"/>
                    <a:pt x="413" y="170"/>
                    <a:pt x="370" y="110"/>
                  </a:cubicBezTo>
                  <a:cubicBezTo>
                    <a:pt x="290" y="0"/>
                    <a:pt x="139" y="48"/>
                    <a:pt x="46" y="102"/>
                  </a:cubicBezTo>
                </a:path>
              </a:pathLst>
            </a:custGeom>
            <a:solidFill>
              <a:srgbClr val="F4DDC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27" name="Freeform 410"/>
            <p:cNvSpPr>
              <a:spLocks/>
            </p:cNvSpPr>
            <p:nvPr/>
          </p:nvSpPr>
          <p:spPr bwMode="gray">
            <a:xfrm rot="152818">
              <a:off x="4353899" y="2638107"/>
              <a:ext cx="183446" cy="124067"/>
            </a:xfrm>
            <a:custGeom>
              <a:avLst/>
              <a:gdLst/>
              <a:ahLst/>
              <a:cxnLst>
                <a:cxn ang="0">
                  <a:pos x="0" y="57"/>
                </a:cxn>
                <a:cxn ang="0">
                  <a:pos x="114" y="220"/>
                </a:cxn>
                <a:cxn ang="0">
                  <a:pos x="327" y="207"/>
                </a:cxn>
                <a:cxn ang="0">
                  <a:pos x="390" y="0"/>
                </a:cxn>
              </a:cxnLst>
              <a:rect l="0" t="0" r="r" b="b"/>
              <a:pathLst>
                <a:path w="395" h="267">
                  <a:moveTo>
                    <a:pt x="0" y="57"/>
                  </a:moveTo>
                  <a:cubicBezTo>
                    <a:pt x="21" y="138"/>
                    <a:pt x="43" y="178"/>
                    <a:pt x="114" y="220"/>
                  </a:cubicBezTo>
                  <a:cubicBezTo>
                    <a:pt x="179" y="260"/>
                    <a:pt x="261" y="267"/>
                    <a:pt x="327" y="207"/>
                  </a:cubicBezTo>
                  <a:cubicBezTo>
                    <a:pt x="395" y="147"/>
                    <a:pt x="385" y="88"/>
                    <a:pt x="390" y="0"/>
                  </a:cubicBezTo>
                </a:path>
              </a:pathLst>
            </a:custGeom>
            <a:solidFill>
              <a:srgbClr val="E2CEC3"/>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28" name="Freeform 411"/>
            <p:cNvSpPr>
              <a:spLocks/>
            </p:cNvSpPr>
            <p:nvPr/>
          </p:nvSpPr>
          <p:spPr bwMode="gray">
            <a:xfrm rot="152818">
              <a:off x="4283941" y="2352372"/>
              <a:ext cx="301810" cy="374756"/>
            </a:xfrm>
            <a:custGeom>
              <a:avLst/>
              <a:gdLst/>
              <a:ahLst/>
              <a:cxnLst>
                <a:cxn ang="0">
                  <a:pos x="120" y="363"/>
                </a:cxn>
                <a:cxn ang="0">
                  <a:pos x="140" y="611"/>
                </a:cxn>
                <a:cxn ang="0">
                  <a:pos x="284" y="761"/>
                </a:cxn>
                <a:cxn ang="0">
                  <a:pos x="497" y="748"/>
                </a:cxn>
                <a:cxn ang="0">
                  <a:pos x="578" y="540"/>
                </a:cxn>
                <a:cxn ang="0">
                  <a:pos x="608" y="538"/>
                </a:cxn>
                <a:cxn ang="0">
                  <a:pos x="642" y="415"/>
                </a:cxn>
                <a:cxn ang="0">
                  <a:pos x="597" y="296"/>
                </a:cxn>
                <a:cxn ang="0">
                  <a:pos x="476" y="77"/>
                </a:cxn>
                <a:cxn ang="0">
                  <a:pos x="87" y="342"/>
                </a:cxn>
                <a:cxn ang="0">
                  <a:pos x="82" y="532"/>
                </a:cxn>
                <a:cxn ang="0">
                  <a:pos x="127" y="585"/>
                </a:cxn>
              </a:cxnLst>
              <a:rect l="0" t="0" r="r" b="b"/>
              <a:pathLst>
                <a:path w="650" h="807">
                  <a:moveTo>
                    <a:pt x="120" y="363"/>
                  </a:moveTo>
                  <a:cubicBezTo>
                    <a:pt x="120" y="450"/>
                    <a:pt x="119" y="530"/>
                    <a:pt x="140" y="611"/>
                  </a:cubicBezTo>
                  <a:cubicBezTo>
                    <a:pt x="161" y="693"/>
                    <a:pt x="213" y="719"/>
                    <a:pt x="284" y="761"/>
                  </a:cubicBezTo>
                  <a:cubicBezTo>
                    <a:pt x="349" y="801"/>
                    <a:pt x="431" y="807"/>
                    <a:pt x="497" y="748"/>
                  </a:cubicBezTo>
                  <a:cubicBezTo>
                    <a:pt x="565" y="687"/>
                    <a:pt x="573" y="628"/>
                    <a:pt x="578" y="540"/>
                  </a:cubicBezTo>
                  <a:cubicBezTo>
                    <a:pt x="587" y="541"/>
                    <a:pt x="600" y="537"/>
                    <a:pt x="608" y="538"/>
                  </a:cubicBezTo>
                  <a:cubicBezTo>
                    <a:pt x="630" y="496"/>
                    <a:pt x="650" y="470"/>
                    <a:pt x="642" y="415"/>
                  </a:cubicBezTo>
                  <a:cubicBezTo>
                    <a:pt x="635" y="362"/>
                    <a:pt x="605" y="352"/>
                    <a:pt x="597" y="296"/>
                  </a:cubicBezTo>
                  <a:cubicBezTo>
                    <a:pt x="583" y="205"/>
                    <a:pt x="567" y="114"/>
                    <a:pt x="476" y="77"/>
                  </a:cubicBezTo>
                  <a:cubicBezTo>
                    <a:pt x="285" y="0"/>
                    <a:pt x="74" y="133"/>
                    <a:pt x="87" y="342"/>
                  </a:cubicBezTo>
                  <a:cubicBezTo>
                    <a:pt x="0" y="360"/>
                    <a:pt x="58" y="488"/>
                    <a:pt x="82" y="532"/>
                  </a:cubicBezTo>
                  <a:cubicBezTo>
                    <a:pt x="111" y="534"/>
                    <a:pt x="124" y="559"/>
                    <a:pt x="127" y="585"/>
                  </a:cubicBezTo>
                </a:path>
              </a:pathLst>
            </a:custGeom>
            <a:solidFill>
              <a:srgbClr val="F4DDC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29" name="Freeform 412"/>
            <p:cNvSpPr>
              <a:spLocks/>
            </p:cNvSpPr>
            <p:nvPr/>
          </p:nvSpPr>
          <p:spPr bwMode="gray">
            <a:xfrm rot="152818">
              <a:off x="4107137" y="3505394"/>
              <a:ext cx="141566" cy="183053"/>
            </a:xfrm>
            <a:custGeom>
              <a:avLst/>
              <a:gdLst/>
              <a:ahLst/>
              <a:cxnLst>
                <a:cxn ang="0">
                  <a:pos x="54" y="180"/>
                </a:cxn>
                <a:cxn ang="0">
                  <a:pos x="124" y="312"/>
                </a:cxn>
                <a:cxn ang="0">
                  <a:pos x="248" y="388"/>
                </a:cxn>
                <a:cxn ang="0">
                  <a:pos x="295" y="278"/>
                </a:cxn>
                <a:cxn ang="0">
                  <a:pos x="225" y="166"/>
                </a:cxn>
                <a:cxn ang="0">
                  <a:pos x="27" y="161"/>
                </a:cxn>
              </a:cxnLst>
              <a:rect l="0" t="0" r="r" b="b"/>
              <a:pathLst>
                <a:path w="305" h="394">
                  <a:moveTo>
                    <a:pt x="54" y="180"/>
                  </a:moveTo>
                  <a:cubicBezTo>
                    <a:pt x="51" y="221"/>
                    <a:pt x="101" y="280"/>
                    <a:pt x="124" y="312"/>
                  </a:cubicBezTo>
                  <a:cubicBezTo>
                    <a:pt x="155" y="357"/>
                    <a:pt x="188" y="394"/>
                    <a:pt x="248" y="388"/>
                  </a:cubicBezTo>
                  <a:cubicBezTo>
                    <a:pt x="261" y="346"/>
                    <a:pt x="289" y="322"/>
                    <a:pt x="295" y="278"/>
                  </a:cubicBezTo>
                  <a:cubicBezTo>
                    <a:pt x="305" y="206"/>
                    <a:pt x="278" y="202"/>
                    <a:pt x="225" y="166"/>
                  </a:cubicBezTo>
                  <a:cubicBezTo>
                    <a:pt x="188" y="140"/>
                    <a:pt x="0" y="0"/>
                    <a:pt x="27" y="161"/>
                  </a:cubicBezTo>
                </a:path>
              </a:pathLst>
            </a:custGeom>
            <a:solidFill>
              <a:srgbClr val="F4DDC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30" name="Freeform 413"/>
            <p:cNvSpPr>
              <a:spLocks/>
            </p:cNvSpPr>
            <p:nvPr/>
          </p:nvSpPr>
          <p:spPr bwMode="gray">
            <a:xfrm rot="152818">
              <a:off x="4647419" y="3519554"/>
              <a:ext cx="113842" cy="170469"/>
            </a:xfrm>
            <a:custGeom>
              <a:avLst/>
              <a:gdLst/>
              <a:ahLst/>
              <a:cxnLst>
                <a:cxn ang="0">
                  <a:pos x="215" y="161"/>
                </a:cxn>
                <a:cxn ang="0">
                  <a:pos x="170" y="247"/>
                </a:cxn>
                <a:cxn ang="0">
                  <a:pos x="71" y="357"/>
                </a:cxn>
                <a:cxn ang="0">
                  <a:pos x="6" y="227"/>
                </a:cxn>
                <a:cxn ang="0">
                  <a:pos x="221" y="148"/>
                </a:cxn>
              </a:cxnLst>
              <a:rect l="0" t="0" r="r" b="b"/>
              <a:pathLst>
                <a:path w="245" h="367">
                  <a:moveTo>
                    <a:pt x="215" y="161"/>
                  </a:moveTo>
                  <a:cubicBezTo>
                    <a:pt x="237" y="200"/>
                    <a:pt x="202" y="231"/>
                    <a:pt x="170" y="247"/>
                  </a:cubicBezTo>
                  <a:cubicBezTo>
                    <a:pt x="170" y="302"/>
                    <a:pt x="133" y="367"/>
                    <a:pt x="71" y="357"/>
                  </a:cubicBezTo>
                  <a:cubicBezTo>
                    <a:pt x="22" y="349"/>
                    <a:pt x="0" y="278"/>
                    <a:pt x="6" y="227"/>
                  </a:cubicBezTo>
                  <a:cubicBezTo>
                    <a:pt x="17" y="135"/>
                    <a:pt x="245" y="0"/>
                    <a:pt x="221" y="148"/>
                  </a:cubicBezTo>
                </a:path>
              </a:pathLst>
            </a:custGeom>
            <a:solidFill>
              <a:srgbClr val="F4DDC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31" name="Freeform 414"/>
            <p:cNvSpPr>
              <a:spLocks/>
            </p:cNvSpPr>
            <p:nvPr/>
          </p:nvSpPr>
          <p:spPr bwMode="gray">
            <a:xfrm rot="152818">
              <a:off x="4137657" y="3571416"/>
              <a:ext cx="85923" cy="119938"/>
            </a:xfrm>
            <a:custGeom>
              <a:avLst/>
              <a:gdLst/>
              <a:ahLst/>
              <a:cxnLst>
                <a:cxn ang="0">
                  <a:pos x="110" y="4"/>
                </a:cxn>
                <a:cxn ang="0">
                  <a:pos x="74" y="71"/>
                </a:cxn>
                <a:cxn ang="0">
                  <a:pos x="74" y="134"/>
                </a:cxn>
                <a:cxn ang="0">
                  <a:pos x="178" y="229"/>
                </a:cxn>
                <a:cxn ang="0">
                  <a:pos x="126" y="249"/>
                </a:cxn>
                <a:cxn ang="0">
                  <a:pos x="73" y="210"/>
                </a:cxn>
                <a:cxn ang="0">
                  <a:pos x="10" y="90"/>
                </a:cxn>
                <a:cxn ang="0">
                  <a:pos x="107" y="0"/>
                </a:cxn>
              </a:cxnLst>
              <a:rect l="0" t="0" r="r" b="b"/>
              <a:pathLst>
                <a:path w="185" h="258">
                  <a:moveTo>
                    <a:pt x="110" y="4"/>
                  </a:moveTo>
                  <a:cubicBezTo>
                    <a:pt x="132" y="37"/>
                    <a:pt x="94" y="53"/>
                    <a:pt x="74" y="71"/>
                  </a:cubicBezTo>
                  <a:cubicBezTo>
                    <a:pt x="44" y="99"/>
                    <a:pt x="53" y="104"/>
                    <a:pt x="74" y="134"/>
                  </a:cubicBezTo>
                  <a:cubicBezTo>
                    <a:pt x="106" y="179"/>
                    <a:pt x="109" y="228"/>
                    <a:pt x="178" y="229"/>
                  </a:cubicBezTo>
                  <a:cubicBezTo>
                    <a:pt x="185" y="258"/>
                    <a:pt x="143" y="255"/>
                    <a:pt x="126" y="249"/>
                  </a:cubicBezTo>
                  <a:cubicBezTo>
                    <a:pt x="110" y="244"/>
                    <a:pt x="85" y="223"/>
                    <a:pt x="73" y="210"/>
                  </a:cubicBezTo>
                  <a:cubicBezTo>
                    <a:pt x="46" y="182"/>
                    <a:pt x="0" y="133"/>
                    <a:pt x="10" y="90"/>
                  </a:cubicBezTo>
                  <a:cubicBezTo>
                    <a:pt x="20" y="49"/>
                    <a:pt x="76" y="24"/>
                    <a:pt x="107" y="0"/>
                  </a:cubicBezTo>
                </a:path>
              </a:pathLst>
            </a:custGeom>
            <a:solidFill>
              <a:srgbClr val="E2CEC3"/>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32" name="Freeform 415"/>
            <p:cNvSpPr>
              <a:spLocks/>
            </p:cNvSpPr>
            <p:nvPr/>
          </p:nvSpPr>
          <p:spPr bwMode="gray">
            <a:xfrm rot="152818">
              <a:off x="4494839" y="2987186"/>
              <a:ext cx="228078" cy="425877"/>
            </a:xfrm>
            <a:custGeom>
              <a:avLst/>
              <a:gdLst/>
              <a:ahLst/>
              <a:cxnLst>
                <a:cxn ang="0">
                  <a:pos x="127" y="186"/>
                </a:cxn>
                <a:cxn ang="0">
                  <a:pos x="7" y="0"/>
                </a:cxn>
                <a:cxn ang="0">
                  <a:pos x="133" y="262"/>
                </a:cxn>
                <a:cxn ang="0">
                  <a:pos x="125" y="299"/>
                </a:cxn>
                <a:cxn ang="0">
                  <a:pos x="79" y="250"/>
                </a:cxn>
                <a:cxn ang="0">
                  <a:pos x="26" y="252"/>
                </a:cxn>
                <a:cxn ang="0">
                  <a:pos x="49" y="316"/>
                </a:cxn>
                <a:cxn ang="0">
                  <a:pos x="107" y="382"/>
                </a:cxn>
                <a:cxn ang="0">
                  <a:pos x="143" y="519"/>
                </a:cxn>
                <a:cxn ang="0">
                  <a:pos x="111" y="639"/>
                </a:cxn>
                <a:cxn ang="0">
                  <a:pos x="179" y="614"/>
                </a:cxn>
                <a:cxn ang="0">
                  <a:pos x="111" y="698"/>
                </a:cxn>
                <a:cxn ang="0">
                  <a:pos x="72" y="805"/>
                </a:cxn>
                <a:cxn ang="0">
                  <a:pos x="166" y="731"/>
                </a:cxn>
                <a:cxn ang="0">
                  <a:pos x="234" y="799"/>
                </a:cxn>
                <a:cxn ang="0">
                  <a:pos x="286" y="777"/>
                </a:cxn>
                <a:cxn ang="0">
                  <a:pos x="266" y="847"/>
                </a:cxn>
                <a:cxn ang="0">
                  <a:pos x="244" y="903"/>
                </a:cxn>
                <a:cxn ang="0">
                  <a:pos x="310" y="877"/>
                </a:cxn>
                <a:cxn ang="0">
                  <a:pos x="385" y="803"/>
                </a:cxn>
                <a:cxn ang="0">
                  <a:pos x="431" y="689"/>
                </a:cxn>
                <a:cxn ang="0">
                  <a:pos x="466" y="542"/>
                </a:cxn>
                <a:cxn ang="0">
                  <a:pos x="402" y="237"/>
                </a:cxn>
                <a:cxn ang="0">
                  <a:pos x="323" y="186"/>
                </a:cxn>
                <a:cxn ang="0">
                  <a:pos x="248" y="209"/>
                </a:cxn>
                <a:cxn ang="0">
                  <a:pos x="112" y="180"/>
                </a:cxn>
                <a:cxn ang="0">
                  <a:pos x="124" y="183"/>
                </a:cxn>
              </a:cxnLst>
              <a:rect l="0" t="0" r="r" b="b"/>
              <a:pathLst>
                <a:path w="491" h="917">
                  <a:moveTo>
                    <a:pt x="127" y="186"/>
                  </a:moveTo>
                  <a:cubicBezTo>
                    <a:pt x="43" y="152"/>
                    <a:pt x="50" y="58"/>
                    <a:pt x="7" y="0"/>
                  </a:cubicBezTo>
                  <a:cubicBezTo>
                    <a:pt x="0" y="103"/>
                    <a:pt x="76" y="187"/>
                    <a:pt x="133" y="262"/>
                  </a:cubicBezTo>
                  <a:cubicBezTo>
                    <a:pt x="148" y="281"/>
                    <a:pt x="166" y="312"/>
                    <a:pt x="125" y="299"/>
                  </a:cubicBezTo>
                  <a:cubicBezTo>
                    <a:pt x="105" y="294"/>
                    <a:pt x="92" y="263"/>
                    <a:pt x="79" y="250"/>
                  </a:cubicBezTo>
                  <a:cubicBezTo>
                    <a:pt x="61" y="233"/>
                    <a:pt x="38" y="221"/>
                    <a:pt x="26" y="252"/>
                  </a:cubicBezTo>
                  <a:cubicBezTo>
                    <a:pt x="17" y="276"/>
                    <a:pt x="38" y="298"/>
                    <a:pt x="49" y="316"/>
                  </a:cubicBezTo>
                  <a:cubicBezTo>
                    <a:pt x="68" y="344"/>
                    <a:pt x="66" y="399"/>
                    <a:pt x="107" y="382"/>
                  </a:cubicBezTo>
                  <a:cubicBezTo>
                    <a:pt x="109" y="429"/>
                    <a:pt x="122" y="480"/>
                    <a:pt x="143" y="519"/>
                  </a:cubicBezTo>
                  <a:cubicBezTo>
                    <a:pt x="177" y="579"/>
                    <a:pt x="150" y="590"/>
                    <a:pt x="111" y="639"/>
                  </a:cubicBezTo>
                  <a:cubicBezTo>
                    <a:pt x="137" y="643"/>
                    <a:pt x="162" y="633"/>
                    <a:pt x="179" y="614"/>
                  </a:cubicBezTo>
                  <a:cubicBezTo>
                    <a:pt x="170" y="648"/>
                    <a:pt x="134" y="672"/>
                    <a:pt x="111" y="698"/>
                  </a:cubicBezTo>
                  <a:cubicBezTo>
                    <a:pt x="79" y="735"/>
                    <a:pt x="70" y="757"/>
                    <a:pt x="72" y="805"/>
                  </a:cubicBezTo>
                  <a:cubicBezTo>
                    <a:pt x="113" y="798"/>
                    <a:pt x="132" y="736"/>
                    <a:pt x="166" y="731"/>
                  </a:cubicBezTo>
                  <a:cubicBezTo>
                    <a:pt x="223" y="722"/>
                    <a:pt x="192" y="808"/>
                    <a:pt x="234" y="799"/>
                  </a:cubicBezTo>
                  <a:cubicBezTo>
                    <a:pt x="245" y="776"/>
                    <a:pt x="261" y="768"/>
                    <a:pt x="286" y="777"/>
                  </a:cubicBezTo>
                  <a:cubicBezTo>
                    <a:pt x="288" y="806"/>
                    <a:pt x="284" y="827"/>
                    <a:pt x="266" y="847"/>
                  </a:cubicBezTo>
                  <a:cubicBezTo>
                    <a:pt x="256" y="860"/>
                    <a:pt x="218" y="882"/>
                    <a:pt x="244" y="903"/>
                  </a:cubicBezTo>
                  <a:cubicBezTo>
                    <a:pt x="262" y="917"/>
                    <a:pt x="299" y="886"/>
                    <a:pt x="310" y="877"/>
                  </a:cubicBezTo>
                  <a:cubicBezTo>
                    <a:pt x="332" y="857"/>
                    <a:pt x="368" y="827"/>
                    <a:pt x="385" y="803"/>
                  </a:cubicBezTo>
                  <a:cubicBezTo>
                    <a:pt x="407" y="770"/>
                    <a:pt x="416" y="725"/>
                    <a:pt x="431" y="689"/>
                  </a:cubicBezTo>
                  <a:cubicBezTo>
                    <a:pt x="451" y="642"/>
                    <a:pt x="460" y="593"/>
                    <a:pt x="466" y="542"/>
                  </a:cubicBezTo>
                  <a:cubicBezTo>
                    <a:pt x="480" y="434"/>
                    <a:pt x="491" y="313"/>
                    <a:pt x="402" y="237"/>
                  </a:cubicBezTo>
                  <a:cubicBezTo>
                    <a:pt x="384" y="222"/>
                    <a:pt x="347" y="187"/>
                    <a:pt x="323" y="186"/>
                  </a:cubicBezTo>
                  <a:cubicBezTo>
                    <a:pt x="295" y="184"/>
                    <a:pt x="278" y="208"/>
                    <a:pt x="248" y="209"/>
                  </a:cubicBezTo>
                  <a:cubicBezTo>
                    <a:pt x="208" y="210"/>
                    <a:pt x="143" y="202"/>
                    <a:pt x="112" y="180"/>
                  </a:cubicBezTo>
                  <a:cubicBezTo>
                    <a:pt x="117" y="178"/>
                    <a:pt x="118" y="182"/>
                    <a:pt x="124" y="183"/>
                  </a:cubicBezTo>
                </a:path>
              </a:pathLst>
            </a:custGeom>
            <a:solidFill>
              <a:srgbClr val="A0C1D8"/>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33" name="Freeform 416"/>
            <p:cNvSpPr>
              <a:spLocks/>
            </p:cNvSpPr>
            <p:nvPr/>
          </p:nvSpPr>
          <p:spPr bwMode="gray">
            <a:xfrm rot="152818">
              <a:off x="4244927" y="3128336"/>
              <a:ext cx="114629" cy="218837"/>
            </a:xfrm>
            <a:custGeom>
              <a:avLst/>
              <a:gdLst/>
              <a:ahLst/>
              <a:cxnLst>
                <a:cxn ang="0">
                  <a:pos x="224" y="68"/>
                </a:cxn>
                <a:cxn ang="0">
                  <a:pos x="194" y="287"/>
                </a:cxn>
                <a:cxn ang="0">
                  <a:pos x="158" y="325"/>
                </a:cxn>
                <a:cxn ang="0">
                  <a:pos x="103" y="346"/>
                </a:cxn>
                <a:cxn ang="0">
                  <a:pos x="110" y="466"/>
                </a:cxn>
                <a:cxn ang="0">
                  <a:pos x="76" y="454"/>
                </a:cxn>
                <a:cxn ang="0">
                  <a:pos x="31" y="450"/>
                </a:cxn>
                <a:cxn ang="0">
                  <a:pos x="5" y="385"/>
                </a:cxn>
                <a:cxn ang="0">
                  <a:pos x="94" y="277"/>
                </a:cxn>
                <a:cxn ang="0">
                  <a:pos x="106" y="198"/>
                </a:cxn>
                <a:cxn ang="0">
                  <a:pos x="149" y="144"/>
                </a:cxn>
                <a:cxn ang="0">
                  <a:pos x="220" y="17"/>
                </a:cxn>
                <a:cxn ang="0">
                  <a:pos x="204" y="104"/>
                </a:cxn>
              </a:cxnLst>
              <a:rect l="0" t="0" r="r" b="b"/>
              <a:pathLst>
                <a:path w="247" h="471">
                  <a:moveTo>
                    <a:pt x="224" y="68"/>
                  </a:moveTo>
                  <a:cubicBezTo>
                    <a:pt x="166" y="132"/>
                    <a:pt x="247" y="221"/>
                    <a:pt x="194" y="287"/>
                  </a:cubicBezTo>
                  <a:cubicBezTo>
                    <a:pt x="186" y="297"/>
                    <a:pt x="170" y="319"/>
                    <a:pt x="158" y="325"/>
                  </a:cubicBezTo>
                  <a:cubicBezTo>
                    <a:pt x="135" y="336"/>
                    <a:pt x="121" y="325"/>
                    <a:pt x="103" y="346"/>
                  </a:cubicBezTo>
                  <a:cubicBezTo>
                    <a:pt x="78" y="375"/>
                    <a:pt x="86" y="437"/>
                    <a:pt x="110" y="466"/>
                  </a:cubicBezTo>
                  <a:cubicBezTo>
                    <a:pt x="91" y="471"/>
                    <a:pt x="89" y="458"/>
                    <a:pt x="76" y="454"/>
                  </a:cubicBezTo>
                  <a:cubicBezTo>
                    <a:pt x="62" y="451"/>
                    <a:pt x="44" y="455"/>
                    <a:pt x="31" y="450"/>
                  </a:cubicBezTo>
                  <a:cubicBezTo>
                    <a:pt x="6" y="441"/>
                    <a:pt x="0" y="410"/>
                    <a:pt x="5" y="385"/>
                  </a:cubicBezTo>
                  <a:cubicBezTo>
                    <a:pt x="16" y="333"/>
                    <a:pt x="83" y="332"/>
                    <a:pt x="94" y="277"/>
                  </a:cubicBezTo>
                  <a:cubicBezTo>
                    <a:pt x="99" y="249"/>
                    <a:pt x="91" y="223"/>
                    <a:pt x="106" y="198"/>
                  </a:cubicBezTo>
                  <a:cubicBezTo>
                    <a:pt x="119" y="178"/>
                    <a:pt x="139" y="166"/>
                    <a:pt x="149" y="144"/>
                  </a:cubicBezTo>
                  <a:cubicBezTo>
                    <a:pt x="162" y="115"/>
                    <a:pt x="164" y="0"/>
                    <a:pt x="220" y="17"/>
                  </a:cubicBezTo>
                  <a:cubicBezTo>
                    <a:pt x="227" y="60"/>
                    <a:pt x="224" y="70"/>
                    <a:pt x="204" y="104"/>
                  </a:cubicBezTo>
                </a:path>
              </a:pathLst>
            </a:custGeom>
            <a:solidFill>
              <a:srgbClr val="A0C1D8"/>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34" name="Freeform 417"/>
            <p:cNvSpPr>
              <a:spLocks/>
            </p:cNvSpPr>
            <p:nvPr/>
          </p:nvSpPr>
          <p:spPr bwMode="gray">
            <a:xfrm rot="152818">
              <a:off x="4294423" y="2894149"/>
              <a:ext cx="62328" cy="150807"/>
            </a:xfrm>
            <a:custGeom>
              <a:avLst/>
              <a:gdLst/>
              <a:ahLst/>
              <a:cxnLst>
                <a:cxn ang="0">
                  <a:pos x="48" y="4"/>
                </a:cxn>
                <a:cxn ang="0">
                  <a:pos x="43" y="294"/>
                </a:cxn>
                <a:cxn ang="0">
                  <a:pos x="3" y="266"/>
                </a:cxn>
                <a:cxn ang="0">
                  <a:pos x="9" y="134"/>
                </a:cxn>
                <a:cxn ang="0">
                  <a:pos x="61" y="0"/>
                </a:cxn>
              </a:cxnLst>
              <a:rect l="0" t="0" r="r" b="b"/>
              <a:pathLst>
                <a:path w="134" h="325">
                  <a:moveTo>
                    <a:pt x="48" y="4"/>
                  </a:moveTo>
                  <a:cubicBezTo>
                    <a:pt x="134" y="34"/>
                    <a:pt x="93" y="246"/>
                    <a:pt x="43" y="294"/>
                  </a:cubicBezTo>
                  <a:cubicBezTo>
                    <a:pt x="10" y="325"/>
                    <a:pt x="0" y="313"/>
                    <a:pt x="3" y="266"/>
                  </a:cubicBezTo>
                  <a:cubicBezTo>
                    <a:pt x="5" y="222"/>
                    <a:pt x="11" y="179"/>
                    <a:pt x="9" y="134"/>
                  </a:cubicBezTo>
                  <a:cubicBezTo>
                    <a:pt x="6" y="67"/>
                    <a:pt x="2" y="34"/>
                    <a:pt x="61" y="0"/>
                  </a:cubicBezTo>
                </a:path>
              </a:pathLst>
            </a:custGeom>
            <a:solidFill>
              <a:srgbClr val="A0C1D8"/>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35" name="Freeform 418"/>
            <p:cNvSpPr>
              <a:spLocks/>
            </p:cNvSpPr>
            <p:nvPr/>
          </p:nvSpPr>
          <p:spPr bwMode="gray">
            <a:xfrm rot="152818">
              <a:off x="4528040" y="2850185"/>
              <a:ext cx="68817" cy="185805"/>
            </a:xfrm>
            <a:custGeom>
              <a:avLst/>
              <a:gdLst/>
              <a:ahLst/>
              <a:cxnLst>
                <a:cxn ang="0">
                  <a:pos x="24" y="0"/>
                </a:cxn>
                <a:cxn ang="0">
                  <a:pos x="64" y="217"/>
                </a:cxn>
                <a:cxn ang="0">
                  <a:pos x="97" y="310"/>
                </a:cxn>
                <a:cxn ang="0">
                  <a:pos x="148" y="394"/>
                </a:cxn>
                <a:cxn ang="0">
                  <a:pos x="54" y="267"/>
                </a:cxn>
                <a:cxn ang="0">
                  <a:pos x="20" y="176"/>
                </a:cxn>
                <a:cxn ang="0">
                  <a:pos x="2" y="85"/>
                </a:cxn>
                <a:cxn ang="0">
                  <a:pos x="28" y="144"/>
                </a:cxn>
                <a:cxn ang="0">
                  <a:pos x="38" y="65"/>
                </a:cxn>
              </a:cxnLst>
              <a:rect l="0" t="0" r="r" b="b"/>
              <a:pathLst>
                <a:path w="148" h="400">
                  <a:moveTo>
                    <a:pt x="24" y="0"/>
                  </a:moveTo>
                  <a:cubicBezTo>
                    <a:pt x="25" y="76"/>
                    <a:pt x="50" y="144"/>
                    <a:pt x="64" y="217"/>
                  </a:cubicBezTo>
                  <a:cubicBezTo>
                    <a:pt x="70" y="251"/>
                    <a:pt x="77" y="281"/>
                    <a:pt x="97" y="310"/>
                  </a:cubicBezTo>
                  <a:cubicBezTo>
                    <a:pt x="115" y="335"/>
                    <a:pt x="143" y="362"/>
                    <a:pt x="148" y="394"/>
                  </a:cubicBezTo>
                  <a:cubicBezTo>
                    <a:pt x="107" y="400"/>
                    <a:pt x="67" y="296"/>
                    <a:pt x="54" y="267"/>
                  </a:cubicBezTo>
                  <a:cubicBezTo>
                    <a:pt x="42" y="238"/>
                    <a:pt x="29" y="208"/>
                    <a:pt x="20" y="176"/>
                  </a:cubicBezTo>
                  <a:cubicBezTo>
                    <a:pt x="13" y="146"/>
                    <a:pt x="16" y="111"/>
                    <a:pt x="2" y="85"/>
                  </a:cubicBezTo>
                  <a:cubicBezTo>
                    <a:pt x="0" y="102"/>
                    <a:pt x="13" y="134"/>
                    <a:pt x="28" y="144"/>
                  </a:cubicBezTo>
                  <a:cubicBezTo>
                    <a:pt x="41" y="122"/>
                    <a:pt x="38" y="92"/>
                    <a:pt x="38" y="65"/>
                  </a:cubicBezTo>
                </a:path>
              </a:pathLst>
            </a:custGeom>
            <a:solidFill>
              <a:srgbClr val="A0C1D8"/>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36" name="Freeform 419"/>
            <p:cNvSpPr>
              <a:spLocks/>
            </p:cNvSpPr>
            <p:nvPr/>
          </p:nvSpPr>
          <p:spPr bwMode="gray">
            <a:xfrm rot="152818">
              <a:off x="4435999" y="2731793"/>
              <a:ext cx="151397" cy="155919"/>
            </a:xfrm>
            <a:custGeom>
              <a:avLst/>
              <a:gdLst/>
              <a:ahLst/>
              <a:cxnLst>
                <a:cxn ang="0">
                  <a:pos x="177" y="266"/>
                </a:cxn>
                <a:cxn ang="0">
                  <a:pos x="267" y="187"/>
                </a:cxn>
                <a:cxn ang="0">
                  <a:pos x="282" y="34"/>
                </a:cxn>
                <a:cxn ang="0">
                  <a:pos x="180" y="188"/>
                </a:cxn>
                <a:cxn ang="0">
                  <a:pos x="170" y="275"/>
                </a:cxn>
                <a:cxn ang="0">
                  <a:pos x="134" y="282"/>
                </a:cxn>
                <a:cxn ang="0">
                  <a:pos x="115" y="282"/>
                </a:cxn>
                <a:cxn ang="0">
                  <a:pos x="104" y="298"/>
                </a:cxn>
                <a:cxn ang="0">
                  <a:pos x="24" y="260"/>
                </a:cxn>
                <a:cxn ang="0">
                  <a:pos x="144" y="155"/>
                </a:cxn>
              </a:cxnLst>
              <a:rect l="0" t="0" r="r" b="b"/>
              <a:pathLst>
                <a:path w="326" h="336">
                  <a:moveTo>
                    <a:pt x="177" y="266"/>
                  </a:moveTo>
                  <a:cubicBezTo>
                    <a:pt x="186" y="318"/>
                    <a:pt x="258" y="202"/>
                    <a:pt x="267" y="187"/>
                  </a:cubicBezTo>
                  <a:cubicBezTo>
                    <a:pt x="287" y="153"/>
                    <a:pt x="326" y="57"/>
                    <a:pt x="282" y="34"/>
                  </a:cubicBezTo>
                  <a:cubicBezTo>
                    <a:pt x="213" y="0"/>
                    <a:pt x="180" y="141"/>
                    <a:pt x="180" y="188"/>
                  </a:cubicBezTo>
                  <a:cubicBezTo>
                    <a:pt x="180" y="212"/>
                    <a:pt x="189" y="258"/>
                    <a:pt x="170" y="275"/>
                  </a:cubicBezTo>
                  <a:cubicBezTo>
                    <a:pt x="163" y="281"/>
                    <a:pt x="143" y="280"/>
                    <a:pt x="134" y="282"/>
                  </a:cubicBezTo>
                  <a:cubicBezTo>
                    <a:pt x="129" y="284"/>
                    <a:pt x="120" y="280"/>
                    <a:pt x="115" y="282"/>
                  </a:cubicBezTo>
                  <a:cubicBezTo>
                    <a:pt x="107" y="286"/>
                    <a:pt x="110" y="295"/>
                    <a:pt x="104" y="298"/>
                  </a:cubicBezTo>
                  <a:cubicBezTo>
                    <a:pt x="60" y="325"/>
                    <a:pt x="0" y="336"/>
                    <a:pt x="24" y="260"/>
                  </a:cubicBezTo>
                  <a:cubicBezTo>
                    <a:pt x="42" y="204"/>
                    <a:pt x="111" y="200"/>
                    <a:pt x="144" y="155"/>
                  </a:cubicBezTo>
                </a:path>
              </a:pathLst>
            </a:custGeom>
            <a:solidFill>
              <a:srgbClr val="A0C1D8"/>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37" name="Freeform 420"/>
            <p:cNvSpPr>
              <a:spLocks/>
            </p:cNvSpPr>
            <p:nvPr/>
          </p:nvSpPr>
          <p:spPr bwMode="gray">
            <a:xfrm rot="152818">
              <a:off x="4325499" y="2748892"/>
              <a:ext cx="115219" cy="133701"/>
            </a:xfrm>
            <a:custGeom>
              <a:avLst/>
              <a:gdLst/>
              <a:ahLst/>
              <a:cxnLst>
                <a:cxn ang="0">
                  <a:pos x="0" y="38"/>
                </a:cxn>
                <a:cxn ang="0">
                  <a:pos x="23" y="96"/>
                </a:cxn>
                <a:cxn ang="0">
                  <a:pos x="54" y="156"/>
                </a:cxn>
                <a:cxn ang="0">
                  <a:pos x="91" y="288"/>
                </a:cxn>
                <a:cxn ang="0">
                  <a:pos x="107" y="237"/>
                </a:cxn>
                <a:cxn ang="0">
                  <a:pos x="157" y="244"/>
                </a:cxn>
                <a:cxn ang="0">
                  <a:pos x="189" y="230"/>
                </a:cxn>
                <a:cxn ang="0">
                  <a:pos x="212" y="247"/>
                </a:cxn>
                <a:cxn ang="0">
                  <a:pos x="232" y="216"/>
                </a:cxn>
                <a:cxn ang="0">
                  <a:pos x="173" y="180"/>
                </a:cxn>
                <a:cxn ang="0">
                  <a:pos x="114" y="110"/>
                </a:cxn>
                <a:cxn ang="0">
                  <a:pos x="75" y="35"/>
                </a:cxn>
                <a:cxn ang="0">
                  <a:pos x="0" y="41"/>
                </a:cxn>
              </a:cxnLst>
              <a:rect l="0" t="0" r="r" b="b"/>
              <a:pathLst>
                <a:path w="248" h="288">
                  <a:moveTo>
                    <a:pt x="0" y="38"/>
                  </a:moveTo>
                  <a:cubicBezTo>
                    <a:pt x="14" y="53"/>
                    <a:pt x="14" y="78"/>
                    <a:pt x="23" y="96"/>
                  </a:cubicBezTo>
                  <a:cubicBezTo>
                    <a:pt x="34" y="117"/>
                    <a:pt x="46" y="134"/>
                    <a:pt x="54" y="156"/>
                  </a:cubicBezTo>
                  <a:cubicBezTo>
                    <a:pt x="72" y="201"/>
                    <a:pt x="78" y="242"/>
                    <a:pt x="91" y="288"/>
                  </a:cubicBezTo>
                  <a:cubicBezTo>
                    <a:pt x="91" y="266"/>
                    <a:pt x="86" y="247"/>
                    <a:pt x="107" y="237"/>
                  </a:cubicBezTo>
                  <a:cubicBezTo>
                    <a:pt x="127" y="227"/>
                    <a:pt x="141" y="245"/>
                    <a:pt x="157" y="244"/>
                  </a:cubicBezTo>
                  <a:cubicBezTo>
                    <a:pt x="169" y="243"/>
                    <a:pt x="174" y="229"/>
                    <a:pt x="189" y="230"/>
                  </a:cubicBezTo>
                  <a:cubicBezTo>
                    <a:pt x="202" y="231"/>
                    <a:pt x="207" y="245"/>
                    <a:pt x="212" y="247"/>
                  </a:cubicBezTo>
                  <a:cubicBezTo>
                    <a:pt x="235" y="252"/>
                    <a:pt x="248" y="241"/>
                    <a:pt x="232" y="216"/>
                  </a:cubicBezTo>
                  <a:cubicBezTo>
                    <a:pt x="222" y="201"/>
                    <a:pt x="189" y="191"/>
                    <a:pt x="173" y="180"/>
                  </a:cubicBezTo>
                  <a:cubicBezTo>
                    <a:pt x="146" y="162"/>
                    <a:pt x="130" y="138"/>
                    <a:pt x="114" y="110"/>
                  </a:cubicBezTo>
                  <a:cubicBezTo>
                    <a:pt x="101" y="85"/>
                    <a:pt x="93" y="57"/>
                    <a:pt x="75" y="35"/>
                  </a:cubicBezTo>
                  <a:cubicBezTo>
                    <a:pt x="46" y="0"/>
                    <a:pt x="34" y="24"/>
                    <a:pt x="0" y="41"/>
                  </a:cubicBezTo>
                </a:path>
              </a:pathLst>
            </a:custGeom>
            <a:solidFill>
              <a:srgbClr val="A0C1D8"/>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38" name="Freeform 421"/>
            <p:cNvSpPr>
              <a:spLocks/>
            </p:cNvSpPr>
            <p:nvPr/>
          </p:nvSpPr>
          <p:spPr bwMode="gray">
            <a:xfrm rot="152818">
              <a:off x="4312777" y="4502365"/>
              <a:ext cx="114236" cy="251673"/>
            </a:xfrm>
            <a:custGeom>
              <a:avLst/>
              <a:gdLst/>
              <a:ahLst/>
              <a:cxnLst>
                <a:cxn ang="0">
                  <a:pos x="141" y="0"/>
                </a:cxn>
                <a:cxn ang="0">
                  <a:pos x="114" y="114"/>
                </a:cxn>
                <a:cxn ang="0">
                  <a:pos x="155" y="166"/>
                </a:cxn>
                <a:cxn ang="0">
                  <a:pos x="167" y="252"/>
                </a:cxn>
                <a:cxn ang="0">
                  <a:pos x="163" y="299"/>
                </a:cxn>
                <a:cxn ang="0">
                  <a:pos x="180" y="346"/>
                </a:cxn>
                <a:cxn ang="0">
                  <a:pos x="138" y="384"/>
                </a:cxn>
                <a:cxn ang="0">
                  <a:pos x="128" y="418"/>
                </a:cxn>
                <a:cxn ang="0">
                  <a:pos x="92" y="463"/>
                </a:cxn>
                <a:cxn ang="0">
                  <a:pos x="27" y="472"/>
                </a:cxn>
                <a:cxn ang="0">
                  <a:pos x="30" y="505"/>
                </a:cxn>
                <a:cxn ang="0">
                  <a:pos x="7" y="521"/>
                </a:cxn>
                <a:cxn ang="0">
                  <a:pos x="43" y="538"/>
                </a:cxn>
                <a:cxn ang="0">
                  <a:pos x="203" y="466"/>
                </a:cxn>
                <a:cxn ang="0">
                  <a:pos x="219" y="384"/>
                </a:cxn>
                <a:cxn ang="0">
                  <a:pos x="238" y="294"/>
                </a:cxn>
                <a:cxn ang="0">
                  <a:pos x="161" y="83"/>
                </a:cxn>
                <a:cxn ang="0">
                  <a:pos x="141" y="22"/>
                </a:cxn>
              </a:cxnLst>
              <a:rect l="0" t="0" r="r" b="b"/>
              <a:pathLst>
                <a:path w="246" h="542">
                  <a:moveTo>
                    <a:pt x="141" y="0"/>
                  </a:moveTo>
                  <a:cubicBezTo>
                    <a:pt x="134" y="39"/>
                    <a:pt x="110" y="70"/>
                    <a:pt x="114" y="114"/>
                  </a:cubicBezTo>
                  <a:cubicBezTo>
                    <a:pt x="117" y="147"/>
                    <a:pt x="134" y="148"/>
                    <a:pt x="155" y="166"/>
                  </a:cubicBezTo>
                  <a:cubicBezTo>
                    <a:pt x="186" y="191"/>
                    <a:pt x="176" y="216"/>
                    <a:pt x="167" y="252"/>
                  </a:cubicBezTo>
                  <a:cubicBezTo>
                    <a:pt x="163" y="268"/>
                    <a:pt x="158" y="281"/>
                    <a:pt x="163" y="299"/>
                  </a:cubicBezTo>
                  <a:cubicBezTo>
                    <a:pt x="168" y="318"/>
                    <a:pt x="184" y="323"/>
                    <a:pt x="180" y="346"/>
                  </a:cubicBezTo>
                  <a:cubicBezTo>
                    <a:pt x="175" y="377"/>
                    <a:pt x="156" y="365"/>
                    <a:pt x="138" y="384"/>
                  </a:cubicBezTo>
                  <a:cubicBezTo>
                    <a:pt x="126" y="395"/>
                    <a:pt x="130" y="401"/>
                    <a:pt x="128" y="418"/>
                  </a:cubicBezTo>
                  <a:cubicBezTo>
                    <a:pt x="123" y="453"/>
                    <a:pt x="124" y="456"/>
                    <a:pt x="92" y="463"/>
                  </a:cubicBezTo>
                  <a:cubicBezTo>
                    <a:pt x="71" y="469"/>
                    <a:pt x="49" y="471"/>
                    <a:pt x="27" y="472"/>
                  </a:cubicBezTo>
                  <a:cubicBezTo>
                    <a:pt x="57" y="483"/>
                    <a:pt x="55" y="489"/>
                    <a:pt x="30" y="505"/>
                  </a:cubicBezTo>
                  <a:cubicBezTo>
                    <a:pt x="17" y="513"/>
                    <a:pt x="0" y="497"/>
                    <a:pt x="7" y="521"/>
                  </a:cubicBezTo>
                  <a:cubicBezTo>
                    <a:pt x="10" y="534"/>
                    <a:pt x="32" y="537"/>
                    <a:pt x="43" y="538"/>
                  </a:cubicBezTo>
                  <a:cubicBezTo>
                    <a:pt x="101" y="542"/>
                    <a:pt x="175" y="515"/>
                    <a:pt x="203" y="466"/>
                  </a:cubicBezTo>
                  <a:cubicBezTo>
                    <a:pt x="218" y="441"/>
                    <a:pt x="215" y="414"/>
                    <a:pt x="219" y="384"/>
                  </a:cubicBezTo>
                  <a:cubicBezTo>
                    <a:pt x="222" y="353"/>
                    <a:pt x="236" y="324"/>
                    <a:pt x="238" y="294"/>
                  </a:cubicBezTo>
                  <a:cubicBezTo>
                    <a:pt x="246" y="216"/>
                    <a:pt x="196" y="142"/>
                    <a:pt x="161" y="83"/>
                  </a:cubicBezTo>
                  <a:cubicBezTo>
                    <a:pt x="151" y="66"/>
                    <a:pt x="141" y="43"/>
                    <a:pt x="141" y="22"/>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39" name="Freeform 422"/>
            <p:cNvSpPr>
              <a:spLocks/>
            </p:cNvSpPr>
            <p:nvPr/>
          </p:nvSpPr>
          <p:spPr bwMode="gray">
            <a:xfrm rot="152818">
              <a:off x="4020309" y="2715690"/>
              <a:ext cx="329730" cy="945148"/>
            </a:xfrm>
            <a:custGeom>
              <a:avLst/>
              <a:gdLst/>
              <a:ahLst/>
              <a:cxnLst>
                <a:cxn ang="0">
                  <a:pos x="710" y="8"/>
                </a:cxn>
                <a:cxn ang="0">
                  <a:pos x="461" y="124"/>
                </a:cxn>
                <a:cxn ang="0">
                  <a:pos x="220" y="242"/>
                </a:cxn>
                <a:cxn ang="0">
                  <a:pos x="97" y="511"/>
                </a:cxn>
                <a:cxn ang="0">
                  <a:pos x="45" y="889"/>
                </a:cxn>
                <a:cxn ang="0">
                  <a:pos x="19" y="1215"/>
                </a:cxn>
                <a:cxn ang="0">
                  <a:pos x="92" y="1547"/>
                </a:cxn>
                <a:cxn ang="0">
                  <a:pos x="103" y="1672"/>
                </a:cxn>
                <a:cxn ang="0">
                  <a:pos x="161" y="1815"/>
                </a:cxn>
                <a:cxn ang="0">
                  <a:pos x="285" y="2035"/>
                </a:cxn>
                <a:cxn ang="0">
                  <a:pos x="350" y="1892"/>
                </a:cxn>
                <a:cxn ang="0">
                  <a:pos x="424" y="1784"/>
                </a:cxn>
                <a:cxn ang="0">
                  <a:pos x="436" y="1691"/>
                </a:cxn>
                <a:cxn ang="0">
                  <a:pos x="438" y="1566"/>
                </a:cxn>
                <a:cxn ang="0">
                  <a:pos x="346" y="1448"/>
                </a:cxn>
                <a:cxn ang="0">
                  <a:pos x="312" y="1328"/>
                </a:cxn>
                <a:cxn ang="0">
                  <a:pos x="346" y="1417"/>
                </a:cxn>
                <a:cxn ang="0">
                  <a:pos x="351" y="1515"/>
                </a:cxn>
                <a:cxn ang="0">
                  <a:pos x="442" y="1684"/>
                </a:cxn>
                <a:cxn ang="0">
                  <a:pos x="480" y="1383"/>
                </a:cxn>
                <a:cxn ang="0">
                  <a:pos x="645" y="1164"/>
                </a:cxn>
                <a:cxn ang="0">
                  <a:pos x="651" y="830"/>
                </a:cxn>
                <a:cxn ang="0">
                  <a:pos x="633" y="484"/>
                </a:cxn>
                <a:cxn ang="0">
                  <a:pos x="638" y="211"/>
                </a:cxn>
                <a:cxn ang="0">
                  <a:pos x="689" y="0"/>
                </a:cxn>
              </a:cxnLst>
              <a:rect l="0" t="0" r="r" b="b"/>
              <a:pathLst>
                <a:path w="710" h="2035">
                  <a:moveTo>
                    <a:pt x="710" y="8"/>
                  </a:moveTo>
                  <a:cubicBezTo>
                    <a:pt x="634" y="55"/>
                    <a:pt x="553" y="92"/>
                    <a:pt x="461" y="124"/>
                  </a:cubicBezTo>
                  <a:cubicBezTo>
                    <a:pt x="373" y="155"/>
                    <a:pt x="294" y="189"/>
                    <a:pt x="220" y="242"/>
                  </a:cubicBezTo>
                  <a:cubicBezTo>
                    <a:pt x="122" y="311"/>
                    <a:pt x="102" y="391"/>
                    <a:pt x="97" y="511"/>
                  </a:cubicBezTo>
                  <a:cubicBezTo>
                    <a:pt x="92" y="641"/>
                    <a:pt x="50" y="759"/>
                    <a:pt x="45" y="889"/>
                  </a:cubicBezTo>
                  <a:cubicBezTo>
                    <a:pt x="40" y="1001"/>
                    <a:pt x="36" y="1107"/>
                    <a:pt x="19" y="1215"/>
                  </a:cubicBezTo>
                  <a:cubicBezTo>
                    <a:pt x="0" y="1330"/>
                    <a:pt x="58" y="1440"/>
                    <a:pt x="92" y="1547"/>
                  </a:cubicBezTo>
                  <a:cubicBezTo>
                    <a:pt x="109" y="1602"/>
                    <a:pt x="106" y="1613"/>
                    <a:pt x="103" y="1672"/>
                  </a:cubicBezTo>
                  <a:cubicBezTo>
                    <a:pt x="100" y="1744"/>
                    <a:pt x="128" y="1759"/>
                    <a:pt x="161" y="1815"/>
                  </a:cubicBezTo>
                  <a:cubicBezTo>
                    <a:pt x="199" y="1882"/>
                    <a:pt x="204" y="1990"/>
                    <a:pt x="285" y="2035"/>
                  </a:cubicBezTo>
                  <a:cubicBezTo>
                    <a:pt x="302" y="1952"/>
                    <a:pt x="281" y="1934"/>
                    <a:pt x="350" y="1892"/>
                  </a:cubicBezTo>
                  <a:cubicBezTo>
                    <a:pt x="393" y="1865"/>
                    <a:pt x="418" y="1834"/>
                    <a:pt x="424" y="1784"/>
                  </a:cubicBezTo>
                  <a:cubicBezTo>
                    <a:pt x="484" y="1758"/>
                    <a:pt x="441" y="1724"/>
                    <a:pt x="436" y="1691"/>
                  </a:cubicBezTo>
                  <a:cubicBezTo>
                    <a:pt x="430" y="1650"/>
                    <a:pt x="449" y="1610"/>
                    <a:pt x="438" y="1566"/>
                  </a:cubicBezTo>
                  <a:cubicBezTo>
                    <a:pt x="423" y="1511"/>
                    <a:pt x="375" y="1496"/>
                    <a:pt x="346" y="1448"/>
                  </a:cubicBezTo>
                  <a:cubicBezTo>
                    <a:pt x="323" y="1410"/>
                    <a:pt x="333" y="1365"/>
                    <a:pt x="312" y="1328"/>
                  </a:cubicBezTo>
                  <a:cubicBezTo>
                    <a:pt x="315" y="1365"/>
                    <a:pt x="336" y="1385"/>
                    <a:pt x="346" y="1417"/>
                  </a:cubicBezTo>
                  <a:cubicBezTo>
                    <a:pt x="357" y="1451"/>
                    <a:pt x="344" y="1485"/>
                    <a:pt x="351" y="1515"/>
                  </a:cubicBezTo>
                  <a:cubicBezTo>
                    <a:pt x="364" y="1569"/>
                    <a:pt x="421" y="1628"/>
                    <a:pt x="442" y="1684"/>
                  </a:cubicBezTo>
                  <a:cubicBezTo>
                    <a:pt x="541" y="1665"/>
                    <a:pt x="458" y="1450"/>
                    <a:pt x="480" y="1383"/>
                  </a:cubicBezTo>
                  <a:cubicBezTo>
                    <a:pt x="507" y="1304"/>
                    <a:pt x="600" y="1240"/>
                    <a:pt x="645" y="1164"/>
                  </a:cubicBezTo>
                  <a:cubicBezTo>
                    <a:pt x="695" y="1079"/>
                    <a:pt x="681" y="927"/>
                    <a:pt x="651" y="830"/>
                  </a:cubicBezTo>
                  <a:cubicBezTo>
                    <a:pt x="617" y="717"/>
                    <a:pt x="628" y="605"/>
                    <a:pt x="633" y="484"/>
                  </a:cubicBezTo>
                  <a:cubicBezTo>
                    <a:pt x="637" y="395"/>
                    <a:pt x="637" y="302"/>
                    <a:pt x="638" y="211"/>
                  </a:cubicBezTo>
                  <a:cubicBezTo>
                    <a:pt x="639" y="165"/>
                    <a:pt x="655" y="22"/>
                    <a:pt x="689" y="0"/>
                  </a:cubicBezTo>
                </a:path>
              </a:pathLst>
            </a:custGeom>
            <a:solidFill>
              <a:srgbClr val="2A343A"/>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40" name="Freeform 423"/>
            <p:cNvSpPr>
              <a:spLocks/>
            </p:cNvSpPr>
            <p:nvPr/>
          </p:nvSpPr>
          <p:spPr bwMode="gray">
            <a:xfrm rot="152818">
              <a:off x="4523462" y="2720972"/>
              <a:ext cx="331106" cy="930205"/>
            </a:xfrm>
            <a:custGeom>
              <a:avLst/>
              <a:gdLst/>
              <a:ahLst/>
              <a:cxnLst>
                <a:cxn ang="0">
                  <a:pos x="26" y="26"/>
                </a:cxn>
                <a:cxn ang="0">
                  <a:pos x="78" y="195"/>
                </a:cxn>
                <a:cxn ang="0">
                  <a:pos x="78" y="378"/>
                </a:cxn>
                <a:cxn ang="0">
                  <a:pos x="52" y="756"/>
                </a:cxn>
                <a:cxn ang="0">
                  <a:pos x="223" y="1375"/>
                </a:cxn>
                <a:cxn ang="0">
                  <a:pos x="289" y="1722"/>
                </a:cxn>
                <a:cxn ang="0">
                  <a:pos x="365" y="1853"/>
                </a:cxn>
                <a:cxn ang="0">
                  <a:pos x="500" y="2003"/>
                </a:cxn>
                <a:cxn ang="0">
                  <a:pos x="605" y="1786"/>
                </a:cxn>
                <a:cxn ang="0">
                  <a:pos x="660" y="1638"/>
                </a:cxn>
                <a:cxn ang="0">
                  <a:pos x="690" y="1636"/>
                </a:cxn>
                <a:cxn ang="0">
                  <a:pos x="664" y="1494"/>
                </a:cxn>
                <a:cxn ang="0">
                  <a:pos x="685" y="1355"/>
                </a:cxn>
                <a:cxn ang="0">
                  <a:pos x="685" y="1173"/>
                </a:cxn>
                <a:cxn ang="0">
                  <a:pos x="698" y="996"/>
                </a:cxn>
                <a:cxn ang="0">
                  <a:pos x="581" y="306"/>
                </a:cxn>
                <a:cxn ang="0">
                  <a:pos x="553" y="209"/>
                </a:cxn>
                <a:cxn ang="0">
                  <a:pos x="478" y="156"/>
                </a:cxn>
                <a:cxn ang="0">
                  <a:pos x="255" y="58"/>
                </a:cxn>
                <a:cxn ang="0">
                  <a:pos x="124" y="53"/>
                </a:cxn>
                <a:cxn ang="0">
                  <a:pos x="0" y="0"/>
                </a:cxn>
              </a:cxnLst>
              <a:rect l="0" t="0" r="r" b="b"/>
              <a:pathLst>
                <a:path w="713" h="2003">
                  <a:moveTo>
                    <a:pt x="26" y="26"/>
                  </a:moveTo>
                  <a:cubicBezTo>
                    <a:pt x="41" y="88"/>
                    <a:pt x="75" y="128"/>
                    <a:pt x="78" y="195"/>
                  </a:cubicBezTo>
                  <a:cubicBezTo>
                    <a:pt x="81" y="255"/>
                    <a:pt x="81" y="318"/>
                    <a:pt x="78" y="378"/>
                  </a:cubicBezTo>
                  <a:cubicBezTo>
                    <a:pt x="72" y="504"/>
                    <a:pt x="69" y="632"/>
                    <a:pt x="52" y="756"/>
                  </a:cubicBezTo>
                  <a:cubicBezTo>
                    <a:pt x="21" y="976"/>
                    <a:pt x="157" y="1175"/>
                    <a:pt x="223" y="1375"/>
                  </a:cubicBezTo>
                  <a:cubicBezTo>
                    <a:pt x="259" y="1483"/>
                    <a:pt x="243" y="1613"/>
                    <a:pt x="289" y="1722"/>
                  </a:cubicBezTo>
                  <a:cubicBezTo>
                    <a:pt x="305" y="1763"/>
                    <a:pt x="322" y="1844"/>
                    <a:pt x="365" y="1853"/>
                  </a:cubicBezTo>
                  <a:cubicBezTo>
                    <a:pt x="439" y="1868"/>
                    <a:pt x="480" y="1987"/>
                    <a:pt x="500" y="2003"/>
                  </a:cubicBezTo>
                  <a:cubicBezTo>
                    <a:pt x="528" y="1954"/>
                    <a:pt x="585" y="1837"/>
                    <a:pt x="605" y="1786"/>
                  </a:cubicBezTo>
                  <a:cubicBezTo>
                    <a:pt x="627" y="1729"/>
                    <a:pt x="664" y="1706"/>
                    <a:pt x="660" y="1638"/>
                  </a:cubicBezTo>
                  <a:cubicBezTo>
                    <a:pt x="669" y="1639"/>
                    <a:pt x="681" y="1635"/>
                    <a:pt x="690" y="1636"/>
                  </a:cubicBezTo>
                  <a:cubicBezTo>
                    <a:pt x="713" y="1578"/>
                    <a:pt x="679" y="1543"/>
                    <a:pt x="664" y="1494"/>
                  </a:cubicBezTo>
                  <a:cubicBezTo>
                    <a:pt x="646" y="1434"/>
                    <a:pt x="677" y="1415"/>
                    <a:pt x="685" y="1355"/>
                  </a:cubicBezTo>
                  <a:cubicBezTo>
                    <a:pt x="693" y="1296"/>
                    <a:pt x="680" y="1233"/>
                    <a:pt x="685" y="1173"/>
                  </a:cubicBezTo>
                  <a:cubicBezTo>
                    <a:pt x="690" y="1114"/>
                    <a:pt x="705" y="1058"/>
                    <a:pt x="698" y="996"/>
                  </a:cubicBezTo>
                  <a:cubicBezTo>
                    <a:pt x="673" y="769"/>
                    <a:pt x="636" y="526"/>
                    <a:pt x="581" y="306"/>
                  </a:cubicBezTo>
                  <a:cubicBezTo>
                    <a:pt x="574" y="278"/>
                    <a:pt x="570" y="231"/>
                    <a:pt x="553" y="209"/>
                  </a:cubicBezTo>
                  <a:cubicBezTo>
                    <a:pt x="533" y="182"/>
                    <a:pt x="477" y="162"/>
                    <a:pt x="478" y="156"/>
                  </a:cubicBezTo>
                  <a:cubicBezTo>
                    <a:pt x="389" y="166"/>
                    <a:pt x="332" y="77"/>
                    <a:pt x="255" y="58"/>
                  </a:cubicBezTo>
                  <a:cubicBezTo>
                    <a:pt x="213" y="48"/>
                    <a:pt x="165" y="63"/>
                    <a:pt x="124" y="53"/>
                  </a:cubicBezTo>
                  <a:cubicBezTo>
                    <a:pt x="82" y="43"/>
                    <a:pt x="34" y="21"/>
                    <a:pt x="0" y="0"/>
                  </a:cubicBezTo>
                </a:path>
              </a:pathLst>
            </a:custGeom>
            <a:solidFill>
              <a:srgbClr val="2A343A"/>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41" name="Freeform 424"/>
            <p:cNvSpPr>
              <a:spLocks/>
            </p:cNvSpPr>
            <p:nvPr/>
          </p:nvSpPr>
          <p:spPr bwMode="gray">
            <a:xfrm rot="152818">
              <a:off x="4316178" y="2853755"/>
              <a:ext cx="221000" cy="513569"/>
            </a:xfrm>
            <a:custGeom>
              <a:avLst/>
              <a:gdLst/>
              <a:ahLst/>
              <a:cxnLst>
                <a:cxn ang="0">
                  <a:pos x="461" y="890"/>
                </a:cxn>
                <a:cxn ang="0">
                  <a:pos x="439" y="769"/>
                </a:cxn>
                <a:cxn ang="0">
                  <a:pos x="351" y="706"/>
                </a:cxn>
                <a:cxn ang="0">
                  <a:pos x="448" y="681"/>
                </a:cxn>
                <a:cxn ang="0">
                  <a:pos x="418" y="613"/>
                </a:cxn>
                <a:cxn ang="0">
                  <a:pos x="396" y="541"/>
                </a:cxn>
                <a:cxn ang="0">
                  <a:pos x="383" y="380"/>
                </a:cxn>
                <a:cxn ang="0">
                  <a:pos x="366" y="299"/>
                </a:cxn>
                <a:cxn ang="0">
                  <a:pos x="376" y="211"/>
                </a:cxn>
                <a:cxn ang="0">
                  <a:pos x="331" y="74"/>
                </a:cxn>
                <a:cxn ang="0">
                  <a:pos x="286" y="85"/>
                </a:cxn>
                <a:cxn ang="0">
                  <a:pos x="248" y="69"/>
                </a:cxn>
                <a:cxn ang="0">
                  <a:pos x="187" y="0"/>
                </a:cxn>
                <a:cxn ang="0">
                  <a:pos x="207" y="83"/>
                </a:cxn>
                <a:cxn ang="0">
                  <a:pos x="171" y="155"/>
                </a:cxn>
                <a:cxn ang="0">
                  <a:pos x="155" y="78"/>
                </a:cxn>
                <a:cxn ang="0">
                  <a:pos x="123" y="241"/>
                </a:cxn>
                <a:cxn ang="0">
                  <a:pos x="83" y="407"/>
                </a:cxn>
                <a:cxn ang="0">
                  <a:pos x="105" y="407"/>
                </a:cxn>
                <a:cxn ang="0">
                  <a:pos x="177" y="316"/>
                </a:cxn>
                <a:cxn ang="0">
                  <a:pos x="162" y="483"/>
                </a:cxn>
                <a:cxn ang="0">
                  <a:pos x="93" y="609"/>
                </a:cxn>
                <a:cxn ang="0">
                  <a:pos x="147" y="564"/>
                </a:cxn>
                <a:cxn ang="0">
                  <a:pos x="180" y="622"/>
                </a:cxn>
                <a:cxn ang="0">
                  <a:pos x="178" y="700"/>
                </a:cxn>
                <a:cxn ang="0">
                  <a:pos x="123" y="749"/>
                </a:cxn>
                <a:cxn ang="0">
                  <a:pos x="102" y="883"/>
                </a:cxn>
                <a:cxn ang="0">
                  <a:pos x="167" y="987"/>
                </a:cxn>
                <a:cxn ang="0">
                  <a:pos x="92" y="998"/>
                </a:cxn>
                <a:cxn ang="0">
                  <a:pos x="47" y="942"/>
                </a:cxn>
                <a:cxn ang="0">
                  <a:pos x="21" y="984"/>
                </a:cxn>
                <a:cxn ang="0">
                  <a:pos x="59" y="1007"/>
                </a:cxn>
                <a:cxn ang="0">
                  <a:pos x="94" y="1032"/>
                </a:cxn>
                <a:cxn ang="0">
                  <a:pos x="248" y="1099"/>
                </a:cxn>
                <a:cxn ang="0">
                  <a:pos x="399" y="1068"/>
                </a:cxn>
                <a:cxn ang="0">
                  <a:pos x="328" y="998"/>
                </a:cxn>
                <a:cxn ang="0">
                  <a:pos x="381" y="964"/>
                </a:cxn>
                <a:cxn ang="0">
                  <a:pos x="461" y="890"/>
                </a:cxn>
              </a:cxnLst>
              <a:rect l="0" t="0" r="r" b="b"/>
              <a:pathLst>
                <a:path w="476" h="1106">
                  <a:moveTo>
                    <a:pt x="461" y="890"/>
                  </a:moveTo>
                  <a:cubicBezTo>
                    <a:pt x="476" y="852"/>
                    <a:pt x="461" y="796"/>
                    <a:pt x="439" y="769"/>
                  </a:cubicBezTo>
                  <a:cubicBezTo>
                    <a:pt x="416" y="742"/>
                    <a:pt x="364" y="748"/>
                    <a:pt x="351" y="706"/>
                  </a:cubicBezTo>
                  <a:cubicBezTo>
                    <a:pt x="331" y="643"/>
                    <a:pt x="421" y="682"/>
                    <a:pt x="448" y="681"/>
                  </a:cubicBezTo>
                  <a:cubicBezTo>
                    <a:pt x="452" y="653"/>
                    <a:pt x="430" y="635"/>
                    <a:pt x="418" y="613"/>
                  </a:cubicBezTo>
                  <a:cubicBezTo>
                    <a:pt x="404" y="588"/>
                    <a:pt x="400" y="571"/>
                    <a:pt x="396" y="541"/>
                  </a:cubicBezTo>
                  <a:cubicBezTo>
                    <a:pt x="388" y="489"/>
                    <a:pt x="383" y="437"/>
                    <a:pt x="383" y="380"/>
                  </a:cubicBezTo>
                  <a:cubicBezTo>
                    <a:pt x="383" y="347"/>
                    <a:pt x="372" y="330"/>
                    <a:pt x="366" y="299"/>
                  </a:cubicBezTo>
                  <a:cubicBezTo>
                    <a:pt x="361" y="270"/>
                    <a:pt x="374" y="240"/>
                    <a:pt x="376" y="211"/>
                  </a:cubicBezTo>
                  <a:cubicBezTo>
                    <a:pt x="380" y="175"/>
                    <a:pt x="357" y="97"/>
                    <a:pt x="331" y="74"/>
                  </a:cubicBezTo>
                  <a:cubicBezTo>
                    <a:pt x="302" y="49"/>
                    <a:pt x="310" y="77"/>
                    <a:pt x="286" y="85"/>
                  </a:cubicBezTo>
                  <a:cubicBezTo>
                    <a:pt x="268" y="92"/>
                    <a:pt x="264" y="81"/>
                    <a:pt x="248" y="69"/>
                  </a:cubicBezTo>
                  <a:cubicBezTo>
                    <a:pt x="222" y="48"/>
                    <a:pt x="205" y="28"/>
                    <a:pt x="187" y="0"/>
                  </a:cubicBezTo>
                  <a:cubicBezTo>
                    <a:pt x="139" y="0"/>
                    <a:pt x="201" y="70"/>
                    <a:pt x="207" y="83"/>
                  </a:cubicBezTo>
                  <a:cubicBezTo>
                    <a:pt x="224" y="119"/>
                    <a:pt x="224" y="164"/>
                    <a:pt x="171" y="155"/>
                  </a:cubicBezTo>
                  <a:cubicBezTo>
                    <a:pt x="161" y="130"/>
                    <a:pt x="176" y="98"/>
                    <a:pt x="155" y="78"/>
                  </a:cubicBezTo>
                  <a:cubicBezTo>
                    <a:pt x="136" y="132"/>
                    <a:pt x="149" y="187"/>
                    <a:pt x="123" y="241"/>
                  </a:cubicBezTo>
                  <a:cubicBezTo>
                    <a:pt x="96" y="296"/>
                    <a:pt x="80" y="343"/>
                    <a:pt x="83" y="407"/>
                  </a:cubicBezTo>
                  <a:cubicBezTo>
                    <a:pt x="89" y="408"/>
                    <a:pt x="100" y="408"/>
                    <a:pt x="105" y="407"/>
                  </a:cubicBezTo>
                  <a:cubicBezTo>
                    <a:pt x="116" y="382"/>
                    <a:pt x="147" y="314"/>
                    <a:pt x="177" y="316"/>
                  </a:cubicBezTo>
                  <a:cubicBezTo>
                    <a:pt x="202" y="371"/>
                    <a:pt x="200" y="435"/>
                    <a:pt x="162" y="483"/>
                  </a:cubicBezTo>
                  <a:cubicBezTo>
                    <a:pt x="133" y="519"/>
                    <a:pt x="87" y="558"/>
                    <a:pt x="93" y="609"/>
                  </a:cubicBezTo>
                  <a:cubicBezTo>
                    <a:pt x="112" y="600"/>
                    <a:pt x="120" y="568"/>
                    <a:pt x="147" y="564"/>
                  </a:cubicBezTo>
                  <a:cubicBezTo>
                    <a:pt x="181" y="559"/>
                    <a:pt x="175" y="593"/>
                    <a:pt x="180" y="622"/>
                  </a:cubicBezTo>
                  <a:cubicBezTo>
                    <a:pt x="183" y="641"/>
                    <a:pt x="193" y="686"/>
                    <a:pt x="178" y="700"/>
                  </a:cubicBezTo>
                  <a:cubicBezTo>
                    <a:pt x="157" y="719"/>
                    <a:pt x="112" y="699"/>
                    <a:pt x="123" y="749"/>
                  </a:cubicBezTo>
                  <a:cubicBezTo>
                    <a:pt x="178" y="770"/>
                    <a:pt x="103" y="851"/>
                    <a:pt x="102" y="883"/>
                  </a:cubicBezTo>
                  <a:cubicBezTo>
                    <a:pt x="102" y="933"/>
                    <a:pt x="195" y="954"/>
                    <a:pt x="167" y="987"/>
                  </a:cubicBezTo>
                  <a:cubicBezTo>
                    <a:pt x="153" y="1004"/>
                    <a:pt x="109" y="1010"/>
                    <a:pt x="92" y="998"/>
                  </a:cubicBezTo>
                  <a:cubicBezTo>
                    <a:pt x="73" y="985"/>
                    <a:pt x="72" y="951"/>
                    <a:pt x="47" y="942"/>
                  </a:cubicBezTo>
                  <a:cubicBezTo>
                    <a:pt x="12" y="929"/>
                    <a:pt x="0" y="961"/>
                    <a:pt x="21" y="984"/>
                  </a:cubicBezTo>
                  <a:cubicBezTo>
                    <a:pt x="31" y="994"/>
                    <a:pt x="47" y="999"/>
                    <a:pt x="59" y="1007"/>
                  </a:cubicBezTo>
                  <a:cubicBezTo>
                    <a:pt x="73" y="1015"/>
                    <a:pt x="82" y="1026"/>
                    <a:pt x="94" y="1032"/>
                  </a:cubicBezTo>
                  <a:cubicBezTo>
                    <a:pt x="137" y="1058"/>
                    <a:pt x="198" y="1089"/>
                    <a:pt x="248" y="1099"/>
                  </a:cubicBezTo>
                  <a:cubicBezTo>
                    <a:pt x="284" y="1106"/>
                    <a:pt x="375" y="1099"/>
                    <a:pt x="399" y="1068"/>
                  </a:cubicBezTo>
                  <a:cubicBezTo>
                    <a:pt x="433" y="1027"/>
                    <a:pt x="336" y="1037"/>
                    <a:pt x="328" y="998"/>
                  </a:cubicBezTo>
                  <a:cubicBezTo>
                    <a:pt x="319" y="954"/>
                    <a:pt x="359" y="970"/>
                    <a:pt x="381" y="964"/>
                  </a:cubicBezTo>
                  <a:cubicBezTo>
                    <a:pt x="411" y="956"/>
                    <a:pt x="450" y="918"/>
                    <a:pt x="461" y="890"/>
                  </a:cubicBezTo>
                  <a:close/>
                </a:path>
              </a:pathLst>
            </a:custGeom>
            <a:solidFill>
              <a:srgbClr val="A0C1D8"/>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42" name="Freeform 425"/>
            <p:cNvSpPr>
              <a:spLocks/>
            </p:cNvSpPr>
            <p:nvPr/>
          </p:nvSpPr>
          <p:spPr bwMode="gray">
            <a:xfrm rot="152818">
              <a:off x="4382733" y="2835917"/>
              <a:ext cx="141762" cy="625642"/>
            </a:xfrm>
            <a:custGeom>
              <a:avLst/>
              <a:gdLst/>
              <a:ahLst/>
              <a:cxnLst>
                <a:cxn ang="0">
                  <a:pos x="65" y="43"/>
                </a:cxn>
                <a:cxn ang="0">
                  <a:pos x="51" y="199"/>
                </a:cxn>
                <a:cxn ang="0">
                  <a:pos x="12" y="343"/>
                </a:cxn>
                <a:cxn ang="0">
                  <a:pos x="25" y="499"/>
                </a:cxn>
                <a:cxn ang="0">
                  <a:pos x="6" y="676"/>
                </a:cxn>
                <a:cxn ang="0">
                  <a:pos x="19" y="1021"/>
                </a:cxn>
                <a:cxn ang="0">
                  <a:pos x="19" y="1222"/>
                </a:cxn>
                <a:cxn ang="0">
                  <a:pos x="125" y="1313"/>
                </a:cxn>
                <a:cxn ang="0">
                  <a:pos x="215" y="1300"/>
                </a:cxn>
                <a:cxn ang="0">
                  <a:pos x="274" y="1238"/>
                </a:cxn>
                <a:cxn ang="0">
                  <a:pos x="260" y="923"/>
                </a:cxn>
                <a:cxn ang="0">
                  <a:pos x="233" y="599"/>
                </a:cxn>
                <a:cxn ang="0">
                  <a:pos x="195" y="271"/>
                </a:cxn>
                <a:cxn ang="0">
                  <a:pos x="109" y="5"/>
                </a:cxn>
                <a:cxn ang="0">
                  <a:pos x="71" y="10"/>
                </a:cxn>
              </a:cxnLst>
              <a:rect l="0" t="0" r="r" b="b"/>
              <a:pathLst>
                <a:path w="305" h="1347">
                  <a:moveTo>
                    <a:pt x="65" y="43"/>
                  </a:moveTo>
                  <a:cubicBezTo>
                    <a:pt x="65" y="98"/>
                    <a:pt x="64" y="149"/>
                    <a:pt x="51" y="199"/>
                  </a:cubicBezTo>
                  <a:cubicBezTo>
                    <a:pt x="38" y="249"/>
                    <a:pt x="15" y="290"/>
                    <a:pt x="12" y="343"/>
                  </a:cubicBezTo>
                  <a:cubicBezTo>
                    <a:pt x="10" y="396"/>
                    <a:pt x="24" y="446"/>
                    <a:pt x="25" y="499"/>
                  </a:cubicBezTo>
                  <a:cubicBezTo>
                    <a:pt x="27" y="562"/>
                    <a:pt x="9" y="614"/>
                    <a:pt x="6" y="676"/>
                  </a:cubicBezTo>
                  <a:cubicBezTo>
                    <a:pt x="1" y="794"/>
                    <a:pt x="13" y="908"/>
                    <a:pt x="19" y="1021"/>
                  </a:cubicBezTo>
                  <a:cubicBezTo>
                    <a:pt x="21" y="1070"/>
                    <a:pt x="0" y="1184"/>
                    <a:pt x="19" y="1222"/>
                  </a:cubicBezTo>
                  <a:cubicBezTo>
                    <a:pt x="28" y="1241"/>
                    <a:pt x="107" y="1301"/>
                    <a:pt x="125" y="1313"/>
                  </a:cubicBezTo>
                  <a:cubicBezTo>
                    <a:pt x="174" y="1347"/>
                    <a:pt x="167" y="1337"/>
                    <a:pt x="215" y="1300"/>
                  </a:cubicBezTo>
                  <a:cubicBezTo>
                    <a:pt x="241" y="1280"/>
                    <a:pt x="266" y="1268"/>
                    <a:pt x="274" y="1238"/>
                  </a:cubicBezTo>
                  <a:cubicBezTo>
                    <a:pt x="305" y="1224"/>
                    <a:pt x="260" y="978"/>
                    <a:pt x="260" y="923"/>
                  </a:cubicBezTo>
                  <a:cubicBezTo>
                    <a:pt x="260" y="807"/>
                    <a:pt x="243" y="709"/>
                    <a:pt x="233" y="599"/>
                  </a:cubicBezTo>
                  <a:cubicBezTo>
                    <a:pt x="223" y="492"/>
                    <a:pt x="225" y="372"/>
                    <a:pt x="195" y="271"/>
                  </a:cubicBezTo>
                  <a:cubicBezTo>
                    <a:pt x="171" y="188"/>
                    <a:pt x="157" y="79"/>
                    <a:pt x="109" y="5"/>
                  </a:cubicBezTo>
                  <a:cubicBezTo>
                    <a:pt x="94" y="0"/>
                    <a:pt x="80" y="4"/>
                    <a:pt x="71" y="10"/>
                  </a:cubicBezTo>
                </a:path>
              </a:pathLst>
            </a:custGeom>
            <a:solidFill>
              <a:schemeClr val="accent1">
                <a:lumMod val="75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43" name="Freeform 426"/>
            <p:cNvSpPr>
              <a:spLocks/>
            </p:cNvSpPr>
            <p:nvPr/>
          </p:nvSpPr>
          <p:spPr bwMode="gray">
            <a:xfrm rot="152818">
              <a:off x="4401322" y="2797732"/>
              <a:ext cx="71963" cy="94770"/>
            </a:xfrm>
            <a:custGeom>
              <a:avLst/>
              <a:gdLst/>
              <a:ahLst/>
              <a:cxnLst>
                <a:cxn ang="0">
                  <a:pos x="27" y="55"/>
                </a:cxn>
                <a:cxn ang="0">
                  <a:pos x="144" y="76"/>
                </a:cxn>
                <a:cxn ang="0">
                  <a:pos x="27" y="55"/>
                </a:cxn>
              </a:cxnLst>
              <a:rect l="0" t="0" r="r" b="b"/>
              <a:pathLst>
                <a:path w="155" h="204">
                  <a:moveTo>
                    <a:pt x="27" y="55"/>
                  </a:moveTo>
                  <a:cubicBezTo>
                    <a:pt x="77" y="0"/>
                    <a:pt x="89" y="9"/>
                    <a:pt x="144" y="76"/>
                  </a:cubicBezTo>
                  <a:cubicBezTo>
                    <a:pt x="155" y="204"/>
                    <a:pt x="0" y="167"/>
                    <a:pt x="27" y="55"/>
                  </a:cubicBezTo>
                </a:path>
              </a:pathLst>
            </a:cu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44" name="Freeform 427"/>
            <p:cNvSpPr>
              <a:spLocks/>
            </p:cNvSpPr>
            <p:nvPr/>
          </p:nvSpPr>
          <p:spPr bwMode="gray">
            <a:xfrm rot="152818">
              <a:off x="4390136" y="2781828"/>
              <a:ext cx="96147" cy="90248"/>
            </a:xfrm>
            <a:custGeom>
              <a:avLst/>
              <a:gdLst/>
              <a:ahLst/>
              <a:cxnLst>
                <a:cxn ang="0">
                  <a:pos x="27" y="78"/>
                </a:cxn>
                <a:cxn ang="0">
                  <a:pos x="196" y="66"/>
                </a:cxn>
                <a:cxn ang="0">
                  <a:pos x="27" y="78"/>
                </a:cxn>
              </a:cxnLst>
              <a:rect l="0" t="0" r="r" b="b"/>
              <a:pathLst>
                <a:path w="207" h="194">
                  <a:moveTo>
                    <a:pt x="27" y="78"/>
                  </a:moveTo>
                  <a:cubicBezTo>
                    <a:pt x="77" y="23"/>
                    <a:pt x="142" y="0"/>
                    <a:pt x="196" y="66"/>
                  </a:cubicBezTo>
                  <a:cubicBezTo>
                    <a:pt x="207" y="194"/>
                    <a:pt x="0" y="190"/>
                    <a:pt x="27" y="78"/>
                  </a:cubicBezTo>
                </a:path>
              </a:pathLst>
            </a:custGeom>
            <a:solidFill>
              <a:schemeClr val="accent1">
                <a:lumMod val="75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45" name="Freeform 428"/>
            <p:cNvSpPr>
              <a:spLocks/>
            </p:cNvSpPr>
            <p:nvPr/>
          </p:nvSpPr>
          <p:spPr bwMode="gray">
            <a:xfrm rot="152818">
              <a:off x="4329113" y="2721765"/>
              <a:ext cx="100276" cy="149037"/>
            </a:xfrm>
            <a:custGeom>
              <a:avLst/>
              <a:gdLst/>
              <a:ahLst/>
              <a:cxnLst>
                <a:cxn ang="0">
                  <a:pos x="64" y="0"/>
                </a:cxn>
                <a:cxn ang="0">
                  <a:pos x="44" y="157"/>
                </a:cxn>
                <a:cxn ang="0">
                  <a:pos x="116" y="321"/>
                </a:cxn>
                <a:cxn ang="0">
                  <a:pos x="199" y="157"/>
                </a:cxn>
                <a:cxn ang="0">
                  <a:pos x="64" y="0"/>
                </a:cxn>
              </a:cxnLst>
              <a:rect l="0" t="0" r="r" b="b"/>
              <a:pathLst>
                <a:path w="216" h="321">
                  <a:moveTo>
                    <a:pt x="64" y="0"/>
                  </a:moveTo>
                  <a:cubicBezTo>
                    <a:pt x="0" y="59"/>
                    <a:pt x="8" y="82"/>
                    <a:pt x="44" y="157"/>
                  </a:cubicBezTo>
                  <a:cubicBezTo>
                    <a:pt x="69" y="212"/>
                    <a:pt x="82" y="269"/>
                    <a:pt x="116" y="321"/>
                  </a:cubicBezTo>
                  <a:cubicBezTo>
                    <a:pt x="139" y="272"/>
                    <a:pt x="216" y="223"/>
                    <a:pt x="199" y="157"/>
                  </a:cubicBezTo>
                  <a:cubicBezTo>
                    <a:pt x="190" y="118"/>
                    <a:pt x="98" y="14"/>
                    <a:pt x="64" y="0"/>
                  </a:cubicBezTo>
                </a:path>
              </a:pathLst>
            </a:custGeom>
            <a:solidFill>
              <a:srgbClr val="D4E7F9"/>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46" name="Freeform 429"/>
            <p:cNvSpPr>
              <a:spLocks/>
            </p:cNvSpPr>
            <p:nvPr/>
          </p:nvSpPr>
          <p:spPr bwMode="gray">
            <a:xfrm rot="152818">
              <a:off x="4466975" y="2692804"/>
              <a:ext cx="132325" cy="176957"/>
            </a:xfrm>
            <a:custGeom>
              <a:avLst/>
              <a:gdLst/>
              <a:ahLst/>
              <a:cxnLst>
                <a:cxn ang="0">
                  <a:pos x="139" y="0"/>
                </a:cxn>
                <a:cxn ang="0">
                  <a:pos x="14" y="230"/>
                </a:cxn>
                <a:cxn ang="0">
                  <a:pos x="108" y="381"/>
                </a:cxn>
                <a:cxn ang="0">
                  <a:pos x="139" y="0"/>
                </a:cxn>
              </a:cxnLst>
              <a:rect l="0" t="0" r="r" b="b"/>
              <a:pathLst>
                <a:path w="285" h="381">
                  <a:moveTo>
                    <a:pt x="139" y="0"/>
                  </a:moveTo>
                  <a:cubicBezTo>
                    <a:pt x="137" y="100"/>
                    <a:pt x="30" y="143"/>
                    <a:pt x="14" y="230"/>
                  </a:cubicBezTo>
                  <a:cubicBezTo>
                    <a:pt x="0" y="301"/>
                    <a:pt x="66" y="333"/>
                    <a:pt x="108" y="381"/>
                  </a:cubicBezTo>
                  <a:cubicBezTo>
                    <a:pt x="181" y="285"/>
                    <a:pt x="285" y="67"/>
                    <a:pt x="139" y="0"/>
                  </a:cubicBezTo>
                  <a:close/>
                </a:path>
              </a:pathLst>
            </a:custGeom>
            <a:solidFill>
              <a:srgbClr val="D4E7F9"/>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47" name="Freeform 430"/>
            <p:cNvSpPr>
              <a:spLocks/>
            </p:cNvSpPr>
            <p:nvPr/>
          </p:nvSpPr>
          <p:spPr bwMode="gray">
            <a:xfrm rot="152818">
              <a:off x="4402750" y="3501171"/>
              <a:ext cx="71963" cy="21825"/>
            </a:xfrm>
            <a:custGeom>
              <a:avLst/>
              <a:gdLst/>
              <a:ahLst/>
              <a:cxnLst>
                <a:cxn ang="0">
                  <a:pos x="0" y="45"/>
                </a:cxn>
                <a:cxn ang="0">
                  <a:pos x="155" y="44"/>
                </a:cxn>
                <a:cxn ang="0">
                  <a:pos x="0" y="19"/>
                </a:cxn>
              </a:cxnLst>
              <a:rect l="0" t="0" r="r" b="b"/>
              <a:pathLst>
                <a:path w="155" h="47">
                  <a:moveTo>
                    <a:pt x="0" y="45"/>
                  </a:moveTo>
                  <a:cubicBezTo>
                    <a:pt x="51" y="45"/>
                    <a:pt x="104" y="47"/>
                    <a:pt x="155" y="44"/>
                  </a:cubicBezTo>
                  <a:cubicBezTo>
                    <a:pt x="142" y="0"/>
                    <a:pt x="41" y="19"/>
                    <a:pt x="0" y="19"/>
                  </a:cubicBezTo>
                </a:path>
              </a:pathLst>
            </a:custGeom>
            <a:solidFill>
              <a:srgbClr val="B7B6B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48" name="Freeform 431"/>
            <p:cNvSpPr>
              <a:spLocks/>
            </p:cNvSpPr>
            <p:nvPr/>
          </p:nvSpPr>
          <p:spPr bwMode="gray">
            <a:xfrm rot="152818">
              <a:off x="4465081" y="2352383"/>
              <a:ext cx="129572" cy="208416"/>
            </a:xfrm>
            <a:custGeom>
              <a:avLst/>
              <a:gdLst/>
              <a:ahLst/>
              <a:cxnLst>
                <a:cxn ang="0">
                  <a:pos x="110" y="150"/>
                </a:cxn>
                <a:cxn ang="0">
                  <a:pos x="144" y="299"/>
                </a:cxn>
                <a:cxn ang="0">
                  <a:pos x="174" y="301"/>
                </a:cxn>
                <a:cxn ang="0">
                  <a:pos x="213" y="449"/>
                </a:cxn>
                <a:cxn ang="0">
                  <a:pos x="215" y="412"/>
                </a:cxn>
                <a:cxn ang="0">
                  <a:pos x="246" y="423"/>
                </a:cxn>
                <a:cxn ang="0">
                  <a:pos x="242" y="321"/>
                </a:cxn>
                <a:cxn ang="0">
                  <a:pos x="265" y="332"/>
                </a:cxn>
                <a:cxn ang="0">
                  <a:pos x="254" y="268"/>
                </a:cxn>
                <a:cxn ang="0">
                  <a:pos x="272" y="274"/>
                </a:cxn>
                <a:cxn ang="0">
                  <a:pos x="144" y="64"/>
                </a:cxn>
                <a:cxn ang="0">
                  <a:pos x="36" y="32"/>
                </a:cxn>
                <a:cxn ang="0">
                  <a:pos x="78" y="150"/>
                </a:cxn>
              </a:cxnLst>
              <a:rect l="0" t="0" r="r" b="b"/>
              <a:pathLst>
                <a:path w="279" h="449">
                  <a:moveTo>
                    <a:pt x="110" y="150"/>
                  </a:moveTo>
                  <a:cubicBezTo>
                    <a:pt x="154" y="187"/>
                    <a:pt x="141" y="247"/>
                    <a:pt x="144" y="299"/>
                  </a:cubicBezTo>
                  <a:cubicBezTo>
                    <a:pt x="153" y="298"/>
                    <a:pt x="165" y="302"/>
                    <a:pt x="174" y="301"/>
                  </a:cubicBezTo>
                  <a:cubicBezTo>
                    <a:pt x="177" y="347"/>
                    <a:pt x="156" y="440"/>
                    <a:pt x="213" y="449"/>
                  </a:cubicBezTo>
                  <a:cubicBezTo>
                    <a:pt x="212" y="438"/>
                    <a:pt x="217" y="423"/>
                    <a:pt x="215" y="412"/>
                  </a:cubicBezTo>
                  <a:cubicBezTo>
                    <a:pt x="223" y="417"/>
                    <a:pt x="240" y="420"/>
                    <a:pt x="246" y="423"/>
                  </a:cubicBezTo>
                  <a:cubicBezTo>
                    <a:pt x="253" y="387"/>
                    <a:pt x="238" y="357"/>
                    <a:pt x="242" y="321"/>
                  </a:cubicBezTo>
                  <a:cubicBezTo>
                    <a:pt x="248" y="324"/>
                    <a:pt x="258" y="327"/>
                    <a:pt x="265" y="332"/>
                  </a:cubicBezTo>
                  <a:cubicBezTo>
                    <a:pt x="265" y="310"/>
                    <a:pt x="261" y="287"/>
                    <a:pt x="254" y="268"/>
                  </a:cubicBezTo>
                  <a:cubicBezTo>
                    <a:pt x="261" y="269"/>
                    <a:pt x="266" y="272"/>
                    <a:pt x="272" y="274"/>
                  </a:cubicBezTo>
                  <a:cubicBezTo>
                    <a:pt x="279" y="182"/>
                    <a:pt x="203" y="125"/>
                    <a:pt x="144" y="64"/>
                  </a:cubicBezTo>
                  <a:cubicBezTo>
                    <a:pt x="125" y="43"/>
                    <a:pt x="67" y="0"/>
                    <a:pt x="36" y="32"/>
                  </a:cubicBezTo>
                  <a:cubicBezTo>
                    <a:pt x="0" y="71"/>
                    <a:pt x="65" y="124"/>
                    <a:pt x="78" y="150"/>
                  </a:cubicBezTo>
                </a:path>
              </a:pathLst>
            </a:custGeom>
            <a:solidFill>
              <a:srgbClr val="877468"/>
            </a:solidFill>
            <a:ln w="5" cap="flat">
              <a:solidFill>
                <a:srgbClr val="736357"/>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49" name="Freeform 432"/>
            <p:cNvSpPr>
              <a:spLocks/>
            </p:cNvSpPr>
            <p:nvPr/>
          </p:nvSpPr>
          <p:spPr bwMode="gray">
            <a:xfrm rot="152818">
              <a:off x="4465081" y="2352383"/>
              <a:ext cx="129572" cy="208416"/>
            </a:xfrm>
            <a:custGeom>
              <a:avLst/>
              <a:gdLst/>
              <a:ahLst/>
              <a:cxnLst>
                <a:cxn ang="0">
                  <a:pos x="110" y="150"/>
                </a:cxn>
                <a:cxn ang="0">
                  <a:pos x="144" y="299"/>
                </a:cxn>
                <a:cxn ang="0">
                  <a:pos x="174" y="301"/>
                </a:cxn>
                <a:cxn ang="0">
                  <a:pos x="213" y="449"/>
                </a:cxn>
                <a:cxn ang="0">
                  <a:pos x="215" y="412"/>
                </a:cxn>
                <a:cxn ang="0">
                  <a:pos x="246" y="423"/>
                </a:cxn>
                <a:cxn ang="0">
                  <a:pos x="242" y="321"/>
                </a:cxn>
                <a:cxn ang="0">
                  <a:pos x="265" y="332"/>
                </a:cxn>
                <a:cxn ang="0">
                  <a:pos x="254" y="268"/>
                </a:cxn>
                <a:cxn ang="0">
                  <a:pos x="272" y="274"/>
                </a:cxn>
                <a:cxn ang="0">
                  <a:pos x="144" y="64"/>
                </a:cxn>
                <a:cxn ang="0">
                  <a:pos x="36" y="32"/>
                </a:cxn>
                <a:cxn ang="0">
                  <a:pos x="78" y="150"/>
                </a:cxn>
              </a:cxnLst>
              <a:rect l="0" t="0" r="r" b="b"/>
              <a:pathLst>
                <a:path w="279" h="449">
                  <a:moveTo>
                    <a:pt x="110" y="150"/>
                  </a:moveTo>
                  <a:cubicBezTo>
                    <a:pt x="154" y="187"/>
                    <a:pt x="141" y="247"/>
                    <a:pt x="144" y="299"/>
                  </a:cubicBezTo>
                  <a:cubicBezTo>
                    <a:pt x="153" y="298"/>
                    <a:pt x="165" y="302"/>
                    <a:pt x="174" y="301"/>
                  </a:cubicBezTo>
                  <a:cubicBezTo>
                    <a:pt x="177" y="347"/>
                    <a:pt x="156" y="440"/>
                    <a:pt x="213" y="449"/>
                  </a:cubicBezTo>
                  <a:cubicBezTo>
                    <a:pt x="212" y="438"/>
                    <a:pt x="217" y="423"/>
                    <a:pt x="215" y="412"/>
                  </a:cubicBezTo>
                  <a:cubicBezTo>
                    <a:pt x="223" y="417"/>
                    <a:pt x="240" y="420"/>
                    <a:pt x="246" y="423"/>
                  </a:cubicBezTo>
                  <a:cubicBezTo>
                    <a:pt x="253" y="387"/>
                    <a:pt x="238" y="357"/>
                    <a:pt x="242" y="321"/>
                  </a:cubicBezTo>
                  <a:cubicBezTo>
                    <a:pt x="248" y="324"/>
                    <a:pt x="258" y="327"/>
                    <a:pt x="265" y="332"/>
                  </a:cubicBezTo>
                  <a:cubicBezTo>
                    <a:pt x="265" y="310"/>
                    <a:pt x="261" y="287"/>
                    <a:pt x="254" y="268"/>
                  </a:cubicBezTo>
                  <a:cubicBezTo>
                    <a:pt x="261" y="269"/>
                    <a:pt x="266" y="272"/>
                    <a:pt x="272" y="274"/>
                  </a:cubicBezTo>
                  <a:cubicBezTo>
                    <a:pt x="279" y="182"/>
                    <a:pt x="203" y="125"/>
                    <a:pt x="144" y="64"/>
                  </a:cubicBezTo>
                  <a:cubicBezTo>
                    <a:pt x="125" y="43"/>
                    <a:pt x="67" y="0"/>
                    <a:pt x="36" y="32"/>
                  </a:cubicBezTo>
                  <a:cubicBezTo>
                    <a:pt x="0" y="71"/>
                    <a:pt x="65" y="124"/>
                    <a:pt x="78" y="150"/>
                  </a:cubicBezTo>
                </a:path>
              </a:pathLst>
            </a:custGeom>
            <a:noFill/>
            <a:ln w="5" cap="flat">
              <a:solidFill>
                <a:srgbClr val="736357"/>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50" name="Freeform 433"/>
            <p:cNvSpPr>
              <a:spLocks/>
            </p:cNvSpPr>
            <p:nvPr/>
          </p:nvSpPr>
          <p:spPr bwMode="gray">
            <a:xfrm rot="152818">
              <a:off x="4298278" y="2334086"/>
              <a:ext cx="267992" cy="243808"/>
            </a:xfrm>
            <a:custGeom>
              <a:avLst/>
              <a:gdLst/>
              <a:ahLst/>
              <a:cxnLst>
                <a:cxn ang="0">
                  <a:pos x="19" y="409"/>
                </a:cxn>
                <a:cxn ang="0">
                  <a:pos x="45" y="401"/>
                </a:cxn>
                <a:cxn ang="0">
                  <a:pos x="96" y="525"/>
                </a:cxn>
                <a:cxn ang="0">
                  <a:pos x="97" y="441"/>
                </a:cxn>
                <a:cxn ang="0">
                  <a:pos x="116" y="371"/>
                </a:cxn>
                <a:cxn ang="0">
                  <a:pos x="92" y="324"/>
                </a:cxn>
                <a:cxn ang="0">
                  <a:pos x="129" y="343"/>
                </a:cxn>
                <a:cxn ang="0">
                  <a:pos x="131" y="227"/>
                </a:cxn>
                <a:cxn ang="0">
                  <a:pos x="200" y="212"/>
                </a:cxn>
                <a:cxn ang="0">
                  <a:pos x="216" y="175"/>
                </a:cxn>
                <a:cxn ang="0">
                  <a:pos x="264" y="182"/>
                </a:cxn>
                <a:cxn ang="0">
                  <a:pos x="443" y="193"/>
                </a:cxn>
                <a:cxn ang="0">
                  <a:pos x="353" y="2"/>
                </a:cxn>
                <a:cxn ang="0">
                  <a:pos x="353" y="2"/>
                </a:cxn>
                <a:cxn ang="0">
                  <a:pos x="375" y="31"/>
                </a:cxn>
                <a:cxn ang="0">
                  <a:pos x="196" y="18"/>
                </a:cxn>
                <a:cxn ang="0">
                  <a:pos x="226" y="57"/>
                </a:cxn>
                <a:cxn ang="0">
                  <a:pos x="93" y="102"/>
                </a:cxn>
                <a:cxn ang="0">
                  <a:pos x="124" y="115"/>
                </a:cxn>
                <a:cxn ang="0">
                  <a:pos x="27" y="254"/>
                </a:cxn>
                <a:cxn ang="0">
                  <a:pos x="27" y="343"/>
                </a:cxn>
                <a:cxn ang="0">
                  <a:pos x="0" y="414"/>
                </a:cxn>
                <a:cxn ang="0">
                  <a:pos x="50" y="403"/>
                </a:cxn>
                <a:cxn ang="0">
                  <a:pos x="65" y="441"/>
                </a:cxn>
              </a:cxnLst>
              <a:rect l="0" t="0" r="r" b="b"/>
              <a:pathLst>
                <a:path w="577" h="525">
                  <a:moveTo>
                    <a:pt x="19" y="409"/>
                  </a:moveTo>
                  <a:cubicBezTo>
                    <a:pt x="29" y="405"/>
                    <a:pt x="36" y="410"/>
                    <a:pt x="45" y="401"/>
                  </a:cubicBezTo>
                  <a:cubicBezTo>
                    <a:pt x="87" y="433"/>
                    <a:pt x="29" y="516"/>
                    <a:pt x="96" y="525"/>
                  </a:cubicBezTo>
                  <a:cubicBezTo>
                    <a:pt x="98" y="498"/>
                    <a:pt x="93" y="468"/>
                    <a:pt x="97" y="441"/>
                  </a:cubicBezTo>
                  <a:cubicBezTo>
                    <a:pt x="101" y="415"/>
                    <a:pt x="126" y="405"/>
                    <a:pt x="116" y="371"/>
                  </a:cubicBezTo>
                  <a:cubicBezTo>
                    <a:pt x="96" y="357"/>
                    <a:pt x="93" y="351"/>
                    <a:pt x="92" y="324"/>
                  </a:cubicBezTo>
                  <a:cubicBezTo>
                    <a:pt x="102" y="332"/>
                    <a:pt x="118" y="334"/>
                    <a:pt x="129" y="343"/>
                  </a:cubicBezTo>
                  <a:cubicBezTo>
                    <a:pt x="131" y="305"/>
                    <a:pt x="129" y="265"/>
                    <a:pt x="131" y="227"/>
                  </a:cubicBezTo>
                  <a:cubicBezTo>
                    <a:pt x="157" y="228"/>
                    <a:pt x="178" y="222"/>
                    <a:pt x="200" y="212"/>
                  </a:cubicBezTo>
                  <a:cubicBezTo>
                    <a:pt x="209" y="208"/>
                    <a:pt x="206" y="178"/>
                    <a:pt x="216" y="175"/>
                  </a:cubicBezTo>
                  <a:cubicBezTo>
                    <a:pt x="232" y="170"/>
                    <a:pt x="248" y="182"/>
                    <a:pt x="264" y="182"/>
                  </a:cubicBezTo>
                  <a:cubicBezTo>
                    <a:pt x="318" y="181"/>
                    <a:pt x="384" y="207"/>
                    <a:pt x="443" y="193"/>
                  </a:cubicBezTo>
                  <a:cubicBezTo>
                    <a:pt x="577" y="163"/>
                    <a:pt x="444" y="13"/>
                    <a:pt x="353" y="2"/>
                  </a:cubicBezTo>
                  <a:cubicBezTo>
                    <a:pt x="350" y="0"/>
                    <a:pt x="350" y="0"/>
                    <a:pt x="353" y="2"/>
                  </a:cubicBezTo>
                  <a:cubicBezTo>
                    <a:pt x="362" y="11"/>
                    <a:pt x="367" y="23"/>
                    <a:pt x="375" y="31"/>
                  </a:cubicBezTo>
                  <a:cubicBezTo>
                    <a:pt x="319" y="16"/>
                    <a:pt x="258" y="15"/>
                    <a:pt x="196" y="18"/>
                  </a:cubicBezTo>
                  <a:cubicBezTo>
                    <a:pt x="206" y="28"/>
                    <a:pt x="213" y="46"/>
                    <a:pt x="226" y="57"/>
                  </a:cubicBezTo>
                  <a:cubicBezTo>
                    <a:pt x="184" y="54"/>
                    <a:pt x="128" y="79"/>
                    <a:pt x="93" y="102"/>
                  </a:cubicBezTo>
                  <a:cubicBezTo>
                    <a:pt x="112" y="103"/>
                    <a:pt x="112" y="111"/>
                    <a:pt x="124" y="115"/>
                  </a:cubicBezTo>
                  <a:cubicBezTo>
                    <a:pt x="82" y="146"/>
                    <a:pt x="40" y="207"/>
                    <a:pt x="27" y="254"/>
                  </a:cubicBezTo>
                  <a:cubicBezTo>
                    <a:pt x="19" y="285"/>
                    <a:pt x="30" y="314"/>
                    <a:pt x="27" y="343"/>
                  </a:cubicBezTo>
                  <a:cubicBezTo>
                    <a:pt x="24" y="372"/>
                    <a:pt x="13" y="386"/>
                    <a:pt x="0" y="414"/>
                  </a:cubicBezTo>
                  <a:cubicBezTo>
                    <a:pt x="15" y="407"/>
                    <a:pt x="37" y="408"/>
                    <a:pt x="50" y="403"/>
                  </a:cubicBezTo>
                  <a:cubicBezTo>
                    <a:pt x="46" y="424"/>
                    <a:pt x="61" y="429"/>
                    <a:pt x="65" y="441"/>
                  </a:cubicBezTo>
                </a:path>
              </a:pathLst>
            </a:custGeom>
            <a:solidFill>
              <a:srgbClr val="736357"/>
            </a:solidFill>
            <a:ln w="5" cap="flat">
              <a:solidFill>
                <a:srgbClr val="736357"/>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51" name="Freeform 434"/>
            <p:cNvSpPr>
              <a:spLocks/>
            </p:cNvSpPr>
            <p:nvPr/>
          </p:nvSpPr>
          <p:spPr bwMode="gray">
            <a:xfrm rot="152818">
              <a:off x="4298278" y="2334086"/>
              <a:ext cx="267992" cy="243808"/>
            </a:xfrm>
            <a:custGeom>
              <a:avLst/>
              <a:gdLst/>
              <a:ahLst/>
              <a:cxnLst>
                <a:cxn ang="0">
                  <a:pos x="19" y="409"/>
                </a:cxn>
                <a:cxn ang="0">
                  <a:pos x="45" y="401"/>
                </a:cxn>
                <a:cxn ang="0">
                  <a:pos x="96" y="525"/>
                </a:cxn>
                <a:cxn ang="0">
                  <a:pos x="97" y="441"/>
                </a:cxn>
                <a:cxn ang="0">
                  <a:pos x="116" y="371"/>
                </a:cxn>
                <a:cxn ang="0">
                  <a:pos x="92" y="324"/>
                </a:cxn>
                <a:cxn ang="0">
                  <a:pos x="129" y="343"/>
                </a:cxn>
                <a:cxn ang="0">
                  <a:pos x="131" y="227"/>
                </a:cxn>
                <a:cxn ang="0">
                  <a:pos x="200" y="212"/>
                </a:cxn>
                <a:cxn ang="0">
                  <a:pos x="216" y="175"/>
                </a:cxn>
                <a:cxn ang="0">
                  <a:pos x="264" y="182"/>
                </a:cxn>
                <a:cxn ang="0">
                  <a:pos x="443" y="193"/>
                </a:cxn>
                <a:cxn ang="0">
                  <a:pos x="353" y="2"/>
                </a:cxn>
                <a:cxn ang="0">
                  <a:pos x="353" y="2"/>
                </a:cxn>
                <a:cxn ang="0">
                  <a:pos x="375" y="31"/>
                </a:cxn>
                <a:cxn ang="0">
                  <a:pos x="196" y="18"/>
                </a:cxn>
                <a:cxn ang="0">
                  <a:pos x="226" y="57"/>
                </a:cxn>
                <a:cxn ang="0">
                  <a:pos x="93" y="102"/>
                </a:cxn>
                <a:cxn ang="0">
                  <a:pos x="124" y="115"/>
                </a:cxn>
                <a:cxn ang="0">
                  <a:pos x="27" y="254"/>
                </a:cxn>
                <a:cxn ang="0">
                  <a:pos x="27" y="343"/>
                </a:cxn>
                <a:cxn ang="0">
                  <a:pos x="0" y="414"/>
                </a:cxn>
                <a:cxn ang="0">
                  <a:pos x="50" y="403"/>
                </a:cxn>
                <a:cxn ang="0">
                  <a:pos x="65" y="441"/>
                </a:cxn>
              </a:cxnLst>
              <a:rect l="0" t="0" r="r" b="b"/>
              <a:pathLst>
                <a:path w="577" h="525">
                  <a:moveTo>
                    <a:pt x="19" y="409"/>
                  </a:moveTo>
                  <a:cubicBezTo>
                    <a:pt x="29" y="405"/>
                    <a:pt x="36" y="410"/>
                    <a:pt x="45" y="401"/>
                  </a:cubicBezTo>
                  <a:cubicBezTo>
                    <a:pt x="87" y="433"/>
                    <a:pt x="29" y="516"/>
                    <a:pt x="96" y="525"/>
                  </a:cubicBezTo>
                  <a:cubicBezTo>
                    <a:pt x="98" y="498"/>
                    <a:pt x="93" y="468"/>
                    <a:pt x="97" y="441"/>
                  </a:cubicBezTo>
                  <a:cubicBezTo>
                    <a:pt x="101" y="415"/>
                    <a:pt x="126" y="405"/>
                    <a:pt x="116" y="371"/>
                  </a:cubicBezTo>
                  <a:cubicBezTo>
                    <a:pt x="96" y="357"/>
                    <a:pt x="93" y="351"/>
                    <a:pt x="92" y="324"/>
                  </a:cubicBezTo>
                  <a:cubicBezTo>
                    <a:pt x="102" y="332"/>
                    <a:pt x="118" y="334"/>
                    <a:pt x="129" y="343"/>
                  </a:cubicBezTo>
                  <a:cubicBezTo>
                    <a:pt x="131" y="305"/>
                    <a:pt x="129" y="265"/>
                    <a:pt x="131" y="227"/>
                  </a:cubicBezTo>
                  <a:cubicBezTo>
                    <a:pt x="157" y="228"/>
                    <a:pt x="178" y="222"/>
                    <a:pt x="200" y="212"/>
                  </a:cubicBezTo>
                  <a:cubicBezTo>
                    <a:pt x="209" y="208"/>
                    <a:pt x="206" y="178"/>
                    <a:pt x="216" y="175"/>
                  </a:cubicBezTo>
                  <a:cubicBezTo>
                    <a:pt x="232" y="170"/>
                    <a:pt x="248" y="182"/>
                    <a:pt x="264" y="182"/>
                  </a:cubicBezTo>
                  <a:cubicBezTo>
                    <a:pt x="318" y="181"/>
                    <a:pt x="384" y="207"/>
                    <a:pt x="443" y="193"/>
                  </a:cubicBezTo>
                  <a:cubicBezTo>
                    <a:pt x="577" y="163"/>
                    <a:pt x="444" y="13"/>
                    <a:pt x="353" y="2"/>
                  </a:cubicBezTo>
                  <a:cubicBezTo>
                    <a:pt x="350" y="0"/>
                    <a:pt x="350" y="0"/>
                    <a:pt x="353" y="2"/>
                  </a:cubicBezTo>
                  <a:cubicBezTo>
                    <a:pt x="362" y="11"/>
                    <a:pt x="367" y="23"/>
                    <a:pt x="375" y="31"/>
                  </a:cubicBezTo>
                  <a:cubicBezTo>
                    <a:pt x="319" y="16"/>
                    <a:pt x="258" y="15"/>
                    <a:pt x="196" y="18"/>
                  </a:cubicBezTo>
                  <a:cubicBezTo>
                    <a:pt x="206" y="28"/>
                    <a:pt x="213" y="46"/>
                    <a:pt x="226" y="57"/>
                  </a:cubicBezTo>
                  <a:cubicBezTo>
                    <a:pt x="184" y="54"/>
                    <a:pt x="128" y="79"/>
                    <a:pt x="93" y="102"/>
                  </a:cubicBezTo>
                  <a:cubicBezTo>
                    <a:pt x="112" y="103"/>
                    <a:pt x="112" y="111"/>
                    <a:pt x="124" y="115"/>
                  </a:cubicBezTo>
                  <a:cubicBezTo>
                    <a:pt x="82" y="146"/>
                    <a:pt x="40" y="207"/>
                    <a:pt x="27" y="254"/>
                  </a:cubicBezTo>
                  <a:cubicBezTo>
                    <a:pt x="19" y="285"/>
                    <a:pt x="30" y="314"/>
                    <a:pt x="27" y="343"/>
                  </a:cubicBezTo>
                  <a:cubicBezTo>
                    <a:pt x="24" y="372"/>
                    <a:pt x="13" y="386"/>
                    <a:pt x="0" y="414"/>
                  </a:cubicBezTo>
                  <a:cubicBezTo>
                    <a:pt x="15" y="407"/>
                    <a:pt x="37" y="408"/>
                    <a:pt x="50" y="403"/>
                  </a:cubicBezTo>
                  <a:cubicBezTo>
                    <a:pt x="46" y="424"/>
                    <a:pt x="61" y="429"/>
                    <a:pt x="65" y="441"/>
                  </a:cubicBezTo>
                </a:path>
              </a:pathLst>
            </a:custGeom>
            <a:noFill/>
            <a:ln w="5" cap="flat">
              <a:solidFill>
                <a:srgbClr val="736357"/>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52" name="Freeform 435"/>
            <p:cNvSpPr>
              <a:spLocks/>
            </p:cNvSpPr>
            <p:nvPr/>
          </p:nvSpPr>
          <p:spPr bwMode="gray">
            <a:xfrm rot="152818">
              <a:off x="4297301" y="3846379"/>
              <a:ext cx="137044" cy="605194"/>
            </a:xfrm>
            <a:custGeom>
              <a:avLst/>
              <a:gdLst/>
              <a:ahLst/>
              <a:cxnLst>
                <a:cxn ang="0">
                  <a:pos x="71" y="9"/>
                </a:cxn>
                <a:cxn ang="0">
                  <a:pos x="65" y="96"/>
                </a:cxn>
                <a:cxn ang="0">
                  <a:pos x="127" y="204"/>
                </a:cxn>
                <a:cxn ang="0">
                  <a:pos x="218" y="376"/>
                </a:cxn>
                <a:cxn ang="0">
                  <a:pos x="205" y="426"/>
                </a:cxn>
                <a:cxn ang="0">
                  <a:pos x="231" y="479"/>
                </a:cxn>
                <a:cxn ang="0">
                  <a:pos x="192" y="512"/>
                </a:cxn>
                <a:cxn ang="0">
                  <a:pos x="189" y="579"/>
                </a:cxn>
                <a:cxn ang="0">
                  <a:pos x="174" y="739"/>
                </a:cxn>
                <a:cxn ang="0">
                  <a:pos x="132" y="787"/>
                </a:cxn>
                <a:cxn ang="0">
                  <a:pos x="153" y="779"/>
                </a:cxn>
                <a:cxn ang="0">
                  <a:pos x="97" y="873"/>
                </a:cxn>
                <a:cxn ang="0">
                  <a:pos x="162" y="914"/>
                </a:cxn>
                <a:cxn ang="0">
                  <a:pos x="201" y="875"/>
                </a:cxn>
                <a:cxn ang="0">
                  <a:pos x="231" y="956"/>
                </a:cxn>
                <a:cxn ang="0">
                  <a:pos x="192" y="1009"/>
                </a:cxn>
                <a:cxn ang="0">
                  <a:pos x="184" y="1083"/>
                </a:cxn>
                <a:cxn ang="0">
                  <a:pos x="232" y="1192"/>
                </a:cxn>
                <a:cxn ang="0">
                  <a:pos x="148" y="1236"/>
                </a:cxn>
                <a:cxn ang="0">
                  <a:pos x="26" y="1031"/>
                </a:cxn>
                <a:cxn ang="0">
                  <a:pos x="35" y="1184"/>
                </a:cxn>
                <a:cxn ang="0">
                  <a:pos x="167" y="1292"/>
                </a:cxn>
                <a:cxn ang="0">
                  <a:pos x="284" y="1157"/>
                </a:cxn>
                <a:cxn ang="0">
                  <a:pos x="261" y="1072"/>
                </a:cxn>
                <a:cxn ang="0">
                  <a:pos x="246" y="965"/>
                </a:cxn>
                <a:cxn ang="0">
                  <a:pos x="279" y="741"/>
                </a:cxn>
                <a:cxn ang="0">
                  <a:pos x="288" y="578"/>
                </a:cxn>
                <a:cxn ang="0">
                  <a:pos x="266" y="453"/>
                </a:cxn>
                <a:cxn ang="0">
                  <a:pos x="272" y="288"/>
                </a:cxn>
                <a:cxn ang="0">
                  <a:pos x="265" y="94"/>
                </a:cxn>
                <a:cxn ang="0">
                  <a:pos x="233" y="101"/>
                </a:cxn>
                <a:cxn ang="0">
                  <a:pos x="200" y="76"/>
                </a:cxn>
                <a:cxn ang="0">
                  <a:pos x="71" y="9"/>
                </a:cxn>
              </a:cxnLst>
              <a:rect l="0" t="0" r="r" b="b"/>
              <a:pathLst>
                <a:path w="295" h="1303">
                  <a:moveTo>
                    <a:pt x="71" y="9"/>
                  </a:moveTo>
                  <a:cubicBezTo>
                    <a:pt x="5" y="20"/>
                    <a:pt x="49" y="69"/>
                    <a:pt x="65" y="96"/>
                  </a:cubicBezTo>
                  <a:cubicBezTo>
                    <a:pt x="86" y="130"/>
                    <a:pt x="101" y="168"/>
                    <a:pt x="127" y="204"/>
                  </a:cubicBezTo>
                  <a:cubicBezTo>
                    <a:pt x="171" y="264"/>
                    <a:pt x="229" y="284"/>
                    <a:pt x="218" y="376"/>
                  </a:cubicBezTo>
                  <a:cubicBezTo>
                    <a:pt x="216" y="392"/>
                    <a:pt x="206" y="411"/>
                    <a:pt x="205" y="426"/>
                  </a:cubicBezTo>
                  <a:cubicBezTo>
                    <a:pt x="205" y="449"/>
                    <a:pt x="231" y="468"/>
                    <a:pt x="231" y="479"/>
                  </a:cubicBezTo>
                  <a:cubicBezTo>
                    <a:pt x="232" y="513"/>
                    <a:pt x="210" y="493"/>
                    <a:pt x="192" y="512"/>
                  </a:cubicBezTo>
                  <a:cubicBezTo>
                    <a:pt x="166" y="540"/>
                    <a:pt x="181" y="545"/>
                    <a:pt x="189" y="579"/>
                  </a:cubicBezTo>
                  <a:cubicBezTo>
                    <a:pt x="203" y="635"/>
                    <a:pt x="186" y="683"/>
                    <a:pt x="174" y="739"/>
                  </a:cubicBezTo>
                  <a:cubicBezTo>
                    <a:pt x="146" y="737"/>
                    <a:pt x="124" y="757"/>
                    <a:pt x="132" y="787"/>
                  </a:cubicBezTo>
                  <a:cubicBezTo>
                    <a:pt x="136" y="785"/>
                    <a:pt x="147" y="783"/>
                    <a:pt x="153" y="779"/>
                  </a:cubicBezTo>
                  <a:cubicBezTo>
                    <a:pt x="162" y="823"/>
                    <a:pt x="89" y="813"/>
                    <a:pt x="97" y="873"/>
                  </a:cubicBezTo>
                  <a:cubicBezTo>
                    <a:pt x="101" y="909"/>
                    <a:pt x="127" y="935"/>
                    <a:pt x="162" y="914"/>
                  </a:cubicBezTo>
                  <a:cubicBezTo>
                    <a:pt x="182" y="902"/>
                    <a:pt x="166" y="875"/>
                    <a:pt x="201" y="875"/>
                  </a:cubicBezTo>
                  <a:cubicBezTo>
                    <a:pt x="240" y="874"/>
                    <a:pt x="242" y="927"/>
                    <a:pt x="231" y="956"/>
                  </a:cubicBezTo>
                  <a:cubicBezTo>
                    <a:pt x="223" y="975"/>
                    <a:pt x="199" y="988"/>
                    <a:pt x="192" y="1009"/>
                  </a:cubicBezTo>
                  <a:cubicBezTo>
                    <a:pt x="185" y="1030"/>
                    <a:pt x="184" y="1061"/>
                    <a:pt x="184" y="1083"/>
                  </a:cubicBezTo>
                  <a:cubicBezTo>
                    <a:pt x="222" y="1077"/>
                    <a:pt x="235" y="1163"/>
                    <a:pt x="232" y="1192"/>
                  </a:cubicBezTo>
                  <a:cubicBezTo>
                    <a:pt x="227" y="1228"/>
                    <a:pt x="190" y="1242"/>
                    <a:pt x="148" y="1236"/>
                  </a:cubicBezTo>
                  <a:cubicBezTo>
                    <a:pt x="68" y="1224"/>
                    <a:pt x="53" y="1090"/>
                    <a:pt x="26" y="1031"/>
                  </a:cubicBezTo>
                  <a:cubicBezTo>
                    <a:pt x="10" y="1067"/>
                    <a:pt x="0" y="1157"/>
                    <a:pt x="35" y="1184"/>
                  </a:cubicBezTo>
                  <a:cubicBezTo>
                    <a:pt x="48" y="1259"/>
                    <a:pt x="79" y="1303"/>
                    <a:pt x="167" y="1292"/>
                  </a:cubicBezTo>
                  <a:cubicBezTo>
                    <a:pt x="243" y="1282"/>
                    <a:pt x="289" y="1240"/>
                    <a:pt x="284" y="1157"/>
                  </a:cubicBezTo>
                  <a:cubicBezTo>
                    <a:pt x="282" y="1121"/>
                    <a:pt x="272" y="1105"/>
                    <a:pt x="261" y="1072"/>
                  </a:cubicBezTo>
                  <a:cubicBezTo>
                    <a:pt x="261" y="1072"/>
                    <a:pt x="245" y="967"/>
                    <a:pt x="246" y="965"/>
                  </a:cubicBezTo>
                  <a:cubicBezTo>
                    <a:pt x="261" y="891"/>
                    <a:pt x="276" y="819"/>
                    <a:pt x="279" y="741"/>
                  </a:cubicBezTo>
                  <a:cubicBezTo>
                    <a:pt x="282" y="685"/>
                    <a:pt x="282" y="633"/>
                    <a:pt x="288" y="578"/>
                  </a:cubicBezTo>
                  <a:cubicBezTo>
                    <a:pt x="293" y="530"/>
                    <a:pt x="276" y="500"/>
                    <a:pt x="266" y="453"/>
                  </a:cubicBezTo>
                  <a:cubicBezTo>
                    <a:pt x="254" y="395"/>
                    <a:pt x="263" y="343"/>
                    <a:pt x="272" y="288"/>
                  </a:cubicBezTo>
                  <a:cubicBezTo>
                    <a:pt x="278" y="247"/>
                    <a:pt x="295" y="130"/>
                    <a:pt x="265" y="94"/>
                  </a:cubicBezTo>
                  <a:cubicBezTo>
                    <a:pt x="256" y="83"/>
                    <a:pt x="242" y="107"/>
                    <a:pt x="233" y="101"/>
                  </a:cubicBezTo>
                  <a:cubicBezTo>
                    <a:pt x="215" y="89"/>
                    <a:pt x="217" y="91"/>
                    <a:pt x="200" y="76"/>
                  </a:cubicBezTo>
                  <a:cubicBezTo>
                    <a:pt x="165" y="47"/>
                    <a:pt x="120" y="0"/>
                    <a:pt x="71" y="9"/>
                  </a:cubicBezTo>
                  <a:close/>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53" name="Freeform 436"/>
            <p:cNvSpPr>
              <a:spLocks/>
            </p:cNvSpPr>
            <p:nvPr/>
          </p:nvSpPr>
          <p:spPr bwMode="gray">
            <a:xfrm rot="152818">
              <a:off x="4528874" y="4564506"/>
              <a:ext cx="176564" cy="190917"/>
            </a:xfrm>
            <a:custGeom>
              <a:avLst/>
              <a:gdLst/>
              <a:ahLst/>
              <a:cxnLst>
                <a:cxn ang="0">
                  <a:pos x="38" y="40"/>
                </a:cxn>
                <a:cxn ang="0">
                  <a:pos x="93" y="272"/>
                </a:cxn>
                <a:cxn ang="0">
                  <a:pos x="139" y="329"/>
                </a:cxn>
                <a:cxn ang="0">
                  <a:pos x="215" y="362"/>
                </a:cxn>
                <a:cxn ang="0">
                  <a:pos x="324" y="388"/>
                </a:cxn>
                <a:cxn ang="0">
                  <a:pos x="380" y="354"/>
                </a:cxn>
                <a:cxn ang="0">
                  <a:pos x="207" y="403"/>
                </a:cxn>
                <a:cxn ang="0">
                  <a:pos x="75" y="366"/>
                </a:cxn>
                <a:cxn ang="0">
                  <a:pos x="18" y="350"/>
                </a:cxn>
                <a:cxn ang="0">
                  <a:pos x="12" y="236"/>
                </a:cxn>
                <a:cxn ang="0">
                  <a:pos x="18" y="150"/>
                </a:cxn>
                <a:cxn ang="0">
                  <a:pos x="41" y="0"/>
                </a:cxn>
              </a:cxnLst>
              <a:rect l="0" t="0" r="r" b="b"/>
              <a:pathLst>
                <a:path w="380" h="411">
                  <a:moveTo>
                    <a:pt x="38" y="40"/>
                  </a:moveTo>
                  <a:cubicBezTo>
                    <a:pt x="38" y="74"/>
                    <a:pt x="38" y="272"/>
                    <a:pt x="93" y="272"/>
                  </a:cubicBezTo>
                  <a:cubicBezTo>
                    <a:pt x="41" y="287"/>
                    <a:pt x="122" y="320"/>
                    <a:pt x="139" y="329"/>
                  </a:cubicBezTo>
                  <a:cubicBezTo>
                    <a:pt x="163" y="342"/>
                    <a:pt x="189" y="355"/>
                    <a:pt x="215" y="362"/>
                  </a:cubicBezTo>
                  <a:cubicBezTo>
                    <a:pt x="242" y="369"/>
                    <a:pt x="297" y="389"/>
                    <a:pt x="324" y="388"/>
                  </a:cubicBezTo>
                  <a:cubicBezTo>
                    <a:pt x="343" y="387"/>
                    <a:pt x="365" y="367"/>
                    <a:pt x="380" y="354"/>
                  </a:cubicBezTo>
                  <a:cubicBezTo>
                    <a:pt x="340" y="406"/>
                    <a:pt x="263" y="411"/>
                    <a:pt x="207" y="403"/>
                  </a:cubicBezTo>
                  <a:cubicBezTo>
                    <a:pt x="161" y="396"/>
                    <a:pt x="121" y="371"/>
                    <a:pt x="75" y="366"/>
                  </a:cubicBezTo>
                  <a:cubicBezTo>
                    <a:pt x="55" y="363"/>
                    <a:pt x="29" y="366"/>
                    <a:pt x="18" y="350"/>
                  </a:cubicBezTo>
                  <a:cubicBezTo>
                    <a:pt x="0" y="326"/>
                    <a:pt x="12" y="265"/>
                    <a:pt x="12" y="236"/>
                  </a:cubicBezTo>
                  <a:cubicBezTo>
                    <a:pt x="12" y="207"/>
                    <a:pt x="13" y="179"/>
                    <a:pt x="18" y="150"/>
                  </a:cubicBezTo>
                  <a:cubicBezTo>
                    <a:pt x="26" y="104"/>
                    <a:pt x="43" y="48"/>
                    <a:pt x="41" y="0"/>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54" name="Freeform 437"/>
            <p:cNvSpPr>
              <a:spLocks/>
            </p:cNvSpPr>
            <p:nvPr/>
          </p:nvSpPr>
          <p:spPr bwMode="gray">
            <a:xfrm rot="152818">
              <a:off x="4539407" y="4369261"/>
              <a:ext cx="136650" cy="230831"/>
            </a:xfrm>
            <a:custGeom>
              <a:avLst/>
              <a:gdLst/>
              <a:ahLst/>
              <a:cxnLst>
                <a:cxn ang="0">
                  <a:pos x="42" y="18"/>
                </a:cxn>
                <a:cxn ang="0">
                  <a:pos x="145" y="97"/>
                </a:cxn>
                <a:cxn ang="0">
                  <a:pos x="269" y="0"/>
                </a:cxn>
                <a:cxn ang="0">
                  <a:pos x="115" y="168"/>
                </a:cxn>
                <a:cxn ang="0">
                  <a:pos x="118" y="232"/>
                </a:cxn>
                <a:cxn ang="0">
                  <a:pos x="118" y="291"/>
                </a:cxn>
                <a:cxn ang="0">
                  <a:pos x="87" y="331"/>
                </a:cxn>
                <a:cxn ang="0">
                  <a:pos x="88" y="395"/>
                </a:cxn>
                <a:cxn ang="0">
                  <a:pos x="159" y="391"/>
                </a:cxn>
                <a:cxn ang="0">
                  <a:pos x="80" y="474"/>
                </a:cxn>
                <a:cxn ang="0">
                  <a:pos x="61" y="271"/>
                </a:cxn>
                <a:cxn ang="0">
                  <a:pos x="35" y="57"/>
                </a:cxn>
              </a:cxnLst>
              <a:rect l="0" t="0" r="r" b="b"/>
              <a:pathLst>
                <a:path w="294" h="497">
                  <a:moveTo>
                    <a:pt x="42" y="18"/>
                  </a:moveTo>
                  <a:cubicBezTo>
                    <a:pt x="37" y="79"/>
                    <a:pt x="77" y="124"/>
                    <a:pt x="145" y="97"/>
                  </a:cubicBezTo>
                  <a:cubicBezTo>
                    <a:pt x="192" y="78"/>
                    <a:pt x="215" y="2"/>
                    <a:pt x="269" y="0"/>
                  </a:cubicBezTo>
                  <a:cubicBezTo>
                    <a:pt x="294" y="86"/>
                    <a:pt x="139" y="93"/>
                    <a:pt x="115" y="168"/>
                  </a:cubicBezTo>
                  <a:cubicBezTo>
                    <a:pt x="105" y="199"/>
                    <a:pt x="115" y="204"/>
                    <a:pt x="118" y="232"/>
                  </a:cubicBezTo>
                  <a:cubicBezTo>
                    <a:pt x="123" y="279"/>
                    <a:pt x="132" y="247"/>
                    <a:pt x="118" y="291"/>
                  </a:cubicBezTo>
                  <a:cubicBezTo>
                    <a:pt x="116" y="299"/>
                    <a:pt x="92" y="316"/>
                    <a:pt x="87" y="331"/>
                  </a:cubicBezTo>
                  <a:cubicBezTo>
                    <a:pt x="82" y="349"/>
                    <a:pt x="88" y="378"/>
                    <a:pt x="88" y="395"/>
                  </a:cubicBezTo>
                  <a:cubicBezTo>
                    <a:pt x="112" y="408"/>
                    <a:pt x="139" y="402"/>
                    <a:pt x="159" y="391"/>
                  </a:cubicBezTo>
                  <a:cubicBezTo>
                    <a:pt x="124" y="412"/>
                    <a:pt x="67" y="415"/>
                    <a:pt x="80" y="474"/>
                  </a:cubicBezTo>
                  <a:cubicBezTo>
                    <a:pt x="0" y="497"/>
                    <a:pt x="64" y="318"/>
                    <a:pt x="61" y="271"/>
                  </a:cubicBezTo>
                  <a:cubicBezTo>
                    <a:pt x="57" y="198"/>
                    <a:pt x="42" y="132"/>
                    <a:pt x="35" y="57"/>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55" name="Freeform 438"/>
            <p:cNvSpPr>
              <a:spLocks/>
            </p:cNvSpPr>
            <p:nvPr/>
          </p:nvSpPr>
          <p:spPr bwMode="gray">
            <a:xfrm rot="152818">
              <a:off x="4706376" y="4157243"/>
              <a:ext cx="111483" cy="173222"/>
            </a:xfrm>
            <a:custGeom>
              <a:avLst/>
              <a:gdLst/>
              <a:ahLst/>
              <a:cxnLst>
                <a:cxn ang="0">
                  <a:pos x="149" y="0"/>
                </a:cxn>
                <a:cxn ang="0">
                  <a:pos x="0" y="312"/>
                </a:cxn>
                <a:cxn ang="0">
                  <a:pos x="52" y="371"/>
                </a:cxn>
                <a:cxn ang="0">
                  <a:pos x="83" y="371"/>
                </a:cxn>
                <a:cxn ang="0">
                  <a:pos x="123" y="255"/>
                </a:cxn>
                <a:cxn ang="0">
                  <a:pos x="143" y="130"/>
                </a:cxn>
              </a:cxnLst>
              <a:rect l="0" t="0" r="r" b="b"/>
              <a:pathLst>
                <a:path w="240" h="373">
                  <a:moveTo>
                    <a:pt x="149" y="0"/>
                  </a:moveTo>
                  <a:cubicBezTo>
                    <a:pt x="240" y="68"/>
                    <a:pt x="50" y="263"/>
                    <a:pt x="0" y="312"/>
                  </a:cubicBezTo>
                  <a:cubicBezTo>
                    <a:pt x="35" y="310"/>
                    <a:pt x="55" y="337"/>
                    <a:pt x="52" y="371"/>
                  </a:cubicBezTo>
                  <a:cubicBezTo>
                    <a:pt x="62" y="373"/>
                    <a:pt x="73" y="373"/>
                    <a:pt x="83" y="371"/>
                  </a:cubicBezTo>
                  <a:cubicBezTo>
                    <a:pt x="90" y="332"/>
                    <a:pt x="115" y="294"/>
                    <a:pt x="123" y="255"/>
                  </a:cubicBezTo>
                  <a:cubicBezTo>
                    <a:pt x="132" y="213"/>
                    <a:pt x="137" y="173"/>
                    <a:pt x="143" y="130"/>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56" name="Freeform 439"/>
            <p:cNvSpPr>
              <a:spLocks/>
            </p:cNvSpPr>
            <p:nvPr/>
          </p:nvSpPr>
          <p:spPr bwMode="gray">
            <a:xfrm rot="152818">
              <a:off x="4445125" y="3821078"/>
              <a:ext cx="108730" cy="300434"/>
            </a:xfrm>
            <a:custGeom>
              <a:avLst/>
              <a:gdLst/>
              <a:ahLst/>
              <a:cxnLst>
                <a:cxn ang="0">
                  <a:pos x="0" y="0"/>
                </a:cxn>
                <a:cxn ang="0">
                  <a:pos x="161" y="118"/>
                </a:cxn>
                <a:cxn ang="0">
                  <a:pos x="106" y="118"/>
                </a:cxn>
                <a:cxn ang="0">
                  <a:pos x="104" y="131"/>
                </a:cxn>
                <a:cxn ang="0">
                  <a:pos x="234" y="306"/>
                </a:cxn>
                <a:cxn ang="0">
                  <a:pos x="209" y="647"/>
                </a:cxn>
                <a:cxn ang="0">
                  <a:pos x="174" y="478"/>
                </a:cxn>
                <a:cxn ang="0">
                  <a:pos x="124" y="313"/>
                </a:cxn>
                <a:cxn ang="0">
                  <a:pos x="0" y="6"/>
                </a:cxn>
              </a:cxnLst>
              <a:rect l="0" t="0" r="r" b="b"/>
              <a:pathLst>
                <a:path w="234" h="647">
                  <a:moveTo>
                    <a:pt x="0" y="0"/>
                  </a:moveTo>
                  <a:cubicBezTo>
                    <a:pt x="73" y="29"/>
                    <a:pt x="113" y="54"/>
                    <a:pt x="161" y="118"/>
                  </a:cubicBezTo>
                  <a:cubicBezTo>
                    <a:pt x="143" y="113"/>
                    <a:pt x="123" y="120"/>
                    <a:pt x="106" y="118"/>
                  </a:cubicBezTo>
                  <a:cubicBezTo>
                    <a:pt x="104" y="122"/>
                    <a:pt x="103" y="126"/>
                    <a:pt x="104" y="131"/>
                  </a:cubicBezTo>
                  <a:cubicBezTo>
                    <a:pt x="153" y="147"/>
                    <a:pt x="226" y="258"/>
                    <a:pt x="234" y="306"/>
                  </a:cubicBezTo>
                  <a:cubicBezTo>
                    <a:pt x="111" y="280"/>
                    <a:pt x="215" y="598"/>
                    <a:pt x="209" y="647"/>
                  </a:cubicBezTo>
                  <a:cubicBezTo>
                    <a:pt x="182" y="616"/>
                    <a:pt x="187" y="519"/>
                    <a:pt x="174" y="478"/>
                  </a:cubicBezTo>
                  <a:cubicBezTo>
                    <a:pt x="159" y="426"/>
                    <a:pt x="138" y="368"/>
                    <a:pt x="124" y="313"/>
                  </a:cubicBezTo>
                  <a:cubicBezTo>
                    <a:pt x="97" y="206"/>
                    <a:pt x="123" y="49"/>
                    <a:pt x="0" y="6"/>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57" name="Freeform 440"/>
            <p:cNvSpPr>
              <a:spLocks/>
            </p:cNvSpPr>
            <p:nvPr/>
          </p:nvSpPr>
          <p:spPr bwMode="gray">
            <a:xfrm rot="152818">
              <a:off x="4249480" y="4515748"/>
              <a:ext cx="111876" cy="79827"/>
            </a:xfrm>
            <a:custGeom>
              <a:avLst/>
              <a:gdLst/>
              <a:ahLst/>
              <a:cxnLst>
                <a:cxn ang="0">
                  <a:pos x="0" y="0"/>
                </a:cxn>
                <a:cxn ang="0">
                  <a:pos x="66" y="97"/>
                </a:cxn>
                <a:cxn ang="0">
                  <a:pos x="188" y="93"/>
                </a:cxn>
                <a:cxn ang="0">
                  <a:pos x="90" y="152"/>
                </a:cxn>
                <a:cxn ang="0">
                  <a:pos x="0" y="33"/>
                </a:cxn>
              </a:cxnLst>
              <a:rect l="0" t="0" r="r" b="b"/>
              <a:pathLst>
                <a:path w="241" h="172">
                  <a:moveTo>
                    <a:pt x="0" y="0"/>
                  </a:moveTo>
                  <a:cubicBezTo>
                    <a:pt x="19" y="31"/>
                    <a:pt x="42" y="79"/>
                    <a:pt x="66" y="97"/>
                  </a:cubicBezTo>
                  <a:cubicBezTo>
                    <a:pt x="117" y="134"/>
                    <a:pt x="139" y="104"/>
                    <a:pt x="188" y="93"/>
                  </a:cubicBezTo>
                  <a:cubicBezTo>
                    <a:pt x="241" y="167"/>
                    <a:pt x="131" y="172"/>
                    <a:pt x="90" y="152"/>
                  </a:cubicBezTo>
                  <a:cubicBezTo>
                    <a:pt x="54" y="135"/>
                    <a:pt x="0" y="81"/>
                    <a:pt x="0" y="33"/>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58" name="Freeform 441"/>
            <p:cNvSpPr>
              <a:spLocks/>
            </p:cNvSpPr>
            <p:nvPr/>
          </p:nvSpPr>
          <p:spPr bwMode="gray">
            <a:xfrm rot="152818">
              <a:off x="4391637" y="3585252"/>
              <a:ext cx="108140" cy="274480"/>
            </a:xfrm>
            <a:custGeom>
              <a:avLst/>
              <a:gdLst/>
              <a:ahLst/>
              <a:cxnLst>
                <a:cxn ang="0">
                  <a:pos x="9" y="0"/>
                </a:cxn>
                <a:cxn ang="0">
                  <a:pos x="21" y="235"/>
                </a:cxn>
                <a:cxn ang="0">
                  <a:pos x="67" y="437"/>
                </a:cxn>
                <a:cxn ang="0">
                  <a:pos x="204" y="126"/>
                </a:cxn>
                <a:cxn ang="0">
                  <a:pos x="159" y="502"/>
                </a:cxn>
                <a:cxn ang="0">
                  <a:pos x="28" y="91"/>
                </a:cxn>
              </a:cxnLst>
              <a:rect l="0" t="0" r="r" b="b"/>
              <a:pathLst>
                <a:path w="233" h="591">
                  <a:moveTo>
                    <a:pt x="9" y="0"/>
                  </a:moveTo>
                  <a:cubicBezTo>
                    <a:pt x="0" y="67"/>
                    <a:pt x="15" y="163"/>
                    <a:pt x="21" y="235"/>
                  </a:cubicBezTo>
                  <a:cubicBezTo>
                    <a:pt x="26" y="284"/>
                    <a:pt x="34" y="399"/>
                    <a:pt x="67" y="437"/>
                  </a:cubicBezTo>
                  <a:cubicBezTo>
                    <a:pt x="200" y="591"/>
                    <a:pt x="191" y="172"/>
                    <a:pt x="204" y="126"/>
                  </a:cubicBezTo>
                  <a:cubicBezTo>
                    <a:pt x="232" y="194"/>
                    <a:pt x="233" y="458"/>
                    <a:pt x="159" y="502"/>
                  </a:cubicBezTo>
                  <a:cubicBezTo>
                    <a:pt x="10" y="590"/>
                    <a:pt x="28" y="149"/>
                    <a:pt x="28" y="91"/>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59" name="Freeform 442"/>
            <p:cNvSpPr>
              <a:spLocks/>
            </p:cNvSpPr>
            <p:nvPr/>
          </p:nvSpPr>
          <p:spPr bwMode="gray">
            <a:xfrm rot="152818">
              <a:off x="4171025" y="3667619"/>
              <a:ext cx="111090" cy="286081"/>
            </a:xfrm>
            <a:custGeom>
              <a:avLst/>
              <a:gdLst/>
              <a:ahLst/>
              <a:cxnLst>
                <a:cxn ang="0">
                  <a:pos x="70" y="265"/>
                </a:cxn>
                <a:cxn ang="0">
                  <a:pos x="121" y="180"/>
                </a:cxn>
                <a:cxn ang="0">
                  <a:pos x="136" y="50"/>
                </a:cxn>
                <a:cxn ang="0">
                  <a:pos x="239" y="0"/>
                </a:cxn>
                <a:cxn ang="0">
                  <a:pos x="180" y="164"/>
                </a:cxn>
                <a:cxn ang="0">
                  <a:pos x="155" y="331"/>
                </a:cxn>
                <a:cxn ang="0">
                  <a:pos x="120" y="616"/>
                </a:cxn>
                <a:cxn ang="0">
                  <a:pos x="90" y="245"/>
                </a:cxn>
              </a:cxnLst>
              <a:rect l="0" t="0" r="r" b="b"/>
              <a:pathLst>
                <a:path w="239" h="616">
                  <a:moveTo>
                    <a:pt x="70" y="265"/>
                  </a:moveTo>
                  <a:cubicBezTo>
                    <a:pt x="74" y="230"/>
                    <a:pt x="107" y="210"/>
                    <a:pt x="121" y="180"/>
                  </a:cubicBezTo>
                  <a:cubicBezTo>
                    <a:pt x="140" y="138"/>
                    <a:pt x="134" y="97"/>
                    <a:pt x="136" y="50"/>
                  </a:cubicBezTo>
                  <a:cubicBezTo>
                    <a:pt x="178" y="49"/>
                    <a:pt x="205" y="15"/>
                    <a:pt x="239" y="0"/>
                  </a:cubicBezTo>
                  <a:cubicBezTo>
                    <a:pt x="216" y="52"/>
                    <a:pt x="192" y="105"/>
                    <a:pt x="180" y="164"/>
                  </a:cubicBezTo>
                  <a:cubicBezTo>
                    <a:pt x="169" y="218"/>
                    <a:pt x="175" y="284"/>
                    <a:pt x="155" y="331"/>
                  </a:cubicBezTo>
                  <a:cubicBezTo>
                    <a:pt x="116" y="424"/>
                    <a:pt x="83" y="511"/>
                    <a:pt x="120" y="616"/>
                  </a:cubicBezTo>
                  <a:cubicBezTo>
                    <a:pt x="53" y="570"/>
                    <a:pt x="0" y="295"/>
                    <a:pt x="90" y="245"/>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60" name="Freeform 443"/>
            <p:cNvSpPr>
              <a:spLocks/>
            </p:cNvSpPr>
            <p:nvPr/>
          </p:nvSpPr>
          <p:spPr bwMode="gray">
            <a:xfrm rot="152818">
              <a:off x="4394324" y="3520498"/>
              <a:ext cx="204877" cy="55250"/>
            </a:xfrm>
            <a:custGeom>
              <a:avLst/>
              <a:gdLst/>
              <a:ahLst/>
              <a:cxnLst>
                <a:cxn ang="0">
                  <a:pos x="20" y="85"/>
                </a:cxn>
                <a:cxn ang="0">
                  <a:pos x="118" y="118"/>
                </a:cxn>
                <a:cxn ang="0">
                  <a:pos x="222" y="73"/>
                </a:cxn>
                <a:cxn ang="0">
                  <a:pos x="335" y="80"/>
                </a:cxn>
                <a:cxn ang="0">
                  <a:pos x="436" y="51"/>
                </a:cxn>
                <a:cxn ang="0">
                  <a:pos x="210" y="40"/>
                </a:cxn>
                <a:cxn ang="0">
                  <a:pos x="0" y="85"/>
                </a:cxn>
              </a:cxnLst>
              <a:rect l="0" t="0" r="r" b="b"/>
              <a:pathLst>
                <a:path w="441" h="119">
                  <a:moveTo>
                    <a:pt x="20" y="85"/>
                  </a:moveTo>
                  <a:cubicBezTo>
                    <a:pt x="47" y="113"/>
                    <a:pt x="74" y="119"/>
                    <a:pt x="118" y="118"/>
                  </a:cubicBezTo>
                  <a:cubicBezTo>
                    <a:pt x="168" y="116"/>
                    <a:pt x="180" y="83"/>
                    <a:pt x="222" y="73"/>
                  </a:cubicBezTo>
                  <a:cubicBezTo>
                    <a:pt x="259" y="64"/>
                    <a:pt x="293" y="90"/>
                    <a:pt x="335" y="80"/>
                  </a:cubicBezTo>
                  <a:cubicBezTo>
                    <a:pt x="373" y="71"/>
                    <a:pt x="393" y="50"/>
                    <a:pt x="436" y="51"/>
                  </a:cubicBezTo>
                  <a:cubicBezTo>
                    <a:pt x="441" y="0"/>
                    <a:pt x="258" y="38"/>
                    <a:pt x="210" y="40"/>
                  </a:cubicBezTo>
                  <a:cubicBezTo>
                    <a:pt x="188" y="91"/>
                    <a:pt x="44" y="104"/>
                    <a:pt x="0" y="85"/>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61" name="Freeform 444"/>
            <p:cNvSpPr>
              <a:spLocks/>
            </p:cNvSpPr>
            <p:nvPr/>
          </p:nvSpPr>
          <p:spPr bwMode="gray">
            <a:xfrm rot="152818">
              <a:off x="4688545" y="3718875"/>
              <a:ext cx="72749" cy="204877"/>
            </a:xfrm>
            <a:custGeom>
              <a:avLst/>
              <a:gdLst/>
              <a:ahLst/>
              <a:cxnLst>
                <a:cxn ang="0">
                  <a:pos x="0" y="0"/>
                </a:cxn>
                <a:cxn ang="0">
                  <a:pos x="8" y="130"/>
                </a:cxn>
                <a:cxn ang="0">
                  <a:pos x="44" y="243"/>
                </a:cxn>
                <a:cxn ang="0">
                  <a:pos x="139" y="441"/>
                </a:cxn>
                <a:cxn ang="0">
                  <a:pos x="98" y="202"/>
                </a:cxn>
                <a:cxn ang="0">
                  <a:pos x="26" y="0"/>
                </a:cxn>
              </a:cxnLst>
              <a:rect l="0" t="0" r="r" b="b"/>
              <a:pathLst>
                <a:path w="157" h="441">
                  <a:moveTo>
                    <a:pt x="0" y="0"/>
                  </a:moveTo>
                  <a:cubicBezTo>
                    <a:pt x="25" y="31"/>
                    <a:pt x="10" y="89"/>
                    <a:pt x="8" y="130"/>
                  </a:cubicBezTo>
                  <a:cubicBezTo>
                    <a:pt x="5" y="187"/>
                    <a:pt x="14" y="198"/>
                    <a:pt x="44" y="243"/>
                  </a:cubicBezTo>
                  <a:cubicBezTo>
                    <a:pt x="84" y="302"/>
                    <a:pt x="97" y="379"/>
                    <a:pt x="139" y="441"/>
                  </a:cubicBezTo>
                  <a:cubicBezTo>
                    <a:pt x="157" y="374"/>
                    <a:pt x="122" y="264"/>
                    <a:pt x="98" y="202"/>
                  </a:cubicBezTo>
                  <a:cubicBezTo>
                    <a:pt x="84" y="166"/>
                    <a:pt x="57" y="9"/>
                    <a:pt x="26" y="0"/>
                  </a:cubicBezTo>
                </a:path>
              </a:pathLst>
            </a:custGeom>
            <a:solidFill>
              <a:srgbClr val="282727"/>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62" name="Freeform 445"/>
            <p:cNvSpPr>
              <a:spLocks/>
            </p:cNvSpPr>
            <p:nvPr/>
          </p:nvSpPr>
          <p:spPr bwMode="gray">
            <a:xfrm rot="152818">
              <a:off x="4568951" y="2845852"/>
              <a:ext cx="109124" cy="656708"/>
            </a:xfrm>
            <a:custGeom>
              <a:avLst/>
              <a:gdLst/>
              <a:ahLst/>
              <a:cxnLst>
                <a:cxn ang="0">
                  <a:pos x="182" y="6"/>
                </a:cxn>
                <a:cxn ang="0">
                  <a:pos x="153" y="153"/>
                </a:cxn>
                <a:cxn ang="0">
                  <a:pos x="113" y="319"/>
                </a:cxn>
                <a:cxn ang="0">
                  <a:pos x="12" y="625"/>
                </a:cxn>
                <a:cxn ang="0">
                  <a:pos x="13" y="772"/>
                </a:cxn>
                <a:cxn ang="0">
                  <a:pos x="61" y="907"/>
                </a:cxn>
                <a:cxn ang="0">
                  <a:pos x="159" y="1190"/>
                </a:cxn>
                <a:cxn ang="0">
                  <a:pos x="172" y="1414"/>
                </a:cxn>
                <a:cxn ang="0">
                  <a:pos x="221" y="1268"/>
                </a:cxn>
                <a:cxn ang="0">
                  <a:pos x="215" y="1104"/>
                </a:cxn>
                <a:cxn ang="0">
                  <a:pos x="186" y="1037"/>
                </a:cxn>
                <a:cxn ang="0">
                  <a:pos x="171" y="962"/>
                </a:cxn>
                <a:cxn ang="0">
                  <a:pos x="109" y="812"/>
                </a:cxn>
                <a:cxn ang="0">
                  <a:pos x="58" y="678"/>
                </a:cxn>
                <a:cxn ang="0">
                  <a:pos x="74" y="514"/>
                </a:cxn>
                <a:cxn ang="0">
                  <a:pos x="140" y="392"/>
                </a:cxn>
                <a:cxn ang="0">
                  <a:pos x="182" y="231"/>
                </a:cxn>
                <a:cxn ang="0">
                  <a:pos x="179" y="0"/>
                </a:cxn>
              </a:cxnLst>
              <a:rect l="0" t="0" r="r" b="b"/>
              <a:pathLst>
                <a:path w="235" h="1414">
                  <a:moveTo>
                    <a:pt x="182" y="6"/>
                  </a:moveTo>
                  <a:cubicBezTo>
                    <a:pt x="187" y="55"/>
                    <a:pt x="160" y="106"/>
                    <a:pt x="153" y="153"/>
                  </a:cubicBezTo>
                  <a:cubicBezTo>
                    <a:pt x="143" y="209"/>
                    <a:pt x="124" y="263"/>
                    <a:pt x="113" y="319"/>
                  </a:cubicBezTo>
                  <a:cubicBezTo>
                    <a:pt x="94" y="425"/>
                    <a:pt x="35" y="523"/>
                    <a:pt x="12" y="625"/>
                  </a:cubicBezTo>
                  <a:cubicBezTo>
                    <a:pt x="0" y="678"/>
                    <a:pt x="0" y="720"/>
                    <a:pt x="13" y="772"/>
                  </a:cubicBezTo>
                  <a:cubicBezTo>
                    <a:pt x="24" y="821"/>
                    <a:pt x="44" y="860"/>
                    <a:pt x="61" y="907"/>
                  </a:cubicBezTo>
                  <a:cubicBezTo>
                    <a:pt x="92" y="1001"/>
                    <a:pt x="129" y="1095"/>
                    <a:pt x="159" y="1190"/>
                  </a:cubicBezTo>
                  <a:cubicBezTo>
                    <a:pt x="180" y="1256"/>
                    <a:pt x="174" y="1340"/>
                    <a:pt x="172" y="1414"/>
                  </a:cubicBezTo>
                  <a:cubicBezTo>
                    <a:pt x="227" y="1400"/>
                    <a:pt x="221" y="1312"/>
                    <a:pt x="221" y="1268"/>
                  </a:cubicBezTo>
                  <a:cubicBezTo>
                    <a:pt x="221" y="1215"/>
                    <a:pt x="235" y="1154"/>
                    <a:pt x="215" y="1104"/>
                  </a:cubicBezTo>
                  <a:cubicBezTo>
                    <a:pt x="207" y="1083"/>
                    <a:pt x="193" y="1060"/>
                    <a:pt x="186" y="1037"/>
                  </a:cubicBezTo>
                  <a:cubicBezTo>
                    <a:pt x="178" y="1012"/>
                    <a:pt x="179" y="986"/>
                    <a:pt x="171" y="962"/>
                  </a:cubicBezTo>
                  <a:cubicBezTo>
                    <a:pt x="154" y="910"/>
                    <a:pt x="129" y="862"/>
                    <a:pt x="109" y="812"/>
                  </a:cubicBezTo>
                  <a:cubicBezTo>
                    <a:pt x="92" y="767"/>
                    <a:pt x="67" y="724"/>
                    <a:pt x="58" y="678"/>
                  </a:cubicBezTo>
                  <a:cubicBezTo>
                    <a:pt x="47" y="622"/>
                    <a:pt x="65" y="567"/>
                    <a:pt x="74" y="514"/>
                  </a:cubicBezTo>
                  <a:cubicBezTo>
                    <a:pt x="82" y="461"/>
                    <a:pt x="109" y="435"/>
                    <a:pt x="140" y="392"/>
                  </a:cubicBezTo>
                  <a:cubicBezTo>
                    <a:pt x="173" y="346"/>
                    <a:pt x="182" y="291"/>
                    <a:pt x="182" y="231"/>
                  </a:cubicBezTo>
                  <a:cubicBezTo>
                    <a:pt x="182" y="161"/>
                    <a:pt x="203" y="66"/>
                    <a:pt x="179" y="0"/>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63" name="Freeform 446"/>
            <p:cNvSpPr>
              <a:spLocks/>
            </p:cNvSpPr>
            <p:nvPr/>
          </p:nvSpPr>
          <p:spPr bwMode="gray">
            <a:xfrm rot="152818">
              <a:off x="4621044" y="2761463"/>
              <a:ext cx="55250" cy="74912"/>
            </a:xfrm>
            <a:custGeom>
              <a:avLst/>
              <a:gdLst/>
              <a:ahLst/>
              <a:cxnLst>
                <a:cxn ang="0">
                  <a:pos x="2" y="150"/>
                </a:cxn>
                <a:cxn ang="0">
                  <a:pos x="74" y="85"/>
                </a:cxn>
                <a:cxn ang="0">
                  <a:pos x="0" y="0"/>
                </a:cxn>
                <a:cxn ang="0">
                  <a:pos x="58" y="46"/>
                </a:cxn>
                <a:cxn ang="0">
                  <a:pos x="119" y="97"/>
                </a:cxn>
                <a:cxn ang="0">
                  <a:pos x="5" y="156"/>
                </a:cxn>
              </a:cxnLst>
              <a:rect l="0" t="0" r="r" b="b"/>
              <a:pathLst>
                <a:path w="119" h="161">
                  <a:moveTo>
                    <a:pt x="2" y="150"/>
                  </a:moveTo>
                  <a:cubicBezTo>
                    <a:pt x="25" y="129"/>
                    <a:pt x="51" y="107"/>
                    <a:pt x="74" y="85"/>
                  </a:cubicBezTo>
                  <a:cubicBezTo>
                    <a:pt x="44" y="60"/>
                    <a:pt x="26" y="28"/>
                    <a:pt x="0" y="0"/>
                  </a:cubicBezTo>
                  <a:cubicBezTo>
                    <a:pt x="23" y="7"/>
                    <a:pt x="42" y="29"/>
                    <a:pt x="58" y="46"/>
                  </a:cubicBezTo>
                  <a:cubicBezTo>
                    <a:pt x="77" y="65"/>
                    <a:pt x="99" y="78"/>
                    <a:pt x="119" y="97"/>
                  </a:cubicBezTo>
                  <a:cubicBezTo>
                    <a:pt x="84" y="117"/>
                    <a:pt x="50" y="161"/>
                    <a:pt x="5" y="156"/>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64" name="Freeform 447"/>
            <p:cNvSpPr>
              <a:spLocks/>
            </p:cNvSpPr>
            <p:nvPr/>
          </p:nvSpPr>
          <p:spPr bwMode="gray">
            <a:xfrm rot="152818">
              <a:off x="4667957" y="2865076"/>
              <a:ext cx="53087" cy="510423"/>
            </a:xfrm>
            <a:custGeom>
              <a:avLst/>
              <a:gdLst/>
              <a:ahLst/>
              <a:cxnLst>
                <a:cxn ang="0">
                  <a:pos x="39" y="26"/>
                </a:cxn>
                <a:cxn ang="0">
                  <a:pos x="17" y="517"/>
                </a:cxn>
                <a:cxn ang="0">
                  <a:pos x="33" y="640"/>
                </a:cxn>
                <a:cxn ang="0">
                  <a:pos x="33" y="750"/>
                </a:cxn>
                <a:cxn ang="0">
                  <a:pos x="56" y="956"/>
                </a:cxn>
                <a:cxn ang="0">
                  <a:pos x="68" y="1099"/>
                </a:cxn>
                <a:cxn ang="0">
                  <a:pos x="62" y="927"/>
                </a:cxn>
                <a:cxn ang="0">
                  <a:pos x="72" y="657"/>
                </a:cxn>
                <a:cxn ang="0">
                  <a:pos x="104" y="443"/>
                </a:cxn>
                <a:cxn ang="0">
                  <a:pos x="111" y="250"/>
                </a:cxn>
                <a:cxn ang="0">
                  <a:pos x="104" y="294"/>
                </a:cxn>
                <a:cxn ang="0">
                  <a:pos x="36" y="209"/>
                </a:cxn>
                <a:cxn ang="0">
                  <a:pos x="33" y="0"/>
                </a:cxn>
              </a:cxnLst>
              <a:rect l="0" t="0" r="r" b="b"/>
              <a:pathLst>
                <a:path w="114" h="1099">
                  <a:moveTo>
                    <a:pt x="39" y="26"/>
                  </a:moveTo>
                  <a:cubicBezTo>
                    <a:pt x="39" y="191"/>
                    <a:pt x="0" y="352"/>
                    <a:pt x="17" y="517"/>
                  </a:cubicBezTo>
                  <a:cubicBezTo>
                    <a:pt x="21" y="560"/>
                    <a:pt x="33" y="597"/>
                    <a:pt x="33" y="640"/>
                  </a:cubicBezTo>
                  <a:cubicBezTo>
                    <a:pt x="33" y="677"/>
                    <a:pt x="32" y="713"/>
                    <a:pt x="33" y="750"/>
                  </a:cubicBezTo>
                  <a:cubicBezTo>
                    <a:pt x="33" y="819"/>
                    <a:pt x="52" y="886"/>
                    <a:pt x="56" y="956"/>
                  </a:cubicBezTo>
                  <a:cubicBezTo>
                    <a:pt x="58" y="1003"/>
                    <a:pt x="74" y="1054"/>
                    <a:pt x="68" y="1099"/>
                  </a:cubicBezTo>
                  <a:cubicBezTo>
                    <a:pt x="52" y="1054"/>
                    <a:pt x="61" y="978"/>
                    <a:pt x="62" y="927"/>
                  </a:cubicBezTo>
                  <a:cubicBezTo>
                    <a:pt x="63" y="838"/>
                    <a:pt x="72" y="748"/>
                    <a:pt x="72" y="657"/>
                  </a:cubicBezTo>
                  <a:cubicBezTo>
                    <a:pt x="72" y="584"/>
                    <a:pt x="93" y="515"/>
                    <a:pt x="104" y="443"/>
                  </a:cubicBezTo>
                  <a:cubicBezTo>
                    <a:pt x="113" y="379"/>
                    <a:pt x="111" y="314"/>
                    <a:pt x="111" y="250"/>
                  </a:cubicBezTo>
                  <a:cubicBezTo>
                    <a:pt x="114" y="265"/>
                    <a:pt x="110" y="281"/>
                    <a:pt x="104" y="294"/>
                  </a:cubicBezTo>
                  <a:cubicBezTo>
                    <a:pt x="45" y="295"/>
                    <a:pt x="44" y="260"/>
                    <a:pt x="36" y="209"/>
                  </a:cubicBezTo>
                  <a:cubicBezTo>
                    <a:pt x="26" y="142"/>
                    <a:pt x="33" y="69"/>
                    <a:pt x="33" y="0"/>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65" name="Freeform 448"/>
            <p:cNvSpPr>
              <a:spLocks/>
            </p:cNvSpPr>
            <p:nvPr/>
          </p:nvSpPr>
          <p:spPr bwMode="gray">
            <a:xfrm rot="152818">
              <a:off x="4670862" y="3246565"/>
              <a:ext cx="127213" cy="229061"/>
            </a:xfrm>
            <a:custGeom>
              <a:avLst/>
              <a:gdLst/>
              <a:ahLst/>
              <a:cxnLst>
                <a:cxn ang="0">
                  <a:pos x="40" y="410"/>
                </a:cxn>
                <a:cxn ang="0">
                  <a:pos x="124" y="472"/>
                </a:cxn>
                <a:cxn ang="0">
                  <a:pos x="244" y="449"/>
                </a:cxn>
                <a:cxn ang="0">
                  <a:pos x="173" y="459"/>
                </a:cxn>
                <a:cxn ang="0">
                  <a:pos x="121" y="433"/>
                </a:cxn>
                <a:cxn ang="0">
                  <a:pos x="66" y="351"/>
                </a:cxn>
                <a:cxn ang="0">
                  <a:pos x="119" y="276"/>
                </a:cxn>
                <a:cxn ang="0">
                  <a:pos x="109" y="176"/>
                </a:cxn>
                <a:cxn ang="0">
                  <a:pos x="274" y="225"/>
                </a:cxn>
                <a:cxn ang="0">
                  <a:pos x="167" y="178"/>
                </a:cxn>
                <a:cxn ang="0">
                  <a:pos x="157" y="116"/>
                </a:cxn>
                <a:cxn ang="0">
                  <a:pos x="190" y="93"/>
                </a:cxn>
                <a:cxn ang="0">
                  <a:pos x="167" y="27"/>
                </a:cxn>
                <a:cxn ang="0">
                  <a:pos x="69" y="3"/>
                </a:cxn>
                <a:cxn ang="0">
                  <a:pos x="85" y="93"/>
                </a:cxn>
                <a:cxn ang="0">
                  <a:pos x="66" y="240"/>
                </a:cxn>
                <a:cxn ang="0">
                  <a:pos x="34" y="345"/>
                </a:cxn>
                <a:cxn ang="0">
                  <a:pos x="27" y="397"/>
                </a:cxn>
                <a:cxn ang="0">
                  <a:pos x="10" y="432"/>
                </a:cxn>
                <a:cxn ang="0">
                  <a:pos x="0" y="433"/>
                </a:cxn>
              </a:cxnLst>
              <a:rect l="0" t="0" r="r" b="b"/>
              <a:pathLst>
                <a:path w="274" h="493">
                  <a:moveTo>
                    <a:pt x="40" y="410"/>
                  </a:moveTo>
                  <a:cubicBezTo>
                    <a:pt x="39" y="444"/>
                    <a:pt x="97" y="462"/>
                    <a:pt x="124" y="472"/>
                  </a:cubicBezTo>
                  <a:cubicBezTo>
                    <a:pt x="186" y="493"/>
                    <a:pt x="192" y="469"/>
                    <a:pt x="244" y="449"/>
                  </a:cubicBezTo>
                  <a:cubicBezTo>
                    <a:pt x="221" y="451"/>
                    <a:pt x="197" y="464"/>
                    <a:pt x="173" y="459"/>
                  </a:cubicBezTo>
                  <a:cubicBezTo>
                    <a:pt x="156" y="455"/>
                    <a:pt x="135" y="440"/>
                    <a:pt x="121" y="433"/>
                  </a:cubicBezTo>
                  <a:cubicBezTo>
                    <a:pt x="84" y="416"/>
                    <a:pt x="58" y="397"/>
                    <a:pt x="66" y="351"/>
                  </a:cubicBezTo>
                  <a:cubicBezTo>
                    <a:pt x="72" y="315"/>
                    <a:pt x="108" y="306"/>
                    <a:pt x="119" y="276"/>
                  </a:cubicBezTo>
                  <a:cubicBezTo>
                    <a:pt x="132" y="240"/>
                    <a:pt x="84" y="216"/>
                    <a:pt x="109" y="176"/>
                  </a:cubicBezTo>
                  <a:cubicBezTo>
                    <a:pt x="157" y="166"/>
                    <a:pt x="220" y="287"/>
                    <a:pt x="274" y="225"/>
                  </a:cubicBezTo>
                  <a:cubicBezTo>
                    <a:pt x="218" y="221"/>
                    <a:pt x="209" y="207"/>
                    <a:pt x="167" y="178"/>
                  </a:cubicBezTo>
                  <a:cubicBezTo>
                    <a:pt x="136" y="157"/>
                    <a:pt x="107" y="136"/>
                    <a:pt x="157" y="116"/>
                  </a:cubicBezTo>
                  <a:cubicBezTo>
                    <a:pt x="179" y="108"/>
                    <a:pt x="182" y="119"/>
                    <a:pt x="190" y="93"/>
                  </a:cubicBezTo>
                  <a:cubicBezTo>
                    <a:pt x="196" y="72"/>
                    <a:pt x="181" y="43"/>
                    <a:pt x="167" y="27"/>
                  </a:cubicBezTo>
                  <a:cubicBezTo>
                    <a:pt x="144" y="1"/>
                    <a:pt x="106" y="0"/>
                    <a:pt x="69" y="3"/>
                  </a:cubicBezTo>
                  <a:cubicBezTo>
                    <a:pt x="69" y="30"/>
                    <a:pt x="88" y="59"/>
                    <a:pt x="85" y="93"/>
                  </a:cubicBezTo>
                  <a:cubicBezTo>
                    <a:pt x="81" y="142"/>
                    <a:pt x="69" y="191"/>
                    <a:pt x="66" y="240"/>
                  </a:cubicBezTo>
                  <a:cubicBezTo>
                    <a:pt x="62" y="282"/>
                    <a:pt x="42" y="308"/>
                    <a:pt x="34" y="345"/>
                  </a:cubicBezTo>
                  <a:cubicBezTo>
                    <a:pt x="30" y="362"/>
                    <a:pt x="33" y="380"/>
                    <a:pt x="27" y="397"/>
                  </a:cubicBezTo>
                  <a:cubicBezTo>
                    <a:pt x="21" y="411"/>
                    <a:pt x="10" y="416"/>
                    <a:pt x="10" y="432"/>
                  </a:cubicBezTo>
                  <a:cubicBezTo>
                    <a:pt x="7" y="433"/>
                    <a:pt x="3" y="432"/>
                    <a:pt x="0" y="433"/>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66" name="Freeform 449"/>
            <p:cNvSpPr>
              <a:spLocks/>
            </p:cNvSpPr>
            <p:nvPr/>
          </p:nvSpPr>
          <p:spPr bwMode="gray">
            <a:xfrm rot="152818">
              <a:off x="4721271" y="2956340"/>
              <a:ext cx="82187" cy="258751"/>
            </a:xfrm>
            <a:custGeom>
              <a:avLst/>
              <a:gdLst/>
              <a:ahLst/>
              <a:cxnLst>
                <a:cxn ang="0">
                  <a:pos x="10" y="528"/>
                </a:cxn>
                <a:cxn ang="0">
                  <a:pos x="68" y="423"/>
                </a:cxn>
                <a:cxn ang="0">
                  <a:pos x="103" y="296"/>
                </a:cxn>
                <a:cxn ang="0">
                  <a:pos x="172" y="33"/>
                </a:cxn>
                <a:cxn ang="0">
                  <a:pos x="99" y="183"/>
                </a:cxn>
                <a:cxn ang="0">
                  <a:pos x="56" y="245"/>
                </a:cxn>
                <a:cxn ang="0">
                  <a:pos x="39" y="303"/>
                </a:cxn>
                <a:cxn ang="0">
                  <a:pos x="13" y="437"/>
                </a:cxn>
                <a:cxn ang="0">
                  <a:pos x="0" y="557"/>
                </a:cxn>
              </a:cxnLst>
              <a:rect l="0" t="0" r="r" b="b"/>
              <a:pathLst>
                <a:path w="177" h="557">
                  <a:moveTo>
                    <a:pt x="10" y="528"/>
                  </a:moveTo>
                  <a:cubicBezTo>
                    <a:pt x="74" y="523"/>
                    <a:pt x="68" y="471"/>
                    <a:pt x="68" y="423"/>
                  </a:cubicBezTo>
                  <a:cubicBezTo>
                    <a:pt x="68" y="368"/>
                    <a:pt x="76" y="340"/>
                    <a:pt x="103" y="296"/>
                  </a:cubicBezTo>
                  <a:cubicBezTo>
                    <a:pt x="148" y="219"/>
                    <a:pt x="177" y="126"/>
                    <a:pt x="172" y="33"/>
                  </a:cubicBezTo>
                  <a:cubicBezTo>
                    <a:pt x="135" y="0"/>
                    <a:pt x="113" y="155"/>
                    <a:pt x="99" y="183"/>
                  </a:cubicBezTo>
                  <a:cubicBezTo>
                    <a:pt x="88" y="204"/>
                    <a:pt x="68" y="225"/>
                    <a:pt x="56" y="245"/>
                  </a:cubicBezTo>
                  <a:cubicBezTo>
                    <a:pt x="45" y="264"/>
                    <a:pt x="45" y="281"/>
                    <a:pt x="39" y="303"/>
                  </a:cubicBezTo>
                  <a:cubicBezTo>
                    <a:pt x="27" y="349"/>
                    <a:pt x="13" y="388"/>
                    <a:pt x="13" y="437"/>
                  </a:cubicBezTo>
                  <a:cubicBezTo>
                    <a:pt x="13" y="481"/>
                    <a:pt x="8" y="518"/>
                    <a:pt x="0" y="557"/>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67" name="Freeform 450"/>
            <p:cNvSpPr>
              <a:spLocks/>
            </p:cNvSpPr>
            <p:nvPr/>
          </p:nvSpPr>
          <p:spPr bwMode="gray">
            <a:xfrm rot="152818">
              <a:off x="4813296" y="3273409"/>
              <a:ext cx="26150" cy="78451"/>
            </a:xfrm>
            <a:custGeom>
              <a:avLst/>
              <a:gdLst/>
              <a:ahLst/>
              <a:cxnLst>
                <a:cxn ang="0">
                  <a:pos x="25" y="5"/>
                </a:cxn>
                <a:cxn ang="0">
                  <a:pos x="43" y="94"/>
                </a:cxn>
                <a:cxn ang="0">
                  <a:pos x="3" y="169"/>
                </a:cxn>
                <a:cxn ang="0">
                  <a:pos x="34" y="0"/>
                </a:cxn>
                <a:cxn ang="0">
                  <a:pos x="41" y="57"/>
                </a:cxn>
              </a:cxnLst>
              <a:rect l="0" t="0" r="r" b="b"/>
              <a:pathLst>
                <a:path w="56" h="169">
                  <a:moveTo>
                    <a:pt x="25" y="5"/>
                  </a:moveTo>
                  <a:cubicBezTo>
                    <a:pt x="23" y="34"/>
                    <a:pt x="37" y="68"/>
                    <a:pt x="43" y="94"/>
                  </a:cubicBezTo>
                  <a:cubicBezTo>
                    <a:pt x="56" y="144"/>
                    <a:pt x="54" y="156"/>
                    <a:pt x="3" y="169"/>
                  </a:cubicBezTo>
                  <a:cubicBezTo>
                    <a:pt x="55" y="116"/>
                    <a:pt x="0" y="62"/>
                    <a:pt x="34" y="0"/>
                  </a:cubicBezTo>
                  <a:cubicBezTo>
                    <a:pt x="35" y="19"/>
                    <a:pt x="31" y="43"/>
                    <a:pt x="41" y="57"/>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68" name="Freeform 451"/>
            <p:cNvSpPr>
              <a:spLocks/>
            </p:cNvSpPr>
            <p:nvPr/>
          </p:nvSpPr>
          <p:spPr bwMode="gray">
            <a:xfrm rot="152818">
              <a:off x="4677965" y="3463043"/>
              <a:ext cx="125246" cy="43060"/>
            </a:xfrm>
            <a:custGeom>
              <a:avLst/>
              <a:gdLst/>
              <a:ahLst/>
              <a:cxnLst>
                <a:cxn ang="0">
                  <a:pos x="55" y="36"/>
                </a:cxn>
                <a:cxn ang="0">
                  <a:pos x="10" y="32"/>
                </a:cxn>
                <a:cxn ang="0">
                  <a:pos x="0" y="4"/>
                </a:cxn>
                <a:cxn ang="0">
                  <a:pos x="123" y="30"/>
                </a:cxn>
                <a:cxn ang="0">
                  <a:pos x="260" y="33"/>
                </a:cxn>
                <a:cxn ang="0">
                  <a:pos x="169" y="62"/>
                </a:cxn>
                <a:cxn ang="0">
                  <a:pos x="48" y="36"/>
                </a:cxn>
              </a:cxnLst>
              <a:rect l="0" t="0" r="r" b="b"/>
              <a:pathLst>
                <a:path w="270" h="93">
                  <a:moveTo>
                    <a:pt x="55" y="36"/>
                  </a:moveTo>
                  <a:cubicBezTo>
                    <a:pt x="39" y="38"/>
                    <a:pt x="25" y="34"/>
                    <a:pt x="10" y="32"/>
                  </a:cubicBezTo>
                  <a:cubicBezTo>
                    <a:pt x="2" y="23"/>
                    <a:pt x="0" y="16"/>
                    <a:pt x="0" y="4"/>
                  </a:cubicBezTo>
                  <a:cubicBezTo>
                    <a:pt x="42" y="0"/>
                    <a:pt x="82" y="26"/>
                    <a:pt x="123" y="30"/>
                  </a:cubicBezTo>
                  <a:cubicBezTo>
                    <a:pt x="167" y="33"/>
                    <a:pt x="215" y="31"/>
                    <a:pt x="260" y="33"/>
                  </a:cubicBezTo>
                  <a:cubicBezTo>
                    <a:pt x="270" y="93"/>
                    <a:pt x="201" y="75"/>
                    <a:pt x="169" y="62"/>
                  </a:cubicBezTo>
                  <a:cubicBezTo>
                    <a:pt x="128" y="47"/>
                    <a:pt x="89" y="47"/>
                    <a:pt x="48" y="36"/>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69" name="Freeform 452"/>
            <p:cNvSpPr>
              <a:spLocks/>
            </p:cNvSpPr>
            <p:nvPr/>
          </p:nvSpPr>
          <p:spPr bwMode="gray">
            <a:xfrm rot="152818">
              <a:off x="4729326" y="2847985"/>
              <a:ext cx="44043" cy="236336"/>
            </a:xfrm>
            <a:custGeom>
              <a:avLst/>
              <a:gdLst/>
              <a:ahLst/>
              <a:cxnLst>
                <a:cxn ang="0">
                  <a:pos x="60" y="135"/>
                </a:cxn>
                <a:cxn ang="0">
                  <a:pos x="36" y="251"/>
                </a:cxn>
                <a:cxn ang="0">
                  <a:pos x="26" y="385"/>
                </a:cxn>
                <a:cxn ang="0">
                  <a:pos x="17" y="509"/>
                </a:cxn>
                <a:cxn ang="0">
                  <a:pos x="17" y="411"/>
                </a:cxn>
                <a:cxn ang="0">
                  <a:pos x="27" y="301"/>
                </a:cxn>
                <a:cxn ang="0">
                  <a:pos x="36" y="183"/>
                </a:cxn>
                <a:cxn ang="0">
                  <a:pos x="95" y="0"/>
                </a:cxn>
                <a:cxn ang="0">
                  <a:pos x="60" y="135"/>
                </a:cxn>
              </a:cxnLst>
              <a:rect l="0" t="0" r="r" b="b"/>
              <a:pathLst>
                <a:path w="95" h="509">
                  <a:moveTo>
                    <a:pt x="60" y="135"/>
                  </a:moveTo>
                  <a:cubicBezTo>
                    <a:pt x="52" y="173"/>
                    <a:pt x="44" y="211"/>
                    <a:pt x="36" y="251"/>
                  </a:cubicBezTo>
                  <a:cubicBezTo>
                    <a:pt x="28" y="296"/>
                    <a:pt x="30" y="339"/>
                    <a:pt x="26" y="385"/>
                  </a:cubicBezTo>
                  <a:cubicBezTo>
                    <a:pt x="22" y="420"/>
                    <a:pt x="29" y="479"/>
                    <a:pt x="17" y="509"/>
                  </a:cubicBezTo>
                  <a:cubicBezTo>
                    <a:pt x="0" y="486"/>
                    <a:pt x="13" y="438"/>
                    <a:pt x="17" y="411"/>
                  </a:cubicBezTo>
                  <a:cubicBezTo>
                    <a:pt x="23" y="375"/>
                    <a:pt x="22" y="337"/>
                    <a:pt x="27" y="301"/>
                  </a:cubicBezTo>
                  <a:cubicBezTo>
                    <a:pt x="33" y="263"/>
                    <a:pt x="36" y="224"/>
                    <a:pt x="36" y="183"/>
                  </a:cubicBezTo>
                  <a:cubicBezTo>
                    <a:pt x="36" y="118"/>
                    <a:pt x="59" y="51"/>
                    <a:pt x="95" y="0"/>
                  </a:cubicBezTo>
                  <a:cubicBezTo>
                    <a:pt x="91" y="46"/>
                    <a:pt x="69" y="89"/>
                    <a:pt x="60" y="135"/>
                  </a:cubicBezTo>
                  <a:close/>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70" name="Freeform 453"/>
            <p:cNvSpPr>
              <a:spLocks/>
            </p:cNvSpPr>
            <p:nvPr/>
          </p:nvSpPr>
          <p:spPr bwMode="gray">
            <a:xfrm rot="152818">
              <a:off x="4659983" y="3508678"/>
              <a:ext cx="106371" cy="69603"/>
            </a:xfrm>
            <a:custGeom>
              <a:avLst/>
              <a:gdLst/>
              <a:ahLst/>
              <a:cxnLst>
                <a:cxn ang="0">
                  <a:pos x="0" y="0"/>
                </a:cxn>
                <a:cxn ang="0">
                  <a:pos x="75" y="95"/>
                </a:cxn>
                <a:cxn ang="0">
                  <a:pos x="151" y="80"/>
                </a:cxn>
                <a:cxn ang="0">
                  <a:pos x="167" y="15"/>
                </a:cxn>
                <a:cxn ang="0">
                  <a:pos x="170" y="108"/>
                </a:cxn>
                <a:cxn ang="0">
                  <a:pos x="30" y="137"/>
                </a:cxn>
                <a:cxn ang="0">
                  <a:pos x="0" y="0"/>
                </a:cxn>
              </a:cxnLst>
              <a:rect l="0" t="0" r="r" b="b"/>
              <a:pathLst>
                <a:path w="229" h="150">
                  <a:moveTo>
                    <a:pt x="0" y="0"/>
                  </a:moveTo>
                  <a:cubicBezTo>
                    <a:pt x="45" y="13"/>
                    <a:pt x="37" y="81"/>
                    <a:pt x="75" y="95"/>
                  </a:cubicBezTo>
                  <a:cubicBezTo>
                    <a:pt x="95" y="103"/>
                    <a:pt x="136" y="91"/>
                    <a:pt x="151" y="80"/>
                  </a:cubicBezTo>
                  <a:cubicBezTo>
                    <a:pt x="172" y="62"/>
                    <a:pt x="165" y="39"/>
                    <a:pt x="167" y="15"/>
                  </a:cubicBezTo>
                  <a:cubicBezTo>
                    <a:pt x="202" y="40"/>
                    <a:pt x="229" y="100"/>
                    <a:pt x="170" y="108"/>
                  </a:cubicBezTo>
                  <a:cubicBezTo>
                    <a:pt x="127" y="114"/>
                    <a:pt x="69" y="150"/>
                    <a:pt x="30" y="137"/>
                  </a:cubicBezTo>
                  <a:cubicBezTo>
                    <a:pt x="12" y="87"/>
                    <a:pt x="0" y="54"/>
                    <a:pt x="0" y="0"/>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71" name="Freeform 454"/>
            <p:cNvSpPr>
              <a:spLocks/>
            </p:cNvSpPr>
            <p:nvPr/>
          </p:nvSpPr>
          <p:spPr bwMode="gray">
            <a:xfrm rot="152818">
              <a:off x="4621352" y="2831165"/>
              <a:ext cx="48368" cy="18875"/>
            </a:xfrm>
            <a:custGeom>
              <a:avLst/>
              <a:gdLst/>
              <a:ahLst/>
              <a:cxnLst>
                <a:cxn ang="0">
                  <a:pos x="6" y="6"/>
                </a:cxn>
                <a:cxn ang="0">
                  <a:pos x="104" y="38"/>
                </a:cxn>
                <a:cxn ang="0">
                  <a:pos x="0" y="0"/>
                </a:cxn>
              </a:cxnLst>
              <a:rect l="0" t="0" r="r" b="b"/>
              <a:pathLst>
                <a:path w="104" h="41">
                  <a:moveTo>
                    <a:pt x="6" y="6"/>
                  </a:moveTo>
                  <a:cubicBezTo>
                    <a:pt x="44" y="26"/>
                    <a:pt x="69" y="33"/>
                    <a:pt x="104" y="38"/>
                  </a:cubicBezTo>
                  <a:cubicBezTo>
                    <a:pt x="74" y="41"/>
                    <a:pt x="9" y="19"/>
                    <a:pt x="0" y="0"/>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72" name="Freeform 455"/>
            <p:cNvSpPr>
              <a:spLocks/>
            </p:cNvSpPr>
            <p:nvPr/>
          </p:nvSpPr>
          <p:spPr bwMode="gray">
            <a:xfrm rot="152818">
              <a:off x="4220040" y="2769661"/>
              <a:ext cx="111876" cy="426860"/>
            </a:xfrm>
            <a:custGeom>
              <a:avLst/>
              <a:gdLst/>
              <a:ahLst/>
              <a:cxnLst>
                <a:cxn ang="0">
                  <a:pos x="113" y="15"/>
                </a:cxn>
                <a:cxn ang="0">
                  <a:pos x="54" y="101"/>
                </a:cxn>
                <a:cxn ang="0">
                  <a:pos x="94" y="129"/>
                </a:cxn>
                <a:cxn ang="0">
                  <a:pos x="129" y="171"/>
                </a:cxn>
                <a:cxn ang="0">
                  <a:pos x="22" y="186"/>
                </a:cxn>
                <a:cxn ang="0">
                  <a:pos x="54" y="374"/>
                </a:cxn>
                <a:cxn ang="0">
                  <a:pos x="106" y="540"/>
                </a:cxn>
                <a:cxn ang="0">
                  <a:pos x="187" y="685"/>
                </a:cxn>
                <a:cxn ang="0">
                  <a:pos x="236" y="831"/>
                </a:cxn>
                <a:cxn ang="0">
                  <a:pos x="211" y="919"/>
                </a:cxn>
                <a:cxn ang="0">
                  <a:pos x="193" y="763"/>
                </a:cxn>
                <a:cxn ang="0">
                  <a:pos x="136" y="634"/>
                </a:cxn>
                <a:cxn ang="0">
                  <a:pos x="41" y="355"/>
                </a:cxn>
                <a:cxn ang="0">
                  <a:pos x="9" y="166"/>
                </a:cxn>
                <a:cxn ang="0">
                  <a:pos x="106" y="175"/>
                </a:cxn>
                <a:cxn ang="0">
                  <a:pos x="24" y="100"/>
                </a:cxn>
                <a:cxn ang="0">
                  <a:pos x="112" y="0"/>
                </a:cxn>
                <a:cxn ang="0">
                  <a:pos x="54" y="110"/>
                </a:cxn>
              </a:cxnLst>
              <a:rect l="0" t="0" r="r" b="b"/>
              <a:pathLst>
                <a:path w="241" h="919">
                  <a:moveTo>
                    <a:pt x="113" y="15"/>
                  </a:moveTo>
                  <a:cubicBezTo>
                    <a:pt x="116" y="41"/>
                    <a:pt x="76" y="89"/>
                    <a:pt x="54" y="101"/>
                  </a:cubicBezTo>
                  <a:cubicBezTo>
                    <a:pt x="60" y="116"/>
                    <a:pt x="81" y="117"/>
                    <a:pt x="94" y="129"/>
                  </a:cubicBezTo>
                  <a:cubicBezTo>
                    <a:pt x="108" y="141"/>
                    <a:pt x="113" y="162"/>
                    <a:pt x="129" y="171"/>
                  </a:cubicBezTo>
                  <a:cubicBezTo>
                    <a:pt x="96" y="186"/>
                    <a:pt x="58" y="182"/>
                    <a:pt x="22" y="186"/>
                  </a:cubicBezTo>
                  <a:cubicBezTo>
                    <a:pt x="18" y="259"/>
                    <a:pt x="37" y="306"/>
                    <a:pt x="54" y="374"/>
                  </a:cubicBezTo>
                  <a:cubicBezTo>
                    <a:pt x="68" y="431"/>
                    <a:pt x="81" y="488"/>
                    <a:pt x="106" y="540"/>
                  </a:cubicBezTo>
                  <a:cubicBezTo>
                    <a:pt x="130" y="590"/>
                    <a:pt x="166" y="632"/>
                    <a:pt x="187" y="685"/>
                  </a:cubicBezTo>
                  <a:cubicBezTo>
                    <a:pt x="205" y="732"/>
                    <a:pt x="228" y="780"/>
                    <a:pt x="236" y="831"/>
                  </a:cubicBezTo>
                  <a:cubicBezTo>
                    <a:pt x="241" y="862"/>
                    <a:pt x="237" y="899"/>
                    <a:pt x="211" y="919"/>
                  </a:cubicBezTo>
                  <a:cubicBezTo>
                    <a:pt x="207" y="860"/>
                    <a:pt x="214" y="817"/>
                    <a:pt x="193" y="763"/>
                  </a:cubicBezTo>
                  <a:cubicBezTo>
                    <a:pt x="177" y="721"/>
                    <a:pt x="155" y="678"/>
                    <a:pt x="136" y="634"/>
                  </a:cubicBezTo>
                  <a:cubicBezTo>
                    <a:pt x="98" y="543"/>
                    <a:pt x="56" y="451"/>
                    <a:pt x="41" y="355"/>
                  </a:cubicBezTo>
                  <a:cubicBezTo>
                    <a:pt x="31" y="297"/>
                    <a:pt x="0" y="226"/>
                    <a:pt x="9" y="166"/>
                  </a:cubicBezTo>
                  <a:cubicBezTo>
                    <a:pt x="42" y="164"/>
                    <a:pt x="75" y="180"/>
                    <a:pt x="106" y="175"/>
                  </a:cubicBezTo>
                  <a:cubicBezTo>
                    <a:pt x="99" y="141"/>
                    <a:pt x="25" y="130"/>
                    <a:pt x="24" y="100"/>
                  </a:cubicBezTo>
                  <a:cubicBezTo>
                    <a:pt x="24" y="77"/>
                    <a:pt x="91" y="6"/>
                    <a:pt x="112" y="0"/>
                  </a:cubicBezTo>
                  <a:cubicBezTo>
                    <a:pt x="98" y="36"/>
                    <a:pt x="69" y="74"/>
                    <a:pt x="54" y="110"/>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73" name="Freeform 456"/>
            <p:cNvSpPr>
              <a:spLocks/>
            </p:cNvSpPr>
            <p:nvPr/>
          </p:nvSpPr>
          <p:spPr bwMode="gray">
            <a:xfrm rot="152818">
              <a:off x="4040176" y="2837410"/>
              <a:ext cx="184822" cy="681285"/>
            </a:xfrm>
            <a:custGeom>
              <a:avLst/>
              <a:gdLst/>
              <a:ahLst/>
              <a:cxnLst>
                <a:cxn ang="0">
                  <a:pos x="246" y="894"/>
                </a:cxn>
                <a:cxn ang="0">
                  <a:pos x="78" y="946"/>
                </a:cxn>
                <a:cxn ang="0">
                  <a:pos x="44" y="1005"/>
                </a:cxn>
                <a:cxn ang="0">
                  <a:pos x="124" y="1031"/>
                </a:cxn>
                <a:cxn ang="0">
                  <a:pos x="74" y="973"/>
                </a:cxn>
                <a:cxn ang="0">
                  <a:pos x="128" y="983"/>
                </a:cxn>
                <a:cxn ang="0">
                  <a:pos x="184" y="965"/>
                </a:cxn>
                <a:cxn ang="0">
                  <a:pos x="191" y="998"/>
                </a:cxn>
                <a:cxn ang="0">
                  <a:pos x="236" y="992"/>
                </a:cxn>
                <a:cxn ang="0">
                  <a:pos x="234" y="1083"/>
                </a:cxn>
                <a:cxn ang="0">
                  <a:pos x="262" y="1168"/>
                </a:cxn>
                <a:cxn ang="0">
                  <a:pos x="203" y="1242"/>
                </a:cxn>
                <a:cxn ang="0">
                  <a:pos x="268" y="1259"/>
                </a:cxn>
                <a:cxn ang="0">
                  <a:pos x="295" y="1316"/>
                </a:cxn>
                <a:cxn ang="0">
                  <a:pos x="291" y="1359"/>
                </a:cxn>
                <a:cxn ang="0">
                  <a:pos x="304" y="1439"/>
                </a:cxn>
                <a:cxn ang="0">
                  <a:pos x="386" y="1432"/>
                </a:cxn>
                <a:cxn ang="0">
                  <a:pos x="392" y="1361"/>
                </a:cxn>
                <a:cxn ang="0">
                  <a:pos x="302" y="1190"/>
                </a:cxn>
                <a:cxn ang="0">
                  <a:pos x="262" y="988"/>
                </a:cxn>
                <a:cxn ang="0">
                  <a:pos x="259" y="766"/>
                </a:cxn>
                <a:cxn ang="0">
                  <a:pos x="239" y="541"/>
                </a:cxn>
                <a:cxn ang="0">
                  <a:pos x="239" y="381"/>
                </a:cxn>
                <a:cxn ang="0">
                  <a:pos x="204" y="267"/>
                </a:cxn>
                <a:cxn ang="0">
                  <a:pos x="161" y="146"/>
                </a:cxn>
                <a:cxn ang="0">
                  <a:pos x="145" y="0"/>
                </a:cxn>
                <a:cxn ang="0">
                  <a:pos x="170" y="245"/>
                </a:cxn>
                <a:cxn ang="0">
                  <a:pos x="193" y="375"/>
                </a:cxn>
                <a:cxn ang="0">
                  <a:pos x="209" y="476"/>
                </a:cxn>
                <a:cxn ang="0">
                  <a:pos x="184" y="477"/>
                </a:cxn>
                <a:cxn ang="0">
                  <a:pos x="217" y="583"/>
                </a:cxn>
                <a:cxn ang="0">
                  <a:pos x="226" y="708"/>
                </a:cxn>
                <a:cxn ang="0">
                  <a:pos x="249" y="819"/>
                </a:cxn>
                <a:cxn ang="0">
                  <a:pos x="252" y="903"/>
                </a:cxn>
              </a:cxnLst>
              <a:rect l="0" t="0" r="r" b="b"/>
              <a:pathLst>
                <a:path w="398" h="1467">
                  <a:moveTo>
                    <a:pt x="246" y="894"/>
                  </a:moveTo>
                  <a:cubicBezTo>
                    <a:pt x="249" y="955"/>
                    <a:pt x="115" y="932"/>
                    <a:pt x="78" y="946"/>
                  </a:cubicBezTo>
                  <a:cubicBezTo>
                    <a:pt x="50" y="957"/>
                    <a:pt x="0" y="986"/>
                    <a:pt x="44" y="1005"/>
                  </a:cubicBezTo>
                  <a:cubicBezTo>
                    <a:pt x="71" y="1016"/>
                    <a:pt x="102" y="1008"/>
                    <a:pt x="124" y="1031"/>
                  </a:cubicBezTo>
                  <a:cubicBezTo>
                    <a:pt x="119" y="1009"/>
                    <a:pt x="55" y="994"/>
                    <a:pt x="74" y="973"/>
                  </a:cubicBezTo>
                  <a:cubicBezTo>
                    <a:pt x="89" y="955"/>
                    <a:pt x="115" y="980"/>
                    <a:pt x="128" y="983"/>
                  </a:cubicBezTo>
                  <a:cubicBezTo>
                    <a:pt x="152" y="987"/>
                    <a:pt x="163" y="976"/>
                    <a:pt x="184" y="965"/>
                  </a:cubicBezTo>
                  <a:cubicBezTo>
                    <a:pt x="191" y="973"/>
                    <a:pt x="192" y="986"/>
                    <a:pt x="191" y="998"/>
                  </a:cubicBezTo>
                  <a:cubicBezTo>
                    <a:pt x="205" y="995"/>
                    <a:pt x="219" y="989"/>
                    <a:pt x="236" y="992"/>
                  </a:cubicBezTo>
                  <a:cubicBezTo>
                    <a:pt x="238" y="1036"/>
                    <a:pt x="205" y="1048"/>
                    <a:pt x="234" y="1083"/>
                  </a:cubicBezTo>
                  <a:cubicBezTo>
                    <a:pt x="257" y="1110"/>
                    <a:pt x="271" y="1125"/>
                    <a:pt x="262" y="1168"/>
                  </a:cubicBezTo>
                  <a:cubicBezTo>
                    <a:pt x="254" y="1208"/>
                    <a:pt x="214" y="1200"/>
                    <a:pt x="203" y="1242"/>
                  </a:cubicBezTo>
                  <a:cubicBezTo>
                    <a:pt x="188" y="1298"/>
                    <a:pt x="235" y="1264"/>
                    <a:pt x="268" y="1259"/>
                  </a:cubicBezTo>
                  <a:cubicBezTo>
                    <a:pt x="271" y="1285"/>
                    <a:pt x="284" y="1295"/>
                    <a:pt x="295" y="1316"/>
                  </a:cubicBezTo>
                  <a:cubicBezTo>
                    <a:pt x="309" y="1343"/>
                    <a:pt x="302" y="1341"/>
                    <a:pt x="291" y="1359"/>
                  </a:cubicBezTo>
                  <a:cubicBezTo>
                    <a:pt x="278" y="1381"/>
                    <a:pt x="247" y="1439"/>
                    <a:pt x="304" y="1439"/>
                  </a:cubicBezTo>
                  <a:cubicBezTo>
                    <a:pt x="319" y="1467"/>
                    <a:pt x="369" y="1455"/>
                    <a:pt x="386" y="1432"/>
                  </a:cubicBezTo>
                  <a:cubicBezTo>
                    <a:pt x="398" y="1416"/>
                    <a:pt x="394" y="1386"/>
                    <a:pt x="392" y="1361"/>
                  </a:cubicBezTo>
                  <a:cubicBezTo>
                    <a:pt x="338" y="1323"/>
                    <a:pt x="318" y="1253"/>
                    <a:pt x="302" y="1190"/>
                  </a:cubicBezTo>
                  <a:cubicBezTo>
                    <a:pt x="285" y="1123"/>
                    <a:pt x="264" y="1060"/>
                    <a:pt x="262" y="988"/>
                  </a:cubicBezTo>
                  <a:cubicBezTo>
                    <a:pt x="261" y="914"/>
                    <a:pt x="266" y="842"/>
                    <a:pt x="259" y="766"/>
                  </a:cubicBezTo>
                  <a:cubicBezTo>
                    <a:pt x="252" y="690"/>
                    <a:pt x="239" y="619"/>
                    <a:pt x="239" y="541"/>
                  </a:cubicBezTo>
                  <a:cubicBezTo>
                    <a:pt x="239" y="491"/>
                    <a:pt x="249" y="430"/>
                    <a:pt x="239" y="381"/>
                  </a:cubicBezTo>
                  <a:cubicBezTo>
                    <a:pt x="232" y="345"/>
                    <a:pt x="215" y="303"/>
                    <a:pt x="204" y="267"/>
                  </a:cubicBezTo>
                  <a:cubicBezTo>
                    <a:pt x="191" y="227"/>
                    <a:pt x="171" y="188"/>
                    <a:pt x="161" y="146"/>
                  </a:cubicBezTo>
                  <a:cubicBezTo>
                    <a:pt x="151" y="101"/>
                    <a:pt x="158" y="42"/>
                    <a:pt x="145" y="0"/>
                  </a:cubicBezTo>
                  <a:cubicBezTo>
                    <a:pt x="136" y="85"/>
                    <a:pt x="159" y="162"/>
                    <a:pt x="170" y="245"/>
                  </a:cubicBezTo>
                  <a:cubicBezTo>
                    <a:pt x="176" y="290"/>
                    <a:pt x="181" y="331"/>
                    <a:pt x="193" y="375"/>
                  </a:cubicBezTo>
                  <a:cubicBezTo>
                    <a:pt x="200" y="404"/>
                    <a:pt x="215" y="446"/>
                    <a:pt x="209" y="476"/>
                  </a:cubicBezTo>
                  <a:cubicBezTo>
                    <a:pt x="202" y="474"/>
                    <a:pt x="192" y="478"/>
                    <a:pt x="184" y="477"/>
                  </a:cubicBezTo>
                  <a:cubicBezTo>
                    <a:pt x="178" y="514"/>
                    <a:pt x="208" y="549"/>
                    <a:pt x="217" y="583"/>
                  </a:cubicBezTo>
                  <a:cubicBezTo>
                    <a:pt x="229" y="624"/>
                    <a:pt x="224" y="664"/>
                    <a:pt x="226" y="708"/>
                  </a:cubicBezTo>
                  <a:cubicBezTo>
                    <a:pt x="228" y="743"/>
                    <a:pt x="257" y="784"/>
                    <a:pt x="249" y="819"/>
                  </a:cubicBezTo>
                  <a:cubicBezTo>
                    <a:pt x="241" y="858"/>
                    <a:pt x="217" y="866"/>
                    <a:pt x="252" y="903"/>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74" name="Freeform 457"/>
            <p:cNvSpPr>
              <a:spLocks/>
            </p:cNvSpPr>
            <p:nvPr/>
          </p:nvSpPr>
          <p:spPr bwMode="gray">
            <a:xfrm rot="152818">
              <a:off x="4145210" y="2936722"/>
              <a:ext cx="74715" cy="403463"/>
            </a:xfrm>
            <a:custGeom>
              <a:avLst/>
              <a:gdLst/>
              <a:ahLst/>
              <a:cxnLst>
                <a:cxn ang="0">
                  <a:pos x="109" y="97"/>
                </a:cxn>
                <a:cxn ang="0">
                  <a:pos x="99" y="300"/>
                </a:cxn>
                <a:cxn ang="0">
                  <a:pos x="147" y="502"/>
                </a:cxn>
                <a:cxn ang="0">
                  <a:pos x="137" y="717"/>
                </a:cxn>
                <a:cxn ang="0">
                  <a:pos x="79" y="869"/>
                </a:cxn>
                <a:cxn ang="0">
                  <a:pos x="109" y="635"/>
                </a:cxn>
                <a:cxn ang="0">
                  <a:pos x="89" y="394"/>
                </a:cxn>
                <a:cxn ang="0">
                  <a:pos x="102" y="20"/>
                </a:cxn>
                <a:cxn ang="0">
                  <a:pos x="92" y="176"/>
                </a:cxn>
              </a:cxnLst>
              <a:rect l="0" t="0" r="r" b="b"/>
              <a:pathLst>
                <a:path w="161" h="869">
                  <a:moveTo>
                    <a:pt x="109" y="97"/>
                  </a:moveTo>
                  <a:cubicBezTo>
                    <a:pt x="112" y="164"/>
                    <a:pt x="92" y="231"/>
                    <a:pt x="99" y="300"/>
                  </a:cubicBezTo>
                  <a:cubicBezTo>
                    <a:pt x="105" y="367"/>
                    <a:pt x="139" y="433"/>
                    <a:pt x="147" y="502"/>
                  </a:cubicBezTo>
                  <a:cubicBezTo>
                    <a:pt x="155" y="573"/>
                    <a:pt x="161" y="650"/>
                    <a:pt x="137" y="717"/>
                  </a:cubicBezTo>
                  <a:cubicBezTo>
                    <a:pt x="119" y="768"/>
                    <a:pt x="100" y="822"/>
                    <a:pt x="79" y="869"/>
                  </a:cubicBezTo>
                  <a:cubicBezTo>
                    <a:pt x="80" y="790"/>
                    <a:pt x="108" y="715"/>
                    <a:pt x="109" y="635"/>
                  </a:cubicBezTo>
                  <a:cubicBezTo>
                    <a:pt x="109" y="552"/>
                    <a:pt x="108" y="472"/>
                    <a:pt x="89" y="394"/>
                  </a:cubicBezTo>
                  <a:cubicBezTo>
                    <a:pt x="77" y="344"/>
                    <a:pt x="0" y="0"/>
                    <a:pt x="102" y="20"/>
                  </a:cubicBezTo>
                  <a:cubicBezTo>
                    <a:pt x="115" y="68"/>
                    <a:pt x="92" y="125"/>
                    <a:pt x="92" y="176"/>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75" name="Freeform 458"/>
            <p:cNvSpPr>
              <a:spLocks/>
            </p:cNvSpPr>
            <p:nvPr/>
          </p:nvSpPr>
          <p:spPr bwMode="gray">
            <a:xfrm rot="152818">
              <a:off x="4052916" y="3222214"/>
              <a:ext cx="86906" cy="26937"/>
            </a:xfrm>
            <a:custGeom>
              <a:avLst/>
              <a:gdLst/>
              <a:ahLst/>
              <a:cxnLst>
                <a:cxn ang="0">
                  <a:pos x="174" y="58"/>
                </a:cxn>
                <a:cxn ang="0">
                  <a:pos x="105" y="26"/>
                </a:cxn>
                <a:cxn ang="0">
                  <a:pos x="8" y="35"/>
                </a:cxn>
                <a:cxn ang="0">
                  <a:pos x="108" y="6"/>
                </a:cxn>
                <a:cxn ang="0">
                  <a:pos x="187" y="55"/>
                </a:cxn>
              </a:cxnLst>
              <a:rect l="0" t="0" r="r" b="b"/>
              <a:pathLst>
                <a:path w="187" h="58">
                  <a:moveTo>
                    <a:pt x="174" y="58"/>
                  </a:moveTo>
                  <a:cubicBezTo>
                    <a:pt x="176" y="32"/>
                    <a:pt x="125" y="23"/>
                    <a:pt x="105" y="26"/>
                  </a:cubicBezTo>
                  <a:cubicBezTo>
                    <a:pt x="70" y="30"/>
                    <a:pt x="46" y="44"/>
                    <a:pt x="8" y="35"/>
                  </a:cubicBezTo>
                  <a:cubicBezTo>
                    <a:pt x="0" y="0"/>
                    <a:pt x="85" y="2"/>
                    <a:pt x="108" y="6"/>
                  </a:cubicBezTo>
                  <a:cubicBezTo>
                    <a:pt x="143" y="13"/>
                    <a:pt x="162" y="33"/>
                    <a:pt x="187" y="55"/>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76" name="Freeform 459"/>
            <p:cNvSpPr>
              <a:spLocks/>
            </p:cNvSpPr>
            <p:nvPr/>
          </p:nvSpPr>
          <p:spPr bwMode="gray">
            <a:xfrm rot="152818">
              <a:off x="4056832" y="3451022"/>
              <a:ext cx="74322" cy="65474"/>
            </a:xfrm>
            <a:custGeom>
              <a:avLst/>
              <a:gdLst/>
              <a:ahLst/>
              <a:cxnLst>
                <a:cxn ang="0">
                  <a:pos x="80" y="23"/>
                </a:cxn>
                <a:cxn ang="0">
                  <a:pos x="33" y="128"/>
                </a:cxn>
                <a:cxn ang="0">
                  <a:pos x="160" y="56"/>
                </a:cxn>
                <a:cxn ang="0">
                  <a:pos x="90" y="68"/>
                </a:cxn>
                <a:cxn ang="0">
                  <a:pos x="109" y="0"/>
                </a:cxn>
              </a:cxnLst>
              <a:rect l="0" t="0" r="r" b="b"/>
              <a:pathLst>
                <a:path w="160" h="141">
                  <a:moveTo>
                    <a:pt x="80" y="23"/>
                  </a:moveTo>
                  <a:cubicBezTo>
                    <a:pt x="99" y="58"/>
                    <a:pt x="0" y="109"/>
                    <a:pt x="33" y="128"/>
                  </a:cubicBezTo>
                  <a:cubicBezTo>
                    <a:pt x="56" y="141"/>
                    <a:pt x="134" y="64"/>
                    <a:pt x="160" y="56"/>
                  </a:cubicBezTo>
                  <a:cubicBezTo>
                    <a:pt x="132" y="49"/>
                    <a:pt x="112" y="87"/>
                    <a:pt x="90" y="68"/>
                  </a:cubicBezTo>
                  <a:cubicBezTo>
                    <a:pt x="66" y="46"/>
                    <a:pt x="92" y="13"/>
                    <a:pt x="109" y="0"/>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77" name="Freeform 460"/>
            <p:cNvSpPr>
              <a:spLocks/>
            </p:cNvSpPr>
            <p:nvPr/>
          </p:nvSpPr>
          <p:spPr bwMode="gray">
            <a:xfrm rot="152818">
              <a:off x="4253325" y="3124254"/>
              <a:ext cx="67440" cy="96147"/>
            </a:xfrm>
            <a:custGeom>
              <a:avLst/>
              <a:gdLst/>
              <a:ahLst/>
              <a:cxnLst>
                <a:cxn ang="0">
                  <a:pos x="62" y="0"/>
                </a:cxn>
                <a:cxn ang="0">
                  <a:pos x="0" y="199"/>
                </a:cxn>
                <a:cxn ang="0">
                  <a:pos x="62" y="7"/>
                </a:cxn>
              </a:cxnLst>
              <a:rect l="0" t="0" r="r" b="b"/>
              <a:pathLst>
                <a:path w="145" h="207">
                  <a:moveTo>
                    <a:pt x="62" y="0"/>
                  </a:moveTo>
                  <a:cubicBezTo>
                    <a:pt x="99" y="40"/>
                    <a:pt x="26" y="160"/>
                    <a:pt x="0" y="199"/>
                  </a:cubicBezTo>
                  <a:cubicBezTo>
                    <a:pt x="75" y="207"/>
                    <a:pt x="145" y="29"/>
                    <a:pt x="62" y="7"/>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78" name="Freeform 461"/>
            <p:cNvSpPr>
              <a:spLocks/>
            </p:cNvSpPr>
            <p:nvPr/>
          </p:nvSpPr>
          <p:spPr bwMode="gray">
            <a:xfrm rot="152818">
              <a:off x="4305956" y="2778535"/>
              <a:ext cx="27527" cy="110500"/>
            </a:xfrm>
            <a:custGeom>
              <a:avLst/>
              <a:gdLst/>
              <a:ahLst/>
              <a:cxnLst>
                <a:cxn ang="0">
                  <a:pos x="59" y="39"/>
                </a:cxn>
                <a:cxn ang="0">
                  <a:pos x="45" y="238"/>
                </a:cxn>
                <a:cxn ang="0">
                  <a:pos x="56" y="0"/>
                </a:cxn>
              </a:cxnLst>
              <a:rect l="0" t="0" r="r" b="b"/>
              <a:pathLst>
                <a:path w="59" h="238">
                  <a:moveTo>
                    <a:pt x="59" y="39"/>
                  </a:moveTo>
                  <a:cubicBezTo>
                    <a:pt x="26" y="97"/>
                    <a:pt x="49" y="175"/>
                    <a:pt x="45" y="238"/>
                  </a:cubicBezTo>
                  <a:cubicBezTo>
                    <a:pt x="0" y="222"/>
                    <a:pt x="51" y="36"/>
                    <a:pt x="56" y="0"/>
                  </a:cubicBezTo>
                </a:path>
              </a:pathLst>
            </a:custGeom>
            <a:solidFill>
              <a:srgbClr val="151B1E"/>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79" name="Freeform 462"/>
            <p:cNvSpPr>
              <a:spLocks/>
            </p:cNvSpPr>
            <p:nvPr/>
          </p:nvSpPr>
          <p:spPr bwMode="gray">
            <a:xfrm rot="152818">
              <a:off x="4394370" y="3292839"/>
              <a:ext cx="107354" cy="170076"/>
            </a:xfrm>
            <a:custGeom>
              <a:avLst/>
              <a:gdLst/>
              <a:ahLst/>
              <a:cxnLst>
                <a:cxn ang="0">
                  <a:pos x="39" y="283"/>
                </a:cxn>
                <a:cxn ang="0">
                  <a:pos x="84" y="296"/>
                </a:cxn>
                <a:cxn ang="0">
                  <a:pos x="208" y="215"/>
                </a:cxn>
                <a:cxn ang="0">
                  <a:pos x="212" y="0"/>
                </a:cxn>
                <a:cxn ang="0">
                  <a:pos x="228" y="156"/>
                </a:cxn>
                <a:cxn ang="0">
                  <a:pos x="228" y="244"/>
                </a:cxn>
                <a:cxn ang="0">
                  <a:pos x="186" y="300"/>
                </a:cxn>
                <a:cxn ang="0">
                  <a:pos x="74" y="333"/>
                </a:cxn>
                <a:cxn ang="0">
                  <a:pos x="0" y="245"/>
                </a:cxn>
                <a:cxn ang="0">
                  <a:pos x="42" y="289"/>
                </a:cxn>
              </a:cxnLst>
              <a:rect l="0" t="0" r="r" b="b"/>
              <a:pathLst>
                <a:path w="231" h="366">
                  <a:moveTo>
                    <a:pt x="39" y="283"/>
                  </a:moveTo>
                  <a:cubicBezTo>
                    <a:pt x="54" y="286"/>
                    <a:pt x="69" y="293"/>
                    <a:pt x="84" y="296"/>
                  </a:cubicBezTo>
                  <a:cubicBezTo>
                    <a:pt x="128" y="362"/>
                    <a:pt x="201" y="258"/>
                    <a:pt x="208" y="215"/>
                  </a:cubicBezTo>
                  <a:cubicBezTo>
                    <a:pt x="220" y="144"/>
                    <a:pt x="222" y="70"/>
                    <a:pt x="212" y="0"/>
                  </a:cubicBezTo>
                  <a:cubicBezTo>
                    <a:pt x="212" y="56"/>
                    <a:pt x="228" y="99"/>
                    <a:pt x="228" y="156"/>
                  </a:cubicBezTo>
                  <a:cubicBezTo>
                    <a:pt x="228" y="184"/>
                    <a:pt x="231" y="215"/>
                    <a:pt x="228" y="244"/>
                  </a:cubicBezTo>
                  <a:cubicBezTo>
                    <a:pt x="225" y="279"/>
                    <a:pt x="213" y="284"/>
                    <a:pt x="186" y="300"/>
                  </a:cubicBezTo>
                  <a:cubicBezTo>
                    <a:pt x="143" y="326"/>
                    <a:pt x="122" y="366"/>
                    <a:pt x="74" y="333"/>
                  </a:cubicBezTo>
                  <a:cubicBezTo>
                    <a:pt x="52" y="317"/>
                    <a:pt x="1" y="270"/>
                    <a:pt x="0" y="245"/>
                  </a:cubicBezTo>
                  <a:cubicBezTo>
                    <a:pt x="11" y="262"/>
                    <a:pt x="34" y="272"/>
                    <a:pt x="42" y="289"/>
                  </a:cubicBezTo>
                </a:path>
              </a:pathLst>
            </a:cu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80" name="Freeform 463"/>
            <p:cNvSpPr>
              <a:spLocks/>
            </p:cNvSpPr>
            <p:nvPr/>
          </p:nvSpPr>
          <p:spPr bwMode="gray">
            <a:xfrm rot="152818">
              <a:off x="4413911" y="2863686"/>
              <a:ext cx="21432" cy="85923"/>
            </a:xfrm>
            <a:custGeom>
              <a:avLst/>
              <a:gdLst/>
              <a:ahLst/>
              <a:cxnLst>
                <a:cxn ang="0">
                  <a:pos x="35" y="10"/>
                </a:cxn>
                <a:cxn ang="0">
                  <a:pos x="3" y="185"/>
                </a:cxn>
                <a:cxn ang="0">
                  <a:pos x="22" y="95"/>
                </a:cxn>
                <a:cxn ang="0">
                  <a:pos x="32" y="0"/>
                </a:cxn>
              </a:cxnLst>
              <a:rect l="0" t="0" r="r" b="b"/>
              <a:pathLst>
                <a:path w="46" h="185">
                  <a:moveTo>
                    <a:pt x="35" y="10"/>
                  </a:moveTo>
                  <a:cubicBezTo>
                    <a:pt x="46" y="74"/>
                    <a:pt x="39" y="134"/>
                    <a:pt x="3" y="185"/>
                  </a:cubicBezTo>
                  <a:cubicBezTo>
                    <a:pt x="0" y="153"/>
                    <a:pt x="21" y="128"/>
                    <a:pt x="22" y="95"/>
                  </a:cubicBezTo>
                  <a:cubicBezTo>
                    <a:pt x="24" y="72"/>
                    <a:pt x="13" y="7"/>
                    <a:pt x="32" y="0"/>
                  </a:cubicBezTo>
                </a:path>
              </a:pathLst>
            </a:cu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81" name="Freeform 464"/>
            <p:cNvSpPr>
              <a:spLocks/>
            </p:cNvSpPr>
            <p:nvPr/>
          </p:nvSpPr>
          <p:spPr bwMode="gray">
            <a:xfrm rot="152818">
              <a:off x="4404438" y="2805587"/>
              <a:ext cx="21825" cy="44043"/>
            </a:xfrm>
            <a:custGeom>
              <a:avLst/>
              <a:gdLst/>
              <a:ahLst/>
              <a:cxnLst>
                <a:cxn ang="0">
                  <a:pos x="41" y="0"/>
                </a:cxn>
                <a:cxn ang="0">
                  <a:pos x="42" y="50"/>
                </a:cxn>
                <a:cxn ang="0">
                  <a:pos x="30" y="95"/>
                </a:cxn>
                <a:cxn ang="0">
                  <a:pos x="2" y="85"/>
                </a:cxn>
                <a:cxn ang="0">
                  <a:pos x="37" y="0"/>
                </a:cxn>
              </a:cxnLst>
              <a:rect l="0" t="0" r="r" b="b"/>
              <a:pathLst>
                <a:path w="47" h="95">
                  <a:moveTo>
                    <a:pt x="41" y="0"/>
                  </a:moveTo>
                  <a:cubicBezTo>
                    <a:pt x="42" y="16"/>
                    <a:pt x="47" y="34"/>
                    <a:pt x="42" y="50"/>
                  </a:cubicBezTo>
                  <a:cubicBezTo>
                    <a:pt x="35" y="67"/>
                    <a:pt x="8" y="78"/>
                    <a:pt x="30" y="95"/>
                  </a:cubicBezTo>
                  <a:cubicBezTo>
                    <a:pt x="20" y="93"/>
                    <a:pt x="11" y="89"/>
                    <a:pt x="2" y="85"/>
                  </a:cubicBezTo>
                  <a:cubicBezTo>
                    <a:pt x="0" y="56"/>
                    <a:pt x="43" y="38"/>
                    <a:pt x="37" y="0"/>
                  </a:cubicBezTo>
                </a:path>
              </a:pathLst>
            </a:cu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82" name="Freeform 465"/>
            <p:cNvSpPr>
              <a:spLocks/>
            </p:cNvSpPr>
            <p:nvPr/>
          </p:nvSpPr>
          <p:spPr bwMode="gray">
            <a:xfrm rot="152818">
              <a:off x="4442825" y="2807629"/>
              <a:ext cx="36768" cy="48762"/>
            </a:xfrm>
            <a:custGeom>
              <a:avLst/>
              <a:gdLst/>
              <a:ahLst/>
              <a:cxnLst>
                <a:cxn ang="0">
                  <a:pos x="59" y="10"/>
                </a:cxn>
                <a:cxn ang="0">
                  <a:pos x="52" y="59"/>
                </a:cxn>
                <a:cxn ang="0">
                  <a:pos x="0" y="89"/>
                </a:cxn>
                <a:cxn ang="0">
                  <a:pos x="58" y="65"/>
                </a:cxn>
                <a:cxn ang="0">
                  <a:pos x="59" y="0"/>
                </a:cxn>
              </a:cxnLst>
              <a:rect l="0" t="0" r="r" b="b"/>
              <a:pathLst>
                <a:path w="79" h="105">
                  <a:moveTo>
                    <a:pt x="59" y="10"/>
                  </a:moveTo>
                  <a:cubicBezTo>
                    <a:pt x="35" y="18"/>
                    <a:pt x="58" y="43"/>
                    <a:pt x="52" y="59"/>
                  </a:cubicBezTo>
                  <a:cubicBezTo>
                    <a:pt x="45" y="78"/>
                    <a:pt x="20" y="86"/>
                    <a:pt x="0" y="89"/>
                  </a:cubicBezTo>
                  <a:cubicBezTo>
                    <a:pt x="16" y="105"/>
                    <a:pt x="47" y="79"/>
                    <a:pt x="58" y="65"/>
                  </a:cubicBezTo>
                  <a:cubicBezTo>
                    <a:pt x="79" y="39"/>
                    <a:pt x="66" y="28"/>
                    <a:pt x="59" y="0"/>
                  </a:cubicBezTo>
                </a:path>
              </a:pathLst>
            </a:cu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83" name="Freeform 466"/>
            <p:cNvSpPr>
              <a:spLocks/>
            </p:cNvSpPr>
            <p:nvPr/>
          </p:nvSpPr>
          <p:spPr bwMode="gray">
            <a:xfrm rot="152818">
              <a:off x="4347489" y="2724580"/>
              <a:ext cx="31656" cy="112073"/>
            </a:xfrm>
            <a:custGeom>
              <a:avLst/>
              <a:gdLst/>
              <a:ahLst/>
              <a:cxnLst>
                <a:cxn ang="0">
                  <a:pos x="33" y="6"/>
                </a:cxn>
                <a:cxn ang="0">
                  <a:pos x="25" y="74"/>
                </a:cxn>
                <a:cxn ang="0">
                  <a:pos x="27" y="133"/>
                </a:cxn>
                <a:cxn ang="0">
                  <a:pos x="50" y="182"/>
                </a:cxn>
                <a:cxn ang="0">
                  <a:pos x="68" y="241"/>
                </a:cxn>
                <a:cxn ang="0">
                  <a:pos x="14" y="120"/>
                </a:cxn>
                <a:cxn ang="0">
                  <a:pos x="11" y="53"/>
                </a:cxn>
                <a:cxn ang="0">
                  <a:pos x="42" y="0"/>
                </a:cxn>
              </a:cxnLst>
              <a:rect l="0" t="0" r="r" b="b"/>
              <a:pathLst>
                <a:path w="68" h="241">
                  <a:moveTo>
                    <a:pt x="33" y="6"/>
                  </a:moveTo>
                  <a:cubicBezTo>
                    <a:pt x="32" y="36"/>
                    <a:pt x="32" y="50"/>
                    <a:pt x="25" y="74"/>
                  </a:cubicBezTo>
                  <a:cubicBezTo>
                    <a:pt x="20" y="94"/>
                    <a:pt x="17" y="112"/>
                    <a:pt x="27" y="133"/>
                  </a:cubicBezTo>
                  <a:cubicBezTo>
                    <a:pt x="36" y="151"/>
                    <a:pt x="45" y="158"/>
                    <a:pt x="50" y="182"/>
                  </a:cubicBezTo>
                  <a:cubicBezTo>
                    <a:pt x="54" y="201"/>
                    <a:pt x="57" y="226"/>
                    <a:pt x="68" y="241"/>
                  </a:cubicBezTo>
                  <a:cubicBezTo>
                    <a:pt x="43" y="205"/>
                    <a:pt x="33" y="160"/>
                    <a:pt x="14" y="120"/>
                  </a:cubicBezTo>
                  <a:cubicBezTo>
                    <a:pt x="0" y="90"/>
                    <a:pt x="1" y="83"/>
                    <a:pt x="11" y="53"/>
                  </a:cubicBezTo>
                  <a:cubicBezTo>
                    <a:pt x="17" y="35"/>
                    <a:pt x="20" y="2"/>
                    <a:pt x="42" y="0"/>
                  </a:cubicBezTo>
                </a:path>
              </a:pathLst>
            </a:custGeom>
            <a:solidFill>
              <a:srgbClr val="A0C1D8"/>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84" name="Freeform 467"/>
            <p:cNvSpPr>
              <a:spLocks/>
            </p:cNvSpPr>
            <p:nvPr/>
          </p:nvSpPr>
          <p:spPr bwMode="gray">
            <a:xfrm rot="152818">
              <a:off x="4517111" y="2696850"/>
              <a:ext cx="48368" cy="63115"/>
            </a:xfrm>
            <a:custGeom>
              <a:avLst/>
              <a:gdLst/>
              <a:ahLst/>
              <a:cxnLst>
                <a:cxn ang="0">
                  <a:pos x="7" y="83"/>
                </a:cxn>
                <a:cxn ang="0">
                  <a:pos x="56" y="31"/>
                </a:cxn>
                <a:cxn ang="0">
                  <a:pos x="98" y="136"/>
                </a:cxn>
                <a:cxn ang="0">
                  <a:pos x="42" y="0"/>
                </a:cxn>
                <a:cxn ang="0">
                  <a:pos x="0" y="80"/>
                </a:cxn>
              </a:cxnLst>
              <a:rect l="0" t="0" r="r" b="b"/>
              <a:pathLst>
                <a:path w="104" h="136">
                  <a:moveTo>
                    <a:pt x="7" y="83"/>
                  </a:moveTo>
                  <a:cubicBezTo>
                    <a:pt x="40" y="86"/>
                    <a:pt x="38" y="46"/>
                    <a:pt x="56" y="31"/>
                  </a:cubicBezTo>
                  <a:cubicBezTo>
                    <a:pt x="77" y="53"/>
                    <a:pt x="104" y="105"/>
                    <a:pt x="98" y="136"/>
                  </a:cubicBezTo>
                  <a:cubicBezTo>
                    <a:pt x="98" y="87"/>
                    <a:pt x="97" y="20"/>
                    <a:pt x="42" y="0"/>
                  </a:cubicBezTo>
                  <a:cubicBezTo>
                    <a:pt x="28" y="23"/>
                    <a:pt x="29" y="70"/>
                    <a:pt x="0" y="80"/>
                  </a:cubicBezTo>
                </a:path>
              </a:pathLst>
            </a:custGeom>
            <a:solidFill>
              <a:srgbClr val="A0C1D8"/>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85" name="Freeform 468"/>
            <p:cNvSpPr>
              <a:spLocks/>
            </p:cNvSpPr>
            <p:nvPr/>
          </p:nvSpPr>
          <p:spPr bwMode="gray">
            <a:xfrm rot="152818">
              <a:off x="4671292" y="3577004"/>
              <a:ext cx="57609" cy="113646"/>
            </a:xfrm>
            <a:custGeom>
              <a:avLst/>
              <a:gdLst/>
              <a:ahLst/>
              <a:cxnLst>
                <a:cxn ang="0">
                  <a:pos x="0" y="19"/>
                </a:cxn>
                <a:cxn ang="0">
                  <a:pos x="39" y="71"/>
                </a:cxn>
                <a:cxn ang="0">
                  <a:pos x="77" y="121"/>
                </a:cxn>
                <a:cxn ang="0">
                  <a:pos x="0" y="221"/>
                </a:cxn>
                <a:cxn ang="0">
                  <a:pos x="0" y="234"/>
                </a:cxn>
                <a:cxn ang="0">
                  <a:pos x="120" y="111"/>
                </a:cxn>
                <a:cxn ang="0">
                  <a:pos x="16" y="9"/>
                </a:cxn>
              </a:cxnLst>
              <a:rect l="0" t="0" r="r" b="b"/>
              <a:pathLst>
                <a:path w="124" h="245">
                  <a:moveTo>
                    <a:pt x="0" y="19"/>
                  </a:moveTo>
                  <a:cubicBezTo>
                    <a:pt x="19" y="33"/>
                    <a:pt x="28" y="52"/>
                    <a:pt x="39" y="71"/>
                  </a:cubicBezTo>
                  <a:cubicBezTo>
                    <a:pt x="48" y="88"/>
                    <a:pt x="67" y="103"/>
                    <a:pt x="77" y="121"/>
                  </a:cubicBezTo>
                  <a:cubicBezTo>
                    <a:pt x="102" y="165"/>
                    <a:pt x="43" y="222"/>
                    <a:pt x="0" y="221"/>
                  </a:cubicBezTo>
                  <a:cubicBezTo>
                    <a:pt x="0" y="226"/>
                    <a:pt x="0" y="229"/>
                    <a:pt x="0" y="234"/>
                  </a:cubicBezTo>
                  <a:cubicBezTo>
                    <a:pt x="73" y="245"/>
                    <a:pt x="124" y="177"/>
                    <a:pt x="120" y="111"/>
                  </a:cubicBezTo>
                  <a:cubicBezTo>
                    <a:pt x="77" y="83"/>
                    <a:pt x="85" y="0"/>
                    <a:pt x="16" y="9"/>
                  </a:cubicBezTo>
                </a:path>
              </a:pathLst>
            </a:custGeom>
            <a:solidFill>
              <a:srgbClr val="E2CEC3"/>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86" name="Freeform 469"/>
            <p:cNvSpPr>
              <a:spLocks/>
            </p:cNvSpPr>
            <p:nvPr/>
          </p:nvSpPr>
          <p:spPr bwMode="gray">
            <a:xfrm rot="152818">
              <a:off x="4374013" y="2348422"/>
              <a:ext cx="75305" cy="44436"/>
            </a:xfrm>
            <a:custGeom>
              <a:avLst/>
              <a:gdLst/>
              <a:ahLst/>
              <a:cxnLst>
                <a:cxn ang="0">
                  <a:pos x="97" y="83"/>
                </a:cxn>
                <a:cxn ang="0">
                  <a:pos x="13" y="71"/>
                </a:cxn>
                <a:cxn ang="0">
                  <a:pos x="162" y="53"/>
                </a:cxn>
                <a:cxn ang="0">
                  <a:pos x="0" y="92"/>
                </a:cxn>
                <a:cxn ang="0">
                  <a:pos x="81" y="73"/>
                </a:cxn>
              </a:cxnLst>
              <a:rect l="0" t="0" r="r" b="b"/>
              <a:pathLst>
                <a:path w="162" h="96">
                  <a:moveTo>
                    <a:pt x="97" y="83"/>
                  </a:moveTo>
                  <a:cubicBezTo>
                    <a:pt x="70" y="78"/>
                    <a:pt x="39" y="75"/>
                    <a:pt x="13" y="71"/>
                  </a:cubicBezTo>
                  <a:cubicBezTo>
                    <a:pt x="62" y="52"/>
                    <a:pt x="108" y="56"/>
                    <a:pt x="162" y="53"/>
                  </a:cubicBezTo>
                  <a:cubicBezTo>
                    <a:pt x="130" y="0"/>
                    <a:pt x="15" y="40"/>
                    <a:pt x="0" y="92"/>
                  </a:cubicBezTo>
                  <a:cubicBezTo>
                    <a:pt x="28" y="96"/>
                    <a:pt x="54" y="66"/>
                    <a:pt x="81" y="73"/>
                  </a:cubicBezTo>
                </a:path>
              </a:pathLst>
            </a:custGeom>
            <a:solidFill>
              <a:srgbClr val="877468"/>
            </a:solidFill>
            <a:ln w="5" cap="flat">
              <a:solidFill>
                <a:srgbClr val="736357"/>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87" name="Freeform 470"/>
            <p:cNvSpPr>
              <a:spLocks/>
            </p:cNvSpPr>
            <p:nvPr/>
          </p:nvSpPr>
          <p:spPr bwMode="gray">
            <a:xfrm rot="152818">
              <a:off x="4374013" y="2348422"/>
              <a:ext cx="75305" cy="44436"/>
            </a:xfrm>
            <a:custGeom>
              <a:avLst/>
              <a:gdLst/>
              <a:ahLst/>
              <a:cxnLst>
                <a:cxn ang="0">
                  <a:pos x="97" y="83"/>
                </a:cxn>
                <a:cxn ang="0">
                  <a:pos x="13" y="71"/>
                </a:cxn>
                <a:cxn ang="0">
                  <a:pos x="162" y="53"/>
                </a:cxn>
                <a:cxn ang="0">
                  <a:pos x="0" y="92"/>
                </a:cxn>
                <a:cxn ang="0">
                  <a:pos x="81" y="73"/>
                </a:cxn>
              </a:cxnLst>
              <a:rect l="0" t="0" r="r" b="b"/>
              <a:pathLst>
                <a:path w="162" h="96">
                  <a:moveTo>
                    <a:pt x="97" y="83"/>
                  </a:moveTo>
                  <a:cubicBezTo>
                    <a:pt x="70" y="78"/>
                    <a:pt x="39" y="75"/>
                    <a:pt x="13" y="71"/>
                  </a:cubicBezTo>
                  <a:cubicBezTo>
                    <a:pt x="62" y="52"/>
                    <a:pt x="108" y="56"/>
                    <a:pt x="162" y="53"/>
                  </a:cubicBezTo>
                  <a:cubicBezTo>
                    <a:pt x="130" y="0"/>
                    <a:pt x="15" y="40"/>
                    <a:pt x="0" y="92"/>
                  </a:cubicBezTo>
                  <a:cubicBezTo>
                    <a:pt x="28" y="96"/>
                    <a:pt x="54" y="66"/>
                    <a:pt x="81" y="73"/>
                  </a:cubicBezTo>
                </a:path>
              </a:pathLst>
            </a:custGeom>
            <a:noFill/>
            <a:ln w="5" cap="flat">
              <a:solidFill>
                <a:srgbClr val="736357"/>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88" name="Freeform 471"/>
            <p:cNvSpPr>
              <a:spLocks/>
            </p:cNvSpPr>
            <p:nvPr/>
          </p:nvSpPr>
          <p:spPr bwMode="gray">
            <a:xfrm rot="152818">
              <a:off x="4305187" y="2403469"/>
              <a:ext cx="58396" cy="108337"/>
            </a:xfrm>
            <a:custGeom>
              <a:avLst/>
              <a:gdLst/>
              <a:ahLst/>
              <a:cxnLst>
                <a:cxn ang="0">
                  <a:pos x="32" y="163"/>
                </a:cxn>
                <a:cxn ang="0">
                  <a:pos x="77" y="59"/>
                </a:cxn>
                <a:cxn ang="0">
                  <a:pos x="68" y="101"/>
                </a:cxn>
                <a:cxn ang="0">
                  <a:pos x="126" y="6"/>
                </a:cxn>
                <a:cxn ang="0">
                  <a:pos x="28" y="94"/>
                </a:cxn>
                <a:cxn ang="0">
                  <a:pos x="22" y="172"/>
                </a:cxn>
                <a:cxn ang="0">
                  <a:pos x="0" y="233"/>
                </a:cxn>
                <a:cxn ang="0">
                  <a:pos x="32" y="149"/>
                </a:cxn>
              </a:cxnLst>
              <a:rect l="0" t="0" r="r" b="b"/>
              <a:pathLst>
                <a:path w="126" h="233">
                  <a:moveTo>
                    <a:pt x="32" y="163"/>
                  </a:moveTo>
                  <a:cubicBezTo>
                    <a:pt x="36" y="122"/>
                    <a:pt x="51" y="88"/>
                    <a:pt x="77" y="59"/>
                  </a:cubicBezTo>
                  <a:cubicBezTo>
                    <a:pt x="72" y="72"/>
                    <a:pt x="61" y="88"/>
                    <a:pt x="68" y="101"/>
                  </a:cubicBezTo>
                  <a:cubicBezTo>
                    <a:pt x="85" y="68"/>
                    <a:pt x="107" y="39"/>
                    <a:pt x="126" y="6"/>
                  </a:cubicBezTo>
                  <a:cubicBezTo>
                    <a:pt x="85" y="0"/>
                    <a:pt x="40" y="59"/>
                    <a:pt x="28" y="94"/>
                  </a:cubicBezTo>
                  <a:cubicBezTo>
                    <a:pt x="21" y="118"/>
                    <a:pt x="28" y="147"/>
                    <a:pt x="22" y="172"/>
                  </a:cubicBezTo>
                  <a:cubicBezTo>
                    <a:pt x="17" y="192"/>
                    <a:pt x="8" y="214"/>
                    <a:pt x="0" y="233"/>
                  </a:cubicBezTo>
                  <a:cubicBezTo>
                    <a:pt x="32" y="213"/>
                    <a:pt x="21" y="179"/>
                    <a:pt x="32" y="149"/>
                  </a:cubicBezTo>
                </a:path>
              </a:pathLst>
            </a:custGeom>
            <a:solidFill>
              <a:srgbClr val="877468"/>
            </a:solidFill>
            <a:ln w="5" cap="flat">
              <a:solidFill>
                <a:srgbClr val="736357"/>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89" name="Freeform 472"/>
            <p:cNvSpPr>
              <a:spLocks/>
            </p:cNvSpPr>
            <p:nvPr/>
          </p:nvSpPr>
          <p:spPr bwMode="gray">
            <a:xfrm rot="152818">
              <a:off x="4305187" y="2403469"/>
              <a:ext cx="58396" cy="108337"/>
            </a:xfrm>
            <a:custGeom>
              <a:avLst/>
              <a:gdLst/>
              <a:ahLst/>
              <a:cxnLst>
                <a:cxn ang="0">
                  <a:pos x="32" y="163"/>
                </a:cxn>
                <a:cxn ang="0">
                  <a:pos x="77" y="59"/>
                </a:cxn>
                <a:cxn ang="0">
                  <a:pos x="68" y="101"/>
                </a:cxn>
                <a:cxn ang="0">
                  <a:pos x="126" y="6"/>
                </a:cxn>
                <a:cxn ang="0">
                  <a:pos x="28" y="94"/>
                </a:cxn>
                <a:cxn ang="0">
                  <a:pos x="22" y="172"/>
                </a:cxn>
                <a:cxn ang="0">
                  <a:pos x="0" y="233"/>
                </a:cxn>
                <a:cxn ang="0">
                  <a:pos x="32" y="149"/>
                </a:cxn>
              </a:cxnLst>
              <a:rect l="0" t="0" r="r" b="b"/>
              <a:pathLst>
                <a:path w="126" h="233">
                  <a:moveTo>
                    <a:pt x="32" y="163"/>
                  </a:moveTo>
                  <a:cubicBezTo>
                    <a:pt x="36" y="122"/>
                    <a:pt x="51" y="88"/>
                    <a:pt x="77" y="59"/>
                  </a:cubicBezTo>
                  <a:cubicBezTo>
                    <a:pt x="72" y="72"/>
                    <a:pt x="61" y="88"/>
                    <a:pt x="68" y="101"/>
                  </a:cubicBezTo>
                  <a:cubicBezTo>
                    <a:pt x="85" y="68"/>
                    <a:pt x="107" y="39"/>
                    <a:pt x="126" y="6"/>
                  </a:cubicBezTo>
                  <a:cubicBezTo>
                    <a:pt x="85" y="0"/>
                    <a:pt x="40" y="59"/>
                    <a:pt x="28" y="94"/>
                  </a:cubicBezTo>
                  <a:cubicBezTo>
                    <a:pt x="21" y="118"/>
                    <a:pt x="28" y="147"/>
                    <a:pt x="22" y="172"/>
                  </a:cubicBezTo>
                  <a:cubicBezTo>
                    <a:pt x="17" y="192"/>
                    <a:pt x="8" y="214"/>
                    <a:pt x="0" y="233"/>
                  </a:cubicBezTo>
                  <a:cubicBezTo>
                    <a:pt x="32" y="213"/>
                    <a:pt x="21" y="179"/>
                    <a:pt x="32" y="149"/>
                  </a:cubicBezTo>
                </a:path>
              </a:pathLst>
            </a:custGeom>
            <a:noFill/>
            <a:ln w="5" cap="flat">
              <a:solidFill>
                <a:srgbClr val="736357"/>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90" name="Freeform 473"/>
            <p:cNvSpPr>
              <a:spLocks/>
            </p:cNvSpPr>
            <p:nvPr/>
          </p:nvSpPr>
          <p:spPr bwMode="gray">
            <a:xfrm rot="152818">
              <a:off x="4514128" y="2410104"/>
              <a:ext cx="45616" cy="80417"/>
            </a:xfrm>
            <a:custGeom>
              <a:avLst/>
              <a:gdLst/>
              <a:ahLst/>
              <a:cxnLst>
                <a:cxn ang="0">
                  <a:pos x="10" y="17"/>
                </a:cxn>
                <a:cxn ang="0">
                  <a:pos x="56" y="131"/>
                </a:cxn>
                <a:cxn ang="0">
                  <a:pos x="63" y="86"/>
                </a:cxn>
                <a:cxn ang="0">
                  <a:pos x="88" y="173"/>
                </a:cxn>
                <a:cxn ang="0">
                  <a:pos x="75" y="54"/>
                </a:cxn>
                <a:cxn ang="0">
                  <a:pos x="17" y="2"/>
                </a:cxn>
                <a:cxn ang="0">
                  <a:pos x="0" y="21"/>
                </a:cxn>
              </a:cxnLst>
              <a:rect l="0" t="0" r="r" b="b"/>
              <a:pathLst>
                <a:path w="98" h="173">
                  <a:moveTo>
                    <a:pt x="10" y="17"/>
                  </a:moveTo>
                  <a:cubicBezTo>
                    <a:pt x="44" y="36"/>
                    <a:pt x="57" y="90"/>
                    <a:pt x="56" y="131"/>
                  </a:cubicBezTo>
                  <a:cubicBezTo>
                    <a:pt x="58" y="116"/>
                    <a:pt x="66" y="103"/>
                    <a:pt x="63" y="86"/>
                  </a:cubicBezTo>
                  <a:cubicBezTo>
                    <a:pt x="79" y="107"/>
                    <a:pt x="88" y="146"/>
                    <a:pt x="88" y="173"/>
                  </a:cubicBezTo>
                  <a:cubicBezTo>
                    <a:pt x="86" y="129"/>
                    <a:pt x="98" y="93"/>
                    <a:pt x="75" y="54"/>
                  </a:cubicBezTo>
                  <a:cubicBezTo>
                    <a:pt x="63" y="36"/>
                    <a:pt x="40" y="0"/>
                    <a:pt x="17" y="2"/>
                  </a:cubicBezTo>
                  <a:cubicBezTo>
                    <a:pt x="15" y="13"/>
                    <a:pt x="8" y="15"/>
                    <a:pt x="0" y="21"/>
                  </a:cubicBezTo>
                </a:path>
              </a:pathLst>
            </a:custGeom>
            <a:solidFill>
              <a:srgbClr val="736357"/>
            </a:solidFill>
            <a:ln w="5" cap="flat">
              <a:solidFill>
                <a:srgbClr val="736357"/>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91" name="Freeform 474"/>
            <p:cNvSpPr>
              <a:spLocks/>
            </p:cNvSpPr>
            <p:nvPr/>
          </p:nvSpPr>
          <p:spPr bwMode="gray">
            <a:xfrm rot="152818">
              <a:off x="4514128" y="2410104"/>
              <a:ext cx="45616" cy="80417"/>
            </a:xfrm>
            <a:custGeom>
              <a:avLst/>
              <a:gdLst/>
              <a:ahLst/>
              <a:cxnLst>
                <a:cxn ang="0">
                  <a:pos x="10" y="17"/>
                </a:cxn>
                <a:cxn ang="0">
                  <a:pos x="56" y="131"/>
                </a:cxn>
                <a:cxn ang="0">
                  <a:pos x="63" y="86"/>
                </a:cxn>
                <a:cxn ang="0">
                  <a:pos x="88" y="173"/>
                </a:cxn>
                <a:cxn ang="0">
                  <a:pos x="75" y="54"/>
                </a:cxn>
                <a:cxn ang="0">
                  <a:pos x="17" y="2"/>
                </a:cxn>
                <a:cxn ang="0">
                  <a:pos x="0" y="21"/>
                </a:cxn>
              </a:cxnLst>
              <a:rect l="0" t="0" r="r" b="b"/>
              <a:pathLst>
                <a:path w="98" h="173">
                  <a:moveTo>
                    <a:pt x="10" y="17"/>
                  </a:moveTo>
                  <a:cubicBezTo>
                    <a:pt x="44" y="36"/>
                    <a:pt x="57" y="90"/>
                    <a:pt x="56" y="131"/>
                  </a:cubicBezTo>
                  <a:cubicBezTo>
                    <a:pt x="58" y="116"/>
                    <a:pt x="66" y="103"/>
                    <a:pt x="63" y="86"/>
                  </a:cubicBezTo>
                  <a:cubicBezTo>
                    <a:pt x="79" y="107"/>
                    <a:pt x="88" y="146"/>
                    <a:pt x="88" y="173"/>
                  </a:cubicBezTo>
                  <a:cubicBezTo>
                    <a:pt x="86" y="129"/>
                    <a:pt x="98" y="93"/>
                    <a:pt x="75" y="54"/>
                  </a:cubicBezTo>
                  <a:cubicBezTo>
                    <a:pt x="63" y="36"/>
                    <a:pt x="40" y="0"/>
                    <a:pt x="17" y="2"/>
                  </a:cubicBezTo>
                  <a:cubicBezTo>
                    <a:pt x="15" y="13"/>
                    <a:pt x="8" y="15"/>
                    <a:pt x="0" y="21"/>
                  </a:cubicBezTo>
                </a:path>
              </a:pathLst>
            </a:custGeom>
            <a:noFill/>
            <a:ln w="5" cap="flat">
              <a:solidFill>
                <a:srgbClr val="736357"/>
              </a:solid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92" name="Freeform 475"/>
            <p:cNvSpPr>
              <a:spLocks/>
            </p:cNvSpPr>
            <p:nvPr/>
          </p:nvSpPr>
          <p:spPr bwMode="gray">
            <a:xfrm rot="152818">
              <a:off x="4421581" y="3153753"/>
              <a:ext cx="72552" cy="206254"/>
            </a:xfrm>
            <a:custGeom>
              <a:avLst/>
              <a:gdLst/>
              <a:ahLst/>
              <a:cxnLst>
                <a:cxn ang="0">
                  <a:pos x="125" y="272"/>
                </a:cxn>
                <a:cxn ang="0">
                  <a:pos x="39" y="423"/>
                </a:cxn>
                <a:cxn ang="0">
                  <a:pos x="49" y="415"/>
                </a:cxn>
                <a:cxn ang="0">
                  <a:pos x="8" y="444"/>
                </a:cxn>
                <a:cxn ang="0">
                  <a:pos x="43" y="384"/>
                </a:cxn>
                <a:cxn ang="0">
                  <a:pos x="86" y="251"/>
                </a:cxn>
                <a:cxn ang="0">
                  <a:pos x="113" y="158"/>
                </a:cxn>
                <a:cxn ang="0">
                  <a:pos x="126" y="64"/>
                </a:cxn>
                <a:cxn ang="0">
                  <a:pos x="138" y="0"/>
                </a:cxn>
                <a:cxn ang="0">
                  <a:pos x="125" y="272"/>
                </a:cxn>
              </a:cxnLst>
              <a:rect l="0" t="0" r="r" b="b"/>
              <a:pathLst>
                <a:path w="156" h="444">
                  <a:moveTo>
                    <a:pt x="125" y="272"/>
                  </a:moveTo>
                  <a:cubicBezTo>
                    <a:pt x="108" y="320"/>
                    <a:pt x="77" y="388"/>
                    <a:pt x="39" y="423"/>
                  </a:cubicBezTo>
                  <a:cubicBezTo>
                    <a:pt x="43" y="419"/>
                    <a:pt x="47" y="417"/>
                    <a:pt x="49" y="415"/>
                  </a:cubicBezTo>
                  <a:cubicBezTo>
                    <a:pt x="42" y="431"/>
                    <a:pt x="24" y="442"/>
                    <a:pt x="8" y="444"/>
                  </a:cubicBezTo>
                  <a:cubicBezTo>
                    <a:pt x="0" y="412"/>
                    <a:pt x="25" y="402"/>
                    <a:pt x="43" y="384"/>
                  </a:cubicBezTo>
                  <a:cubicBezTo>
                    <a:pt x="80" y="348"/>
                    <a:pt x="82" y="304"/>
                    <a:pt x="86" y="251"/>
                  </a:cubicBezTo>
                  <a:cubicBezTo>
                    <a:pt x="89" y="213"/>
                    <a:pt x="102" y="192"/>
                    <a:pt x="113" y="158"/>
                  </a:cubicBezTo>
                  <a:cubicBezTo>
                    <a:pt x="124" y="128"/>
                    <a:pt x="119" y="95"/>
                    <a:pt x="126" y="64"/>
                  </a:cubicBezTo>
                  <a:cubicBezTo>
                    <a:pt x="130" y="42"/>
                    <a:pt x="139" y="24"/>
                    <a:pt x="138" y="0"/>
                  </a:cubicBezTo>
                  <a:cubicBezTo>
                    <a:pt x="138" y="88"/>
                    <a:pt x="156" y="187"/>
                    <a:pt x="125" y="272"/>
                  </a:cubicBezTo>
                  <a:close/>
                </a:path>
              </a:pathLst>
            </a:cu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93" name="Freeform 476"/>
            <p:cNvSpPr>
              <a:spLocks/>
            </p:cNvSpPr>
            <p:nvPr/>
          </p:nvSpPr>
          <p:spPr bwMode="gray">
            <a:xfrm rot="152818">
              <a:off x="4222004" y="4782255"/>
              <a:ext cx="70586" cy="73339"/>
            </a:xfrm>
            <a:custGeom>
              <a:avLst/>
              <a:gdLst/>
              <a:ahLst/>
              <a:cxnLst>
                <a:cxn ang="0">
                  <a:pos x="63" y="10"/>
                </a:cxn>
                <a:cxn ang="0">
                  <a:pos x="121" y="10"/>
                </a:cxn>
                <a:cxn ang="0">
                  <a:pos x="121" y="25"/>
                </a:cxn>
                <a:cxn ang="0">
                  <a:pos x="47" y="51"/>
                </a:cxn>
                <a:cxn ang="0">
                  <a:pos x="111" y="92"/>
                </a:cxn>
                <a:cxn ang="0">
                  <a:pos x="8" y="92"/>
                </a:cxn>
                <a:cxn ang="0">
                  <a:pos x="44" y="81"/>
                </a:cxn>
                <a:cxn ang="0">
                  <a:pos x="15" y="71"/>
                </a:cxn>
                <a:cxn ang="0">
                  <a:pos x="15" y="53"/>
                </a:cxn>
                <a:cxn ang="0">
                  <a:pos x="28" y="29"/>
                </a:cxn>
                <a:cxn ang="0">
                  <a:pos x="59" y="0"/>
                </a:cxn>
                <a:cxn ang="0">
                  <a:pos x="63" y="13"/>
                </a:cxn>
              </a:cxnLst>
              <a:rect l="0" t="0" r="r" b="b"/>
              <a:pathLst>
                <a:path w="152" h="158">
                  <a:moveTo>
                    <a:pt x="63" y="10"/>
                  </a:moveTo>
                  <a:cubicBezTo>
                    <a:pt x="83" y="10"/>
                    <a:pt x="102" y="9"/>
                    <a:pt x="121" y="10"/>
                  </a:cubicBezTo>
                  <a:cubicBezTo>
                    <a:pt x="123" y="15"/>
                    <a:pt x="122" y="21"/>
                    <a:pt x="121" y="25"/>
                  </a:cubicBezTo>
                  <a:cubicBezTo>
                    <a:pt x="102" y="35"/>
                    <a:pt x="47" y="22"/>
                    <a:pt x="47" y="51"/>
                  </a:cubicBezTo>
                  <a:cubicBezTo>
                    <a:pt x="78" y="55"/>
                    <a:pt x="83" y="92"/>
                    <a:pt x="111" y="92"/>
                  </a:cubicBezTo>
                  <a:cubicBezTo>
                    <a:pt x="152" y="133"/>
                    <a:pt x="0" y="158"/>
                    <a:pt x="8" y="92"/>
                  </a:cubicBezTo>
                  <a:cubicBezTo>
                    <a:pt x="22" y="88"/>
                    <a:pt x="34" y="89"/>
                    <a:pt x="44" y="81"/>
                  </a:cubicBezTo>
                  <a:cubicBezTo>
                    <a:pt x="36" y="73"/>
                    <a:pt x="26" y="70"/>
                    <a:pt x="15" y="71"/>
                  </a:cubicBezTo>
                  <a:cubicBezTo>
                    <a:pt x="13" y="66"/>
                    <a:pt x="13" y="58"/>
                    <a:pt x="15" y="53"/>
                  </a:cubicBezTo>
                  <a:cubicBezTo>
                    <a:pt x="50" y="53"/>
                    <a:pt x="25" y="34"/>
                    <a:pt x="28" y="29"/>
                  </a:cubicBezTo>
                  <a:cubicBezTo>
                    <a:pt x="35" y="15"/>
                    <a:pt x="43" y="8"/>
                    <a:pt x="59" y="0"/>
                  </a:cubicBezTo>
                  <a:cubicBezTo>
                    <a:pt x="58" y="6"/>
                    <a:pt x="63" y="11"/>
                    <a:pt x="63" y="13"/>
                  </a:cubicBezTo>
                </a:path>
              </a:pathLst>
            </a:custGeom>
            <a:solidFill>
              <a:srgbClr val="DEE2E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94" name="Freeform 477"/>
            <p:cNvSpPr>
              <a:spLocks/>
            </p:cNvSpPr>
            <p:nvPr/>
          </p:nvSpPr>
          <p:spPr bwMode="gray">
            <a:xfrm rot="152818">
              <a:off x="4705221" y="4794757"/>
              <a:ext cx="109124" cy="56233"/>
            </a:xfrm>
            <a:custGeom>
              <a:avLst/>
              <a:gdLst/>
              <a:ahLst/>
              <a:cxnLst>
                <a:cxn ang="0">
                  <a:pos x="116" y="79"/>
                </a:cxn>
                <a:cxn ang="0">
                  <a:pos x="80" y="105"/>
                </a:cxn>
                <a:cxn ang="0">
                  <a:pos x="229" y="90"/>
                </a:cxn>
                <a:cxn ang="0">
                  <a:pos x="139" y="63"/>
                </a:cxn>
                <a:cxn ang="0">
                  <a:pos x="96" y="67"/>
                </a:cxn>
                <a:cxn ang="0">
                  <a:pos x="86" y="86"/>
                </a:cxn>
              </a:cxnLst>
              <a:rect l="0" t="0" r="r" b="b"/>
              <a:pathLst>
                <a:path w="235" h="121">
                  <a:moveTo>
                    <a:pt x="116" y="79"/>
                  </a:moveTo>
                  <a:cubicBezTo>
                    <a:pt x="104" y="90"/>
                    <a:pt x="86" y="93"/>
                    <a:pt x="80" y="105"/>
                  </a:cubicBezTo>
                  <a:cubicBezTo>
                    <a:pt x="108" y="107"/>
                    <a:pt x="235" y="121"/>
                    <a:pt x="229" y="90"/>
                  </a:cubicBezTo>
                  <a:cubicBezTo>
                    <a:pt x="199" y="83"/>
                    <a:pt x="167" y="74"/>
                    <a:pt x="139" y="63"/>
                  </a:cubicBezTo>
                  <a:cubicBezTo>
                    <a:pt x="153" y="0"/>
                    <a:pt x="0" y="62"/>
                    <a:pt x="96" y="67"/>
                  </a:cubicBezTo>
                  <a:cubicBezTo>
                    <a:pt x="85" y="71"/>
                    <a:pt x="91" y="77"/>
                    <a:pt x="86" y="86"/>
                  </a:cubicBezTo>
                </a:path>
              </a:pathLst>
            </a:custGeom>
            <a:solidFill>
              <a:srgbClr val="DEE2E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sp>
          <p:nvSpPr>
            <p:cNvPr id="95" name="Freeform 478"/>
            <p:cNvSpPr>
              <a:spLocks/>
            </p:cNvSpPr>
            <p:nvPr/>
          </p:nvSpPr>
          <p:spPr bwMode="gray">
            <a:xfrm rot="152818">
              <a:off x="4657874" y="4756657"/>
              <a:ext cx="56823" cy="65474"/>
            </a:xfrm>
            <a:custGeom>
              <a:avLst/>
              <a:gdLst/>
              <a:ahLst/>
              <a:cxnLst>
                <a:cxn ang="0">
                  <a:pos x="35" y="10"/>
                </a:cxn>
                <a:cxn ang="0">
                  <a:pos x="3" y="11"/>
                </a:cxn>
                <a:cxn ang="0">
                  <a:pos x="31" y="40"/>
                </a:cxn>
                <a:cxn ang="0">
                  <a:pos x="51" y="75"/>
                </a:cxn>
                <a:cxn ang="0">
                  <a:pos x="122" y="141"/>
                </a:cxn>
                <a:cxn ang="0">
                  <a:pos x="78" y="81"/>
                </a:cxn>
                <a:cxn ang="0">
                  <a:pos x="41" y="7"/>
                </a:cxn>
                <a:cxn ang="0">
                  <a:pos x="15" y="0"/>
                </a:cxn>
              </a:cxnLst>
              <a:rect l="0" t="0" r="r" b="b"/>
              <a:pathLst>
                <a:path w="122" h="141">
                  <a:moveTo>
                    <a:pt x="35" y="10"/>
                  </a:moveTo>
                  <a:cubicBezTo>
                    <a:pt x="25" y="9"/>
                    <a:pt x="13" y="10"/>
                    <a:pt x="3" y="11"/>
                  </a:cubicBezTo>
                  <a:cubicBezTo>
                    <a:pt x="0" y="29"/>
                    <a:pt x="21" y="31"/>
                    <a:pt x="31" y="40"/>
                  </a:cubicBezTo>
                  <a:cubicBezTo>
                    <a:pt x="42" y="52"/>
                    <a:pt x="45" y="62"/>
                    <a:pt x="51" y="75"/>
                  </a:cubicBezTo>
                  <a:cubicBezTo>
                    <a:pt x="67" y="110"/>
                    <a:pt x="82" y="130"/>
                    <a:pt x="122" y="141"/>
                  </a:cubicBezTo>
                  <a:cubicBezTo>
                    <a:pt x="97" y="125"/>
                    <a:pt x="87" y="105"/>
                    <a:pt x="78" y="81"/>
                  </a:cubicBezTo>
                  <a:cubicBezTo>
                    <a:pt x="67" y="54"/>
                    <a:pt x="48" y="34"/>
                    <a:pt x="41" y="7"/>
                  </a:cubicBezTo>
                  <a:cubicBezTo>
                    <a:pt x="33" y="4"/>
                    <a:pt x="24" y="0"/>
                    <a:pt x="15" y="0"/>
                  </a:cubicBezTo>
                </a:path>
              </a:pathLst>
            </a:custGeom>
            <a:solidFill>
              <a:srgbClr val="DEE2E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ea typeface="Microsoft YaHei Regular" charset="-122"/>
              </a:endParaRPr>
            </a:p>
          </p:txBody>
        </p:sp>
      </p:grpSp>
      <p:grpSp>
        <p:nvGrpSpPr>
          <p:cNvPr id="100" name="组 99"/>
          <p:cNvGrpSpPr/>
          <p:nvPr/>
        </p:nvGrpSpPr>
        <p:grpSpPr>
          <a:xfrm>
            <a:off x="3807120" y="4453738"/>
            <a:ext cx="2458730" cy="1138033"/>
            <a:chOff x="4219244" y="4391719"/>
            <a:chExt cx="2458730" cy="1138033"/>
          </a:xfrm>
        </p:grpSpPr>
        <p:sp>
          <p:nvSpPr>
            <p:cNvPr id="97" name="矩形 96"/>
            <p:cNvSpPr/>
            <p:nvPr/>
          </p:nvSpPr>
          <p:spPr>
            <a:xfrm>
              <a:off x="4219244" y="4391719"/>
              <a:ext cx="2458730" cy="769441"/>
            </a:xfrm>
            <a:prstGeom prst="rect">
              <a:avLst/>
            </a:prstGeom>
          </p:spPr>
          <p:txBody>
            <a:bodyPr wrap="square">
              <a:spAutoFit/>
            </a:bodyPr>
            <a:lstStyle/>
            <a:p>
              <a:pPr algn="ctr"/>
              <a:r>
                <a:rPr lang="zh-CN" altLang="en-US" sz="4400" dirty="0">
                  <a:solidFill>
                    <a:schemeClr val="bg1"/>
                  </a:solidFill>
                  <a:latin typeface="Microsoft YaHei Bold" charset="-122"/>
                  <a:ea typeface="Microsoft YaHei Bold" charset="-122"/>
                  <a:cs typeface="Microsoft YaHei Regular" charset="-122"/>
                </a:rPr>
                <a:t>哈工程</a:t>
              </a:r>
            </a:p>
          </p:txBody>
        </p:sp>
        <p:sp>
          <p:nvSpPr>
            <p:cNvPr id="99" name="矩形 98"/>
            <p:cNvSpPr/>
            <p:nvPr/>
          </p:nvSpPr>
          <p:spPr>
            <a:xfrm>
              <a:off x="4331813" y="5191198"/>
              <a:ext cx="2233592" cy="338554"/>
            </a:xfrm>
            <a:prstGeom prst="rect">
              <a:avLst/>
            </a:prstGeom>
          </p:spPr>
          <p:txBody>
            <a:bodyPr wrap="square">
              <a:spAutoFit/>
            </a:bodyPr>
            <a:lstStyle/>
            <a:p>
              <a:pPr algn="ctr"/>
              <a:r>
                <a:rPr lang="en-US" altLang="zh-CN" sz="1600" dirty="0">
                  <a:solidFill>
                    <a:schemeClr val="bg1"/>
                  </a:solidFill>
                  <a:latin typeface="Microsoft YaHei Regular" charset="-122"/>
                  <a:ea typeface="Microsoft YaHei Regular" charset="-122"/>
                  <a:cs typeface="Microsoft YaHei Regular" charset="-122"/>
                </a:rPr>
                <a:t>HA GONG CHENG</a:t>
              </a:r>
              <a:endParaRPr lang="zh-CN" altLang="en-US" sz="1600" dirty="0">
                <a:solidFill>
                  <a:schemeClr val="bg1"/>
                </a:solidFill>
                <a:latin typeface="Microsoft YaHei Regular" charset="-122"/>
                <a:ea typeface="Microsoft YaHei Regular" charset="-122"/>
                <a:cs typeface="Microsoft YaHei Regular" charset="-122"/>
              </a:endParaRPr>
            </a:p>
          </p:txBody>
        </p:sp>
      </p:grpSp>
      <p:sp>
        <p:nvSpPr>
          <p:cNvPr id="101" name="圆角矩形 100"/>
          <p:cNvSpPr/>
          <p:nvPr/>
        </p:nvSpPr>
        <p:spPr>
          <a:xfrm>
            <a:off x="6115234" y="4599463"/>
            <a:ext cx="72000" cy="900000"/>
          </a:xfrm>
          <a:prstGeom prst="roundRect">
            <a:avLst>
              <a:gd name="adj" fmla="val 50000"/>
            </a:avLst>
          </a:prstGeom>
          <a:solidFill>
            <a:schemeClr val="bg1"/>
          </a:solidFill>
          <a:ln w="19050" cap="flat">
            <a:noFill/>
            <a:prstDash val="solid"/>
            <a:miter lim="800000"/>
            <a:headEnd/>
            <a:tailEnd/>
          </a:ln>
          <a:effectLst>
            <a:outerShdw blurRad="190500" dist="76200" dir="5400000" sx="103000" sy="103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black"/>
              </a:solidFill>
              <a:ea typeface="Microsoft YaHei Regular" charset="-122"/>
            </a:endParaRPr>
          </a:p>
        </p:txBody>
      </p:sp>
      <p:sp>
        <p:nvSpPr>
          <p:cNvPr id="102" name="矩形 101"/>
          <p:cNvSpPr/>
          <p:nvPr/>
        </p:nvSpPr>
        <p:spPr>
          <a:xfrm>
            <a:off x="6325296" y="4498205"/>
            <a:ext cx="5284965" cy="1089529"/>
          </a:xfrm>
          <a:prstGeom prst="rect">
            <a:avLst/>
          </a:prstGeom>
        </p:spPr>
        <p:txBody>
          <a:bodyPr wrap="square">
            <a:spAutoFit/>
          </a:bodyPr>
          <a:lstStyle/>
          <a:p>
            <a:pPr algn="just">
              <a:lnSpc>
                <a:spcPct val="135000"/>
              </a:lnSpc>
            </a:pPr>
            <a:r>
              <a:rPr lang="zh-CN" altLang="en-US" sz="16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bg1"/>
                </a:solidFill>
                <a:latin typeface="Microsoft YaHei Regular" charset="-122"/>
                <a:ea typeface="Microsoft YaHei Regular" charset="-122"/>
                <a:cs typeface="Microsoft YaHei Regular" charset="-122"/>
              </a:rPr>
              <a:t>——</a:t>
            </a:r>
            <a:r>
              <a:rPr lang="zh-CN" altLang="en-US" sz="16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bg1"/>
                </a:solidFill>
                <a:latin typeface="Microsoft YaHei Regular" charset="-122"/>
                <a:ea typeface="Microsoft YaHei Regular" charset="-122"/>
                <a:cs typeface="Microsoft YaHei Regular" charset="-122"/>
              </a:rPr>
              <a:t>1953</a:t>
            </a:r>
            <a:r>
              <a:rPr lang="zh-CN" altLang="en-US" sz="1600" dirty="0">
                <a:solidFill>
                  <a:schemeClr val="bg1"/>
                </a:solidFill>
                <a:latin typeface="Microsoft YaHei Regular" charset="-122"/>
                <a:ea typeface="Microsoft YaHei Regular" charset="-122"/>
                <a:cs typeface="Microsoft YaHei Regular" charset="-122"/>
              </a:rPr>
              <a:t>年的中国人民解放军军事工程学院。</a:t>
            </a:r>
          </a:p>
        </p:txBody>
      </p:sp>
      <p:grpSp>
        <p:nvGrpSpPr>
          <p:cNvPr id="128" name="组 127"/>
          <p:cNvGrpSpPr/>
          <p:nvPr/>
        </p:nvGrpSpPr>
        <p:grpSpPr>
          <a:xfrm>
            <a:off x="4165475" y="2057422"/>
            <a:ext cx="7502402" cy="402689"/>
            <a:chOff x="4438032" y="1847610"/>
            <a:chExt cx="7502402" cy="402689"/>
          </a:xfrm>
        </p:grpSpPr>
        <p:sp>
          <p:nvSpPr>
            <p:cNvPr id="116" name="圆角矩形 115"/>
            <p:cNvSpPr/>
            <p:nvPr/>
          </p:nvSpPr>
          <p:spPr>
            <a:xfrm>
              <a:off x="4438032" y="1847610"/>
              <a:ext cx="1596021" cy="396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基本情况</a:t>
              </a:r>
            </a:p>
          </p:txBody>
        </p:sp>
        <p:sp>
          <p:nvSpPr>
            <p:cNvPr id="125" name="矩形 124"/>
            <p:cNvSpPr/>
            <p:nvPr/>
          </p:nvSpPr>
          <p:spPr>
            <a:xfrm>
              <a:off x="6113858" y="1859807"/>
              <a:ext cx="5826576" cy="390492"/>
            </a:xfrm>
            <a:prstGeom prst="rect">
              <a:avLst/>
            </a:prstGeom>
          </p:spPr>
          <p:txBody>
            <a:bodyPr wrap="square">
              <a:spAutoFit/>
            </a:bodyPr>
            <a:lstStyle/>
            <a:p>
              <a:pPr>
                <a:lnSpc>
                  <a:spcPct val="135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a:t>
              </a:r>
            </a:p>
          </p:txBody>
        </p:sp>
      </p:grpSp>
      <p:grpSp>
        <p:nvGrpSpPr>
          <p:cNvPr id="129" name="组 128"/>
          <p:cNvGrpSpPr/>
          <p:nvPr/>
        </p:nvGrpSpPr>
        <p:grpSpPr>
          <a:xfrm>
            <a:off x="4165475" y="2598234"/>
            <a:ext cx="7502402" cy="402689"/>
            <a:chOff x="4438032" y="2564272"/>
            <a:chExt cx="7502402" cy="402689"/>
          </a:xfrm>
        </p:grpSpPr>
        <p:sp>
          <p:nvSpPr>
            <p:cNvPr id="120" name="圆角矩形 119"/>
            <p:cNvSpPr/>
            <p:nvPr/>
          </p:nvSpPr>
          <p:spPr>
            <a:xfrm>
              <a:off x="4438032" y="2564272"/>
              <a:ext cx="1596021" cy="396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主修课程</a:t>
              </a:r>
            </a:p>
          </p:txBody>
        </p:sp>
        <p:sp>
          <p:nvSpPr>
            <p:cNvPr id="126" name="矩形 125"/>
            <p:cNvSpPr/>
            <p:nvPr/>
          </p:nvSpPr>
          <p:spPr>
            <a:xfrm>
              <a:off x="6113858" y="2576469"/>
              <a:ext cx="5826576" cy="390492"/>
            </a:xfrm>
            <a:prstGeom prst="rect">
              <a:avLst/>
            </a:prstGeom>
          </p:spPr>
          <p:txBody>
            <a:bodyPr wrap="square">
              <a:spAutoFit/>
            </a:bodyPr>
            <a:lstStyle/>
            <a:p>
              <a:pPr>
                <a:lnSpc>
                  <a:spcPct val="135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a:t>
              </a:r>
            </a:p>
          </p:txBody>
        </p:sp>
      </p:grpSp>
      <p:grpSp>
        <p:nvGrpSpPr>
          <p:cNvPr id="130" name="组 129"/>
          <p:cNvGrpSpPr/>
          <p:nvPr/>
        </p:nvGrpSpPr>
        <p:grpSpPr>
          <a:xfrm>
            <a:off x="4165475" y="3141015"/>
            <a:ext cx="7502402" cy="402689"/>
            <a:chOff x="4438032" y="3265318"/>
            <a:chExt cx="7502402" cy="402689"/>
          </a:xfrm>
        </p:grpSpPr>
        <p:sp>
          <p:nvSpPr>
            <p:cNvPr id="123" name="圆角矩形 122"/>
            <p:cNvSpPr/>
            <p:nvPr/>
          </p:nvSpPr>
          <p:spPr>
            <a:xfrm>
              <a:off x="4438032" y="3265318"/>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社会实践</a:t>
              </a:r>
            </a:p>
          </p:txBody>
        </p:sp>
        <p:sp>
          <p:nvSpPr>
            <p:cNvPr id="127" name="矩形 126"/>
            <p:cNvSpPr/>
            <p:nvPr/>
          </p:nvSpPr>
          <p:spPr>
            <a:xfrm>
              <a:off x="6113858" y="3277515"/>
              <a:ext cx="5826576" cy="390492"/>
            </a:xfrm>
            <a:prstGeom prst="rect">
              <a:avLst/>
            </a:prstGeom>
          </p:spPr>
          <p:txBody>
            <a:bodyPr wrap="square">
              <a:spAutoFit/>
            </a:bodyPr>
            <a:lstStyle/>
            <a:p>
              <a:pPr>
                <a:lnSpc>
                  <a:spcPct val="135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a:t>
              </a:r>
            </a:p>
          </p:txBody>
        </p:sp>
      </p:grpSp>
      <p:pic>
        <p:nvPicPr>
          <p:cNvPr id="131" name="图片 13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87553" y="69625"/>
            <a:ext cx="2504451" cy="1378987"/>
          </a:xfrm>
          <a:prstGeom prst="rect">
            <a:avLst/>
          </a:prstGeom>
        </p:spPr>
      </p:pic>
      <p:sp>
        <p:nvSpPr>
          <p:cNvPr id="132" name="文本占位符 30">
            <a:extLst>
              <a:ext uri="{FF2B5EF4-FFF2-40B4-BE49-F238E27FC236}">
                <a16:creationId xmlns:a16="http://schemas.microsoft.com/office/drawing/2014/main" id="{18776AA6-8CDE-458B-8656-500AD78C0888}"/>
              </a:ext>
            </a:extLst>
          </p:cNvPr>
          <p:cNvSpPr>
            <a:spLocks noGrp="1"/>
          </p:cNvSpPr>
          <p:nvPr>
            <p:ph type="body" sz="quarter" idx="10"/>
          </p:nvPr>
        </p:nvSpPr>
        <p:spPr/>
        <p:txBody>
          <a:bodyPr/>
          <a:lstStyle/>
          <a:p>
            <a:r>
              <a:rPr lang="zh-CN" altLang="en-US" dirty="0"/>
              <a:t>哈尔滨工程大学论文答辩模板</a:t>
            </a:r>
          </a:p>
        </p:txBody>
      </p:sp>
      <p:sp>
        <p:nvSpPr>
          <p:cNvPr id="133" name="文本占位符 31">
            <a:extLst>
              <a:ext uri="{FF2B5EF4-FFF2-40B4-BE49-F238E27FC236}">
                <a16:creationId xmlns:a16="http://schemas.microsoft.com/office/drawing/2014/main" id="{62685FAD-2C79-4C96-831F-BD396B70CE2A}"/>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138577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3"/>
          <p:cNvPicPr>
            <a:picLocks noChangeAspect="1" noChangeArrowheads="1"/>
          </p:cNvPicPr>
          <p:nvPr/>
        </p:nvPicPr>
        <p:blipFill rotWithShape="1">
          <a:blip r:embed="rId3" cstate="print">
            <a:alphaModFix amt="35000"/>
            <a:extLst>
              <a:ext uri="{28A0092B-C50C-407E-A947-70E740481C1C}">
                <a14:useLocalDpi xmlns:a14="http://schemas.microsoft.com/office/drawing/2010/main"/>
              </a:ext>
            </a:extLst>
          </a:blip>
          <a:srcRect/>
          <a:stretch/>
        </p:blipFill>
        <p:spPr bwMode="auto">
          <a:xfrm rot="10800000" flipH="1">
            <a:off x="1078798" y="4435528"/>
            <a:ext cx="2262545" cy="14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矩形 53"/>
          <p:cNvSpPr/>
          <p:nvPr/>
        </p:nvSpPr>
        <p:spPr>
          <a:xfrm>
            <a:off x="1282615" y="4652373"/>
            <a:ext cx="1854910" cy="867930"/>
          </a:xfrm>
          <a:prstGeom prst="rect">
            <a:avLst/>
          </a:prstGeom>
        </p:spPr>
        <p:txBody>
          <a:bodyPr wrap="square">
            <a:spAutoFit/>
          </a:bodyPr>
          <a:lstStyle/>
          <a:p>
            <a:pPr algn="ctr">
              <a:lnSpc>
                <a:spcPct val="140000"/>
              </a:lnSpc>
            </a:pPr>
            <a:r>
              <a:rPr lang="zh-CN" altLang="en-US" sz="12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2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2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2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p:txBody>
      </p:sp>
      <p:sp>
        <p:nvSpPr>
          <p:cNvPr id="57" name="矩形 56"/>
          <p:cNvSpPr/>
          <p:nvPr/>
        </p:nvSpPr>
        <p:spPr>
          <a:xfrm>
            <a:off x="1622355" y="3846221"/>
            <a:ext cx="1175429" cy="369332"/>
          </a:xfrm>
          <a:prstGeom prst="rect">
            <a:avLst/>
          </a:prstGeom>
        </p:spPr>
        <p:txBody>
          <a:bodyPr wrap="square">
            <a:spAutoFit/>
          </a:bodyPr>
          <a:lstStyle/>
          <a:p>
            <a:pPr algn="ctr"/>
            <a:r>
              <a:rPr lang="zh-CN" altLang="en-US" dirty="0">
                <a:solidFill>
                  <a:schemeClr val="tx1">
                    <a:lumMod val="75000"/>
                    <a:lumOff val="25000"/>
                  </a:schemeClr>
                </a:solidFill>
                <a:latin typeface="Microsoft YaHei Regular" charset="-122"/>
                <a:ea typeface="Microsoft YaHei Regular" charset="-122"/>
                <a:cs typeface="Microsoft YaHei Regular" charset="-122"/>
              </a:rPr>
              <a:t>哈工程</a:t>
            </a:r>
          </a:p>
        </p:txBody>
      </p:sp>
      <p:pic>
        <p:nvPicPr>
          <p:cNvPr id="73" name="Picture 3"/>
          <p:cNvPicPr>
            <a:picLocks noChangeAspect="1" noChangeArrowheads="1"/>
          </p:cNvPicPr>
          <p:nvPr/>
        </p:nvPicPr>
        <p:blipFill rotWithShape="1">
          <a:blip r:embed="rId3" cstate="print">
            <a:alphaModFix amt="35000"/>
            <a:extLst>
              <a:ext uri="{28A0092B-C50C-407E-A947-70E740481C1C}">
                <a14:useLocalDpi xmlns:a14="http://schemas.microsoft.com/office/drawing/2010/main"/>
              </a:ext>
            </a:extLst>
          </a:blip>
          <a:srcRect/>
          <a:stretch/>
        </p:blipFill>
        <p:spPr bwMode="auto">
          <a:xfrm rot="10800000" flipH="1">
            <a:off x="3594939" y="4435528"/>
            <a:ext cx="2262545" cy="14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矩形 73"/>
          <p:cNvSpPr/>
          <p:nvPr/>
        </p:nvSpPr>
        <p:spPr>
          <a:xfrm>
            <a:off x="3798756" y="4652373"/>
            <a:ext cx="1854910" cy="867930"/>
          </a:xfrm>
          <a:prstGeom prst="rect">
            <a:avLst/>
          </a:prstGeom>
        </p:spPr>
        <p:txBody>
          <a:bodyPr wrap="square">
            <a:spAutoFit/>
          </a:bodyPr>
          <a:lstStyle/>
          <a:p>
            <a:pPr algn="ctr">
              <a:lnSpc>
                <a:spcPct val="140000"/>
              </a:lnSpc>
            </a:pPr>
            <a:r>
              <a:rPr lang="zh-CN" altLang="en-US" sz="12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2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2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2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p:txBody>
      </p:sp>
      <p:sp>
        <p:nvSpPr>
          <p:cNvPr id="75" name="矩形 74"/>
          <p:cNvSpPr/>
          <p:nvPr/>
        </p:nvSpPr>
        <p:spPr>
          <a:xfrm>
            <a:off x="4138496" y="3846221"/>
            <a:ext cx="1175429" cy="369332"/>
          </a:xfrm>
          <a:prstGeom prst="rect">
            <a:avLst/>
          </a:prstGeom>
        </p:spPr>
        <p:txBody>
          <a:bodyPr wrap="square">
            <a:spAutoFit/>
          </a:bodyPr>
          <a:lstStyle/>
          <a:p>
            <a:pPr algn="ctr"/>
            <a:r>
              <a:rPr lang="zh-CN" altLang="en-US" dirty="0">
                <a:solidFill>
                  <a:schemeClr val="tx1">
                    <a:lumMod val="75000"/>
                    <a:lumOff val="25000"/>
                  </a:schemeClr>
                </a:solidFill>
                <a:latin typeface="Microsoft YaHei Regular" charset="-122"/>
                <a:ea typeface="Microsoft YaHei Regular" charset="-122"/>
                <a:cs typeface="Microsoft YaHei Regular" charset="-122"/>
              </a:rPr>
              <a:t>哈工程</a:t>
            </a:r>
          </a:p>
        </p:txBody>
      </p:sp>
      <p:sp>
        <p:nvSpPr>
          <p:cNvPr id="90" name="椭圆 89"/>
          <p:cNvSpPr>
            <a:spLocks noChangeAspect="1"/>
          </p:cNvSpPr>
          <p:nvPr/>
        </p:nvSpPr>
        <p:spPr>
          <a:xfrm>
            <a:off x="3073306" y="2340902"/>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91" name="椭圆 90"/>
          <p:cNvSpPr>
            <a:spLocks noChangeAspect="1"/>
          </p:cNvSpPr>
          <p:nvPr/>
        </p:nvSpPr>
        <p:spPr>
          <a:xfrm>
            <a:off x="5592053" y="2340902"/>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pic>
        <p:nvPicPr>
          <p:cNvPr id="16" name="Picture 3"/>
          <p:cNvPicPr>
            <a:picLocks noChangeAspect="1" noChangeArrowheads="1"/>
          </p:cNvPicPr>
          <p:nvPr/>
        </p:nvPicPr>
        <p:blipFill rotWithShape="1">
          <a:blip r:embed="rId3" cstate="print">
            <a:alphaModFix amt="35000"/>
            <a:extLst>
              <a:ext uri="{28A0092B-C50C-407E-A947-70E740481C1C}">
                <a14:useLocalDpi xmlns:a14="http://schemas.microsoft.com/office/drawing/2010/main"/>
              </a:ext>
            </a:extLst>
          </a:blip>
          <a:srcRect/>
          <a:stretch/>
        </p:blipFill>
        <p:spPr bwMode="auto">
          <a:xfrm rot="10800000" flipH="1">
            <a:off x="6111080" y="4201388"/>
            <a:ext cx="2674924" cy="17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矩形 24"/>
          <p:cNvSpPr/>
          <p:nvPr/>
        </p:nvSpPr>
        <p:spPr>
          <a:xfrm>
            <a:off x="6352045" y="4457756"/>
            <a:ext cx="2192992" cy="997196"/>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p:txBody>
      </p:sp>
      <p:sp>
        <p:nvSpPr>
          <p:cNvPr id="36" name="圆角矩形 35"/>
          <p:cNvSpPr/>
          <p:nvPr/>
        </p:nvSpPr>
        <p:spPr>
          <a:xfrm>
            <a:off x="6804305" y="3607331"/>
            <a:ext cx="1288473"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哈工程</a:t>
            </a:r>
          </a:p>
        </p:txBody>
      </p:sp>
      <p:pic>
        <p:nvPicPr>
          <p:cNvPr id="81" name="Picture 3"/>
          <p:cNvPicPr>
            <a:picLocks noChangeAspect="1" noChangeArrowheads="1"/>
          </p:cNvPicPr>
          <p:nvPr/>
        </p:nvPicPr>
        <p:blipFill rotWithShape="1">
          <a:blip r:embed="rId3" cstate="print">
            <a:alphaModFix amt="35000"/>
            <a:extLst>
              <a:ext uri="{28A0092B-C50C-407E-A947-70E740481C1C}">
                <a14:useLocalDpi xmlns:a14="http://schemas.microsoft.com/office/drawing/2010/main"/>
              </a:ext>
            </a:extLst>
          </a:blip>
          <a:srcRect/>
          <a:stretch/>
        </p:blipFill>
        <p:spPr bwMode="auto">
          <a:xfrm rot="10800000" flipH="1">
            <a:off x="9039600" y="4435528"/>
            <a:ext cx="2262545" cy="14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矩形 81"/>
          <p:cNvSpPr/>
          <p:nvPr/>
        </p:nvSpPr>
        <p:spPr>
          <a:xfrm>
            <a:off x="9243417" y="4652373"/>
            <a:ext cx="1854910" cy="867930"/>
          </a:xfrm>
          <a:prstGeom prst="rect">
            <a:avLst/>
          </a:prstGeom>
        </p:spPr>
        <p:txBody>
          <a:bodyPr wrap="square">
            <a:spAutoFit/>
          </a:bodyPr>
          <a:lstStyle/>
          <a:p>
            <a:pPr algn="ctr">
              <a:lnSpc>
                <a:spcPct val="140000"/>
              </a:lnSpc>
            </a:pPr>
            <a:r>
              <a:rPr lang="zh-CN" altLang="en-US" sz="12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2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2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2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p:txBody>
      </p:sp>
      <p:sp>
        <p:nvSpPr>
          <p:cNvPr id="83" name="矩形 82"/>
          <p:cNvSpPr/>
          <p:nvPr/>
        </p:nvSpPr>
        <p:spPr>
          <a:xfrm>
            <a:off x="9583157" y="3846221"/>
            <a:ext cx="1175429" cy="369332"/>
          </a:xfrm>
          <a:prstGeom prst="rect">
            <a:avLst/>
          </a:prstGeom>
        </p:spPr>
        <p:txBody>
          <a:bodyPr wrap="square">
            <a:spAutoFit/>
          </a:bodyPr>
          <a:lstStyle/>
          <a:p>
            <a:pPr algn="ctr"/>
            <a:r>
              <a:rPr lang="zh-CN" altLang="en-US" dirty="0">
                <a:solidFill>
                  <a:schemeClr val="tx1">
                    <a:lumMod val="75000"/>
                    <a:lumOff val="25000"/>
                  </a:schemeClr>
                </a:solidFill>
                <a:latin typeface="Microsoft YaHei Regular" charset="-122"/>
                <a:ea typeface="Microsoft YaHei Regular" charset="-122"/>
                <a:cs typeface="Microsoft YaHei Regular" charset="-122"/>
              </a:rPr>
              <a:t>哈工程</a:t>
            </a:r>
          </a:p>
        </p:txBody>
      </p:sp>
      <p:sp>
        <p:nvSpPr>
          <p:cNvPr id="92" name="椭圆 91"/>
          <p:cNvSpPr>
            <a:spLocks/>
          </p:cNvSpPr>
          <p:nvPr/>
        </p:nvSpPr>
        <p:spPr>
          <a:xfrm>
            <a:off x="11032145" y="2340902"/>
            <a:ext cx="180000" cy="180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95" name="椭圆 94"/>
          <p:cNvSpPr>
            <a:spLocks/>
          </p:cNvSpPr>
          <p:nvPr/>
        </p:nvSpPr>
        <p:spPr>
          <a:xfrm>
            <a:off x="8516004" y="1715000"/>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55" name="文本占位符 30">
            <a:extLst>
              <a:ext uri="{FF2B5EF4-FFF2-40B4-BE49-F238E27FC236}">
                <a16:creationId xmlns:a16="http://schemas.microsoft.com/office/drawing/2014/main" id="{005D8B4D-99DB-48C2-BFCE-CA67CEFF1C4F}"/>
              </a:ext>
            </a:extLst>
          </p:cNvPr>
          <p:cNvSpPr>
            <a:spLocks noGrp="1"/>
          </p:cNvSpPr>
          <p:nvPr>
            <p:ph type="body" sz="quarter" idx="11"/>
          </p:nvPr>
        </p:nvSpPr>
        <p:spPr/>
        <p:txBody>
          <a:bodyPr/>
          <a:lstStyle/>
          <a:p>
            <a:r>
              <a:rPr lang="zh-CN" altLang="en-US"/>
              <a:t>哈尔滨工程大学论文答辩模板</a:t>
            </a:r>
            <a:endParaRPr lang="zh-CN" altLang="en-US" dirty="0"/>
          </a:p>
        </p:txBody>
      </p:sp>
      <p:sp>
        <p:nvSpPr>
          <p:cNvPr id="56" name="文本占位符 31">
            <a:extLst>
              <a:ext uri="{FF2B5EF4-FFF2-40B4-BE49-F238E27FC236}">
                <a16:creationId xmlns:a16="http://schemas.microsoft.com/office/drawing/2014/main" id="{EDAA39A0-D73C-441E-80B3-B8021714D11C}"/>
              </a:ext>
            </a:extLst>
          </p:cNvPr>
          <p:cNvSpPr>
            <a:spLocks noGrp="1"/>
          </p:cNvSpPr>
          <p:nvPr>
            <p:ph type="body" sz="quarter" idx="12"/>
          </p:nvPr>
        </p:nvSpPr>
        <p:spPr/>
        <p:txBody>
          <a:bodyPr/>
          <a:lstStyle/>
          <a:p>
            <a:r>
              <a:rPr lang="en-US" altLang="zh-CN"/>
              <a:t>Title Content of thesis defense template</a:t>
            </a:r>
            <a:endParaRPr lang="zh-CN" altLang="en-US"/>
          </a:p>
          <a:p>
            <a:endParaRPr lang="zh-CN" altLang="en-US" dirty="0"/>
          </a:p>
        </p:txBody>
      </p:sp>
      <p:pic>
        <p:nvPicPr>
          <p:cNvPr id="10" name="图片占位符 9"/>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pic>
        <p:nvPicPr>
          <p:cNvPr id="15" name="图片占位符 14"/>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p:pic>
      <p:pic>
        <p:nvPicPr>
          <p:cNvPr id="18" name="图片占位符 17"/>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p:pic>
      <p:pic>
        <p:nvPicPr>
          <p:cNvPr id="17" name="图片占位符 16"/>
          <p:cNvPicPr>
            <a:picLocks noGrp="1" noChangeAspect="1"/>
          </p:cNvPicPr>
          <p:nvPr>
            <p:ph type="pic" sz="quarter" idx="16"/>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86711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6963" y="5082988"/>
            <a:ext cx="3918472" cy="1775012"/>
          </a:xfrm>
          <a:prstGeom prst="rect">
            <a:avLst/>
          </a:prstGeom>
        </p:spPr>
      </p:pic>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7476565" y="5082988"/>
            <a:ext cx="3918472" cy="1775012"/>
          </a:xfrm>
          <a:prstGeom prst="rect">
            <a:avLst/>
          </a:prstGeom>
        </p:spPr>
      </p:pic>
      <p:sp>
        <p:nvSpPr>
          <p:cNvPr id="5" name="矩形 4"/>
          <p:cNvSpPr/>
          <p:nvPr/>
        </p:nvSpPr>
        <p:spPr>
          <a:xfrm>
            <a:off x="4715435" y="0"/>
            <a:ext cx="27611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9" name="文本占位符 30">
            <a:extLst>
              <a:ext uri="{FF2B5EF4-FFF2-40B4-BE49-F238E27FC236}">
                <a16:creationId xmlns:a16="http://schemas.microsoft.com/office/drawing/2014/main" id="{2DD921C7-E919-4281-BF86-55F4C3685ACB}"/>
              </a:ext>
            </a:extLst>
          </p:cNvPr>
          <p:cNvSpPr>
            <a:spLocks noGrp="1"/>
          </p:cNvSpPr>
          <p:nvPr>
            <p:ph type="body" sz="quarter" idx="10"/>
          </p:nvPr>
        </p:nvSpPr>
        <p:spPr>
          <a:xfrm>
            <a:off x="747876" y="450213"/>
            <a:ext cx="3833093" cy="338554"/>
          </a:xfrm>
        </p:spPr>
        <p:txBody>
          <a:bodyPr/>
          <a:lstStyle/>
          <a:p>
            <a:r>
              <a:rPr lang="zh-CN" altLang="en-US" dirty="0"/>
              <a:t>哈尔滨工程大学论文答辩模板</a:t>
            </a:r>
          </a:p>
        </p:txBody>
      </p:sp>
      <p:sp>
        <p:nvSpPr>
          <p:cNvPr id="10" name="文本占位符 31">
            <a:extLst>
              <a:ext uri="{FF2B5EF4-FFF2-40B4-BE49-F238E27FC236}">
                <a16:creationId xmlns:a16="http://schemas.microsoft.com/office/drawing/2014/main" id="{7633B5F8-1D9F-487E-B51A-0D27C467B0A1}"/>
              </a:ext>
            </a:extLst>
          </p:cNvPr>
          <p:cNvSpPr>
            <a:spLocks noGrp="1"/>
          </p:cNvSpPr>
          <p:nvPr>
            <p:ph type="body" sz="quarter" idx="11"/>
          </p:nvPr>
        </p:nvSpPr>
        <p:spPr>
          <a:xfrm>
            <a:off x="747876" y="808128"/>
            <a:ext cx="3833093" cy="338554"/>
          </a:xfrm>
        </p:spPr>
        <p:txBody>
          <a:bodyPr/>
          <a:lstStyle/>
          <a:p>
            <a:r>
              <a:rPr lang="en-US" altLang="zh-CN" dirty="0"/>
              <a:t>Title Content of thesis defense template</a:t>
            </a:r>
            <a:endParaRPr lang="zh-CN" altLang="en-US" dirty="0"/>
          </a:p>
          <a:p>
            <a:endParaRPr lang="zh-CN" altLang="en-US" dirty="0"/>
          </a:p>
        </p:txBody>
      </p:sp>
      <p:sp>
        <p:nvSpPr>
          <p:cNvPr id="13" name="圆角矩形 12"/>
          <p:cNvSpPr/>
          <p:nvPr/>
        </p:nvSpPr>
        <p:spPr>
          <a:xfrm>
            <a:off x="6564346" y="1083944"/>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sp>
        <p:nvSpPr>
          <p:cNvPr id="14" name="矩形 13"/>
          <p:cNvSpPr/>
          <p:nvPr/>
        </p:nvSpPr>
        <p:spPr>
          <a:xfrm>
            <a:off x="7638939" y="1611136"/>
            <a:ext cx="3537062"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15" name="圆角矩形 14"/>
          <p:cNvSpPr/>
          <p:nvPr/>
        </p:nvSpPr>
        <p:spPr>
          <a:xfrm>
            <a:off x="6564347" y="2928810"/>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sp>
        <p:nvSpPr>
          <p:cNvPr id="16" name="矩形 15"/>
          <p:cNvSpPr/>
          <p:nvPr/>
        </p:nvSpPr>
        <p:spPr>
          <a:xfrm>
            <a:off x="7638940" y="3456002"/>
            <a:ext cx="3537062"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17" name="圆角矩形 16"/>
          <p:cNvSpPr/>
          <p:nvPr/>
        </p:nvSpPr>
        <p:spPr>
          <a:xfrm>
            <a:off x="3227292" y="1713734"/>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sp>
        <p:nvSpPr>
          <p:cNvPr id="19" name="矩形 18"/>
          <p:cNvSpPr/>
          <p:nvPr/>
        </p:nvSpPr>
        <p:spPr>
          <a:xfrm>
            <a:off x="1097186" y="2258322"/>
            <a:ext cx="3537062"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20" name="圆角矩形 19"/>
          <p:cNvSpPr/>
          <p:nvPr/>
        </p:nvSpPr>
        <p:spPr>
          <a:xfrm>
            <a:off x="3227292" y="3514975"/>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sp>
        <p:nvSpPr>
          <p:cNvPr id="21" name="矩形 20"/>
          <p:cNvSpPr/>
          <p:nvPr/>
        </p:nvSpPr>
        <p:spPr>
          <a:xfrm>
            <a:off x="1097186" y="4059563"/>
            <a:ext cx="3537062"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pic>
        <p:nvPicPr>
          <p:cNvPr id="22" name="图片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0240" y="5174190"/>
            <a:ext cx="1551519" cy="1551519"/>
          </a:xfrm>
          <a:prstGeom prst="rect">
            <a:avLst/>
          </a:prstGeom>
        </p:spPr>
      </p:pic>
      <p:cxnSp>
        <p:nvCxnSpPr>
          <p:cNvPr id="24" name="直线连接符 23"/>
          <p:cNvCxnSpPr>
            <a:endCxn id="5" idx="0"/>
          </p:cNvCxnSpPr>
          <p:nvPr/>
        </p:nvCxnSpPr>
        <p:spPr>
          <a:xfrm flipV="1">
            <a:off x="6096000" y="0"/>
            <a:ext cx="0" cy="5326743"/>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a:stCxn id="13" idx="1"/>
          </p:cNvCxnSpPr>
          <p:nvPr/>
        </p:nvCxnSpPr>
        <p:spPr>
          <a:xfrm flipH="1">
            <a:off x="6096000" y="1281944"/>
            <a:ext cx="468346" cy="0"/>
          </a:xfrm>
          <a:prstGeom prst="line">
            <a:avLst/>
          </a:prstGeom>
          <a:ln w="34925" cap="rnd">
            <a:solidFill>
              <a:schemeClr val="bg1"/>
            </a:solidFill>
            <a:headEnd type="oval" w="lg" len="lg"/>
          </a:ln>
        </p:spPr>
        <p:style>
          <a:lnRef idx="1">
            <a:schemeClr val="accent1"/>
          </a:lnRef>
          <a:fillRef idx="0">
            <a:schemeClr val="accent1"/>
          </a:fillRef>
          <a:effectRef idx="0">
            <a:schemeClr val="accent1"/>
          </a:effectRef>
          <a:fontRef idx="minor">
            <a:schemeClr val="tx1"/>
          </a:fontRef>
        </p:style>
      </p:cxnSp>
      <p:cxnSp>
        <p:nvCxnSpPr>
          <p:cNvPr id="27" name="直线连接符 26"/>
          <p:cNvCxnSpPr/>
          <p:nvPr/>
        </p:nvCxnSpPr>
        <p:spPr>
          <a:xfrm flipH="1">
            <a:off x="6096000" y="3126810"/>
            <a:ext cx="468346" cy="0"/>
          </a:xfrm>
          <a:prstGeom prst="line">
            <a:avLst/>
          </a:prstGeom>
          <a:ln w="34925" cap="rnd">
            <a:solidFill>
              <a:schemeClr val="bg1"/>
            </a:solidFill>
            <a:headEnd type="oval" w="lg" len="lg"/>
          </a:ln>
        </p:spPr>
        <p:style>
          <a:lnRef idx="1">
            <a:schemeClr val="accent1"/>
          </a:lnRef>
          <a:fillRef idx="0">
            <a:schemeClr val="accent1"/>
          </a:fillRef>
          <a:effectRef idx="0">
            <a:schemeClr val="accent1"/>
          </a:effectRef>
          <a:fontRef idx="minor">
            <a:schemeClr val="tx1"/>
          </a:fontRef>
        </p:style>
      </p:cxnSp>
      <p:cxnSp>
        <p:nvCxnSpPr>
          <p:cNvPr id="28" name="直线连接符 27"/>
          <p:cNvCxnSpPr/>
          <p:nvPr/>
        </p:nvCxnSpPr>
        <p:spPr>
          <a:xfrm>
            <a:off x="5627653" y="1911734"/>
            <a:ext cx="468346" cy="0"/>
          </a:xfrm>
          <a:prstGeom prst="line">
            <a:avLst/>
          </a:prstGeom>
          <a:ln w="34925" cap="rnd">
            <a:solidFill>
              <a:schemeClr val="bg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1" name="直线连接符 30"/>
          <p:cNvCxnSpPr/>
          <p:nvPr/>
        </p:nvCxnSpPr>
        <p:spPr>
          <a:xfrm>
            <a:off x="5627653" y="3694309"/>
            <a:ext cx="468346" cy="0"/>
          </a:xfrm>
          <a:prstGeom prst="line">
            <a:avLst/>
          </a:prstGeom>
          <a:ln w="34925" cap="rnd">
            <a:solidFill>
              <a:schemeClr val="bg1"/>
            </a:solidFill>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769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9045348" y="1685926"/>
            <a:ext cx="3146651" cy="40351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5" name="矩形 4"/>
          <p:cNvSpPr/>
          <p:nvPr/>
        </p:nvSpPr>
        <p:spPr>
          <a:xfrm>
            <a:off x="0" y="1455706"/>
            <a:ext cx="8744506" cy="4500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20947"/>
            <a:ext cx="4161331" cy="3829003"/>
          </a:xfrm>
          <a:prstGeom prst="rect">
            <a:avLst/>
          </a:prstGeom>
        </p:spPr>
      </p:pic>
      <p:grpSp>
        <p:nvGrpSpPr>
          <p:cNvPr id="7" name="组 6"/>
          <p:cNvGrpSpPr/>
          <p:nvPr/>
        </p:nvGrpSpPr>
        <p:grpSpPr>
          <a:xfrm>
            <a:off x="3698194" y="2121360"/>
            <a:ext cx="2523690" cy="1503789"/>
            <a:chOff x="8218562" y="774417"/>
            <a:chExt cx="2523690" cy="1503789"/>
          </a:xfrm>
        </p:grpSpPr>
        <p:sp>
          <p:nvSpPr>
            <p:cNvPr id="8" name="矩形 7"/>
            <p:cNvSpPr/>
            <p:nvPr/>
          </p:nvSpPr>
          <p:spPr>
            <a:xfrm>
              <a:off x="8218562" y="1281010"/>
              <a:ext cx="2523690" cy="997196"/>
            </a:xfrm>
            <a:prstGeom prst="rect">
              <a:avLst/>
            </a:prstGeom>
          </p:spPr>
          <p:txBody>
            <a:bodyPr wrap="square">
              <a:spAutoFit/>
            </a:bodyPr>
            <a:lstStyle/>
            <a:p>
              <a:pP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p>
            <a:p>
              <a:pP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a:p>
              <a:pP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p:txBody>
        </p:sp>
        <p:sp>
          <p:nvSpPr>
            <p:cNvPr id="10" name="圆角矩形 9"/>
            <p:cNvSpPr/>
            <p:nvPr/>
          </p:nvSpPr>
          <p:spPr>
            <a:xfrm>
              <a:off x="8281961" y="77441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grpSp>
        <p:nvGrpSpPr>
          <p:cNvPr id="12" name="组 11"/>
          <p:cNvGrpSpPr/>
          <p:nvPr/>
        </p:nvGrpSpPr>
        <p:grpSpPr>
          <a:xfrm>
            <a:off x="6418234" y="2120501"/>
            <a:ext cx="2523690" cy="1503789"/>
            <a:chOff x="8218562" y="774417"/>
            <a:chExt cx="2523690" cy="1503789"/>
          </a:xfrm>
        </p:grpSpPr>
        <p:sp>
          <p:nvSpPr>
            <p:cNvPr id="13" name="矩形 12"/>
            <p:cNvSpPr/>
            <p:nvPr/>
          </p:nvSpPr>
          <p:spPr>
            <a:xfrm>
              <a:off x="8218562" y="1281010"/>
              <a:ext cx="2523690" cy="997196"/>
            </a:xfrm>
            <a:prstGeom prst="rect">
              <a:avLst/>
            </a:prstGeom>
          </p:spPr>
          <p:txBody>
            <a:bodyPr wrap="square">
              <a:spAutoFit/>
            </a:bodyPr>
            <a:lstStyle/>
            <a:p>
              <a:pP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p>
            <a:p>
              <a:pP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a:p>
              <a:pP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p:txBody>
        </p:sp>
        <p:sp>
          <p:nvSpPr>
            <p:cNvPr id="15" name="圆角矩形 14"/>
            <p:cNvSpPr/>
            <p:nvPr/>
          </p:nvSpPr>
          <p:spPr>
            <a:xfrm>
              <a:off x="8281961" y="77441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grpSp>
        <p:nvGrpSpPr>
          <p:cNvPr id="17" name="组 16"/>
          <p:cNvGrpSpPr/>
          <p:nvPr/>
        </p:nvGrpSpPr>
        <p:grpSpPr>
          <a:xfrm>
            <a:off x="3698194" y="3922143"/>
            <a:ext cx="2523690" cy="1503789"/>
            <a:chOff x="8218562" y="774417"/>
            <a:chExt cx="2523690" cy="1503789"/>
          </a:xfrm>
        </p:grpSpPr>
        <p:sp>
          <p:nvSpPr>
            <p:cNvPr id="18" name="矩形 17"/>
            <p:cNvSpPr/>
            <p:nvPr/>
          </p:nvSpPr>
          <p:spPr>
            <a:xfrm>
              <a:off x="8218562" y="1281010"/>
              <a:ext cx="2523690" cy="997196"/>
            </a:xfrm>
            <a:prstGeom prst="rect">
              <a:avLst/>
            </a:prstGeom>
          </p:spPr>
          <p:txBody>
            <a:bodyPr wrap="square">
              <a:spAutoFit/>
            </a:bodyPr>
            <a:lstStyle/>
            <a:p>
              <a:pP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p>
            <a:p>
              <a:pP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a:p>
              <a:pP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p:txBody>
        </p:sp>
        <p:sp>
          <p:nvSpPr>
            <p:cNvPr id="20" name="圆角矩形 19"/>
            <p:cNvSpPr/>
            <p:nvPr/>
          </p:nvSpPr>
          <p:spPr>
            <a:xfrm>
              <a:off x="8281961" y="77441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grpSp>
        <p:nvGrpSpPr>
          <p:cNvPr id="22" name="组 21"/>
          <p:cNvGrpSpPr/>
          <p:nvPr/>
        </p:nvGrpSpPr>
        <p:grpSpPr>
          <a:xfrm>
            <a:off x="6481633" y="3922143"/>
            <a:ext cx="2523690" cy="1503789"/>
            <a:chOff x="8218562" y="774417"/>
            <a:chExt cx="2523690" cy="1503789"/>
          </a:xfrm>
        </p:grpSpPr>
        <p:sp>
          <p:nvSpPr>
            <p:cNvPr id="23" name="矩形 22"/>
            <p:cNvSpPr/>
            <p:nvPr/>
          </p:nvSpPr>
          <p:spPr>
            <a:xfrm>
              <a:off x="8218562" y="1281010"/>
              <a:ext cx="2523690" cy="997196"/>
            </a:xfrm>
            <a:prstGeom prst="rect">
              <a:avLst/>
            </a:prstGeom>
          </p:spPr>
          <p:txBody>
            <a:bodyPr wrap="square">
              <a:spAutoFit/>
            </a:bodyPr>
            <a:lstStyle/>
            <a:p>
              <a:pP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p>
            <a:p>
              <a:pP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a:p>
              <a:pP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p:txBody>
        </p:sp>
        <p:sp>
          <p:nvSpPr>
            <p:cNvPr id="25" name="圆角矩形 24"/>
            <p:cNvSpPr/>
            <p:nvPr/>
          </p:nvSpPr>
          <p:spPr>
            <a:xfrm>
              <a:off x="8281961" y="77441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pic>
        <p:nvPicPr>
          <p:cNvPr id="27" name="图片 26"/>
          <p:cNvPicPr>
            <a:picLocks/>
          </p:cNvPicPr>
          <p:nvPr/>
        </p:nvPicPr>
        <p:blipFill rotWithShape="1">
          <a:blip r:embed="rId4" cstate="screen">
            <a:extLst>
              <a:ext uri="{28A0092B-C50C-407E-A947-70E740481C1C}">
                <a14:useLocalDpi xmlns:a14="http://schemas.microsoft.com/office/drawing/2010/main"/>
              </a:ext>
            </a:extLst>
          </a:blip>
          <a:srcRect/>
          <a:stretch/>
        </p:blipFill>
        <p:spPr>
          <a:xfrm flipH="1">
            <a:off x="10348324" y="193058"/>
            <a:ext cx="1508714" cy="1492868"/>
          </a:xfrm>
          <a:prstGeom prst="rect">
            <a:avLst/>
          </a:prstGeom>
          <a:effectLst/>
        </p:spPr>
      </p:pic>
      <p:sp>
        <p:nvSpPr>
          <p:cNvPr id="28" name="矩形 27"/>
          <p:cNvSpPr/>
          <p:nvPr/>
        </p:nvSpPr>
        <p:spPr>
          <a:xfrm>
            <a:off x="9439582" y="2590179"/>
            <a:ext cx="2364265" cy="2709973"/>
          </a:xfrm>
          <a:prstGeom prst="rect">
            <a:avLst/>
          </a:prstGeom>
        </p:spPr>
        <p:txBody>
          <a:bodyPr wrap="square">
            <a:spAutoFit/>
          </a:bodyPr>
          <a:lstStyle/>
          <a:p>
            <a:pPr algn="just">
              <a:lnSpc>
                <a:spcPct val="135000"/>
              </a:lnSpc>
            </a:pPr>
            <a:r>
              <a:rPr lang="zh-CN" altLang="en-US" sz="14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bg1"/>
                </a:solidFill>
                <a:latin typeface="Microsoft YaHei Regular" charset="-122"/>
                <a:ea typeface="Microsoft YaHei Regular" charset="-122"/>
                <a:cs typeface="Microsoft YaHei Regular" charset="-122"/>
              </a:rPr>
              <a:t>——</a:t>
            </a:r>
            <a:r>
              <a:rPr lang="zh-CN" altLang="en-US" sz="14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bg1"/>
                </a:solidFill>
                <a:latin typeface="Microsoft YaHei Regular" charset="-122"/>
                <a:ea typeface="Microsoft YaHei Regular" charset="-122"/>
                <a:cs typeface="Microsoft YaHei Regular" charset="-122"/>
              </a:rPr>
              <a:t>1953</a:t>
            </a:r>
            <a:r>
              <a:rPr lang="zh-CN" altLang="en-US" sz="1400" dirty="0">
                <a:solidFill>
                  <a:schemeClr val="bg1"/>
                </a:solidFill>
                <a:latin typeface="Microsoft YaHei Regular" charset="-122"/>
                <a:ea typeface="Microsoft YaHei Regular" charset="-122"/>
                <a:cs typeface="Microsoft YaHei Regular" charset="-122"/>
              </a:rPr>
              <a:t>年的中国人民解放军军事工程学院。</a:t>
            </a:r>
            <a:r>
              <a:rPr lang="en-US" altLang="zh-CN" sz="1400" dirty="0">
                <a:solidFill>
                  <a:schemeClr val="bg1"/>
                </a:solidFill>
                <a:latin typeface="Microsoft YaHei Regular" charset="-122"/>
                <a:ea typeface="Microsoft YaHei Regular" charset="-122"/>
                <a:cs typeface="Microsoft YaHei Regular" charset="-122"/>
              </a:rPr>
              <a:t>1970</a:t>
            </a:r>
            <a:r>
              <a:rPr lang="zh-CN" altLang="en-US" sz="1400" dirty="0">
                <a:solidFill>
                  <a:schemeClr val="bg1"/>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p>
        </p:txBody>
      </p:sp>
      <p:sp>
        <p:nvSpPr>
          <p:cNvPr id="29" name="梯形 28"/>
          <p:cNvSpPr/>
          <p:nvPr/>
        </p:nvSpPr>
        <p:spPr>
          <a:xfrm rot="5400000">
            <a:off x="6650964" y="3555566"/>
            <a:ext cx="4487926" cy="300842"/>
          </a:xfrm>
          <a:prstGeom prst="trapezoid">
            <a:avLst>
              <a:gd name="adj" fmla="val 76106"/>
            </a:avLst>
          </a:prstGeom>
          <a:solidFill>
            <a:srgbClr val="024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2" name="文本占位符 30">
            <a:extLst>
              <a:ext uri="{FF2B5EF4-FFF2-40B4-BE49-F238E27FC236}">
                <a16:creationId xmlns:a16="http://schemas.microsoft.com/office/drawing/2014/main" id="{00A4DE29-F7D7-414B-83AE-9AE8E6B46E5F}"/>
              </a:ext>
            </a:extLst>
          </p:cNvPr>
          <p:cNvSpPr>
            <a:spLocks noGrp="1"/>
          </p:cNvSpPr>
          <p:nvPr>
            <p:ph type="body" sz="quarter" idx="10"/>
          </p:nvPr>
        </p:nvSpPr>
        <p:spPr/>
        <p:txBody>
          <a:bodyPr/>
          <a:lstStyle/>
          <a:p>
            <a:r>
              <a:rPr lang="zh-CN" altLang="en-US" dirty="0"/>
              <a:t>哈尔滨工程大学论文答辩模板</a:t>
            </a:r>
          </a:p>
        </p:txBody>
      </p:sp>
      <p:sp>
        <p:nvSpPr>
          <p:cNvPr id="33" name="文本占位符 31">
            <a:extLst>
              <a:ext uri="{FF2B5EF4-FFF2-40B4-BE49-F238E27FC236}">
                <a16:creationId xmlns:a16="http://schemas.microsoft.com/office/drawing/2014/main" id="{2D2AA3DA-08F6-4C5D-B6A4-C93D652D63DD}"/>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741380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screen">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9086"/>
          <a:stretch/>
        </p:blipFill>
        <p:spPr>
          <a:xfrm>
            <a:off x="0" y="1449389"/>
            <a:ext cx="9054607" cy="5408612"/>
          </a:xfrm>
          <a:prstGeom prst="rect">
            <a:avLst/>
          </a:prstGeom>
          <a:noFill/>
          <a:ln>
            <a:noFill/>
          </a:ln>
        </p:spPr>
      </p:pic>
      <p:sp>
        <p:nvSpPr>
          <p:cNvPr id="4" name="矩形 3"/>
          <p:cNvSpPr/>
          <p:nvPr/>
        </p:nvSpPr>
        <p:spPr>
          <a:xfrm>
            <a:off x="1" y="0"/>
            <a:ext cx="1219199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45007" y="4073500"/>
            <a:ext cx="6146992" cy="2784500"/>
          </a:xfrm>
          <a:prstGeom prst="rect">
            <a:avLst/>
          </a:prstGeom>
        </p:spPr>
      </p:pic>
      <p:sp>
        <p:nvSpPr>
          <p:cNvPr id="11" name="矩形 10"/>
          <p:cNvSpPr/>
          <p:nvPr/>
        </p:nvSpPr>
        <p:spPr>
          <a:xfrm>
            <a:off x="7932048" y="1966823"/>
            <a:ext cx="492443" cy="2515236"/>
          </a:xfrm>
          <a:prstGeom prst="rect">
            <a:avLst/>
          </a:prstGeom>
        </p:spPr>
        <p:txBody>
          <a:bodyPr vert="eaVert" wrap="square">
            <a:spAutoFit/>
          </a:bodyPr>
          <a:lstStyle/>
          <a:p>
            <a:pPr algn="just"/>
            <a:r>
              <a:rPr lang="zh-CN" altLang="en-US" sz="2000" spc="300" dirty="0">
                <a:solidFill>
                  <a:schemeClr val="bg1"/>
                </a:solidFill>
                <a:latin typeface="Microsoft YaHei Regular" charset="-122"/>
                <a:ea typeface="Microsoft YaHei Regular" charset="-122"/>
                <a:cs typeface="Microsoft YaHei Regular" charset="-122"/>
              </a:rPr>
              <a:t>第一章  研究现状</a:t>
            </a:r>
          </a:p>
        </p:txBody>
      </p:sp>
      <p:sp>
        <p:nvSpPr>
          <p:cNvPr id="12" name="矩形 11"/>
          <p:cNvSpPr/>
          <p:nvPr/>
        </p:nvSpPr>
        <p:spPr>
          <a:xfrm>
            <a:off x="8725231" y="1966823"/>
            <a:ext cx="492443" cy="2515236"/>
          </a:xfrm>
          <a:prstGeom prst="rect">
            <a:avLst/>
          </a:prstGeom>
        </p:spPr>
        <p:txBody>
          <a:bodyPr vert="eaVert" wrap="square">
            <a:spAutoFit/>
          </a:bodyPr>
          <a:lstStyle/>
          <a:p>
            <a:pPr algn="just"/>
            <a:r>
              <a:rPr lang="zh-CN" altLang="en-US" sz="2000" spc="300" dirty="0">
                <a:solidFill>
                  <a:schemeClr val="bg1"/>
                </a:solidFill>
                <a:latin typeface="Microsoft YaHei Regular" charset="-122"/>
                <a:ea typeface="Microsoft YaHei Regular" charset="-122"/>
                <a:cs typeface="Microsoft YaHei Regular" charset="-122"/>
              </a:rPr>
              <a:t>第二章  存在问题</a:t>
            </a:r>
          </a:p>
        </p:txBody>
      </p:sp>
      <p:sp>
        <p:nvSpPr>
          <p:cNvPr id="14" name="矩形 13"/>
          <p:cNvSpPr/>
          <p:nvPr/>
        </p:nvSpPr>
        <p:spPr>
          <a:xfrm>
            <a:off x="9518385" y="1966823"/>
            <a:ext cx="492443" cy="2515236"/>
          </a:xfrm>
          <a:prstGeom prst="rect">
            <a:avLst/>
          </a:prstGeom>
        </p:spPr>
        <p:txBody>
          <a:bodyPr vert="eaVert" wrap="square">
            <a:spAutoFit/>
          </a:bodyPr>
          <a:lstStyle/>
          <a:p>
            <a:pPr algn="just"/>
            <a:r>
              <a:rPr lang="zh-CN" altLang="en-US" sz="2000" spc="300" dirty="0">
                <a:solidFill>
                  <a:schemeClr val="bg1"/>
                </a:solidFill>
                <a:latin typeface="Microsoft YaHei Regular" charset="-122"/>
                <a:ea typeface="Microsoft YaHei Regular" charset="-122"/>
                <a:cs typeface="Microsoft YaHei Regular" charset="-122"/>
              </a:rPr>
              <a:t>第三章  解决方案</a:t>
            </a:r>
          </a:p>
        </p:txBody>
      </p:sp>
      <p:sp>
        <p:nvSpPr>
          <p:cNvPr id="15" name="矩形 14"/>
          <p:cNvSpPr/>
          <p:nvPr/>
        </p:nvSpPr>
        <p:spPr>
          <a:xfrm>
            <a:off x="10311541" y="1966823"/>
            <a:ext cx="492443" cy="2515236"/>
          </a:xfrm>
          <a:prstGeom prst="rect">
            <a:avLst/>
          </a:prstGeom>
        </p:spPr>
        <p:txBody>
          <a:bodyPr vert="eaVert" wrap="square">
            <a:spAutoFit/>
          </a:bodyPr>
          <a:lstStyle/>
          <a:p>
            <a:pPr algn="just"/>
            <a:r>
              <a:rPr lang="zh-CN" altLang="en-US" sz="2000" spc="300" dirty="0">
                <a:solidFill>
                  <a:schemeClr val="bg1"/>
                </a:solidFill>
                <a:latin typeface="Microsoft YaHei Regular" charset="-122"/>
                <a:ea typeface="Microsoft YaHei Regular" charset="-122"/>
                <a:cs typeface="Microsoft YaHei Regular" charset="-122"/>
              </a:rPr>
              <a:t>第四章  措施改进</a:t>
            </a:r>
          </a:p>
        </p:txBody>
      </p:sp>
      <p:pic>
        <p:nvPicPr>
          <p:cNvPr id="21" name="图片 20"/>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36042" y="5660850"/>
            <a:ext cx="3413910" cy="1007808"/>
          </a:xfrm>
          <a:prstGeom prst="rect">
            <a:avLst/>
          </a:prstGeom>
        </p:spPr>
      </p:pic>
      <p:sp>
        <p:nvSpPr>
          <p:cNvPr id="22" name="矩形 21"/>
          <p:cNvSpPr/>
          <p:nvPr/>
        </p:nvSpPr>
        <p:spPr>
          <a:xfrm>
            <a:off x="6858345" y="1966823"/>
            <a:ext cx="615553" cy="2515236"/>
          </a:xfrm>
          <a:prstGeom prst="rect">
            <a:avLst/>
          </a:prstGeom>
        </p:spPr>
        <p:txBody>
          <a:bodyPr vert="eaVert" wrap="square">
            <a:spAutoFit/>
          </a:bodyPr>
          <a:lstStyle/>
          <a:p>
            <a:pPr algn="just"/>
            <a:r>
              <a:rPr lang="zh-CN" altLang="en-US" sz="2800" b="1" spc="300" dirty="0">
                <a:solidFill>
                  <a:schemeClr val="bg1"/>
                </a:solidFill>
                <a:latin typeface="Microsoft YaHei" charset="-122"/>
                <a:ea typeface="Microsoft YaHei" charset="-122"/>
                <a:cs typeface="Microsoft YaHei" charset="-122"/>
              </a:rPr>
              <a:t>章节结构</a:t>
            </a:r>
          </a:p>
        </p:txBody>
      </p:sp>
      <p:pic>
        <p:nvPicPr>
          <p:cNvPr id="17" name="图片 16"/>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224479" y="400994"/>
            <a:ext cx="4021461" cy="2819878"/>
          </a:xfrm>
          <a:prstGeom prst="rect">
            <a:avLst/>
          </a:prstGeom>
          <a:effectLst/>
        </p:spPr>
      </p:pic>
    </p:spTree>
    <p:extLst>
      <p:ext uri="{BB962C8B-B14F-4D97-AF65-F5344CB8AC3E}">
        <p14:creationId xmlns:p14="http://schemas.microsoft.com/office/powerpoint/2010/main" val="678119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 5"/>
          <p:cNvGrpSpPr/>
          <p:nvPr/>
        </p:nvGrpSpPr>
        <p:grpSpPr>
          <a:xfrm>
            <a:off x="0" y="2688510"/>
            <a:ext cx="12192000" cy="4169490"/>
            <a:chOff x="0" y="2762250"/>
            <a:chExt cx="12192000" cy="4169490"/>
          </a:xfrm>
        </p:grpSpPr>
        <p:sp>
          <p:nvSpPr>
            <p:cNvPr id="2" name="圆角矩形 1"/>
            <p:cNvSpPr/>
            <p:nvPr/>
          </p:nvSpPr>
          <p:spPr>
            <a:xfrm>
              <a:off x="241316" y="2762250"/>
              <a:ext cx="5206984" cy="81915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0" name="圆角矩形 19"/>
            <p:cNvSpPr/>
            <p:nvPr/>
          </p:nvSpPr>
          <p:spPr>
            <a:xfrm>
              <a:off x="241316" y="3581400"/>
              <a:ext cx="4790209" cy="81915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1" name="圆角矩形 20"/>
            <p:cNvSpPr/>
            <p:nvPr/>
          </p:nvSpPr>
          <p:spPr>
            <a:xfrm>
              <a:off x="241316" y="4400550"/>
              <a:ext cx="6254734" cy="81915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2" name="圆角矩形 21"/>
            <p:cNvSpPr/>
            <p:nvPr/>
          </p:nvSpPr>
          <p:spPr>
            <a:xfrm>
              <a:off x="241316" y="5219700"/>
              <a:ext cx="4790209" cy="81915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3" name="圆角矩形 22"/>
            <p:cNvSpPr/>
            <p:nvPr/>
          </p:nvSpPr>
          <p:spPr>
            <a:xfrm>
              <a:off x="241316" y="6038850"/>
              <a:ext cx="11950684" cy="892890"/>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4" name="圆角矩形 23"/>
            <p:cNvSpPr/>
            <p:nvPr/>
          </p:nvSpPr>
          <p:spPr>
            <a:xfrm>
              <a:off x="2636420" y="5219700"/>
              <a:ext cx="4790209" cy="81915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5" name="圆角矩形 24"/>
            <p:cNvSpPr/>
            <p:nvPr/>
          </p:nvSpPr>
          <p:spPr>
            <a:xfrm>
              <a:off x="3368683" y="3581400"/>
              <a:ext cx="3127367" cy="81915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4" name="矩形 3"/>
            <p:cNvSpPr/>
            <p:nvPr/>
          </p:nvSpPr>
          <p:spPr>
            <a:xfrm>
              <a:off x="0" y="2762250"/>
              <a:ext cx="914218" cy="4169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grpSp>
      <p:pic>
        <p:nvPicPr>
          <p:cNvPr id="5" name="图片 4"/>
          <p:cNvPicPr>
            <a:picLocks/>
          </p:cNvPicPr>
          <p:nvPr/>
        </p:nvPicPr>
        <p:blipFill rotWithShape="1">
          <a:blip r:embed="rId3" cstate="screen">
            <a:extLst>
              <a:ext uri="{28A0092B-C50C-407E-A947-70E740481C1C}">
                <a14:useLocalDpi xmlns:a14="http://schemas.microsoft.com/office/drawing/2010/main"/>
              </a:ext>
            </a:extLst>
          </a:blip>
          <a:srcRect/>
          <a:stretch/>
        </p:blipFill>
        <p:spPr>
          <a:xfrm flipH="1">
            <a:off x="5856994" y="137674"/>
            <a:ext cx="6335006" cy="5839791"/>
          </a:xfrm>
          <a:prstGeom prst="rect">
            <a:avLst/>
          </a:prstGeom>
        </p:spPr>
      </p:pic>
      <p:sp>
        <p:nvSpPr>
          <p:cNvPr id="7" name="椭圆 6"/>
          <p:cNvSpPr/>
          <p:nvPr/>
        </p:nvSpPr>
        <p:spPr>
          <a:xfrm>
            <a:off x="4707674" y="2774235"/>
            <a:ext cx="647700" cy="6477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ea typeface="Microsoft YaHei Regular" charset="-122"/>
              </a:rPr>
              <a:t>1</a:t>
            </a:r>
            <a:endParaRPr kumimoji="1" lang="zh-CN" altLang="en-US" sz="2400" dirty="0">
              <a:ea typeface="Microsoft YaHei Regular" charset="-122"/>
            </a:endParaRPr>
          </a:p>
        </p:txBody>
      </p:sp>
      <p:sp>
        <p:nvSpPr>
          <p:cNvPr id="27" name="椭圆 26"/>
          <p:cNvSpPr/>
          <p:nvPr/>
        </p:nvSpPr>
        <p:spPr>
          <a:xfrm>
            <a:off x="3510122" y="3593385"/>
            <a:ext cx="647700" cy="6477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ea typeface="Microsoft YaHei Regular" charset="-122"/>
              </a:rPr>
              <a:t>2</a:t>
            </a:r>
            <a:endParaRPr kumimoji="1" lang="zh-CN" altLang="en-US" sz="2400" dirty="0">
              <a:ea typeface="Microsoft YaHei Regular" charset="-122"/>
            </a:endParaRPr>
          </a:p>
        </p:txBody>
      </p:sp>
      <p:sp>
        <p:nvSpPr>
          <p:cNvPr id="28" name="椭圆 27"/>
          <p:cNvSpPr/>
          <p:nvPr/>
        </p:nvSpPr>
        <p:spPr>
          <a:xfrm>
            <a:off x="5777164" y="4412535"/>
            <a:ext cx="647700" cy="6477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ea typeface="Microsoft YaHei Regular" charset="-122"/>
              </a:rPr>
              <a:t>3</a:t>
            </a:r>
            <a:endParaRPr kumimoji="1" lang="zh-CN" altLang="en-US" sz="2400" dirty="0">
              <a:ea typeface="Microsoft YaHei Regular" charset="-122"/>
            </a:endParaRPr>
          </a:p>
        </p:txBody>
      </p:sp>
      <p:sp>
        <p:nvSpPr>
          <p:cNvPr id="29" name="椭圆 28"/>
          <p:cNvSpPr/>
          <p:nvPr/>
        </p:nvSpPr>
        <p:spPr>
          <a:xfrm>
            <a:off x="2754829" y="5231685"/>
            <a:ext cx="647700" cy="6477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ea typeface="Microsoft YaHei Regular" charset="-122"/>
              </a:rPr>
              <a:t>4</a:t>
            </a:r>
            <a:endParaRPr kumimoji="1" lang="zh-CN" altLang="en-US" sz="2400" dirty="0">
              <a:ea typeface="Microsoft YaHei Regular" charset="-122"/>
            </a:endParaRPr>
          </a:p>
        </p:txBody>
      </p:sp>
      <p:sp>
        <p:nvSpPr>
          <p:cNvPr id="36" name="矩形 35"/>
          <p:cNvSpPr/>
          <p:nvPr/>
        </p:nvSpPr>
        <p:spPr>
          <a:xfrm>
            <a:off x="4211581" y="3677904"/>
            <a:ext cx="3274409" cy="443648"/>
          </a:xfrm>
          <a:prstGeom prst="rect">
            <a:avLst/>
          </a:prstGeom>
        </p:spPr>
        <p:txBody>
          <a:bodyPr wrap="square">
            <a:spAutoFit/>
          </a:bodyPr>
          <a:lstStyle/>
          <a:p>
            <a:pPr algn="just">
              <a:lnSpc>
                <a:spcPct val="140000"/>
              </a:lnSpc>
            </a:pPr>
            <a:r>
              <a:rPr lang="zh-CN" altLang="en-US"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p:txBody>
      </p:sp>
      <p:sp>
        <p:nvSpPr>
          <p:cNvPr id="37" name="矩形 36"/>
          <p:cNvSpPr/>
          <p:nvPr/>
        </p:nvSpPr>
        <p:spPr>
          <a:xfrm>
            <a:off x="3510122" y="5315469"/>
            <a:ext cx="3274409" cy="443648"/>
          </a:xfrm>
          <a:prstGeom prst="rect">
            <a:avLst/>
          </a:prstGeom>
        </p:spPr>
        <p:txBody>
          <a:bodyPr wrap="square">
            <a:spAutoFit/>
          </a:bodyPr>
          <a:lstStyle/>
          <a:p>
            <a:pPr algn="just">
              <a:lnSpc>
                <a:spcPct val="140000"/>
              </a:lnSpc>
            </a:pPr>
            <a:r>
              <a:rPr lang="zh-CN" altLang="en-US"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p:txBody>
      </p:sp>
      <p:sp>
        <p:nvSpPr>
          <p:cNvPr id="38" name="矩形 37"/>
          <p:cNvSpPr/>
          <p:nvPr/>
        </p:nvSpPr>
        <p:spPr>
          <a:xfrm>
            <a:off x="1312607" y="2851933"/>
            <a:ext cx="3274409" cy="443648"/>
          </a:xfrm>
          <a:prstGeom prst="rect">
            <a:avLst/>
          </a:prstGeom>
        </p:spPr>
        <p:txBody>
          <a:bodyPr wrap="square">
            <a:spAutoFit/>
          </a:bodyPr>
          <a:lstStyle/>
          <a:p>
            <a:pPr algn="r">
              <a:lnSpc>
                <a:spcPct val="140000"/>
              </a:lnSpc>
            </a:pPr>
            <a:r>
              <a:rPr lang="zh-CN" altLang="en-US" dirty="0">
                <a:solidFill>
                  <a:schemeClr val="bg1"/>
                </a:solidFill>
                <a:latin typeface="Microsoft YaHei Regular" charset="-122"/>
                <a:ea typeface="Microsoft YaHei Regular" charset="-122"/>
                <a:cs typeface="Microsoft YaHei Regular" charset="-122"/>
              </a:rPr>
              <a:t>论文答辩模板文字内容</a:t>
            </a:r>
          </a:p>
        </p:txBody>
      </p:sp>
      <p:sp>
        <p:nvSpPr>
          <p:cNvPr id="39" name="矩形 38"/>
          <p:cNvSpPr/>
          <p:nvPr/>
        </p:nvSpPr>
        <p:spPr>
          <a:xfrm>
            <a:off x="2382097" y="4483134"/>
            <a:ext cx="3274409" cy="443648"/>
          </a:xfrm>
          <a:prstGeom prst="rect">
            <a:avLst/>
          </a:prstGeom>
        </p:spPr>
        <p:txBody>
          <a:bodyPr wrap="square">
            <a:spAutoFit/>
          </a:bodyPr>
          <a:lstStyle/>
          <a:p>
            <a:pPr algn="r">
              <a:lnSpc>
                <a:spcPct val="140000"/>
              </a:lnSpc>
            </a:pPr>
            <a:r>
              <a:rPr lang="zh-CN" altLang="en-US" dirty="0">
                <a:solidFill>
                  <a:schemeClr val="bg1"/>
                </a:solidFill>
                <a:latin typeface="Microsoft YaHei Regular" charset="-122"/>
                <a:ea typeface="Microsoft YaHei Regular" charset="-122"/>
                <a:cs typeface="Microsoft YaHei Regular" charset="-122"/>
              </a:rPr>
              <a:t>论文答辩模板文字内容</a:t>
            </a:r>
          </a:p>
        </p:txBody>
      </p:sp>
      <p:pic>
        <p:nvPicPr>
          <p:cNvPr id="40" name="图片 39"/>
          <p:cNvPicPr>
            <a:picLocks noChangeAspect="1"/>
          </p:cNvPicPr>
          <p:nvPr/>
        </p:nvPicPr>
        <p:blipFill rotWithShape="1">
          <a:blip r:embed="rId4" cstate="screen">
            <a:alphaModFix amt="2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3672818"/>
            <a:ext cx="3461631" cy="3185182"/>
          </a:xfrm>
          <a:prstGeom prst="rect">
            <a:avLst/>
          </a:prstGeom>
        </p:spPr>
      </p:pic>
      <p:pic>
        <p:nvPicPr>
          <p:cNvPr id="43" name="图片 4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47849" y="6097139"/>
            <a:ext cx="2205954" cy="651212"/>
          </a:xfrm>
          <a:prstGeom prst="rect">
            <a:avLst/>
          </a:prstGeom>
        </p:spPr>
      </p:pic>
      <p:sp>
        <p:nvSpPr>
          <p:cNvPr id="3" name="同侧圆角矩形 2"/>
          <p:cNvSpPr/>
          <p:nvPr/>
        </p:nvSpPr>
        <p:spPr>
          <a:xfrm rot="5400000">
            <a:off x="3601418" y="-2125438"/>
            <a:ext cx="819150" cy="802199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54" name="椭圆 53"/>
          <p:cNvSpPr/>
          <p:nvPr/>
        </p:nvSpPr>
        <p:spPr>
          <a:xfrm>
            <a:off x="7309157" y="1561707"/>
            <a:ext cx="647700" cy="6477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55" name="rudder_739">
            <a:extLst>
              <a:ext uri="{FF2B5EF4-FFF2-40B4-BE49-F238E27FC236}">
                <a16:creationId xmlns:a16="http://schemas.microsoft.com/office/drawing/2014/main" id="{54405246-CCE2-4201-BBB1-D3F3EB6E740D}"/>
              </a:ext>
            </a:extLst>
          </p:cNvPr>
          <p:cNvSpPr/>
          <p:nvPr/>
        </p:nvSpPr>
        <p:spPr>
          <a:xfrm>
            <a:off x="7396649" y="1637527"/>
            <a:ext cx="495330" cy="494662"/>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solidFill>
                <a:schemeClr val="tx1">
                  <a:lumMod val="75000"/>
                  <a:lumOff val="25000"/>
                </a:schemeClr>
              </a:solidFill>
              <a:ea typeface="Microsoft YaHei Regular" charset="-122"/>
            </a:endParaRPr>
          </a:p>
        </p:txBody>
      </p:sp>
      <p:sp>
        <p:nvSpPr>
          <p:cNvPr id="56" name="矩形 55"/>
          <p:cNvSpPr/>
          <p:nvPr/>
        </p:nvSpPr>
        <p:spPr>
          <a:xfrm>
            <a:off x="241317" y="1611299"/>
            <a:ext cx="6863494" cy="482633"/>
          </a:xfrm>
          <a:prstGeom prst="rect">
            <a:avLst/>
          </a:prstGeom>
        </p:spPr>
        <p:txBody>
          <a:bodyPr wrap="square">
            <a:spAutoFit/>
          </a:bodyPr>
          <a:lstStyle/>
          <a:p>
            <a:pPr algn="r">
              <a:lnSpc>
                <a:spcPct val="140000"/>
              </a:lnSpc>
            </a:pPr>
            <a:r>
              <a:rPr lang="zh-CN" altLang="en-US" sz="2000" dirty="0">
                <a:solidFill>
                  <a:schemeClr val="bg1"/>
                </a:solidFill>
                <a:latin typeface="Microsoft YaHei Regular" charset="-122"/>
                <a:ea typeface="Microsoft YaHei Regular" charset="-122"/>
                <a:cs typeface="Microsoft YaHei Regular" charset="-122"/>
              </a:rPr>
              <a:t>论文答辩模板文字内容论文答辩模板文字内容论文答辩模板</a:t>
            </a:r>
          </a:p>
        </p:txBody>
      </p:sp>
      <p:sp>
        <p:nvSpPr>
          <p:cNvPr id="35" name="文本占位符 30">
            <a:extLst>
              <a:ext uri="{FF2B5EF4-FFF2-40B4-BE49-F238E27FC236}">
                <a16:creationId xmlns:a16="http://schemas.microsoft.com/office/drawing/2014/main" id="{6AF8BCB3-0A37-4B0E-A416-1BB2E3302741}"/>
              </a:ext>
            </a:extLst>
          </p:cNvPr>
          <p:cNvSpPr>
            <a:spLocks noGrp="1"/>
          </p:cNvSpPr>
          <p:nvPr>
            <p:ph type="body" sz="quarter" idx="10"/>
          </p:nvPr>
        </p:nvSpPr>
        <p:spPr/>
        <p:txBody>
          <a:bodyPr/>
          <a:lstStyle/>
          <a:p>
            <a:r>
              <a:rPr lang="zh-CN" altLang="en-US" dirty="0"/>
              <a:t>哈尔滨工程大学论文答辩模板</a:t>
            </a:r>
          </a:p>
        </p:txBody>
      </p:sp>
      <p:sp>
        <p:nvSpPr>
          <p:cNvPr id="41" name="文本占位符 31">
            <a:extLst>
              <a:ext uri="{FF2B5EF4-FFF2-40B4-BE49-F238E27FC236}">
                <a16:creationId xmlns:a16="http://schemas.microsoft.com/office/drawing/2014/main" id="{82170537-5E3C-4F21-95ED-3447A4575A19}"/>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1344821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alphaModFix amt="1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0" y="0"/>
            <a:ext cx="12192000" cy="6857194"/>
          </a:xfrm>
          <a:prstGeom prst="rect">
            <a:avLst/>
          </a:prstGeom>
          <a:solidFill>
            <a:schemeClr val="accent1"/>
          </a:solidFill>
          <a:ln>
            <a:noFill/>
          </a:ln>
        </p:spPr>
      </p:pic>
      <p:sp>
        <p:nvSpPr>
          <p:cNvPr id="3" name="圆角矩形 2"/>
          <p:cNvSpPr/>
          <p:nvPr/>
        </p:nvSpPr>
        <p:spPr>
          <a:xfrm>
            <a:off x="534791" y="450213"/>
            <a:ext cx="111755" cy="653531"/>
          </a:xfrm>
          <a:prstGeom prst="roundRect">
            <a:avLst>
              <a:gd name="adj" fmla="val 50000"/>
            </a:avLst>
          </a:prstGeom>
          <a:solidFill>
            <a:schemeClr val="bg1"/>
          </a:solidFill>
          <a:ln w="19050" cap="flat">
            <a:noFill/>
            <a:prstDash val="solid"/>
            <a:miter lim="800000"/>
            <a:headEnd/>
            <a:tailEnd/>
          </a:ln>
          <a:effectLst>
            <a:outerShdw blurRad="190500" dist="76200" dir="5400000" sx="103000" sy="103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black"/>
              </a:solidFill>
              <a:ea typeface="Microsoft YaHei Regular" charset="-122"/>
            </a:endParaRPr>
          </a:p>
        </p:txBody>
      </p:sp>
      <p:grpSp>
        <p:nvGrpSpPr>
          <p:cNvPr id="20" name="组 19"/>
          <p:cNvGrpSpPr/>
          <p:nvPr/>
        </p:nvGrpSpPr>
        <p:grpSpPr>
          <a:xfrm>
            <a:off x="6609346" y="2968116"/>
            <a:ext cx="4860758" cy="2862322"/>
            <a:chOff x="5358063" y="2133929"/>
            <a:chExt cx="4860758" cy="2862322"/>
          </a:xfrm>
        </p:grpSpPr>
        <p:sp>
          <p:nvSpPr>
            <p:cNvPr id="16" name="文本框 15"/>
            <p:cNvSpPr txBox="1"/>
            <p:nvPr/>
          </p:nvSpPr>
          <p:spPr>
            <a:xfrm>
              <a:off x="5358063" y="3164861"/>
              <a:ext cx="962526" cy="1631216"/>
            </a:xfrm>
            <a:prstGeom prst="rect">
              <a:avLst/>
            </a:prstGeom>
            <a:noFill/>
          </p:spPr>
          <p:txBody>
            <a:bodyPr wrap="square" rtlCol="0">
              <a:spAutoFit/>
            </a:bodyPr>
            <a:lstStyle/>
            <a:p>
              <a:r>
                <a:rPr kumimoji="1" lang="en-US" altLang="zh-CN" sz="10000" dirty="0">
                  <a:solidFill>
                    <a:schemeClr val="bg1"/>
                  </a:solidFill>
                  <a:latin typeface="Microsoft YaHei Bold" charset="-122"/>
                  <a:ea typeface="Microsoft YaHei Bold" charset="-122"/>
                  <a:cs typeface="Microsoft YaHei Regular" charset="-122"/>
                </a:rPr>
                <a:t>S</a:t>
              </a:r>
              <a:endParaRPr kumimoji="1" lang="zh-CN" altLang="en-US" sz="10000" dirty="0">
                <a:solidFill>
                  <a:schemeClr val="bg1"/>
                </a:solidFill>
                <a:latin typeface="Microsoft YaHei Bold" charset="-122"/>
                <a:ea typeface="Microsoft YaHei Bold" charset="-122"/>
                <a:cs typeface="Microsoft YaHei Regular" charset="-122"/>
              </a:endParaRPr>
            </a:p>
          </p:txBody>
        </p:sp>
        <p:sp>
          <p:nvSpPr>
            <p:cNvPr id="17" name="文本框 16"/>
            <p:cNvSpPr txBox="1"/>
            <p:nvPr/>
          </p:nvSpPr>
          <p:spPr>
            <a:xfrm>
              <a:off x="6208296" y="2133929"/>
              <a:ext cx="2903621" cy="2862322"/>
            </a:xfrm>
            <a:prstGeom prst="rect">
              <a:avLst/>
            </a:prstGeom>
            <a:noFill/>
          </p:spPr>
          <p:txBody>
            <a:bodyPr wrap="square" rtlCol="0">
              <a:spAutoFit/>
            </a:bodyPr>
            <a:lstStyle/>
            <a:p>
              <a:r>
                <a:rPr kumimoji="1" lang="en-US" altLang="zh-CN" sz="18000" dirty="0">
                  <a:solidFill>
                    <a:schemeClr val="accent3"/>
                  </a:solidFill>
                  <a:latin typeface="Microsoft YaHei Bold" charset="-122"/>
                  <a:ea typeface="Microsoft YaHei Bold" charset="-122"/>
                  <a:cs typeface="Microsoft YaHei Regular" charset="-122"/>
                </a:rPr>
                <a:t>W</a:t>
              </a:r>
              <a:endParaRPr kumimoji="1" lang="zh-CN" altLang="en-US" sz="18000" dirty="0">
                <a:solidFill>
                  <a:schemeClr val="accent3"/>
                </a:solidFill>
                <a:latin typeface="Microsoft YaHei Bold" charset="-122"/>
                <a:ea typeface="Microsoft YaHei Bold" charset="-122"/>
                <a:cs typeface="Microsoft YaHei Regular" charset="-122"/>
              </a:endParaRPr>
            </a:p>
          </p:txBody>
        </p:sp>
        <p:sp>
          <p:nvSpPr>
            <p:cNvPr id="18" name="文本框 17"/>
            <p:cNvSpPr txBox="1"/>
            <p:nvPr/>
          </p:nvSpPr>
          <p:spPr>
            <a:xfrm>
              <a:off x="8293769" y="3169428"/>
              <a:ext cx="962526" cy="1631216"/>
            </a:xfrm>
            <a:prstGeom prst="rect">
              <a:avLst/>
            </a:prstGeom>
            <a:noFill/>
          </p:spPr>
          <p:txBody>
            <a:bodyPr wrap="square" rtlCol="0">
              <a:spAutoFit/>
            </a:bodyPr>
            <a:lstStyle/>
            <a:p>
              <a:r>
                <a:rPr kumimoji="1" lang="en-US" altLang="zh-CN" sz="10000" dirty="0">
                  <a:solidFill>
                    <a:schemeClr val="bg1"/>
                  </a:solidFill>
                  <a:latin typeface="Microsoft YaHei Bold" charset="-122"/>
                  <a:ea typeface="Microsoft YaHei Bold" charset="-122"/>
                  <a:cs typeface="Microsoft YaHei Regular" charset="-122"/>
                </a:rPr>
                <a:t>O</a:t>
              </a:r>
              <a:endParaRPr kumimoji="1" lang="zh-CN" altLang="en-US" sz="10000" dirty="0">
                <a:solidFill>
                  <a:schemeClr val="bg1"/>
                </a:solidFill>
                <a:latin typeface="Microsoft YaHei Bold" charset="-122"/>
                <a:ea typeface="Microsoft YaHei Bold" charset="-122"/>
                <a:cs typeface="Microsoft YaHei Regular" charset="-122"/>
              </a:endParaRPr>
            </a:p>
          </p:txBody>
        </p:sp>
        <p:sp>
          <p:nvSpPr>
            <p:cNvPr id="19" name="文本框 18"/>
            <p:cNvSpPr txBox="1"/>
            <p:nvPr/>
          </p:nvSpPr>
          <p:spPr>
            <a:xfrm>
              <a:off x="9256295" y="3164861"/>
              <a:ext cx="962526" cy="1631216"/>
            </a:xfrm>
            <a:prstGeom prst="rect">
              <a:avLst/>
            </a:prstGeom>
            <a:noFill/>
          </p:spPr>
          <p:txBody>
            <a:bodyPr wrap="square" rtlCol="0">
              <a:spAutoFit/>
            </a:bodyPr>
            <a:lstStyle/>
            <a:p>
              <a:r>
                <a:rPr kumimoji="1" lang="en-US" altLang="zh-CN" sz="10000" dirty="0">
                  <a:solidFill>
                    <a:schemeClr val="bg1"/>
                  </a:solidFill>
                  <a:latin typeface="Microsoft YaHei Bold" charset="-122"/>
                  <a:ea typeface="Microsoft YaHei Bold" charset="-122"/>
                  <a:cs typeface="Microsoft YaHei Regular" charset="-122"/>
                </a:rPr>
                <a:t>T</a:t>
              </a:r>
              <a:endParaRPr kumimoji="1" lang="zh-CN" altLang="en-US" sz="10000" dirty="0">
                <a:solidFill>
                  <a:schemeClr val="bg1"/>
                </a:solidFill>
                <a:latin typeface="Microsoft YaHei Bold" charset="-122"/>
                <a:ea typeface="Microsoft YaHei Bold" charset="-122"/>
                <a:cs typeface="Microsoft YaHei Regular" charset="-122"/>
              </a:endParaRPr>
            </a:p>
          </p:txBody>
        </p:sp>
      </p:grpSp>
      <p:sp>
        <p:nvSpPr>
          <p:cNvPr id="21" name="矩形 20"/>
          <p:cNvSpPr/>
          <p:nvPr/>
        </p:nvSpPr>
        <p:spPr>
          <a:xfrm>
            <a:off x="516709" y="2518939"/>
            <a:ext cx="5480984" cy="2086725"/>
          </a:xfrm>
          <a:prstGeom prst="rect">
            <a:avLst/>
          </a:prstGeom>
        </p:spPr>
        <p:txBody>
          <a:bodyPr wrap="square">
            <a:spAutoFit/>
          </a:bodyPr>
          <a:lstStyle/>
          <a:p>
            <a:pPr algn="just">
              <a:lnSpc>
                <a:spcPct val="135000"/>
              </a:lnSpc>
            </a:pPr>
            <a:r>
              <a:rPr lang="zh-CN" altLang="en-US" sz="16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bg1"/>
                </a:solidFill>
                <a:latin typeface="Microsoft YaHei Regular" charset="-122"/>
                <a:ea typeface="Microsoft YaHei Regular" charset="-122"/>
                <a:cs typeface="Microsoft YaHei Regular" charset="-122"/>
              </a:rPr>
              <a:t>——</a:t>
            </a:r>
            <a:r>
              <a:rPr lang="zh-CN" altLang="en-US" sz="16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bg1"/>
                </a:solidFill>
                <a:latin typeface="Microsoft YaHei Regular" charset="-122"/>
                <a:ea typeface="Microsoft YaHei Regular" charset="-122"/>
                <a:cs typeface="Microsoft YaHei Regular" charset="-122"/>
              </a:rPr>
              <a:t>1953</a:t>
            </a:r>
            <a:r>
              <a:rPr lang="zh-CN" altLang="en-US" sz="1600" dirty="0">
                <a:solidFill>
                  <a:schemeClr val="bg1"/>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bg1"/>
                </a:solidFill>
                <a:latin typeface="Microsoft YaHei Regular" charset="-122"/>
                <a:ea typeface="Microsoft YaHei Regular" charset="-122"/>
                <a:cs typeface="Microsoft YaHei Regular" charset="-122"/>
              </a:rPr>
              <a:t>1970</a:t>
            </a:r>
            <a:r>
              <a:rPr lang="zh-CN" altLang="en-US" sz="1600" dirty="0">
                <a:solidFill>
                  <a:schemeClr val="bg1"/>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r>
              <a:rPr lang="en-US" altLang="zh-CN" sz="1600" dirty="0">
                <a:solidFill>
                  <a:schemeClr val="bg1"/>
                </a:solidFill>
                <a:latin typeface="Microsoft YaHei Regular" charset="-122"/>
                <a:ea typeface="Microsoft YaHei Regular" charset="-122"/>
                <a:cs typeface="Microsoft YaHei Regular" charset="-122"/>
              </a:rPr>
              <a:t>1994</a:t>
            </a:r>
            <a:r>
              <a:rPr lang="zh-CN" altLang="en-US" sz="1600" dirty="0">
                <a:solidFill>
                  <a:schemeClr val="bg1"/>
                </a:solidFill>
                <a:latin typeface="Microsoft YaHei Regular" charset="-122"/>
                <a:ea typeface="Microsoft YaHei Regular" charset="-122"/>
                <a:cs typeface="Microsoft YaHei Regular" charset="-122"/>
              </a:rPr>
              <a:t>年，更名为哈尔滨工程大学，是工业和信息化部、教育部、黑龙江省、哈尔滨市共建高校。 </a:t>
            </a:r>
          </a:p>
        </p:txBody>
      </p:sp>
      <p:sp>
        <p:nvSpPr>
          <p:cNvPr id="23" name="圆角矩形 22"/>
          <p:cNvSpPr/>
          <p:nvPr/>
        </p:nvSpPr>
        <p:spPr>
          <a:xfrm>
            <a:off x="569699" y="1925205"/>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pic>
        <p:nvPicPr>
          <p:cNvPr id="25" name="图片 2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47849" y="6059039"/>
            <a:ext cx="2205954" cy="651212"/>
          </a:xfrm>
          <a:prstGeom prst="rect">
            <a:avLst/>
          </a:prstGeom>
        </p:spPr>
      </p:pic>
      <p:sp>
        <p:nvSpPr>
          <p:cNvPr id="26" name="圆角矩形 25"/>
          <p:cNvSpPr/>
          <p:nvPr/>
        </p:nvSpPr>
        <p:spPr>
          <a:xfrm>
            <a:off x="534792" y="4940968"/>
            <a:ext cx="5462902" cy="689296"/>
          </a:xfrm>
          <a:prstGeom prst="roundRect">
            <a:avLst>
              <a:gd name="adj" fmla="val 50000"/>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7" name="椭圆 26"/>
          <p:cNvSpPr/>
          <p:nvPr/>
        </p:nvSpPr>
        <p:spPr>
          <a:xfrm>
            <a:off x="5390146" y="5028942"/>
            <a:ext cx="513348" cy="51334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ea typeface="Microsoft YaHei Regular" charset="-122"/>
              </a:rPr>
              <a:t>W</a:t>
            </a:r>
            <a:endParaRPr kumimoji="1" lang="zh-CN" altLang="en-US" dirty="0">
              <a:ea typeface="Microsoft YaHei Regular" charset="-122"/>
            </a:endParaRPr>
          </a:p>
        </p:txBody>
      </p:sp>
      <p:sp>
        <p:nvSpPr>
          <p:cNvPr id="29" name="矩形 28"/>
          <p:cNvSpPr/>
          <p:nvPr/>
        </p:nvSpPr>
        <p:spPr>
          <a:xfrm>
            <a:off x="841145" y="5067529"/>
            <a:ext cx="4371607" cy="404854"/>
          </a:xfrm>
          <a:prstGeom prst="rect">
            <a:avLst/>
          </a:prstGeom>
        </p:spPr>
        <p:txBody>
          <a:bodyPr wrap="square">
            <a:spAutoFit/>
          </a:bodyPr>
          <a:lstStyle/>
          <a:p>
            <a:pP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30" name="文本占位符 30">
            <a:extLst>
              <a:ext uri="{FF2B5EF4-FFF2-40B4-BE49-F238E27FC236}">
                <a16:creationId xmlns:a16="http://schemas.microsoft.com/office/drawing/2014/main" id="{FFF2B3E6-50D1-4330-83B5-DC9A9EC02CF0}"/>
              </a:ext>
            </a:extLst>
          </p:cNvPr>
          <p:cNvSpPr>
            <a:spLocks noGrp="1"/>
          </p:cNvSpPr>
          <p:nvPr>
            <p:ph type="body" sz="quarter" idx="10"/>
          </p:nvPr>
        </p:nvSpPr>
        <p:spPr/>
        <p:txBody>
          <a:bodyPr/>
          <a:lstStyle/>
          <a:p>
            <a:r>
              <a:rPr lang="zh-CN" altLang="en-US" dirty="0"/>
              <a:t>哈尔滨工程大学论文答辩模板</a:t>
            </a:r>
          </a:p>
        </p:txBody>
      </p:sp>
      <p:sp>
        <p:nvSpPr>
          <p:cNvPr id="31" name="文本占位符 31">
            <a:extLst>
              <a:ext uri="{FF2B5EF4-FFF2-40B4-BE49-F238E27FC236}">
                <a16:creationId xmlns:a16="http://schemas.microsoft.com/office/drawing/2014/main" id="{DA32AB20-3A9F-495D-B596-83A90DBD4370}"/>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2101995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23A28E99-5CD8-4717-8F31-9A9881B246E9}"/>
              </a:ext>
            </a:extLst>
          </p:cNvPr>
          <p:cNvPicPr>
            <a:picLocks noChangeAspect="1"/>
          </p:cNvPicPr>
          <p:nvPr/>
        </p:nvPicPr>
        <p:blipFill>
          <a:blip r:embed="rId2">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192000" cy="6857194"/>
          </a:xfrm>
          <a:prstGeom prst="rect">
            <a:avLst/>
          </a:prstGeom>
          <a:solidFill>
            <a:schemeClr val="accent1"/>
          </a:solidFill>
          <a:ln>
            <a:noFill/>
          </a:ln>
        </p:spPr>
      </p:pic>
      <p:sp>
        <p:nvSpPr>
          <p:cNvPr id="53" name="矩形 52">
            <a:extLst>
              <a:ext uri="{FF2B5EF4-FFF2-40B4-BE49-F238E27FC236}">
                <a16:creationId xmlns:a16="http://schemas.microsoft.com/office/drawing/2014/main" id="{3487061E-4FB1-48C2-A190-D3ACE051481C}"/>
              </a:ext>
            </a:extLst>
          </p:cNvPr>
          <p:cNvSpPr/>
          <p:nvPr/>
        </p:nvSpPr>
        <p:spPr>
          <a:xfrm>
            <a:off x="1990725" y="1"/>
            <a:ext cx="821055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pic>
        <p:nvPicPr>
          <p:cNvPr id="49" name="图片 48">
            <a:extLst>
              <a:ext uri="{FF2B5EF4-FFF2-40B4-BE49-F238E27FC236}">
                <a16:creationId xmlns:a16="http://schemas.microsoft.com/office/drawing/2014/main" id="{5C854D3B-A734-4195-8976-C52500BE8663}"/>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flipH="1">
            <a:off x="8944917" y="3854801"/>
            <a:ext cx="3247082" cy="2993254"/>
          </a:xfrm>
          <a:prstGeom prst="rect">
            <a:avLst/>
          </a:prstGeom>
        </p:spPr>
      </p:pic>
      <p:sp>
        <p:nvSpPr>
          <p:cNvPr id="50" name="文本框 49">
            <a:extLst>
              <a:ext uri="{FF2B5EF4-FFF2-40B4-BE49-F238E27FC236}">
                <a16:creationId xmlns:a16="http://schemas.microsoft.com/office/drawing/2014/main" id="{A136065B-62C5-4F2D-B448-E74A91F69D20}"/>
              </a:ext>
            </a:extLst>
          </p:cNvPr>
          <p:cNvSpPr txBox="1"/>
          <p:nvPr/>
        </p:nvSpPr>
        <p:spPr>
          <a:xfrm>
            <a:off x="4900443" y="6220586"/>
            <a:ext cx="2391114" cy="338554"/>
          </a:xfrm>
          <a:prstGeom prst="rect">
            <a:avLst/>
          </a:prstGeom>
          <a:noFill/>
        </p:spPr>
        <p:txBody>
          <a:bodyPr wrap="square" rtlCol="0">
            <a:spAutoFit/>
          </a:bodyPr>
          <a:lstStyle/>
          <a:p>
            <a:pPr algn="dist"/>
            <a:r>
              <a:rPr kumimoji="1" lang="zh-CN" altLang="en-US" sz="1600" dirty="0">
                <a:solidFill>
                  <a:schemeClr val="accent1"/>
                </a:solidFill>
                <a:latin typeface="Microsoft YaHei Regular" charset="-122"/>
                <a:ea typeface="Microsoft YaHei Regular" charset="-122"/>
                <a:cs typeface="Microsoft YaHei Regular" charset="-122"/>
              </a:rPr>
              <a:t>大工至善</a:t>
            </a:r>
            <a:r>
              <a:rPr kumimoji="1" lang="en-US" altLang="zh-CN" sz="1600" dirty="0">
                <a:solidFill>
                  <a:schemeClr val="accent1"/>
                </a:solidFill>
                <a:latin typeface="Microsoft YaHei Regular" charset="-122"/>
                <a:ea typeface="Microsoft YaHei Regular" charset="-122"/>
                <a:cs typeface="Microsoft YaHei Regular" charset="-122"/>
              </a:rPr>
              <a:t>·</a:t>
            </a:r>
            <a:r>
              <a:rPr kumimoji="1" lang="zh-CN" altLang="en-US" sz="1600" dirty="0">
                <a:solidFill>
                  <a:schemeClr val="accent1"/>
                </a:solidFill>
                <a:latin typeface="Microsoft YaHei Regular" charset="-122"/>
                <a:ea typeface="Microsoft YaHei Regular" charset="-122"/>
                <a:cs typeface="Microsoft YaHei Regular" charset="-122"/>
              </a:rPr>
              <a:t>大学至真</a:t>
            </a:r>
          </a:p>
        </p:txBody>
      </p:sp>
      <p:sp>
        <p:nvSpPr>
          <p:cNvPr id="39" name="圆角矩形 13">
            <a:extLst>
              <a:ext uri="{FF2B5EF4-FFF2-40B4-BE49-F238E27FC236}">
                <a16:creationId xmlns:a16="http://schemas.microsoft.com/office/drawing/2014/main" id="{4AC12B96-AE25-4F3D-BDC8-8CBC7FE71604}"/>
              </a:ext>
            </a:extLst>
          </p:cNvPr>
          <p:cNvSpPr/>
          <p:nvPr/>
        </p:nvSpPr>
        <p:spPr>
          <a:xfrm>
            <a:off x="4681839" y="587199"/>
            <a:ext cx="2866421" cy="502002"/>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spc="300" dirty="0">
                <a:latin typeface="Microsoft YaHei Regular" charset="-122"/>
                <a:ea typeface="Microsoft YaHei Regular" charset="-122"/>
              </a:rPr>
              <a:t>研究结论</a:t>
            </a:r>
          </a:p>
        </p:txBody>
      </p:sp>
      <p:grpSp>
        <p:nvGrpSpPr>
          <p:cNvPr id="54" name="组 18">
            <a:extLst>
              <a:ext uri="{FF2B5EF4-FFF2-40B4-BE49-F238E27FC236}">
                <a16:creationId xmlns:a16="http://schemas.microsoft.com/office/drawing/2014/main" id="{A1EC97C9-6276-48E0-B434-DAC624816BC5}"/>
              </a:ext>
            </a:extLst>
          </p:cNvPr>
          <p:cNvGrpSpPr/>
          <p:nvPr/>
        </p:nvGrpSpPr>
        <p:grpSpPr>
          <a:xfrm>
            <a:off x="5715337" y="1359388"/>
            <a:ext cx="761326" cy="180000"/>
            <a:chOff x="9950219" y="2535194"/>
            <a:chExt cx="761326" cy="180000"/>
          </a:xfrm>
        </p:grpSpPr>
        <p:sp>
          <p:nvSpPr>
            <p:cNvPr id="55" name="椭圆 54">
              <a:extLst>
                <a:ext uri="{FF2B5EF4-FFF2-40B4-BE49-F238E27FC236}">
                  <a16:creationId xmlns:a16="http://schemas.microsoft.com/office/drawing/2014/main" id="{39292565-4A35-4B2C-B402-820E0382CDA4}"/>
                </a:ext>
              </a:extLst>
            </p:cNvPr>
            <p:cNvSpPr>
              <a:spLocks noChangeAspect="1"/>
            </p:cNvSpPr>
            <p:nvPr/>
          </p:nvSpPr>
          <p:spPr>
            <a:xfrm>
              <a:off x="9950219" y="253519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56" name="椭圆 55">
              <a:extLst>
                <a:ext uri="{FF2B5EF4-FFF2-40B4-BE49-F238E27FC236}">
                  <a16:creationId xmlns:a16="http://schemas.microsoft.com/office/drawing/2014/main" id="{EEA3B8A8-97BB-471C-9B77-691B34628014}"/>
                </a:ext>
              </a:extLst>
            </p:cNvPr>
            <p:cNvSpPr>
              <a:spLocks noChangeAspect="1"/>
            </p:cNvSpPr>
            <p:nvPr/>
          </p:nvSpPr>
          <p:spPr>
            <a:xfrm>
              <a:off x="10240882" y="2535194"/>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57" name="椭圆 56">
              <a:extLst>
                <a:ext uri="{FF2B5EF4-FFF2-40B4-BE49-F238E27FC236}">
                  <a16:creationId xmlns:a16="http://schemas.microsoft.com/office/drawing/2014/main" id="{C2D823AE-1A5C-40A0-882C-05FEEE3AA5F9}"/>
                </a:ext>
              </a:extLst>
            </p:cNvPr>
            <p:cNvSpPr>
              <a:spLocks/>
            </p:cNvSpPr>
            <p:nvPr/>
          </p:nvSpPr>
          <p:spPr>
            <a:xfrm>
              <a:off x="10531545" y="2535194"/>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grpSp>
      <p:sp>
        <p:nvSpPr>
          <p:cNvPr id="58" name="矩形 57">
            <a:extLst>
              <a:ext uri="{FF2B5EF4-FFF2-40B4-BE49-F238E27FC236}">
                <a16:creationId xmlns:a16="http://schemas.microsoft.com/office/drawing/2014/main" id="{F67C3578-12FC-4BAB-899F-89ADD9A0455F}"/>
              </a:ext>
            </a:extLst>
          </p:cNvPr>
          <p:cNvSpPr/>
          <p:nvPr/>
        </p:nvSpPr>
        <p:spPr>
          <a:xfrm>
            <a:off x="2457450" y="1957450"/>
            <a:ext cx="7277100" cy="3541162"/>
          </a:xfrm>
          <a:prstGeom prst="rect">
            <a:avLst/>
          </a:prstGeom>
        </p:spPr>
        <p:txBody>
          <a:bodyPr wrap="square">
            <a:spAutoFit/>
          </a:bodyPr>
          <a:lstStyle/>
          <a:p>
            <a:pPr algn="just">
              <a:lnSpc>
                <a:spcPct val="135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         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1970</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1994</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年，更名为哈尔滨工程大学，是工业和信息化部、教育部、黑龙江省、哈尔滨市共建高校。 </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a:p>
            <a:pPr algn="just">
              <a:lnSpc>
                <a:spcPct val="135000"/>
              </a:lnSpc>
              <a:spcBef>
                <a:spcPts val="1200"/>
              </a:spcBef>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          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1970</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1994</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年，更名为哈尔滨工程大学，是工业和信息化部、教育部、黑龙江省、哈尔滨市共建高校。 </a:t>
            </a:r>
          </a:p>
        </p:txBody>
      </p:sp>
    </p:spTree>
    <p:extLst>
      <p:ext uri="{BB962C8B-B14F-4D97-AF65-F5344CB8AC3E}">
        <p14:creationId xmlns:p14="http://schemas.microsoft.com/office/powerpoint/2010/main" val="3807724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993086" cy="6858000"/>
          </a:xfrm>
          <a:prstGeom prst="rect">
            <a:avLst/>
          </a:prstGeom>
        </p:spPr>
      </p:pic>
      <p:sp>
        <p:nvSpPr>
          <p:cNvPr id="6" name="矩形 5"/>
          <p:cNvSpPr/>
          <p:nvPr/>
        </p:nvSpPr>
        <p:spPr>
          <a:xfrm>
            <a:off x="0" y="0"/>
            <a:ext cx="9993085"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pic>
        <p:nvPicPr>
          <p:cNvPr id="7" name="图片 6"/>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flipH="1">
            <a:off x="-2" y="0"/>
            <a:ext cx="2411997" cy="4686300"/>
          </a:xfrm>
          <a:prstGeom prst="rect">
            <a:avLst/>
          </a:prstGeom>
        </p:spPr>
      </p:pic>
      <p:sp>
        <p:nvSpPr>
          <p:cNvPr id="20" name="文本框 19"/>
          <p:cNvSpPr txBox="1"/>
          <p:nvPr/>
        </p:nvSpPr>
        <p:spPr>
          <a:xfrm>
            <a:off x="777979" y="676540"/>
            <a:ext cx="428017" cy="3333220"/>
          </a:xfrm>
          <a:prstGeom prst="rect">
            <a:avLst/>
          </a:prstGeom>
          <a:noFill/>
        </p:spPr>
        <p:txBody>
          <a:bodyPr wrap="square" rtlCol="0">
            <a:spAutoFit/>
          </a:bodyPr>
          <a:lstStyle/>
          <a:p>
            <a:pPr algn="ctr">
              <a:lnSpc>
                <a:spcPct val="130000"/>
              </a:lnSpc>
            </a:pPr>
            <a:r>
              <a:rPr kumimoji="1" lang="zh-CN" altLang="en-US" dirty="0">
                <a:solidFill>
                  <a:schemeClr val="lt1"/>
                </a:solidFill>
                <a:latin typeface="Microsoft YaHei Regular" charset="-122"/>
                <a:ea typeface="Microsoft YaHei Regular" charset="-122"/>
                <a:cs typeface="Microsoft YaHei Regular" charset="-122"/>
              </a:rPr>
              <a:t>大工至善</a:t>
            </a:r>
            <a:endParaRPr kumimoji="1" lang="en-US" altLang="zh-CN" dirty="0">
              <a:solidFill>
                <a:schemeClr val="lt1"/>
              </a:solidFill>
              <a:latin typeface="Microsoft YaHei Regular" charset="-122"/>
              <a:ea typeface="Microsoft YaHei Regular" charset="-122"/>
              <a:cs typeface="Microsoft YaHei Regular" charset="-122"/>
            </a:endParaRPr>
          </a:p>
          <a:p>
            <a:pPr algn="ctr">
              <a:lnSpc>
                <a:spcPct val="130000"/>
              </a:lnSpc>
            </a:pPr>
            <a:r>
              <a:rPr kumimoji="1" lang="en-US" altLang="zh-CN" dirty="0">
                <a:solidFill>
                  <a:schemeClr val="lt1"/>
                </a:solidFill>
                <a:latin typeface="Microsoft YaHei Regular" charset="-122"/>
                <a:ea typeface="Microsoft YaHei Regular" charset="-122"/>
                <a:cs typeface="Microsoft YaHei Regular" charset="-122"/>
              </a:rPr>
              <a:t>·</a:t>
            </a:r>
          </a:p>
          <a:p>
            <a:pPr algn="ctr">
              <a:lnSpc>
                <a:spcPct val="130000"/>
              </a:lnSpc>
            </a:pPr>
            <a:r>
              <a:rPr kumimoji="1" lang="zh-CN" altLang="en-US" dirty="0">
                <a:solidFill>
                  <a:schemeClr val="lt1"/>
                </a:solidFill>
                <a:latin typeface="Microsoft YaHei Regular" charset="-122"/>
                <a:ea typeface="Microsoft YaHei Regular" charset="-122"/>
                <a:cs typeface="Microsoft YaHei Regular" charset="-122"/>
              </a:rPr>
              <a:t>大学至真</a:t>
            </a:r>
          </a:p>
        </p:txBody>
      </p:sp>
      <p:sp>
        <p:nvSpPr>
          <p:cNvPr id="24" name="矩形 23"/>
          <p:cNvSpPr/>
          <p:nvPr/>
        </p:nvSpPr>
        <p:spPr>
          <a:xfrm>
            <a:off x="5747657" y="0"/>
            <a:ext cx="6444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5" name="圆角矩形 13">
            <a:extLst>
              <a:ext uri="{FF2B5EF4-FFF2-40B4-BE49-F238E27FC236}">
                <a16:creationId xmlns:a16="http://schemas.microsoft.com/office/drawing/2014/main" id="{4AC12B96-AE25-4F3D-BDC8-8CBC7FE71604}"/>
              </a:ext>
            </a:extLst>
          </p:cNvPr>
          <p:cNvSpPr/>
          <p:nvPr/>
        </p:nvSpPr>
        <p:spPr>
          <a:xfrm>
            <a:off x="7555669" y="611227"/>
            <a:ext cx="2866421" cy="502002"/>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spc="300" dirty="0">
                <a:latin typeface="Microsoft YaHei Regular" charset="-122"/>
                <a:ea typeface="Microsoft YaHei Regular" charset="-122"/>
              </a:rPr>
              <a:t>研究结论</a:t>
            </a:r>
          </a:p>
        </p:txBody>
      </p:sp>
      <p:grpSp>
        <p:nvGrpSpPr>
          <p:cNvPr id="26" name="组 18">
            <a:extLst>
              <a:ext uri="{FF2B5EF4-FFF2-40B4-BE49-F238E27FC236}">
                <a16:creationId xmlns:a16="http://schemas.microsoft.com/office/drawing/2014/main" id="{A1EC97C9-6276-48E0-B434-DAC624816BC5}"/>
              </a:ext>
            </a:extLst>
          </p:cNvPr>
          <p:cNvGrpSpPr/>
          <p:nvPr/>
        </p:nvGrpSpPr>
        <p:grpSpPr>
          <a:xfrm>
            <a:off x="8589167" y="1383416"/>
            <a:ext cx="761326" cy="180000"/>
            <a:chOff x="9950219" y="2535194"/>
            <a:chExt cx="761326" cy="180000"/>
          </a:xfrm>
        </p:grpSpPr>
        <p:sp>
          <p:nvSpPr>
            <p:cNvPr id="27" name="椭圆 26">
              <a:extLst>
                <a:ext uri="{FF2B5EF4-FFF2-40B4-BE49-F238E27FC236}">
                  <a16:creationId xmlns:a16="http://schemas.microsoft.com/office/drawing/2014/main" id="{39292565-4A35-4B2C-B402-820E0382CDA4}"/>
                </a:ext>
              </a:extLst>
            </p:cNvPr>
            <p:cNvSpPr>
              <a:spLocks noChangeAspect="1"/>
            </p:cNvSpPr>
            <p:nvPr/>
          </p:nvSpPr>
          <p:spPr>
            <a:xfrm>
              <a:off x="9950219" y="253519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8" name="椭圆 27">
              <a:extLst>
                <a:ext uri="{FF2B5EF4-FFF2-40B4-BE49-F238E27FC236}">
                  <a16:creationId xmlns:a16="http://schemas.microsoft.com/office/drawing/2014/main" id="{EEA3B8A8-97BB-471C-9B77-691B34628014}"/>
                </a:ext>
              </a:extLst>
            </p:cNvPr>
            <p:cNvSpPr>
              <a:spLocks noChangeAspect="1"/>
            </p:cNvSpPr>
            <p:nvPr/>
          </p:nvSpPr>
          <p:spPr>
            <a:xfrm>
              <a:off x="10240882" y="2535194"/>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9" name="椭圆 28">
              <a:extLst>
                <a:ext uri="{FF2B5EF4-FFF2-40B4-BE49-F238E27FC236}">
                  <a16:creationId xmlns:a16="http://schemas.microsoft.com/office/drawing/2014/main" id="{C2D823AE-1A5C-40A0-882C-05FEEE3AA5F9}"/>
                </a:ext>
              </a:extLst>
            </p:cNvPr>
            <p:cNvSpPr>
              <a:spLocks/>
            </p:cNvSpPr>
            <p:nvPr/>
          </p:nvSpPr>
          <p:spPr>
            <a:xfrm>
              <a:off x="10531545" y="2535194"/>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grpSp>
      <p:sp>
        <p:nvSpPr>
          <p:cNvPr id="30" name="矩形 29">
            <a:extLst>
              <a:ext uri="{FF2B5EF4-FFF2-40B4-BE49-F238E27FC236}">
                <a16:creationId xmlns:a16="http://schemas.microsoft.com/office/drawing/2014/main" id="{F67C3578-12FC-4BAB-899F-89ADD9A0455F}"/>
              </a:ext>
            </a:extLst>
          </p:cNvPr>
          <p:cNvSpPr/>
          <p:nvPr/>
        </p:nvSpPr>
        <p:spPr>
          <a:xfrm>
            <a:off x="6379031" y="1833603"/>
            <a:ext cx="5181598" cy="2419124"/>
          </a:xfrm>
          <a:prstGeom prst="rect">
            <a:avLst/>
          </a:prstGeom>
        </p:spPr>
        <p:txBody>
          <a:bodyPr wrap="square">
            <a:spAutoFit/>
          </a:bodyPr>
          <a:lstStyle/>
          <a:p>
            <a:pPr algn="just">
              <a:lnSpc>
                <a:spcPct val="135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         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1970</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1994</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年，更名为哈尔滨工程大学，是工业和信息化部、教育部、黑龙江省、哈尔滨市共建高校。 </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p:txBody>
      </p:sp>
      <p:pic>
        <p:nvPicPr>
          <p:cNvPr id="31" name="图片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5525" y="6086330"/>
            <a:ext cx="2206708" cy="651600"/>
          </a:xfrm>
          <a:prstGeom prst="rect">
            <a:avLst/>
          </a:prstGeom>
        </p:spPr>
      </p:pic>
    </p:spTree>
    <p:extLst>
      <p:ext uri="{BB962C8B-B14F-4D97-AF65-F5344CB8AC3E}">
        <p14:creationId xmlns:p14="http://schemas.microsoft.com/office/powerpoint/2010/main" val="1839496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906253" y="0"/>
            <a:ext cx="4566397" cy="6858000"/>
          </a:xfrm>
          <a:prstGeom prst="rect">
            <a:avLst/>
          </a:prstGeom>
        </p:spPr>
      </p:pic>
      <p:sp>
        <p:nvSpPr>
          <p:cNvPr id="5" name="矩形 4"/>
          <p:cNvSpPr/>
          <p:nvPr/>
        </p:nvSpPr>
        <p:spPr>
          <a:xfrm>
            <a:off x="0" y="0"/>
            <a:ext cx="12192000" cy="6858000"/>
          </a:xfrm>
          <a:prstGeom prst="rect">
            <a:avLst/>
          </a:prstGeom>
          <a:gradFill flip="none" rotWithShape="1">
            <a:gsLst>
              <a:gs pos="0">
                <a:schemeClr val="accent1"/>
              </a:gs>
              <a:gs pos="53000">
                <a:schemeClr val="accent1">
                  <a:alpha val="0"/>
                </a:schemeClr>
              </a:gs>
              <a:gs pos="36000">
                <a:schemeClr val="accent1"/>
              </a:gs>
              <a:gs pos="69000">
                <a:schemeClr val="accent1"/>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6" name="圆角矩形 5"/>
          <p:cNvSpPr/>
          <p:nvPr/>
        </p:nvSpPr>
        <p:spPr>
          <a:xfrm>
            <a:off x="534791" y="450213"/>
            <a:ext cx="111755" cy="653531"/>
          </a:xfrm>
          <a:prstGeom prst="roundRect">
            <a:avLst>
              <a:gd name="adj" fmla="val 50000"/>
            </a:avLst>
          </a:prstGeom>
          <a:solidFill>
            <a:schemeClr val="bg1"/>
          </a:solidFill>
          <a:ln w="19050" cap="flat">
            <a:noFill/>
            <a:prstDash val="solid"/>
            <a:miter lim="800000"/>
            <a:headEnd/>
            <a:tailEnd/>
          </a:ln>
          <a:effectLst>
            <a:outerShdw blurRad="190500" dist="76200" dir="5400000" sx="103000" sy="103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black"/>
              </a:solidFill>
              <a:ea typeface="Microsoft YaHei Regular" charset="-122"/>
            </a:endParaRPr>
          </a:p>
        </p:txBody>
      </p:sp>
      <p:sp>
        <p:nvSpPr>
          <p:cNvPr id="7" name="文本占位符 7">
            <a:extLst>
              <a:ext uri="{FF2B5EF4-FFF2-40B4-BE49-F238E27FC236}">
                <a16:creationId xmlns:a16="http://schemas.microsoft.com/office/drawing/2014/main" id="{4EC21E53-F75C-4F9C-A38E-A50A63C1E930}"/>
              </a:ext>
            </a:extLst>
          </p:cNvPr>
          <p:cNvSpPr txBox="1">
            <a:spLocks/>
          </p:cNvSpPr>
          <p:nvPr/>
        </p:nvSpPr>
        <p:spPr>
          <a:xfrm>
            <a:off x="747876" y="450213"/>
            <a:ext cx="3833093"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ea typeface="Microsoft YaHei Regular" charset="-122"/>
              </a:rPr>
              <a:t>哈尔滨工程大学论文答辩模板</a:t>
            </a:r>
          </a:p>
        </p:txBody>
      </p:sp>
      <p:sp>
        <p:nvSpPr>
          <p:cNvPr id="8" name="文本占位符 7">
            <a:extLst>
              <a:ext uri="{FF2B5EF4-FFF2-40B4-BE49-F238E27FC236}">
                <a16:creationId xmlns:a16="http://schemas.microsoft.com/office/drawing/2014/main" id="{B97445BA-63D1-4545-9C23-CDCF9CF0D333}"/>
              </a:ext>
            </a:extLst>
          </p:cNvPr>
          <p:cNvSpPr txBox="1">
            <a:spLocks/>
          </p:cNvSpPr>
          <p:nvPr/>
        </p:nvSpPr>
        <p:spPr>
          <a:xfrm>
            <a:off x="747876" y="808128"/>
            <a:ext cx="3833093"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ea typeface="Microsoft YaHei Regular" charset="-122"/>
              </a:rPr>
              <a:t>Title Content of thesis defense template</a:t>
            </a:r>
            <a:endParaRPr lang="zh-CN" altLang="en-US" dirty="0">
              <a:ea typeface="Microsoft YaHei Regular" charset="-122"/>
            </a:endParaRPr>
          </a:p>
        </p:txBody>
      </p:sp>
      <p:sp>
        <p:nvSpPr>
          <p:cNvPr id="23" name="矩形 22"/>
          <p:cNvSpPr/>
          <p:nvPr/>
        </p:nvSpPr>
        <p:spPr>
          <a:xfrm>
            <a:off x="747876" y="3459803"/>
            <a:ext cx="4105927" cy="964880"/>
          </a:xfrm>
          <a:prstGeom prst="rect">
            <a:avLst/>
          </a:prstGeom>
        </p:spPr>
        <p:txBody>
          <a:bodyPr wrap="square">
            <a:spAutoFit/>
          </a:bodyPr>
          <a:lstStyle/>
          <a:p>
            <a:pPr algn="just">
              <a:lnSpc>
                <a:spcPct val="135000"/>
              </a:lnSpc>
            </a:pPr>
            <a:r>
              <a:rPr lang="zh-CN" altLang="en-US" sz="14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bg1"/>
                </a:solidFill>
                <a:latin typeface="Microsoft YaHei Regular" charset="-122"/>
                <a:ea typeface="Microsoft YaHei Regular" charset="-122"/>
                <a:cs typeface="Microsoft YaHei Regular" charset="-122"/>
              </a:rPr>
              <a:t>——</a:t>
            </a:r>
            <a:r>
              <a:rPr lang="zh-CN" altLang="en-US" sz="14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bg1"/>
                </a:solidFill>
                <a:latin typeface="Microsoft YaHei Regular" charset="-122"/>
                <a:ea typeface="Microsoft YaHei Regular" charset="-122"/>
                <a:cs typeface="Microsoft YaHei Regular" charset="-122"/>
              </a:rPr>
              <a:t>1953</a:t>
            </a:r>
            <a:r>
              <a:rPr lang="zh-CN" altLang="en-US" sz="1400" dirty="0">
                <a:solidFill>
                  <a:schemeClr val="bg1"/>
                </a:solidFill>
                <a:latin typeface="Microsoft YaHei Regular" charset="-122"/>
                <a:ea typeface="Microsoft YaHei Regular" charset="-122"/>
                <a:cs typeface="Microsoft YaHei Regular" charset="-122"/>
              </a:rPr>
              <a:t>年的中国人民解放军军事工程学院。</a:t>
            </a:r>
          </a:p>
        </p:txBody>
      </p:sp>
      <p:sp>
        <p:nvSpPr>
          <p:cNvPr id="25" name="矩形 24"/>
          <p:cNvSpPr/>
          <p:nvPr/>
        </p:nvSpPr>
        <p:spPr>
          <a:xfrm>
            <a:off x="747876" y="4787091"/>
            <a:ext cx="4105927" cy="964880"/>
          </a:xfrm>
          <a:prstGeom prst="rect">
            <a:avLst/>
          </a:prstGeom>
        </p:spPr>
        <p:txBody>
          <a:bodyPr wrap="square">
            <a:spAutoFit/>
          </a:bodyPr>
          <a:lstStyle/>
          <a:p>
            <a:pPr algn="just">
              <a:lnSpc>
                <a:spcPct val="135000"/>
              </a:lnSpc>
            </a:pPr>
            <a:r>
              <a:rPr lang="zh-CN" altLang="en-US" sz="14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bg1"/>
                </a:solidFill>
                <a:latin typeface="Microsoft YaHei Regular" charset="-122"/>
                <a:ea typeface="Microsoft YaHei Regular" charset="-122"/>
                <a:cs typeface="Microsoft YaHei Regular" charset="-122"/>
              </a:rPr>
              <a:t>——</a:t>
            </a:r>
            <a:r>
              <a:rPr lang="zh-CN" altLang="en-US" sz="14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bg1"/>
                </a:solidFill>
                <a:latin typeface="Microsoft YaHei Regular" charset="-122"/>
                <a:ea typeface="Microsoft YaHei Regular" charset="-122"/>
                <a:cs typeface="Microsoft YaHei Regular" charset="-122"/>
              </a:rPr>
              <a:t>1953</a:t>
            </a:r>
            <a:r>
              <a:rPr lang="zh-CN" altLang="en-US" sz="1400" dirty="0">
                <a:solidFill>
                  <a:schemeClr val="bg1"/>
                </a:solidFill>
                <a:latin typeface="Microsoft YaHei Regular" charset="-122"/>
                <a:ea typeface="Microsoft YaHei Regular" charset="-122"/>
                <a:cs typeface="Microsoft YaHei Regular" charset="-122"/>
              </a:rPr>
              <a:t>年的中国人民解放军军事工程学院。</a:t>
            </a:r>
          </a:p>
        </p:txBody>
      </p:sp>
      <p:sp>
        <p:nvSpPr>
          <p:cNvPr id="31" name="矩形 30"/>
          <p:cNvSpPr/>
          <p:nvPr/>
        </p:nvSpPr>
        <p:spPr>
          <a:xfrm>
            <a:off x="8472650" y="-37530"/>
            <a:ext cx="3719350" cy="689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cxnSp>
        <p:nvCxnSpPr>
          <p:cNvPr id="35" name="直线连接符 34"/>
          <p:cNvCxnSpPr/>
          <p:nvPr/>
        </p:nvCxnSpPr>
        <p:spPr>
          <a:xfrm>
            <a:off x="8803903" y="-37530"/>
            <a:ext cx="0" cy="68955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9086195" y="5405189"/>
            <a:ext cx="2325615" cy="338554"/>
          </a:xfrm>
          <a:prstGeom prst="rect">
            <a:avLst/>
          </a:prstGeom>
        </p:spPr>
        <p:txBody>
          <a:bodyPr wrap="square">
            <a:spAutoFit/>
          </a:bodyPr>
          <a:lstStyle/>
          <a:p>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36" name="椭圆 35"/>
          <p:cNvSpPr>
            <a:spLocks noChangeAspect="1"/>
          </p:cNvSpPr>
          <p:nvPr/>
        </p:nvSpPr>
        <p:spPr>
          <a:xfrm>
            <a:off x="8760056" y="5520466"/>
            <a:ext cx="108000" cy="10800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9" name="矩形 38"/>
          <p:cNvSpPr/>
          <p:nvPr/>
        </p:nvSpPr>
        <p:spPr>
          <a:xfrm>
            <a:off x="9086195" y="4800094"/>
            <a:ext cx="2325615" cy="338554"/>
          </a:xfrm>
          <a:prstGeom prst="rect">
            <a:avLst/>
          </a:prstGeom>
        </p:spPr>
        <p:txBody>
          <a:bodyPr wrap="square">
            <a:spAutoFit/>
          </a:bodyPr>
          <a:lstStyle/>
          <a:p>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40" name="椭圆 39"/>
          <p:cNvSpPr>
            <a:spLocks noChangeAspect="1"/>
          </p:cNvSpPr>
          <p:nvPr/>
        </p:nvSpPr>
        <p:spPr>
          <a:xfrm>
            <a:off x="8760056" y="4915371"/>
            <a:ext cx="108000" cy="10800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42" name="矩形 41"/>
          <p:cNvSpPr/>
          <p:nvPr/>
        </p:nvSpPr>
        <p:spPr>
          <a:xfrm>
            <a:off x="9086195" y="4194999"/>
            <a:ext cx="2325615" cy="338554"/>
          </a:xfrm>
          <a:prstGeom prst="rect">
            <a:avLst/>
          </a:prstGeom>
        </p:spPr>
        <p:txBody>
          <a:bodyPr wrap="square">
            <a:spAutoFit/>
          </a:bodyPr>
          <a:lstStyle/>
          <a:p>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43" name="椭圆 42"/>
          <p:cNvSpPr>
            <a:spLocks noChangeAspect="1"/>
          </p:cNvSpPr>
          <p:nvPr/>
        </p:nvSpPr>
        <p:spPr>
          <a:xfrm>
            <a:off x="8760056" y="4310276"/>
            <a:ext cx="108000" cy="10800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45" name="矩形 44"/>
          <p:cNvSpPr/>
          <p:nvPr/>
        </p:nvSpPr>
        <p:spPr>
          <a:xfrm>
            <a:off x="9086195" y="3589904"/>
            <a:ext cx="2325615" cy="338554"/>
          </a:xfrm>
          <a:prstGeom prst="rect">
            <a:avLst/>
          </a:prstGeom>
        </p:spPr>
        <p:txBody>
          <a:bodyPr wrap="square">
            <a:spAutoFit/>
          </a:bodyPr>
          <a:lstStyle/>
          <a:p>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46" name="椭圆 45"/>
          <p:cNvSpPr>
            <a:spLocks noChangeAspect="1"/>
          </p:cNvSpPr>
          <p:nvPr/>
        </p:nvSpPr>
        <p:spPr>
          <a:xfrm>
            <a:off x="8760056" y="3705181"/>
            <a:ext cx="108000" cy="10800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48" name="圆角矩形 47"/>
          <p:cNvSpPr/>
          <p:nvPr/>
        </p:nvSpPr>
        <p:spPr>
          <a:xfrm>
            <a:off x="9068116" y="2862634"/>
            <a:ext cx="2202636"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cxnSp>
        <p:nvCxnSpPr>
          <p:cNvPr id="49" name="直线连接符 48"/>
          <p:cNvCxnSpPr>
            <a:stCxn id="48" idx="1"/>
          </p:cNvCxnSpPr>
          <p:nvPr/>
        </p:nvCxnSpPr>
        <p:spPr>
          <a:xfrm flipH="1">
            <a:off x="8331202" y="3060634"/>
            <a:ext cx="736914" cy="0"/>
          </a:xfrm>
          <a:prstGeom prst="line">
            <a:avLst/>
          </a:prstGeom>
          <a:ln w="34925" cap="rnd">
            <a:solidFill>
              <a:schemeClr val="accent1"/>
            </a:solidFill>
            <a:round/>
            <a:head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639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 6"/>
          <p:cNvGrpSpPr/>
          <p:nvPr/>
        </p:nvGrpSpPr>
        <p:grpSpPr>
          <a:xfrm>
            <a:off x="1074793" y="1457420"/>
            <a:ext cx="3960000" cy="1629060"/>
            <a:chOff x="747877" y="1554833"/>
            <a:chExt cx="3960000" cy="1629060"/>
          </a:xfrm>
        </p:grpSpPr>
        <p:sp>
          <p:nvSpPr>
            <p:cNvPr id="8" name="矩形 7"/>
            <p:cNvSpPr/>
            <p:nvPr/>
          </p:nvSpPr>
          <p:spPr>
            <a:xfrm>
              <a:off x="747877" y="2057431"/>
              <a:ext cx="3960000" cy="1126462"/>
            </a:xfrm>
            <a:prstGeom prst="rect">
              <a:avLst/>
            </a:prstGeom>
          </p:spPr>
          <p:txBody>
            <a:bodyPr wrap="square">
              <a:spAutoFit/>
            </a:bodyPr>
            <a:lstStyle/>
            <a:p>
              <a:pPr algn="just">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下方图片为占位符设计，可单击</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delete</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删除现有图片，点击图标后选择添加自己需要更换的图片。</a:t>
              </a:r>
            </a:p>
          </p:txBody>
        </p:sp>
        <p:sp>
          <p:nvSpPr>
            <p:cNvPr id="10" name="圆角矩形 9"/>
            <p:cNvSpPr/>
            <p:nvPr/>
          </p:nvSpPr>
          <p:spPr>
            <a:xfrm>
              <a:off x="802174" y="1554833"/>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grpSp>
      <p:grpSp>
        <p:nvGrpSpPr>
          <p:cNvPr id="12" name="组 11"/>
          <p:cNvGrpSpPr/>
          <p:nvPr/>
        </p:nvGrpSpPr>
        <p:grpSpPr>
          <a:xfrm>
            <a:off x="7164001" y="1452809"/>
            <a:ext cx="3960000" cy="1629060"/>
            <a:chOff x="747877" y="1554833"/>
            <a:chExt cx="3960000" cy="1629060"/>
          </a:xfrm>
        </p:grpSpPr>
        <p:sp>
          <p:nvSpPr>
            <p:cNvPr id="13" name="矩形 12"/>
            <p:cNvSpPr/>
            <p:nvPr/>
          </p:nvSpPr>
          <p:spPr>
            <a:xfrm>
              <a:off x="747877" y="2057431"/>
              <a:ext cx="3960000" cy="1126462"/>
            </a:xfrm>
            <a:prstGeom prst="rect">
              <a:avLst/>
            </a:prstGeom>
          </p:spPr>
          <p:txBody>
            <a:bodyPr wrap="square">
              <a:spAutoFit/>
            </a:bodyPr>
            <a:lstStyle/>
            <a:p>
              <a:pPr algn="just">
                <a:lnSpc>
                  <a:spcPct val="140000"/>
                </a:lnSpc>
              </a:pPr>
              <a:r>
                <a:rPr lang="zh-CN" altLang="en-US" sz="1600" dirty="0">
                  <a:solidFill>
                    <a:schemeClr val="bg1"/>
                  </a:solidFill>
                  <a:latin typeface="Microsoft YaHei Regular" charset="-122"/>
                  <a:ea typeface="Microsoft YaHei Regular" charset="-122"/>
                  <a:cs typeface="Microsoft YaHei Regular" charset="-122"/>
                </a:rPr>
                <a:t>下方图片为占位符设计，可单击</a:t>
              </a:r>
              <a:r>
                <a:rPr lang="en-US" altLang="zh-CN" sz="1600" dirty="0">
                  <a:solidFill>
                    <a:schemeClr val="bg1"/>
                  </a:solidFill>
                  <a:latin typeface="Microsoft YaHei Regular" charset="-122"/>
                  <a:ea typeface="Microsoft YaHei Regular" charset="-122"/>
                  <a:cs typeface="Microsoft YaHei Regular" charset="-122"/>
                </a:rPr>
                <a:t>delete</a:t>
              </a:r>
              <a:r>
                <a:rPr lang="zh-CN" altLang="en-US" sz="1600" dirty="0">
                  <a:solidFill>
                    <a:schemeClr val="bg1"/>
                  </a:solidFill>
                  <a:latin typeface="Microsoft YaHei Regular" charset="-122"/>
                  <a:ea typeface="Microsoft YaHei Regular" charset="-122"/>
                  <a:cs typeface="Microsoft YaHei Regular" charset="-122"/>
                </a:rPr>
                <a:t>删除现有图片，点击图标后选择添加自己需要更换的图片。</a:t>
              </a:r>
            </a:p>
          </p:txBody>
        </p:sp>
        <p:sp>
          <p:nvSpPr>
            <p:cNvPr id="15" name="圆角矩形 14"/>
            <p:cNvSpPr/>
            <p:nvPr/>
          </p:nvSpPr>
          <p:spPr>
            <a:xfrm>
              <a:off x="802174" y="1554833"/>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grpSp>
      <p:sp>
        <p:nvSpPr>
          <p:cNvPr id="28" name="文本占位符 30">
            <a:extLst>
              <a:ext uri="{FF2B5EF4-FFF2-40B4-BE49-F238E27FC236}">
                <a16:creationId xmlns:a16="http://schemas.microsoft.com/office/drawing/2014/main" id="{26C55061-502A-4EA1-8358-50BDCDF35AAF}"/>
              </a:ext>
            </a:extLst>
          </p:cNvPr>
          <p:cNvSpPr>
            <a:spLocks noGrp="1"/>
          </p:cNvSpPr>
          <p:nvPr>
            <p:ph type="body" sz="quarter" idx="11"/>
          </p:nvPr>
        </p:nvSpPr>
        <p:spPr/>
        <p:txBody>
          <a:bodyPr/>
          <a:lstStyle/>
          <a:p>
            <a:r>
              <a:rPr lang="zh-CN" altLang="en-US" dirty="0"/>
              <a:t>哈尔滨工程大学论文答辩模板</a:t>
            </a:r>
          </a:p>
        </p:txBody>
      </p:sp>
      <p:sp>
        <p:nvSpPr>
          <p:cNvPr id="29" name="文本占位符 31">
            <a:extLst>
              <a:ext uri="{FF2B5EF4-FFF2-40B4-BE49-F238E27FC236}">
                <a16:creationId xmlns:a16="http://schemas.microsoft.com/office/drawing/2014/main" id="{7C2788E0-5CBD-47AA-9309-B82C7941B4DB}"/>
              </a:ext>
            </a:extLst>
          </p:cNvPr>
          <p:cNvSpPr>
            <a:spLocks noGrp="1"/>
          </p:cNvSpPr>
          <p:nvPr>
            <p:ph type="body" sz="quarter" idx="12"/>
          </p:nvPr>
        </p:nvSpPr>
        <p:spPr/>
        <p:txBody>
          <a:bodyPr/>
          <a:lstStyle/>
          <a:p>
            <a:r>
              <a:rPr lang="en-US" altLang="zh-CN" dirty="0"/>
              <a:t>Title Content of thesis defense template</a:t>
            </a:r>
            <a:endParaRPr lang="zh-CN" altLang="en-US" dirty="0"/>
          </a:p>
          <a:p>
            <a:endParaRPr lang="zh-CN" altLang="en-US" dirty="0"/>
          </a:p>
        </p:txBody>
      </p:sp>
      <p:pic>
        <p:nvPicPr>
          <p:cNvPr id="9" name="图片占位符 8"/>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图片占位符 10"/>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58019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9104BE8-8F07-416D-889A-388A06E635DB}"/>
              </a:ext>
            </a:extLst>
          </p:cNvPr>
          <p:cNvSpPr/>
          <p:nvPr/>
        </p:nvSpPr>
        <p:spPr>
          <a:xfrm>
            <a:off x="6438900" y="1146682"/>
            <a:ext cx="4686300" cy="515886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6" name="文本占位符 30">
            <a:extLst>
              <a:ext uri="{FF2B5EF4-FFF2-40B4-BE49-F238E27FC236}">
                <a16:creationId xmlns:a16="http://schemas.microsoft.com/office/drawing/2014/main" id="{ACB68A6B-02F4-4804-8ABA-DB8BDD48A0FB}"/>
              </a:ext>
            </a:extLst>
          </p:cNvPr>
          <p:cNvSpPr>
            <a:spLocks noGrp="1"/>
          </p:cNvSpPr>
          <p:nvPr>
            <p:ph type="body" sz="quarter" idx="11"/>
          </p:nvPr>
        </p:nvSpPr>
        <p:spPr/>
        <p:txBody>
          <a:bodyPr/>
          <a:lstStyle/>
          <a:p>
            <a:r>
              <a:rPr lang="zh-CN" altLang="en-US" dirty="0"/>
              <a:t>哈尔滨工程大学论文答辩模板</a:t>
            </a:r>
          </a:p>
        </p:txBody>
      </p:sp>
      <p:sp>
        <p:nvSpPr>
          <p:cNvPr id="27" name="文本占位符 31">
            <a:extLst>
              <a:ext uri="{FF2B5EF4-FFF2-40B4-BE49-F238E27FC236}">
                <a16:creationId xmlns:a16="http://schemas.microsoft.com/office/drawing/2014/main" id="{E56E27AF-C438-40B4-82B8-7D0B76CC378E}"/>
              </a:ext>
            </a:extLst>
          </p:cNvPr>
          <p:cNvSpPr>
            <a:spLocks noGrp="1"/>
          </p:cNvSpPr>
          <p:nvPr>
            <p:ph type="body" sz="quarter" idx="12"/>
          </p:nvPr>
        </p:nvSpPr>
        <p:spPr/>
        <p:txBody>
          <a:bodyPr/>
          <a:lstStyle/>
          <a:p>
            <a:r>
              <a:rPr lang="en-US" altLang="zh-CN" dirty="0"/>
              <a:t>Title Content of thesis defense template</a:t>
            </a:r>
            <a:endParaRPr lang="zh-CN" altLang="en-US" dirty="0"/>
          </a:p>
          <a:p>
            <a:endParaRPr lang="zh-CN" altLang="en-US" dirty="0"/>
          </a:p>
        </p:txBody>
      </p:sp>
      <p:pic>
        <p:nvPicPr>
          <p:cNvPr id="5" name="图片占位符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rot="5400000">
            <a:off x="8240713" y="-546100"/>
            <a:ext cx="2181225" cy="3273425"/>
          </a:xfrm>
        </p:spPr>
      </p:pic>
      <p:pic>
        <p:nvPicPr>
          <p:cNvPr id="7" name="图片占位符 6"/>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pic>
        <p:nvPicPr>
          <p:cNvPr id="8" name="图片占位符 7"/>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p:pic>
      <p:sp>
        <p:nvSpPr>
          <p:cNvPr id="14" name="矩形 13">
            <a:extLst>
              <a:ext uri="{FF2B5EF4-FFF2-40B4-BE49-F238E27FC236}">
                <a16:creationId xmlns:a16="http://schemas.microsoft.com/office/drawing/2014/main" id="{42391CDA-65AE-49E5-8EA2-FAC8C8E5CB30}"/>
              </a:ext>
            </a:extLst>
          </p:cNvPr>
          <p:cNvSpPr/>
          <p:nvPr/>
        </p:nvSpPr>
        <p:spPr>
          <a:xfrm>
            <a:off x="487363" y="2743200"/>
            <a:ext cx="6570383" cy="2816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2" name="矩形 31">
            <a:extLst>
              <a:ext uri="{FF2B5EF4-FFF2-40B4-BE49-F238E27FC236}">
                <a16:creationId xmlns:a16="http://schemas.microsoft.com/office/drawing/2014/main" id="{79FCA4BE-E1CB-4D3C-ACEF-73612F6ED200}"/>
              </a:ext>
            </a:extLst>
          </p:cNvPr>
          <p:cNvSpPr/>
          <p:nvPr/>
        </p:nvSpPr>
        <p:spPr>
          <a:xfrm>
            <a:off x="430212" y="3858458"/>
            <a:ext cx="6354786" cy="1754326"/>
          </a:xfrm>
          <a:prstGeom prst="rect">
            <a:avLst/>
          </a:prstGeom>
        </p:spPr>
        <p:txBody>
          <a:bodyPr wrap="square">
            <a:spAutoFit/>
          </a:bodyPr>
          <a:lstStyle/>
          <a:p>
            <a:pPr algn="just">
              <a:lnSpc>
                <a:spcPct val="135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右侧图片为占位符设计，可单击</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delete</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删除现有图片，点击图标后选择添加自己需要更换的图片。右侧图片为占位符设计，可单击</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delete</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删除现有图片，点击图标后选择添加自己需要更换的图片。右侧图片为占位符设计，可单击</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delete</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删除现有图片，点击图标后选择添加自己需要更换的图片。</a:t>
            </a:r>
          </a:p>
        </p:txBody>
      </p:sp>
      <p:sp>
        <p:nvSpPr>
          <p:cNvPr id="33" name="圆角矩形 15">
            <a:extLst>
              <a:ext uri="{FF2B5EF4-FFF2-40B4-BE49-F238E27FC236}">
                <a16:creationId xmlns:a16="http://schemas.microsoft.com/office/drawing/2014/main" id="{ED49512A-3E7C-42FB-8240-889577F7ADAC}"/>
              </a:ext>
            </a:extLst>
          </p:cNvPr>
          <p:cNvSpPr/>
          <p:nvPr/>
        </p:nvSpPr>
        <p:spPr>
          <a:xfrm>
            <a:off x="4384637" y="3264724"/>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grpSp>
        <p:nvGrpSpPr>
          <p:cNvPr id="34" name="组 18">
            <a:extLst>
              <a:ext uri="{FF2B5EF4-FFF2-40B4-BE49-F238E27FC236}">
                <a16:creationId xmlns:a16="http://schemas.microsoft.com/office/drawing/2014/main" id="{1C51793F-8DB2-4A88-A689-AC1647705CB1}"/>
              </a:ext>
            </a:extLst>
          </p:cNvPr>
          <p:cNvGrpSpPr/>
          <p:nvPr/>
        </p:nvGrpSpPr>
        <p:grpSpPr>
          <a:xfrm>
            <a:off x="5966406" y="2896730"/>
            <a:ext cx="761326" cy="180000"/>
            <a:chOff x="9950219" y="2535194"/>
            <a:chExt cx="761326" cy="180000"/>
          </a:xfrm>
        </p:grpSpPr>
        <p:sp>
          <p:nvSpPr>
            <p:cNvPr id="35" name="椭圆 34">
              <a:extLst>
                <a:ext uri="{FF2B5EF4-FFF2-40B4-BE49-F238E27FC236}">
                  <a16:creationId xmlns:a16="http://schemas.microsoft.com/office/drawing/2014/main" id="{FF82B306-CED5-41D0-9EF6-4287C5EDFA22}"/>
                </a:ext>
              </a:extLst>
            </p:cNvPr>
            <p:cNvSpPr>
              <a:spLocks noChangeAspect="1"/>
            </p:cNvSpPr>
            <p:nvPr/>
          </p:nvSpPr>
          <p:spPr>
            <a:xfrm>
              <a:off x="9950219" y="253519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6" name="椭圆 35">
              <a:extLst>
                <a:ext uri="{FF2B5EF4-FFF2-40B4-BE49-F238E27FC236}">
                  <a16:creationId xmlns:a16="http://schemas.microsoft.com/office/drawing/2014/main" id="{527CBE5F-E6DF-4E45-BE7F-AABFBC4D3316}"/>
                </a:ext>
              </a:extLst>
            </p:cNvPr>
            <p:cNvSpPr>
              <a:spLocks noChangeAspect="1"/>
            </p:cNvSpPr>
            <p:nvPr/>
          </p:nvSpPr>
          <p:spPr>
            <a:xfrm>
              <a:off x="10240882" y="2535194"/>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7" name="椭圆 36">
              <a:extLst>
                <a:ext uri="{FF2B5EF4-FFF2-40B4-BE49-F238E27FC236}">
                  <a16:creationId xmlns:a16="http://schemas.microsoft.com/office/drawing/2014/main" id="{276EF853-43F6-4EC4-B548-A4C15C3FD84A}"/>
                </a:ext>
              </a:extLst>
            </p:cNvPr>
            <p:cNvSpPr>
              <a:spLocks/>
            </p:cNvSpPr>
            <p:nvPr/>
          </p:nvSpPr>
          <p:spPr>
            <a:xfrm>
              <a:off x="10531545" y="2535194"/>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grpSp>
    </p:spTree>
    <p:extLst>
      <p:ext uri="{BB962C8B-B14F-4D97-AF65-F5344CB8AC3E}">
        <p14:creationId xmlns:p14="http://schemas.microsoft.com/office/powerpoint/2010/main" val="1738683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p:cNvPicPr>
          <p:nvPr/>
        </p:nvPicPr>
        <p:blipFill rotWithShape="1">
          <a:blip r:embed="rId3" cstate="screen">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flipH="1">
            <a:off x="8465408" y="244151"/>
            <a:ext cx="3726591" cy="3773713"/>
          </a:xfrm>
          <a:prstGeom prst="rect">
            <a:avLst/>
          </a:prstGeom>
        </p:spPr>
      </p:pic>
      <p:sp>
        <p:nvSpPr>
          <p:cNvPr id="8" name="椭圆 7"/>
          <p:cNvSpPr/>
          <p:nvPr/>
        </p:nvSpPr>
        <p:spPr>
          <a:xfrm>
            <a:off x="6719786" y="3196906"/>
            <a:ext cx="3188494" cy="3188494"/>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6" name="椭圆 5"/>
          <p:cNvSpPr/>
          <p:nvPr/>
        </p:nvSpPr>
        <p:spPr>
          <a:xfrm>
            <a:off x="6523635" y="398454"/>
            <a:ext cx="2713236" cy="27132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7" name="矩形 6"/>
          <p:cNvSpPr/>
          <p:nvPr/>
        </p:nvSpPr>
        <p:spPr>
          <a:xfrm>
            <a:off x="6783757" y="1103744"/>
            <a:ext cx="2192992" cy="1600438"/>
          </a:xfrm>
          <a:prstGeom prst="rect">
            <a:avLst/>
          </a:prstGeom>
        </p:spPr>
        <p:txBody>
          <a:bodyPr wrap="square">
            <a:spAutoFit/>
          </a:bodyPr>
          <a:lstStyle/>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p>
          <a:p>
            <a:pPr algn="ctr">
              <a:lnSpc>
                <a:spcPct val="140000"/>
              </a:lnSpc>
            </a:pPr>
            <a:endParaRPr lang="zh-CN" altLang="en-US" sz="1400" dirty="0">
              <a:solidFill>
                <a:schemeClr val="bg1"/>
              </a:solidFill>
              <a:latin typeface="Microsoft YaHei Regular" charset="-122"/>
              <a:ea typeface="Microsoft YaHei Regular" charset="-122"/>
              <a:cs typeface="Microsoft YaHei Regular" charset="-122"/>
            </a:endParaRPr>
          </a:p>
        </p:txBody>
      </p:sp>
      <p:sp>
        <p:nvSpPr>
          <p:cNvPr id="10" name="矩形 9"/>
          <p:cNvSpPr/>
          <p:nvPr/>
        </p:nvSpPr>
        <p:spPr>
          <a:xfrm>
            <a:off x="7565948" y="4017864"/>
            <a:ext cx="4143836" cy="1546577"/>
          </a:xfrm>
          <a:prstGeom prst="rect">
            <a:avLst/>
          </a:prstGeom>
          <a:solidFill>
            <a:schemeClr val="bg1"/>
          </a:solidFill>
        </p:spPr>
        <p:txBody>
          <a:bodyPr wrap="square">
            <a:spAutoFit/>
          </a:bodyPr>
          <a:lstStyle/>
          <a:p>
            <a:pPr algn="just">
              <a:lnSpc>
                <a:spcPct val="135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1970</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p>
        </p:txBody>
      </p:sp>
      <p:sp>
        <p:nvSpPr>
          <p:cNvPr id="11" name="椭圆 10"/>
          <p:cNvSpPr/>
          <p:nvPr/>
        </p:nvSpPr>
        <p:spPr>
          <a:xfrm>
            <a:off x="1484046" y="1609612"/>
            <a:ext cx="1271991" cy="127199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grpSp>
        <p:nvGrpSpPr>
          <p:cNvPr id="12" name="组 11"/>
          <p:cNvGrpSpPr/>
          <p:nvPr/>
        </p:nvGrpSpPr>
        <p:grpSpPr>
          <a:xfrm>
            <a:off x="858196" y="4362273"/>
            <a:ext cx="2523690" cy="1202168"/>
            <a:chOff x="8218562" y="774417"/>
            <a:chExt cx="2523690" cy="1202168"/>
          </a:xfrm>
        </p:grpSpPr>
        <p:sp>
          <p:nvSpPr>
            <p:cNvPr id="13" name="矩形 12"/>
            <p:cNvSpPr/>
            <p:nvPr/>
          </p:nvSpPr>
          <p:spPr>
            <a:xfrm>
              <a:off x="8218562" y="1281010"/>
              <a:ext cx="2523690" cy="695575"/>
            </a:xfrm>
            <a:prstGeom prst="rect">
              <a:avLst/>
            </a:prstGeom>
          </p:spPr>
          <p:txBody>
            <a:bodyPr wrap="square">
              <a:spAutoFit/>
            </a:bodyPr>
            <a:lstStyle/>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单击</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delete</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删除现有图片</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点击图标后选择需要图片</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15" name="圆角矩形 14"/>
            <p:cNvSpPr/>
            <p:nvPr/>
          </p:nvSpPr>
          <p:spPr>
            <a:xfrm>
              <a:off x="8281961" y="77441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pic>
        <p:nvPicPr>
          <p:cNvPr id="4" name="图片占位符 3"/>
          <p:cNvPicPr>
            <a:picLocks noGrp="1" noChangeAspect="1"/>
          </p:cNvPicPr>
          <p:nvPr>
            <p:ph type="pic" sz="quarter" idx="10"/>
          </p:nvPr>
        </p:nvPicPr>
        <p:blipFill>
          <a:blip r:embed="rId5" cstate="hqprint">
            <a:extLst>
              <a:ext uri="{28A0092B-C50C-407E-A947-70E740481C1C}">
                <a14:useLocalDpi xmlns:a14="http://schemas.microsoft.com/office/drawing/2010/main"/>
              </a:ext>
            </a:extLst>
          </a:blip>
          <a:srcRect/>
          <a:stretch>
            <a:fillRect/>
          </a:stretch>
        </p:blipFill>
        <p:spPr/>
      </p:pic>
      <p:sp>
        <p:nvSpPr>
          <p:cNvPr id="18" name="文本占位符 30">
            <a:extLst>
              <a:ext uri="{FF2B5EF4-FFF2-40B4-BE49-F238E27FC236}">
                <a16:creationId xmlns:a16="http://schemas.microsoft.com/office/drawing/2014/main" id="{F29F9EB6-C861-4BF5-BB88-F722B21A90CC}"/>
              </a:ext>
            </a:extLst>
          </p:cNvPr>
          <p:cNvSpPr>
            <a:spLocks noGrp="1"/>
          </p:cNvSpPr>
          <p:nvPr>
            <p:ph type="body" sz="quarter" idx="11"/>
          </p:nvPr>
        </p:nvSpPr>
        <p:spPr/>
        <p:txBody>
          <a:bodyPr/>
          <a:lstStyle/>
          <a:p>
            <a:r>
              <a:rPr lang="zh-CN" altLang="en-US" dirty="0"/>
              <a:t>哈尔滨工程大学论文答辩模板</a:t>
            </a:r>
          </a:p>
        </p:txBody>
      </p:sp>
      <p:sp>
        <p:nvSpPr>
          <p:cNvPr id="19" name="文本占位符 31">
            <a:extLst>
              <a:ext uri="{FF2B5EF4-FFF2-40B4-BE49-F238E27FC236}">
                <a16:creationId xmlns:a16="http://schemas.microsoft.com/office/drawing/2014/main" id="{16E316A9-7216-4525-8B87-359B1993270A}"/>
              </a:ext>
            </a:extLst>
          </p:cNvPr>
          <p:cNvSpPr>
            <a:spLocks noGrp="1"/>
          </p:cNvSpPr>
          <p:nvPr>
            <p:ph type="body" sz="quarter" idx="12"/>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909523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30">
            <a:extLst>
              <a:ext uri="{FF2B5EF4-FFF2-40B4-BE49-F238E27FC236}">
                <a16:creationId xmlns:a16="http://schemas.microsoft.com/office/drawing/2014/main" id="{2DD921C7-E919-4281-BF86-55F4C3685ACB}"/>
              </a:ext>
            </a:extLst>
          </p:cNvPr>
          <p:cNvSpPr>
            <a:spLocks noGrp="1"/>
          </p:cNvSpPr>
          <p:nvPr>
            <p:ph type="body" sz="quarter" idx="10"/>
          </p:nvPr>
        </p:nvSpPr>
        <p:spPr/>
        <p:txBody>
          <a:bodyPr/>
          <a:lstStyle/>
          <a:p>
            <a:r>
              <a:rPr lang="zh-CN" altLang="en-US" dirty="0"/>
              <a:t>哈尔滨工程大学论文答辩模板</a:t>
            </a:r>
          </a:p>
        </p:txBody>
      </p:sp>
      <p:sp>
        <p:nvSpPr>
          <p:cNvPr id="8" name="文本占位符 31">
            <a:extLst>
              <a:ext uri="{FF2B5EF4-FFF2-40B4-BE49-F238E27FC236}">
                <a16:creationId xmlns:a16="http://schemas.microsoft.com/office/drawing/2014/main" id="{7633B5F8-1D9F-487E-B51A-0D27C467B0A1}"/>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pic>
        <p:nvPicPr>
          <p:cNvPr id="13" name="图片占位符 12"/>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图片占位符 13"/>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pic>
        <p:nvPicPr>
          <p:cNvPr id="17" name="图片占位符 16"/>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cxnSp>
        <p:nvCxnSpPr>
          <p:cNvPr id="19" name="直线连接符 18"/>
          <p:cNvCxnSpPr/>
          <p:nvPr/>
        </p:nvCxnSpPr>
        <p:spPr>
          <a:xfrm>
            <a:off x="0" y="3478306"/>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椭圆 19"/>
          <p:cNvSpPr>
            <a:spLocks noChangeAspect="1"/>
          </p:cNvSpPr>
          <p:nvPr/>
        </p:nvSpPr>
        <p:spPr>
          <a:xfrm>
            <a:off x="6002504" y="3376680"/>
            <a:ext cx="203251" cy="203251"/>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1" name="椭圆 20"/>
          <p:cNvSpPr>
            <a:spLocks noChangeAspect="1"/>
          </p:cNvSpPr>
          <p:nvPr/>
        </p:nvSpPr>
        <p:spPr>
          <a:xfrm>
            <a:off x="10089298" y="3376680"/>
            <a:ext cx="203251" cy="203251"/>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2" name="椭圆 21"/>
          <p:cNvSpPr>
            <a:spLocks noChangeAspect="1"/>
          </p:cNvSpPr>
          <p:nvPr/>
        </p:nvSpPr>
        <p:spPr>
          <a:xfrm>
            <a:off x="1915710" y="3369663"/>
            <a:ext cx="203251" cy="203251"/>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grpSp>
        <p:nvGrpSpPr>
          <p:cNvPr id="23" name="组 22"/>
          <p:cNvGrpSpPr/>
          <p:nvPr/>
        </p:nvGrpSpPr>
        <p:grpSpPr>
          <a:xfrm>
            <a:off x="1657571" y="2298786"/>
            <a:ext cx="719528" cy="719528"/>
            <a:chOff x="8484433" y="2215366"/>
            <a:chExt cx="719528" cy="719528"/>
          </a:xfrm>
        </p:grpSpPr>
        <p:sp>
          <p:nvSpPr>
            <p:cNvPr id="24" name="椭圆 23"/>
            <p:cNvSpPr/>
            <p:nvPr/>
          </p:nvSpPr>
          <p:spPr>
            <a:xfrm>
              <a:off x="8484433" y="2215366"/>
              <a:ext cx="719528" cy="71952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5" name="rudder_739">
              <a:extLst>
                <a:ext uri="{FF2B5EF4-FFF2-40B4-BE49-F238E27FC236}">
                  <a16:creationId xmlns:a16="http://schemas.microsoft.com/office/drawing/2014/main" id="{54405246-CCE2-4201-BBB1-D3F3EB6E740D}"/>
                </a:ext>
              </a:extLst>
            </p:cNvPr>
            <p:cNvSpPr/>
            <p:nvPr/>
          </p:nvSpPr>
          <p:spPr>
            <a:xfrm>
              <a:off x="8596532" y="2327799"/>
              <a:ext cx="495330" cy="494662"/>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ea typeface="Microsoft YaHei Regular" charset="-122"/>
              </a:endParaRPr>
            </a:p>
          </p:txBody>
        </p:sp>
      </p:grpSp>
      <p:grpSp>
        <p:nvGrpSpPr>
          <p:cNvPr id="26" name="组 25"/>
          <p:cNvGrpSpPr/>
          <p:nvPr/>
        </p:nvGrpSpPr>
        <p:grpSpPr>
          <a:xfrm>
            <a:off x="9831159" y="2298786"/>
            <a:ext cx="719528" cy="719528"/>
            <a:chOff x="8490822" y="4206137"/>
            <a:chExt cx="719528" cy="719528"/>
          </a:xfrm>
        </p:grpSpPr>
        <p:sp>
          <p:nvSpPr>
            <p:cNvPr id="27" name="椭圆 26"/>
            <p:cNvSpPr/>
            <p:nvPr/>
          </p:nvSpPr>
          <p:spPr>
            <a:xfrm>
              <a:off x="8490822" y="4206137"/>
              <a:ext cx="719528" cy="71952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8" name="rocket-pointing-to-upper-left-direction_43030">
              <a:extLst>
                <a:ext uri="{FF2B5EF4-FFF2-40B4-BE49-F238E27FC236}">
                  <a16:creationId xmlns:a16="http://schemas.microsoft.com/office/drawing/2014/main" id="{54405246-CCE2-4201-BBB1-D3F3EB6E740D}"/>
                </a:ext>
              </a:extLst>
            </p:cNvPr>
            <p:cNvSpPr/>
            <p:nvPr/>
          </p:nvSpPr>
          <p:spPr>
            <a:xfrm>
              <a:off x="8669611" y="4391562"/>
              <a:ext cx="391930" cy="378658"/>
            </a:xfrm>
            <a:custGeom>
              <a:avLst/>
              <a:gdLst>
                <a:gd name="connsiteX0" fmla="*/ 434389 w 606659"/>
                <a:gd name="connsiteY0" fmla="*/ 479749 h 586116"/>
                <a:gd name="connsiteX1" fmla="*/ 439004 w 606659"/>
                <a:gd name="connsiteY1" fmla="*/ 480998 h 586116"/>
                <a:gd name="connsiteX2" fmla="*/ 538796 w 606659"/>
                <a:gd name="connsiteY2" fmla="*/ 577604 h 586116"/>
                <a:gd name="connsiteX3" fmla="*/ 539969 w 606659"/>
                <a:gd name="connsiteY3" fmla="*/ 582992 h 586116"/>
                <a:gd name="connsiteX4" fmla="*/ 535355 w 606659"/>
                <a:gd name="connsiteY4" fmla="*/ 586116 h 586116"/>
                <a:gd name="connsiteX5" fmla="*/ 483816 w 606659"/>
                <a:gd name="connsiteY5" fmla="*/ 586116 h 586116"/>
                <a:gd name="connsiteX6" fmla="*/ 480375 w 606659"/>
                <a:gd name="connsiteY6" fmla="*/ 584711 h 586116"/>
                <a:gd name="connsiteX7" fmla="*/ 419217 w 606659"/>
                <a:gd name="connsiteY7" fmla="*/ 526372 h 586116"/>
                <a:gd name="connsiteX8" fmla="*/ 417888 w 606659"/>
                <a:gd name="connsiteY8" fmla="*/ 521218 h 586116"/>
                <a:gd name="connsiteX9" fmla="*/ 430792 w 606659"/>
                <a:gd name="connsiteY9" fmla="*/ 482951 h 586116"/>
                <a:gd name="connsiteX10" fmla="*/ 434389 w 606659"/>
                <a:gd name="connsiteY10" fmla="*/ 479749 h 586116"/>
                <a:gd name="connsiteX11" fmla="*/ 503568 w 606659"/>
                <a:gd name="connsiteY11" fmla="*/ 446679 h 586116"/>
                <a:gd name="connsiteX12" fmla="*/ 503724 w 606659"/>
                <a:gd name="connsiteY12" fmla="*/ 446679 h 586116"/>
                <a:gd name="connsiteX13" fmla="*/ 507322 w 606659"/>
                <a:gd name="connsiteY13" fmla="*/ 449726 h 586116"/>
                <a:gd name="connsiteX14" fmla="*/ 605251 w 606659"/>
                <a:gd name="connsiteY14" fmla="*/ 553151 h 586116"/>
                <a:gd name="connsiteX15" fmla="*/ 606659 w 606659"/>
                <a:gd name="connsiteY15" fmla="*/ 557291 h 586116"/>
                <a:gd name="connsiteX16" fmla="*/ 606659 w 606659"/>
                <a:gd name="connsiteY16" fmla="*/ 581195 h 586116"/>
                <a:gd name="connsiteX17" fmla="*/ 601653 w 606659"/>
                <a:gd name="connsiteY17" fmla="*/ 586116 h 586116"/>
                <a:gd name="connsiteX18" fmla="*/ 596725 w 606659"/>
                <a:gd name="connsiteY18" fmla="*/ 586116 h 586116"/>
                <a:gd name="connsiteX19" fmla="*/ 580378 w 606659"/>
                <a:gd name="connsiteY19" fmla="*/ 586116 h 586116"/>
                <a:gd name="connsiteX20" fmla="*/ 576780 w 606659"/>
                <a:gd name="connsiteY20" fmla="*/ 584632 h 586116"/>
                <a:gd name="connsiteX21" fmla="*/ 477990 w 606659"/>
                <a:gd name="connsiteY21" fmla="*/ 483784 h 586116"/>
                <a:gd name="connsiteX22" fmla="*/ 477756 w 606659"/>
                <a:gd name="connsiteY22" fmla="*/ 477066 h 586116"/>
                <a:gd name="connsiteX23" fmla="*/ 499970 w 606659"/>
                <a:gd name="connsiteY23" fmla="*/ 449960 h 586116"/>
                <a:gd name="connsiteX24" fmla="*/ 503568 w 606659"/>
                <a:gd name="connsiteY24" fmla="*/ 446679 h 586116"/>
                <a:gd name="connsiteX25" fmla="*/ 527631 w 606659"/>
                <a:gd name="connsiteY25" fmla="*/ 391969 h 586116"/>
                <a:gd name="connsiteX26" fmla="*/ 533734 w 606659"/>
                <a:gd name="connsiteY26" fmla="*/ 392594 h 586116"/>
                <a:gd name="connsiteX27" fmla="*/ 605172 w 606659"/>
                <a:gd name="connsiteY27" fmla="*/ 461996 h 586116"/>
                <a:gd name="connsiteX28" fmla="*/ 606659 w 606659"/>
                <a:gd name="connsiteY28" fmla="*/ 465588 h 586116"/>
                <a:gd name="connsiteX29" fmla="*/ 606659 w 606659"/>
                <a:gd name="connsiteY29" fmla="*/ 514224 h 586116"/>
                <a:gd name="connsiteX30" fmla="*/ 603607 w 606659"/>
                <a:gd name="connsiteY30" fmla="*/ 518830 h 586116"/>
                <a:gd name="connsiteX31" fmla="*/ 601730 w 606659"/>
                <a:gd name="connsiteY31" fmla="*/ 519220 h 586116"/>
                <a:gd name="connsiteX32" fmla="*/ 598209 w 606659"/>
                <a:gd name="connsiteY32" fmla="*/ 517737 h 586116"/>
                <a:gd name="connsiteX33" fmla="*/ 497507 w 606659"/>
                <a:gd name="connsiteY33" fmla="*/ 418122 h 586116"/>
                <a:gd name="connsiteX34" fmla="*/ 496098 w 606659"/>
                <a:gd name="connsiteY34" fmla="*/ 414063 h 586116"/>
                <a:gd name="connsiteX35" fmla="*/ 498368 w 606659"/>
                <a:gd name="connsiteY35" fmla="*/ 410393 h 586116"/>
                <a:gd name="connsiteX36" fmla="*/ 225660 w 606659"/>
                <a:gd name="connsiteY36" fmla="*/ 165191 h 586116"/>
                <a:gd name="connsiteX37" fmla="*/ 168956 w 606659"/>
                <a:gd name="connsiteY37" fmla="*/ 221817 h 586116"/>
                <a:gd name="connsiteX38" fmla="*/ 225660 w 606659"/>
                <a:gd name="connsiteY38" fmla="*/ 278443 h 586116"/>
                <a:gd name="connsiteX39" fmla="*/ 282363 w 606659"/>
                <a:gd name="connsiteY39" fmla="*/ 221817 h 586116"/>
                <a:gd name="connsiteX40" fmla="*/ 225660 w 606659"/>
                <a:gd name="connsiteY40" fmla="*/ 165191 h 586116"/>
                <a:gd name="connsiteX41" fmla="*/ 31225 w 606659"/>
                <a:gd name="connsiteY41" fmla="*/ 0 h 586116"/>
                <a:gd name="connsiteX42" fmla="*/ 314196 w 606659"/>
                <a:gd name="connsiteY42" fmla="*/ 133871 h 586116"/>
                <a:gd name="connsiteX43" fmla="*/ 374966 w 606659"/>
                <a:gd name="connsiteY43" fmla="*/ 194871 h 586116"/>
                <a:gd name="connsiteX44" fmla="*/ 468351 w 606659"/>
                <a:gd name="connsiteY44" fmla="*/ 211586 h 586116"/>
                <a:gd name="connsiteX45" fmla="*/ 471401 w 606659"/>
                <a:gd name="connsiteY45" fmla="*/ 213226 h 586116"/>
                <a:gd name="connsiteX46" fmla="*/ 542261 w 606659"/>
                <a:gd name="connsiteY46" fmla="*/ 287582 h 586116"/>
                <a:gd name="connsiteX47" fmla="*/ 543669 w 606659"/>
                <a:gd name="connsiteY47" fmla="*/ 292737 h 586116"/>
                <a:gd name="connsiteX48" fmla="*/ 540149 w 606659"/>
                <a:gd name="connsiteY48" fmla="*/ 296720 h 586116"/>
                <a:gd name="connsiteX49" fmla="*/ 448641 w 606659"/>
                <a:gd name="connsiteY49" fmla="*/ 330149 h 586116"/>
                <a:gd name="connsiteX50" fmla="*/ 445904 w 606659"/>
                <a:gd name="connsiteY50" fmla="*/ 390446 h 586116"/>
                <a:gd name="connsiteX51" fmla="*/ 481490 w 606659"/>
                <a:gd name="connsiteY51" fmla="*/ 423094 h 586116"/>
                <a:gd name="connsiteX52" fmla="*/ 483367 w 606659"/>
                <a:gd name="connsiteY52" fmla="*/ 426999 h 586116"/>
                <a:gd name="connsiteX53" fmla="*/ 481803 w 606659"/>
                <a:gd name="connsiteY53" fmla="*/ 431061 h 586116"/>
                <a:gd name="connsiteX54" fmla="*/ 455055 w 606659"/>
                <a:gd name="connsiteY54" fmla="*/ 459178 h 586116"/>
                <a:gd name="connsiteX55" fmla="*/ 447468 w 606659"/>
                <a:gd name="connsiteY55" fmla="*/ 459647 h 586116"/>
                <a:gd name="connsiteX56" fmla="*/ 411491 w 606659"/>
                <a:gd name="connsiteY56" fmla="*/ 430123 h 586116"/>
                <a:gd name="connsiteX57" fmla="*/ 359871 w 606659"/>
                <a:gd name="connsiteY57" fmla="*/ 443714 h 586116"/>
                <a:gd name="connsiteX58" fmla="*/ 332732 w 606659"/>
                <a:gd name="connsiteY58" fmla="*/ 536893 h 586116"/>
                <a:gd name="connsiteX59" fmla="*/ 328978 w 606659"/>
                <a:gd name="connsiteY59" fmla="*/ 540720 h 586116"/>
                <a:gd name="connsiteX60" fmla="*/ 327335 w 606659"/>
                <a:gd name="connsiteY60" fmla="*/ 540954 h 586116"/>
                <a:gd name="connsiteX61" fmla="*/ 323737 w 606659"/>
                <a:gd name="connsiteY61" fmla="*/ 539626 h 586116"/>
                <a:gd name="connsiteX62" fmla="*/ 244665 w 606659"/>
                <a:gd name="connsiteY62" fmla="*/ 474018 h 586116"/>
                <a:gd name="connsiteX63" fmla="*/ 242866 w 606659"/>
                <a:gd name="connsiteY63" fmla="*/ 471207 h 586116"/>
                <a:gd name="connsiteX64" fmla="*/ 217135 w 606659"/>
                <a:gd name="connsiteY64" fmla="*/ 378886 h 586116"/>
                <a:gd name="connsiteX65" fmla="*/ 158945 w 606659"/>
                <a:gd name="connsiteY65" fmla="*/ 330149 h 586116"/>
                <a:gd name="connsiteX66" fmla="*/ 1270 w 606659"/>
                <a:gd name="connsiteY66" fmla="*/ 6561 h 586116"/>
                <a:gd name="connsiteX67" fmla="*/ 5572 w 606659"/>
                <a:gd name="connsiteY67" fmla="*/ 2030 h 586116"/>
                <a:gd name="connsiteX68" fmla="*/ 31225 w 606659"/>
                <a:gd name="connsiteY68" fmla="*/ 0 h 58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6659" h="586116">
                  <a:moveTo>
                    <a:pt x="434389" y="479749"/>
                  </a:moveTo>
                  <a:cubicBezTo>
                    <a:pt x="436032" y="479280"/>
                    <a:pt x="437752" y="479749"/>
                    <a:pt x="439004" y="480998"/>
                  </a:cubicBezTo>
                  <a:lnTo>
                    <a:pt x="538796" y="577604"/>
                  </a:lnTo>
                  <a:cubicBezTo>
                    <a:pt x="540282" y="579009"/>
                    <a:pt x="540751" y="581118"/>
                    <a:pt x="539969" y="582992"/>
                  </a:cubicBezTo>
                  <a:cubicBezTo>
                    <a:pt x="539187" y="584867"/>
                    <a:pt x="537388" y="586116"/>
                    <a:pt x="535355" y="586116"/>
                  </a:cubicBezTo>
                  <a:lnTo>
                    <a:pt x="483816" y="586116"/>
                  </a:lnTo>
                  <a:cubicBezTo>
                    <a:pt x="482487" y="586116"/>
                    <a:pt x="481314" y="585648"/>
                    <a:pt x="480375" y="584711"/>
                  </a:cubicBezTo>
                  <a:lnTo>
                    <a:pt x="419217" y="526372"/>
                  </a:lnTo>
                  <a:cubicBezTo>
                    <a:pt x="417809" y="525045"/>
                    <a:pt x="417262" y="523014"/>
                    <a:pt x="417888" y="521218"/>
                  </a:cubicBezTo>
                  <a:lnTo>
                    <a:pt x="430792" y="482951"/>
                  </a:lnTo>
                  <a:cubicBezTo>
                    <a:pt x="431339" y="481311"/>
                    <a:pt x="432669" y="480139"/>
                    <a:pt x="434389" y="479749"/>
                  </a:cubicBezTo>
                  <a:close/>
                  <a:moveTo>
                    <a:pt x="503568" y="446679"/>
                  </a:moveTo>
                  <a:lnTo>
                    <a:pt x="503724" y="446679"/>
                  </a:lnTo>
                  <a:cubicBezTo>
                    <a:pt x="505054" y="446679"/>
                    <a:pt x="506383" y="448788"/>
                    <a:pt x="507322" y="449726"/>
                  </a:cubicBezTo>
                  <a:lnTo>
                    <a:pt x="605251" y="553151"/>
                  </a:lnTo>
                  <a:cubicBezTo>
                    <a:pt x="606190" y="554089"/>
                    <a:pt x="606659" y="556042"/>
                    <a:pt x="606659" y="557291"/>
                  </a:cubicBezTo>
                  <a:lnTo>
                    <a:pt x="606659" y="581195"/>
                  </a:lnTo>
                  <a:cubicBezTo>
                    <a:pt x="606659" y="583929"/>
                    <a:pt x="604469" y="586116"/>
                    <a:pt x="601653" y="586116"/>
                  </a:cubicBezTo>
                  <a:lnTo>
                    <a:pt x="596725" y="586116"/>
                  </a:lnTo>
                  <a:lnTo>
                    <a:pt x="580378" y="586116"/>
                  </a:lnTo>
                  <a:cubicBezTo>
                    <a:pt x="579048" y="586116"/>
                    <a:pt x="577718" y="585569"/>
                    <a:pt x="576780" y="584632"/>
                  </a:cubicBezTo>
                  <a:lnTo>
                    <a:pt x="477990" y="483784"/>
                  </a:lnTo>
                  <a:cubicBezTo>
                    <a:pt x="476191" y="481988"/>
                    <a:pt x="476113" y="479019"/>
                    <a:pt x="477756" y="477066"/>
                  </a:cubicBezTo>
                  <a:lnTo>
                    <a:pt x="499970" y="449960"/>
                  </a:lnTo>
                  <a:cubicBezTo>
                    <a:pt x="500830" y="448866"/>
                    <a:pt x="502160" y="446679"/>
                    <a:pt x="503568" y="446679"/>
                  </a:cubicBezTo>
                  <a:close/>
                  <a:moveTo>
                    <a:pt x="527631" y="391969"/>
                  </a:moveTo>
                  <a:cubicBezTo>
                    <a:pt x="529509" y="390720"/>
                    <a:pt x="532091" y="390954"/>
                    <a:pt x="533734" y="392594"/>
                  </a:cubicBezTo>
                  <a:lnTo>
                    <a:pt x="605172" y="461996"/>
                  </a:lnTo>
                  <a:cubicBezTo>
                    <a:pt x="606111" y="462933"/>
                    <a:pt x="606659" y="464260"/>
                    <a:pt x="606659" y="465588"/>
                  </a:cubicBezTo>
                  <a:lnTo>
                    <a:pt x="606659" y="514224"/>
                  </a:lnTo>
                  <a:cubicBezTo>
                    <a:pt x="606659" y="516254"/>
                    <a:pt x="605485" y="518049"/>
                    <a:pt x="603607" y="518830"/>
                  </a:cubicBezTo>
                  <a:cubicBezTo>
                    <a:pt x="602981" y="519064"/>
                    <a:pt x="602356" y="519220"/>
                    <a:pt x="601730" y="519220"/>
                  </a:cubicBezTo>
                  <a:cubicBezTo>
                    <a:pt x="600399" y="519220"/>
                    <a:pt x="599147" y="518674"/>
                    <a:pt x="598209" y="517737"/>
                  </a:cubicBezTo>
                  <a:lnTo>
                    <a:pt x="497507" y="418122"/>
                  </a:lnTo>
                  <a:cubicBezTo>
                    <a:pt x="496411" y="417107"/>
                    <a:pt x="495942" y="415546"/>
                    <a:pt x="496098" y="414063"/>
                  </a:cubicBezTo>
                  <a:cubicBezTo>
                    <a:pt x="496255" y="412579"/>
                    <a:pt x="497037" y="411252"/>
                    <a:pt x="498368" y="410393"/>
                  </a:cubicBezTo>
                  <a:close/>
                  <a:moveTo>
                    <a:pt x="225660" y="165191"/>
                  </a:moveTo>
                  <a:cubicBezTo>
                    <a:pt x="194297" y="165191"/>
                    <a:pt x="168956" y="190576"/>
                    <a:pt x="168956" y="221817"/>
                  </a:cubicBezTo>
                  <a:cubicBezTo>
                    <a:pt x="168956" y="253059"/>
                    <a:pt x="194297" y="278443"/>
                    <a:pt x="225660" y="278443"/>
                  </a:cubicBezTo>
                  <a:cubicBezTo>
                    <a:pt x="256944" y="278443"/>
                    <a:pt x="282363" y="253059"/>
                    <a:pt x="282363" y="221817"/>
                  </a:cubicBezTo>
                  <a:cubicBezTo>
                    <a:pt x="282363" y="190576"/>
                    <a:pt x="256944" y="165191"/>
                    <a:pt x="225660" y="165191"/>
                  </a:cubicBezTo>
                  <a:close/>
                  <a:moveTo>
                    <a:pt x="31225" y="0"/>
                  </a:moveTo>
                  <a:cubicBezTo>
                    <a:pt x="80577" y="0"/>
                    <a:pt x="183113" y="17339"/>
                    <a:pt x="314196" y="133871"/>
                  </a:cubicBezTo>
                  <a:cubicBezTo>
                    <a:pt x="336955" y="154101"/>
                    <a:pt x="357368" y="174642"/>
                    <a:pt x="374966" y="194871"/>
                  </a:cubicBezTo>
                  <a:lnTo>
                    <a:pt x="468351" y="211586"/>
                  </a:lnTo>
                  <a:cubicBezTo>
                    <a:pt x="469524" y="211820"/>
                    <a:pt x="470541" y="212367"/>
                    <a:pt x="471401" y="213226"/>
                  </a:cubicBezTo>
                  <a:lnTo>
                    <a:pt x="542261" y="287582"/>
                  </a:lnTo>
                  <a:cubicBezTo>
                    <a:pt x="543590" y="288988"/>
                    <a:pt x="544138" y="290940"/>
                    <a:pt x="543669" y="292737"/>
                  </a:cubicBezTo>
                  <a:cubicBezTo>
                    <a:pt x="543278" y="294611"/>
                    <a:pt x="541948" y="296095"/>
                    <a:pt x="540149" y="296720"/>
                  </a:cubicBezTo>
                  <a:lnTo>
                    <a:pt x="448641" y="330149"/>
                  </a:lnTo>
                  <a:cubicBezTo>
                    <a:pt x="454429" y="361547"/>
                    <a:pt x="448954" y="382167"/>
                    <a:pt x="445904" y="390446"/>
                  </a:cubicBezTo>
                  <a:lnTo>
                    <a:pt x="481490" y="423094"/>
                  </a:lnTo>
                  <a:cubicBezTo>
                    <a:pt x="482664" y="424109"/>
                    <a:pt x="483289" y="425515"/>
                    <a:pt x="483367" y="426999"/>
                  </a:cubicBezTo>
                  <a:cubicBezTo>
                    <a:pt x="483367" y="428561"/>
                    <a:pt x="482820" y="430045"/>
                    <a:pt x="481803" y="431061"/>
                  </a:cubicBezTo>
                  <a:lnTo>
                    <a:pt x="455055" y="459178"/>
                  </a:lnTo>
                  <a:cubicBezTo>
                    <a:pt x="453021" y="461287"/>
                    <a:pt x="449736" y="461522"/>
                    <a:pt x="447468" y="459647"/>
                  </a:cubicBezTo>
                  <a:lnTo>
                    <a:pt x="411491" y="430123"/>
                  </a:lnTo>
                  <a:cubicBezTo>
                    <a:pt x="397100" y="439965"/>
                    <a:pt x="379659" y="444495"/>
                    <a:pt x="359871" y="443714"/>
                  </a:cubicBezTo>
                  <a:lnTo>
                    <a:pt x="332732" y="536893"/>
                  </a:lnTo>
                  <a:cubicBezTo>
                    <a:pt x="332184" y="538689"/>
                    <a:pt x="330776" y="540095"/>
                    <a:pt x="328978" y="540720"/>
                  </a:cubicBezTo>
                  <a:cubicBezTo>
                    <a:pt x="328430" y="540876"/>
                    <a:pt x="327883" y="540954"/>
                    <a:pt x="327335" y="540954"/>
                  </a:cubicBezTo>
                  <a:cubicBezTo>
                    <a:pt x="326005" y="540954"/>
                    <a:pt x="324754" y="540486"/>
                    <a:pt x="323737" y="539626"/>
                  </a:cubicBezTo>
                  <a:lnTo>
                    <a:pt x="244665" y="474018"/>
                  </a:lnTo>
                  <a:cubicBezTo>
                    <a:pt x="243805" y="473237"/>
                    <a:pt x="243101" y="472300"/>
                    <a:pt x="242866" y="471207"/>
                  </a:cubicBezTo>
                  <a:lnTo>
                    <a:pt x="217135" y="378886"/>
                  </a:lnTo>
                  <a:cubicBezTo>
                    <a:pt x="183269" y="353737"/>
                    <a:pt x="159180" y="330383"/>
                    <a:pt x="158945" y="330149"/>
                  </a:cubicBezTo>
                  <a:cubicBezTo>
                    <a:pt x="-21020" y="150430"/>
                    <a:pt x="254" y="12340"/>
                    <a:pt x="1270" y="6561"/>
                  </a:cubicBezTo>
                  <a:cubicBezTo>
                    <a:pt x="1661" y="4296"/>
                    <a:pt x="3382" y="2499"/>
                    <a:pt x="5572" y="2030"/>
                  </a:cubicBezTo>
                  <a:cubicBezTo>
                    <a:pt x="5963" y="1952"/>
                    <a:pt x="14957" y="0"/>
                    <a:pt x="312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ea typeface="Microsoft YaHei Regular" charset="-122"/>
              </a:endParaRPr>
            </a:p>
          </p:txBody>
        </p:sp>
      </p:grpSp>
      <p:grpSp>
        <p:nvGrpSpPr>
          <p:cNvPr id="29" name="组 28"/>
          <p:cNvGrpSpPr/>
          <p:nvPr/>
        </p:nvGrpSpPr>
        <p:grpSpPr>
          <a:xfrm>
            <a:off x="5744365" y="2277883"/>
            <a:ext cx="719528" cy="719528"/>
            <a:chOff x="8493825" y="3174743"/>
            <a:chExt cx="719528" cy="719528"/>
          </a:xfrm>
        </p:grpSpPr>
        <p:sp>
          <p:nvSpPr>
            <p:cNvPr id="30" name="椭圆 29"/>
            <p:cNvSpPr/>
            <p:nvPr/>
          </p:nvSpPr>
          <p:spPr>
            <a:xfrm>
              <a:off x="8493825" y="3174743"/>
              <a:ext cx="719528" cy="71952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1" name="ship_166886">
              <a:extLst>
                <a:ext uri="{FF2B5EF4-FFF2-40B4-BE49-F238E27FC236}">
                  <a16:creationId xmlns:a16="http://schemas.microsoft.com/office/drawing/2014/main" id="{54405246-CCE2-4201-BBB1-D3F3EB6E740D}"/>
                </a:ext>
              </a:extLst>
            </p:cNvPr>
            <p:cNvSpPr/>
            <p:nvPr/>
          </p:nvSpPr>
          <p:spPr>
            <a:xfrm>
              <a:off x="8654621" y="3307137"/>
              <a:ext cx="427916" cy="424760"/>
            </a:xfrm>
            <a:custGeom>
              <a:avLst/>
              <a:gdLst>
                <a:gd name="connsiteX0" fmla="*/ 540943 w 606750"/>
                <a:gd name="connsiteY0" fmla="*/ 517104 h 602276"/>
                <a:gd name="connsiteX1" fmla="*/ 599066 w 606750"/>
                <a:gd name="connsiteY1" fmla="*/ 541200 h 602276"/>
                <a:gd name="connsiteX2" fmla="*/ 599066 w 606750"/>
                <a:gd name="connsiteY2" fmla="*/ 578279 h 602276"/>
                <a:gd name="connsiteX3" fmla="*/ 561927 w 606750"/>
                <a:gd name="connsiteY3" fmla="*/ 578279 h 602276"/>
                <a:gd name="connsiteX4" fmla="*/ 540943 w 606750"/>
                <a:gd name="connsiteY4" fmla="*/ 569624 h 602276"/>
                <a:gd name="connsiteX5" fmla="*/ 519861 w 606750"/>
                <a:gd name="connsiteY5" fmla="*/ 578279 h 602276"/>
                <a:gd name="connsiteX6" fmla="*/ 461737 w 606750"/>
                <a:gd name="connsiteY6" fmla="*/ 602276 h 602276"/>
                <a:gd name="connsiteX7" fmla="*/ 403614 w 606750"/>
                <a:gd name="connsiteY7" fmla="*/ 578279 h 602276"/>
                <a:gd name="connsiteX8" fmla="*/ 382532 w 606750"/>
                <a:gd name="connsiteY8" fmla="*/ 569624 h 602276"/>
                <a:gd name="connsiteX9" fmla="*/ 361548 w 606750"/>
                <a:gd name="connsiteY9" fmla="*/ 578279 h 602276"/>
                <a:gd name="connsiteX10" fmla="*/ 303425 w 606750"/>
                <a:gd name="connsiteY10" fmla="*/ 602276 h 602276"/>
                <a:gd name="connsiteX11" fmla="*/ 245203 w 606750"/>
                <a:gd name="connsiteY11" fmla="*/ 578279 h 602276"/>
                <a:gd name="connsiteX12" fmla="*/ 224219 w 606750"/>
                <a:gd name="connsiteY12" fmla="*/ 569624 h 602276"/>
                <a:gd name="connsiteX13" fmla="*/ 203236 w 606750"/>
                <a:gd name="connsiteY13" fmla="*/ 578279 h 602276"/>
                <a:gd name="connsiteX14" fmla="*/ 145014 w 606750"/>
                <a:gd name="connsiteY14" fmla="*/ 602276 h 602276"/>
                <a:gd name="connsiteX15" fmla="*/ 86890 w 606750"/>
                <a:gd name="connsiteY15" fmla="*/ 578279 h 602276"/>
                <a:gd name="connsiteX16" fmla="*/ 65907 w 606750"/>
                <a:gd name="connsiteY16" fmla="*/ 569624 h 602276"/>
                <a:gd name="connsiteX17" fmla="*/ 44824 w 606750"/>
                <a:gd name="connsiteY17" fmla="*/ 578279 h 602276"/>
                <a:gd name="connsiteX18" fmla="*/ 7684 w 606750"/>
                <a:gd name="connsiteY18" fmla="*/ 578279 h 602276"/>
                <a:gd name="connsiteX19" fmla="*/ 7684 w 606750"/>
                <a:gd name="connsiteY19" fmla="*/ 541200 h 602276"/>
                <a:gd name="connsiteX20" fmla="*/ 65907 w 606750"/>
                <a:gd name="connsiteY20" fmla="*/ 517203 h 602276"/>
                <a:gd name="connsiteX21" fmla="*/ 124030 w 606750"/>
                <a:gd name="connsiteY21" fmla="*/ 541200 h 602276"/>
                <a:gd name="connsiteX22" fmla="*/ 145014 w 606750"/>
                <a:gd name="connsiteY22" fmla="*/ 549855 h 602276"/>
                <a:gd name="connsiteX23" fmla="*/ 165997 w 606750"/>
                <a:gd name="connsiteY23" fmla="*/ 541200 h 602276"/>
                <a:gd name="connsiteX24" fmla="*/ 224219 w 606750"/>
                <a:gd name="connsiteY24" fmla="*/ 517203 h 602276"/>
                <a:gd name="connsiteX25" fmla="*/ 282343 w 606750"/>
                <a:gd name="connsiteY25" fmla="*/ 541200 h 602276"/>
                <a:gd name="connsiteX26" fmla="*/ 303425 w 606750"/>
                <a:gd name="connsiteY26" fmla="*/ 549855 h 602276"/>
                <a:gd name="connsiteX27" fmla="*/ 324408 w 606750"/>
                <a:gd name="connsiteY27" fmla="*/ 541200 h 602276"/>
                <a:gd name="connsiteX28" fmla="*/ 382532 w 606750"/>
                <a:gd name="connsiteY28" fmla="*/ 517203 h 602276"/>
                <a:gd name="connsiteX29" fmla="*/ 440754 w 606750"/>
                <a:gd name="connsiteY29" fmla="*/ 541200 h 602276"/>
                <a:gd name="connsiteX30" fmla="*/ 461737 w 606750"/>
                <a:gd name="connsiteY30" fmla="*/ 549855 h 602276"/>
                <a:gd name="connsiteX31" fmla="*/ 482721 w 606750"/>
                <a:gd name="connsiteY31" fmla="*/ 541200 h 602276"/>
                <a:gd name="connsiteX32" fmla="*/ 540943 w 606750"/>
                <a:gd name="connsiteY32" fmla="*/ 517104 h 602276"/>
                <a:gd name="connsiteX33" fmla="*/ 303193 w 606750"/>
                <a:gd name="connsiteY33" fmla="*/ 300609 h 602276"/>
                <a:gd name="connsiteX34" fmla="*/ 515602 w 606750"/>
                <a:gd name="connsiteY34" fmla="*/ 347814 h 602276"/>
                <a:gd name="connsiteX35" fmla="*/ 528213 w 606750"/>
                <a:gd name="connsiteY35" fmla="*/ 357255 h 602276"/>
                <a:gd name="connsiteX36" fmla="*/ 529395 w 606750"/>
                <a:gd name="connsiteY36" fmla="*/ 372892 h 602276"/>
                <a:gd name="connsiteX37" fmla="*/ 493041 w 606750"/>
                <a:gd name="connsiteY37" fmla="*/ 473302 h 602276"/>
                <a:gd name="connsiteX38" fmla="*/ 461712 w 606750"/>
                <a:gd name="connsiteY38" fmla="*/ 490218 h 602276"/>
                <a:gd name="connsiteX39" fmla="*/ 382502 w 606750"/>
                <a:gd name="connsiteY39" fmla="*/ 464648 h 602276"/>
                <a:gd name="connsiteX40" fmla="*/ 303390 w 606750"/>
                <a:gd name="connsiteY40" fmla="*/ 490218 h 602276"/>
                <a:gd name="connsiteX41" fmla="*/ 224180 w 606750"/>
                <a:gd name="connsiteY41" fmla="*/ 464648 h 602276"/>
                <a:gd name="connsiteX42" fmla="*/ 144969 w 606750"/>
                <a:gd name="connsiteY42" fmla="*/ 490218 h 602276"/>
                <a:gd name="connsiteX43" fmla="*/ 113640 w 606750"/>
                <a:gd name="connsiteY43" fmla="*/ 473401 h 602276"/>
                <a:gd name="connsiteX44" fmla="*/ 77286 w 606750"/>
                <a:gd name="connsiteY44" fmla="*/ 372892 h 602276"/>
                <a:gd name="connsiteX45" fmla="*/ 78468 w 606750"/>
                <a:gd name="connsiteY45" fmla="*/ 357255 h 602276"/>
                <a:gd name="connsiteX46" fmla="*/ 91079 w 606750"/>
                <a:gd name="connsiteY46" fmla="*/ 347814 h 602276"/>
                <a:gd name="connsiteX47" fmla="*/ 303495 w 606750"/>
                <a:gd name="connsiteY47" fmla="*/ 0 h 602276"/>
                <a:gd name="connsiteX48" fmla="*/ 303593 w 606750"/>
                <a:gd name="connsiteY48" fmla="*/ 0 h 602276"/>
                <a:gd name="connsiteX49" fmla="*/ 329798 w 606750"/>
                <a:gd name="connsiteY49" fmla="*/ 26265 h 602276"/>
                <a:gd name="connsiteX50" fmla="*/ 329699 w 606750"/>
                <a:gd name="connsiteY50" fmla="*/ 75058 h 602276"/>
                <a:gd name="connsiteX51" fmla="*/ 357972 w 606750"/>
                <a:gd name="connsiteY51" fmla="*/ 75058 h 602276"/>
                <a:gd name="connsiteX52" fmla="*/ 376887 w 606750"/>
                <a:gd name="connsiteY52" fmla="*/ 92568 h 602276"/>
                <a:gd name="connsiteX53" fmla="*/ 383783 w 606750"/>
                <a:gd name="connsiteY53" fmla="*/ 176578 h 602276"/>
                <a:gd name="connsiteX54" fmla="*/ 425355 w 606750"/>
                <a:gd name="connsiteY54" fmla="*/ 176774 h 602276"/>
                <a:gd name="connsiteX55" fmla="*/ 444171 w 606750"/>
                <a:gd name="connsiteY55" fmla="*/ 192809 h 602276"/>
                <a:gd name="connsiteX56" fmla="*/ 458160 w 606750"/>
                <a:gd name="connsiteY56" fmla="*/ 281344 h 602276"/>
                <a:gd name="connsiteX57" fmla="*/ 308913 w 606750"/>
                <a:gd name="connsiteY57" fmla="*/ 248192 h 602276"/>
                <a:gd name="connsiteX58" fmla="*/ 297485 w 606750"/>
                <a:gd name="connsiteY58" fmla="*/ 248192 h 602276"/>
                <a:gd name="connsiteX59" fmla="*/ 148731 w 606750"/>
                <a:gd name="connsiteY59" fmla="*/ 281245 h 602276"/>
                <a:gd name="connsiteX60" fmla="*/ 163311 w 606750"/>
                <a:gd name="connsiteY60" fmla="*/ 192022 h 602276"/>
                <a:gd name="connsiteX61" fmla="*/ 182225 w 606750"/>
                <a:gd name="connsiteY61" fmla="*/ 176086 h 602276"/>
                <a:gd name="connsiteX62" fmla="*/ 223207 w 606750"/>
                <a:gd name="connsiteY62" fmla="*/ 176184 h 602276"/>
                <a:gd name="connsiteX63" fmla="*/ 230497 w 606750"/>
                <a:gd name="connsiteY63" fmla="*/ 92174 h 602276"/>
                <a:gd name="connsiteX64" fmla="*/ 249510 w 606750"/>
                <a:gd name="connsiteY64" fmla="*/ 74762 h 602276"/>
                <a:gd name="connsiteX65" fmla="*/ 277093 w 606750"/>
                <a:gd name="connsiteY65" fmla="*/ 74861 h 602276"/>
                <a:gd name="connsiteX66" fmla="*/ 277290 w 606750"/>
                <a:gd name="connsiteY66" fmla="*/ 26167 h 602276"/>
                <a:gd name="connsiteX67" fmla="*/ 303495 w 606750"/>
                <a:gd name="connsiteY67" fmla="*/ 0 h 60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6750" h="602276">
                  <a:moveTo>
                    <a:pt x="540943" y="517104"/>
                  </a:moveTo>
                  <a:cubicBezTo>
                    <a:pt x="562912" y="517104"/>
                    <a:pt x="583501" y="525661"/>
                    <a:pt x="599066" y="541200"/>
                  </a:cubicBezTo>
                  <a:cubicBezTo>
                    <a:pt x="609312" y="551429"/>
                    <a:pt x="609312" y="568050"/>
                    <a:pt x="599066" y="578279"/>
                  </a:cubicBezTo>
                  <a:cubicBezTo>
                    <a:pt x="588821" y="588507"/>
                    <a:pt x="572172" y="588507"/>
                    <a:pt x="561927" y="578279"/>
                  </a:cubicBezTo>
                  <a:cubicBezTo>
                    <a:pt x="556311" y="572673"/>
                    <a:pt x="548824" y="569624"/>
                    <a:pt x="540943" y="569624"/>
                  </a:cubicBezTo>
                  <a:cubicBezTo>
                    <a:pt x="532963" y="569624"/>
                    <a:pt x="525476" y="572673"/>
                    <a:pt x="519861" y="578279"/>
                  </a:cubicBezTo>
                  <a:cubicBezTo>
                    <a:pt x="504394" y="593818"/>
                    <a:pt x="483706" y="602276"/>
                    <a:pt x="461737" y="602276"/>
                  </a:cubicBezTo>
                  <a:cubicBezTo>
                    <a:pt x="439769" y="602276"/>
                    <a:pt x="419081" y="593818"/>
                    <a:pt x="403614" y="578279"/>
                  </a:cubicBezTo>
                  <a:cubicBezTo>
                    <a:pt x="397802" y="572476"/>
                    <a:pt x="390216" y="569624"/>
                    <a:pt x="382532" y="569624"/>
                  </a:cubicBezTo>
                  <a:cubicBezTo>
                    <a:pt x="374946" y="569624"/>
                    <a:pt x="367361" y="572476"/>
                    <a:pt x="361548" y="578279"/>
                  </a:cubicBezTo>
                  <a:cubicBezTo>
                    <a:pt x="345983" y="593818"/>
                    <a:pt x="325393" y="602276"/>
                    <a:pt x="303425" y="602276"/>
                  </a:cubicBezTo>
                  <a:cubicBezTo>
                    <a:pt x="281456" y="602276"/>
                    <a:pt x="260768" y="593818"/>
                    <a:pt x="245203" y="578279"/>
                  </a:cubicBezTo>
                  <a:cubicBezTo>
                    <a:pt x="239390" y="572476"/>
                    <a:pt x="231805" y="569624"/>
                    <a:pt x="224219" y="569624"/>
                  </a:cubicBezTo>
                  <a:cubicBezTo>
                    <a:pt x="216634" y="569624"/>
                    <a:pt x="208949" y="572476"/>
                    <a:pt x="203236" y="578279"/>
                  </a:cubicBezTo>
                  <a:cubicBezTo>
                    <a:pt x="187178" y="594310"/>
                    <a:pt x="166096" y="602276"/>
                    <a:pt x="145014" y="602276"/>
                  </a:cubicBezTo>
                  <a:cubicBezTo>
                    <a:pt x="123932" y="602276"/>
                    <a:pt x="102948" y="594310"/>
                    <a:pt x="86890" y="578279"/>
                  </a:cubicBezTo>
                  <a:cubicBezTo>
                    <a:pt x="81078" y="572476"/>
                    <a:pt x="73492" y="569624"/>
                    <a:pt x="65907" y="569624"/>
                  </a:cubicBezTo>
                  <a:cubicBezTo>
                    <a:pt x="58222" y="569624"/>
                    <a:pt x="50637" y="572476"/>
                    <a:pt x="44824" y="578279"/>
                  </a:cubicBezTo>
                  <a:cubicBezTo>
                    <a:pt x="34579" y="588507"/>
                    <a:pt x="17930" y="588507"/>
                    <a:pt x="7684" y="578279"/>
                  </a:cubicBezTo>
                  <a:cubicBezTo>
                    <a:pt x="-2561" y="568050"/>
                    <a:pt x="-2561" y="551429"/>
                    <a:pt x="7684" y="541200"/>
                  </a:cubicBezTo>
                  <a:cubicBezTo>
                    <a:pt x="23742" y="525169"/>
                    <a:pt x="44824" y="517203"/>
                    <a:pt x="65907" y="517203"/>
                  </a:cubicBezTo>
                  <a:cubicBezTo>
                    <a:pt x="86890" y="517203"/>
                    <a:pt x="107972" y="525169"/>
                    <a:pt x="124030" y="541200"/>
                  </a:cubicBezTo>
                  <a:cubicBezTo>
                    <a:pt x="129842" y="547003"/>
                    <a:pt x="137428" y="549855"/>
                    <a:pt x="145014" y="549855"/>
                  </a:cubicBezTo>
                  <a:cubicBezTo>
                    <a:pt x="152599" y="549855"/>
                    <a:pt x="160283" y="547003"/>
                    <a:pt x="165997" y="541200"/>
                  </a:cubicBezTo>
                  <a:cubicBezTo>
                    <a:pt x="182055" y="525169"/>
                    <a:pt x="203137" y="517203"/>
                    <a:pt x="224219" y="517203"/>
                  </a:cubicBezTo>
                  <a:cubicBezTo>
                    <a:pt x="245301" y="517203"/>
                    <a:pt x="266383" y="525169"/>
                    <a:pt x="282343" y="541200"/>
                  </a:cubicBezTo>
                  <a:cubicBezTo>
                    <a:pt x="287958" y="546806"/>
                    <a:pt x="295445" y="549855"/>
                    <a:pt x="303425" y="549855"/>
                  </a:cubicBezTo>
                  <a:cubicBezTo>
                    <a:pt x="311306" y="549855"/>
                    <a:pt x="318793" y="546806"/>
                    <a:pt x="324408" y="541200"/>
                  </a:cubicBezTo>
                  <a:cubicBezTo>
                    <a:pt x="340466" y="525169"/>
                    <a:pt x="361450" y="517203"/>
                    <a:pt x="382532" y="517203"/>
                  </a:cubicBezTo>
                  <a:cubicBezTo>
                    <a:pt x="403614" y="517203"/>
                    <a:pt x="424696" y="525169"/>
                    <a:pt x="440754" y="541200"/>
                  </a:cubicBezTo>
                  <a:cubicBezTo>
                    <a:pt x="446369" y="546806"/>
                    <a:pt x="453758" y="549855"/>
                    <a:pt x="461737" y="549855"/>
                  </a:cubicBezTo>
                  <a:cubicBezTo>
                    <a:pt x="469717" y="549855"/>
                    <a:pt x="477106" y="546806"/>
                    <a:pt x="482721" y="541200"/>
                  </a:cubicBezTo>
                  <a:cubicBezTo>
                    <a:pt x="498286" y="525661"/>
                    <a:pt x="518974" y="517104"/>
                    <a:pt x="540943" y="517104"/>
                  </a:cubicBezTo>
                  <a:close/>
                  <a:moveTo>
                    <a:pt x="303193" y="300609"/>
                  </a:moveTo>
                  <a:lnTo>
                    <a:pt x="515602" y="347814"/>
                  </a:lnTo>
                  <a:cubicBezTo>
                    <a:pt x="521021" y="348994"/>
                    <a:pt x="525553" y="352437"/>
                    <a:pt x="528213" y="357255"/>
                  </a:cubicBezTo>
                  <a:cubicBezTo>
                    <a:pt x="530873" y="362074"/>
                    <a:pt x="531267" y="367778"/>
                    <a:pt x="529395" y="372892"/>
                  </a:cubicBezTo>
                  <a:lnTo>
                    <a:pt x="493041" y="473302"/>
                  </a:lnTo>
                  <a:cubicBezTo>
                    <a:pt x="482007" y="477531"/>
                    <a:pt x="471465" y="483235"/>
                    <a:pt x="461712" y="490218"/>
                  </a:cubicBezTo>
                  <a:cubicBezTo>
                    <a:pt x="438855" y="473597"/>
                    <a:pt x="411368" y="464648"/>
                    <a:pt x="382502" y="464648"/>
                  </a:cubicBezTo>
                  <a:cubicBezTo>
                    <a:pt x="353635" y="464648"/>
                    <a:pt x="326246" y="473597"/>
                    <a:pt x="303390" y="490218"/>
                  </a:cubicBezTo>
                  <a:cubicBezTo>
                    <a:pt x="280533" y="473696"/>
                    <a:pt x="253046" y="464648"/>
                    <a:pt x="224180" y="464648"/>
                  </a:cubicBezTo>
                  <a:cubicBezTo>
                    <a:pt x="195313" y="464648"/>
                    <a:pt x="167826" y="473597"/>
                    <a:pt x="144969" y="490218"/>
                  </a:cubicBezTo>
                  <a:cubicBezTo>
                    <a:pt x="135314" y="483235"/>
                    <a:pt x="124773" y="477531"/>
                    <a:pt x="113640" y="473401"/>
                  </a:cubicBezTo>
                  <a:lnTo>
                    <a:pt x="77286" y="372892"/>
                  </a:lnTo>
                  <a:cubicBezTo>
                    <a:pt x="75414" y="367680"/>
                    <a:pt x="75907" y="362074"/>
                    <a:pt x="78468" y="357255"/>
                  </a:cubicBezTo>
                  <a:cubicBezTo>
                    <a:pt x="81128" y="352437"/>
                    <a:pt x="85759" y="348994"/>
                    <a:pt x="91079" y="347814"/>
                  </a:cubicBezTo>
                  <a:close/>
                  <a:moveTo>
                    <a:pt x="303495" y="0"/>
                  </a:moveTo>
                  <a:lnTo>
                    <a:pt x="303593" y="0"/>
                  </a:lnTo>
                  <a:cubicBezTo>
                    <a:pt x="318075" y="0"/>
                    <a:pt x="329798" y="11804"/>
                    <a:pt x="329798" y="26265"/>
                  </a:cubicBezTo>
                  <a:lnTo>
                    <a:pt x="329699" y="75058"/>
                  </a:lnTo>
                  <a:lnTo>
                    <a:pt x="357972" y="75058"/>
                  </a:lnTo>
                  <a:cubicBezTo>
                    <a:pt x="367922" y="75156"/>
                    <a:pt x="376099" y="82731"/>
                    <a:pt x="376887" y="92568"/>
                  </a:cubicBezTo>
                  <a:lnTo>
                    <a:pt x="383783" y="176578"/>
                  </a:lnTo>
                  <a:lnTo>
                    <a:pt x="425355" y="176774"/>
                  </a:lnTo>
                  <a:cubicBezTo>
                    <a:pt x="434714" y="176774"/>
                    <a:pt x="442693" y="183562"/>
                    <a:pt x="444171" y="192809"/>
                  </a:cubicBezTo>
                  <a:lnTo>
                    <a:pt x="458160" y="281344"/>
                  </a:lnTo>
                  <a:lnTo>
                    <a:pt x="308913" y="248192"/>
                  </a:lnTo>
                  <a:cubicBezTo>
                    <a:pt x="305169" y="247307"/>
                    <a:pt x="301229" y="247307"/>
                    <a:pt x="297485" y="248192"/>
                  </a:cubicBezTo>
                  <a:lnTo>
                    <a:pt x="148731" y="281245"/>
                  </a:lnTo>
                  <a:lnTo>
                    <a:pt x="163311" y="192022"/>
                  </a:lnTo>
                  <a:cubicBezTo>
                    <a:pt x="164789" y="182873"/>
                    <a:pt x="172867" y="176086"/>
                    <a:pt x="182225" y="176086"/>
                  </a:cubicBezTo>
                  <a:lnTo>
                    <a:pt x="223207" y="176184"/>
                  </a:lnTo>
                  <a:lnTo>
                    <a:pt x="230497" y="92174"/>
                  </a:lnTo>
                  <a:cubicBezTo>
                    <a:pt x="231383" y="82337"/>
                    <a:pt x="239658" y="74762"/>
                    <a:pt x="249510" y="74762"/>
                  </a:cubicBezTo>
                  <a:lnTo>
                    <a:pt x="277093" y="74861"/>
                  </a:lnTo>
                  <a:lnTo>
                    <a:pt x="277290" y="26167"/>
                  </a:lnTo>
                  <a:cubicBezTo>
                    <a:pt x="277290" y="11706"/>
                    <a:pt x="289013" y="0"/>
                    <a:pt x="3034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ea typeface="Microsoft YaHei Regular" charset="-122"/>
              </a:endParaRPr>
            </a:p>
          </p:txBody>
        </p:sp>
      </p:grpSp>
      <p:sp>
        <p:nvSpPr>
          <p:cNvPr id="32" name="矩形 31"/>
          <p:cNvSpPr/>
          <p:nvPr/>
        </p:nvSpPr>
        <p:spPr>
          <a:xfrm>
            <a:off x="2798887" y="2343102"/>
            <a:ext cx="2523690" cy="695575"/>
          </a:xfrm>
          <a:prstGeom prst="rect">
            <a:avLst/>
          </a:prstGeom>
        </p:spPr>
        <p:txBody>
          <a:bodyPr wrap="square">
            <a:spAutoFit/>
          </a:bodyPr>
          <a:lstStyle/>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单击</a:t>
            </a:r>
            <a:r>
              <a:rPr lang="en-US" altLang="zh-CN" sz="1400" dirty="0">
                <a:solidFill>
                  <a:schemeClr val="bg1"/>
                </a:solidFill>
                <a:latin typeface="Microsoft YaHei Regular" charset="-122"/>
                <a:ea typeface="Microsoft YaHei Regular" charset="-122"/>
                <a:cs typeface="Microsoft YaHei Regular" charset="-122"/>
              </a:rPr>
              <a:t>delete</a:t>
            </a:r>
            <a:r>
              <a:rPr lang="zh-CN" altLang="en-US" sz="1400" dirty="0">
                <a:solidFill>
                  <a:schemeClr val="bg1"/>
                </a:solidFill>
                <a:latin typeface="Microsoft YaHei Regular" charset="-122"/>
                <a:ea typeface="Microsoft YaHei Regular" charset="-122"/>
                <a:cs typeface="Microsoft YaHei Regular" charset="-122"/>
              </a:rPr>
              <a:t>删除现有图片</a:t>
            </a:r>
            <a:endParaRPr lang="en-US" altLang="zh-CN" sz="1400" dirty="0">
              <a:solidFill>
                <a:schemeClr val="bg1"/>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点击图标后选择需要图片</a:t>
            </a:r>
            <a:endParaRPr lang="en-US" altLang="zh-CN" sz="1400" dirty="0">
              <a:solidFill>
                <a:schemeClr val="bg1"/>
              </a:solidFill>
              <a:latin typeface="Microsoft YaHei Regular" charset="-122"/>
              <a:ea typeface="Microsoft YaHei Regular" charset="-122"/>
              <a:cs typeface="Microsoft YaHei Regular" charset="-122"/>
            </a:endParaRPr>
          </a:p>
        </p:txBody>
      </p:sp>
      <p:sp>
        <p:nvSpPr>
          <p:cNvPr id="33" name="矩形 32"/>
          <p:cNvSpPr/>
          <p:nvPr/>
        </p:nvSpPr>
        <p:spPr>
          <a:xfrm>
            <a:off x="6885681" y="2301836"/>
            <a:ext cx="2523690" cy="695575"/>
          </a:xfrm>
          <a:prstGeom prst="rect">
            <a:avLst/>
          </a:prstGeom>
        </p:spPr>
        <p:txBody>
          <a:bodyPr wrap="square">
            <a:spAutoFit/>
          </a:bodyPr>
          <a:lstStyle/>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单击</a:t>
            </a:r>
            <a:r>
              <a:rPr lang="en-US" altLang="zh-CN" sz="1400" dirty="0">
                <a:solidFill>
                  <a:schemeClr val="bg1"/>
                </a:solidFill>
                <a:latin typeface="Microsoft YaHei Regular" charset="-122"/>
                <a:ea typeface="Microsoft YaHei Regular" charset="-122"/>
                <a:cs typeface="Microsoft YaHei Regular" charset="-122"/>
              </a:rPr>
              <a:t>delete</a:t>
            </a:r>
            <a:r>
              <a:rPr lang="zh-CN" altLang="en-US" sz="1400" dirty="0">
                <a:solidFill>
                  <a:schemeClr val="bg1"/>
                </a:solidFill>
                <a:latin typeface="Microsoft YaHei Regular" charset="-122"/>
                <a:ea typeface="Microsoft YaHei Regular" charset="-122"/>
                <a:cs typeface="Microsoft YaHei Regular" charset="-122"/>
              </a:rPr>
              <a:t>删除现有图片</a:t>
            </a:r>
            <a:endParaRPr lang="en-US" altLang="zh-CN" sz="1400" dirty="0">
              <a:solidFill>
                <a:schemeClr val="bg1"/>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点击图标后选择需要图片</a:t>
            </a:r>
            <a:endParaRPr lang="en-US" altLang="zh-CN" sz="1400" dirty="0">
              <a:solidFill>
                <a:schemeClr val="bg1"/>
              </a:solidFill>
              <a:latin typeface="Microsoft YaHei Regular" charset="-122"/>
              <a:ea typeface="Microsoft YaHei Regular" charset="-122"/>
              <a:cs typeface="Microsoft YaHei Regular" charset="-122"/>
            </a:endParaRPr>
          </a:p>
        </p:txBody>
      </p:sp>
    </p:spTree>
    <p:extLst>
      <p:ext uri="{BB962C8B-B14F-4D97-AF65-F5344CB8AC3E}">
        <p14:creationId xmlns:p14="http://schemas.microsoft.com/office/powerpoint/2010/main" val="1040484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占位符 45">
            <a:extLst>
              <a:ext uri="{FF2B5EF4-FFF2-40B4-BE49-F238E27FC236}">
                <a16:creationId xmlns:a16="http://schemas.microsoft.com/office/drawing/2014/main" id="{BC3DA909-4763-4745-A225-5FB4533ACD9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41" name="文本占位符 40">
            <a:extLst>
              <a:ext uri="{FF2B5EF4-FFF2-40B4-BE49-F238E27FC236}">
                <a16:creationId xmlns:a16="http://schemas.microsoft.com/office/drawing/2014/main" id="{D533218F-87B9-48D9-9781-F7814845FD0A}"/>
              </a:ext>
            </a:extLst>
          </p:cNvPr>
          <p:cNvSpPr>
            <a:spLocks noGrp="1"/>
          </p:cNvSpPr>
          <p:nvPr>
            <p:ph type="body" sz="quarter" idx="11"/>
          </p:nvPr>
        </p:nvSpPr>
        <p:spPr/>
        <p:txBody>
          <a:bodyPr/>
          <a:lstStyle/>
          <a:p>
            <a:r>
              <a:rPr lang="zh-CN" altLang="en-US" dirty="0"/>
              <a:t>哈尔滨工程大学论文答辩模板</a:t>
            </a:r>
          </a:p>
        </p:txBody>
      </p:sp>
      <p:sp>
        <p:nvSpPr>
          <p:cNvPr id="42" name="文本占位符 41">
            <a:extLst>
              <a:ext uri="{FF2B5EF4-FFF2-40B4-BE49-F238E27FC236}">
                <a16:creationId xmlns:a16="http://schemas.microsoft.com/office/drawing/2014/main" id="{6ACC5AED-33E6-4F57-9A3C-5EBB91B39349}"/>
              </a:ext>
            </a:extLst>
          </p:cNvPr>
          <p:cNvSpPr>
            <a:spLocks noGrp="1"/>
          </p:cNvSpPr>
          <p:nvPr>
            <p:ph type="body" sz="quarter" idx="12"/>
          </p:nvPr>
        </p:nvSpPr>
        <p:spPr/>
        <p:txBody>
          <a:bodyPr/>
          <a:lstStyle/>
          <a:p>
            <a:r>
              <a:rPr lang="en-US" altLang="zh-CN" dirty="0"/>
              <a:t>Title Content of thesis defense template</a:t>
            </a:r>
            <a:endParaRPr lang="zh-CN" altLang="en-US" dirty="0"/>
          </a:p>
        </p:txBody>
      </p:sp>
      <p:sp>
        <p:nvSpPr>
          <p:cNvPr id="51" name="矩形 50">
            <a:extLst>
              <a:ext uri="{FF2B5EF4-FFF2-40B4-BE49-F238E27FC236}">
                <a16:creationId xmlns:a16="http://schemas.microsoft.com/office/drawing/2014/main" id="{6BBCABC4-F12C-4F77-BEFE-3E3AEBA8E41D}"/>
              </a:ext>
            </a:extLst>
          </p:cNvPr>
          <p:cNvSpPr/>
          <p:nvPr/>
        </p:nvSpPr>
        <p:spPr>
          <a:xfrm>
            <a:off x="574838" y="4983384"/>
            <a:ext cx="2089584"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52" name="矩形 51">
            <a:extLst>
              <a:ext uri="{FF2B5EF4-FFF2-40B4-BE49-F238E27FC236}">
                <a16:creationId xmlns:a16="http://schemas.microsoft.com/office/drawing/2014/main" id="{374074FF-48C1-4B6E-8654-8B1FFFA90AF9}"/>
              </a:ext>
            </a:extLst>
          </p:cNvPr>
          <p:cNvSpPr/>
          <p:nvPr/>
        </p:nvSpPr>
        <p:spPr>
          <a:xfrm>
            <a:off x="2809406" y="4983384"/>
            <a:ext cx="2089584"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53" name="矩形 52">
            <a:extLst>
              <a:ext uri="{FF2B5EF4-FFF2-40B4-BE49-F238E27FC236}">
                <a16:creationId xmlns:a16="http://schemas.microsoft.com/office/drawing/2014/main" id="{BC5E1546-E7D8-43B1-8475-535FDACEBDAD}"/>
              </a:ext>
            </a:extLst>
          </p:cNvPr>
          <p:cNvSpPr/>
          <p:nvPr/>
        </p:nvSpPr>
        <p:spPr>
          <a:xfrm>
            <a:off x="5043974" y="4983384"/>
            <a:ext cx="2089584"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54" name="矩形 53">
            <a:extLst>
              <a:ext uri="{FF2B5EF4-FFF2-40B4-BE49-F238E27FC236}">
                <a16:creationId xmlns:a16="http://schemas.microsoft.com/office/drawing/2014/main" id="{9D76CFE8-78E1-4BEA-BDC3-CF369C137C53}"/>
              </a:ext>
            </a:extLst>
          </p:cNvPr>
          <p:cNvSpPr/>
          <p:nvPr/>
        </p:nvSpPr>
        <p:spPr>
          <a:xfrm>
            <a:off x="7278542" y="4983384"/>
            <a:ext cx="2089584"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55" name="矩形 54">
            <a:extLst>
              <a:ext uri="{FF2B5EF4-FFF2-40B4-BE49-F238E27FC236}">
                <a16:creationId xmlns:a16="http://schemas.microsoft.com/office/drawing/2014/main" id="{5C4E53AC-AF5B-40A1-9311-D2A2564C0B63}"/>
              </a:ext>
            </a:extLst>
          </p:cNvPr>
          <p:cNvSpPr/>
          <p:nvPr/>
        </p:nvSpPr>
        <p:spPr>
          <a:xfrm>
            <a:off x="9513110" y="4983384"/>
            <a:ext cx="2089584"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56" name="矩形 55">
            <a:extLst>
              <a:ext uri="{FF2B5EF4-FFF2-40B4-BE49-F238E27FC236}">
                <a16:creationId xmlns:a16="http://schemas.microsoft.com/office/drawing/2014/main" id="{AEB0CA26-DBC5-42ED-9DF2-9DC0EE4FC27F}"/>
              </a:ext>
            </a:extLst>
          </p:cNvPr>
          <p:cNvSpPr/>
          <p:nvPr/>
        </p:nvSpPr>
        <p:spPr>
          <a:xfrm>
            <a:off x="0" y="5949950"/>
            <a:ext cx="12192000" cy="908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pic>
        <p:nvPicPr>
          <p:cNvPr id="57" name="图片 56">
            <a:extLst>
              <a:ext uri="{FF2B5EF4-FFF2-40B4-BE49-F238E27FC236}">
                <a16:creationId xmlns:a16="http://schemas.microsoft.com/office/drawing/2014/main" id="{9BCF274E-4EE1-4B25-AB53-4BA0B67731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47849" y="6097139"/>
            <a:ext cx="2205954" cy="651212"/>
          </a:xfrm>
          <a:prstGeom prst="rect">
            <a:avLst/>
          </a:prstGeom>
        </p:spPr>
      </p:pic>
      <p:sp>
        <p:nvSpPr>
          <p:cNvPr id="58" name="文本框 57">
            <a:extLst>
              <a:ext uri="{FF2B5EF4-FFF2-40B4-BE49-F238E27FC236}">
                <a16:creationId xmlns:a16="http://schemas.microsoft.com/office/drawing/2014/main" id="{C91E2F5A-DA20-4700-B4D2-D2A5BEC836D1}"/>
              </a:ext>
            </a:extLst>
          </p:cNvPr>
          <p:cNvSpPr txBox="1"/>
          <p:nvPr/>
        </p:nvSpPr>
        <p:spPr>
          <a:xfrm>
            <a:off x="440739" y="6201674"/>
            <a:ext cx="2391114" cy="338554"/>
          </a:xfrm>
          <a:prstGeom prst="rect">
            <a:avLst/>
          </a:prstGeom>
          <a:noFill/>
        </p:spPr>
        <p:txBody>
          <a:bodyPr wrap="square" rtlCol="0">
            <a:spAutoFit/>
          </a:bodyPr>
          <a:lstStyle/>
          <a:p>
            <a:pPr algn="dist"/>
            <a:r>
              <a:rPr kumimoji="1" lang="zh-CN" altLang="en-US" sz="1600" dirty="0">
                <a:solidFill>
                  <a:schemeClr val="bg1"/>
                </a:solidFill>
                <a:latin typeface="Microsoft YaHei Regular" charset="-122"/>
                <a:ea typeface="Microsoft YaHei Regular" charset="-122"/>
                <a:cs typeface="Microsoft YaHei Regular" charset="-122"/>
              </a:rPr>
              <a:t>大工至善</a:t>
            </a:r>
            <a:r>
              <a:rPr kumimoji="1" lang="en-US" altLang="zh-CN" sz="1600" dirty="0">
                <a:solidFill>
                  <a:schemeClr val="bg1"/>
                </a:solidFill>
                <a:latin typeface="Microsoft YaHei Regular" charset="-122"/>
                <a:ea typeface="Microsoft YaHei Regular" charset="-122"/>
                <a:cs typeface="Microsoft YaHei Regular" charset="-122"/>
              </a:rPr>
              <a:t>·</a:t>
            </a:r>
            <a:r>
              <a:rPr kumimoji="1" lang="zh-CN" altLang="en-US" sz="1600" dirty="0">
                <a:solidFill>
                  <a:schemeClr val="bg1"/>
                </a:solidFill>
                <a:latin typeface="Microsoft YaHei Regular" charset="-122"/>
                <a:ea typeface="Microsoft YaHei Regular" charset="-122"/>
                <a:cs typeface="Microsoft YaHei Regular" charset="-122"/>
              </a:rPr>
              <a:t>大学至真</a:t>
            </a:r>
          </a:p>
        </p:txBody>
      </p:sp>
      <p:pic>
        <p:nvPicPr>
          <p:cNvPr id="59" name="图片 58">
            <a:extLst>
              <a:ext uri="{FF2B5EF4-FFF2-40B4-BE49-F238E27FC236}">
                <a16:creationId xmlns:a16="http://schemas.microsoft.com/office/drawing/2014/main" id="{A4DD1B90-5E76-433C-8D6E-3A56EF78FB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3212" y="109650"/>
            <a:ext cx="1716651" cy="1559494"/>
          </a:xfrm>
          <a:prstGeom prst="rect">
            <a:avLst/>
          </a:prstGeom>
        </p:spPr>
      </p:pic>
    </p:spTree>
    <p:extLst>
      <p:ext uri="{BB962C8B-B14F-4D97-AF65-F5344CB8AC3E}">
        <p14:creationId xmlns:p14="http://schemas.microsoft.com/office/powerpoint/2010/main" val="1847868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4114800"/>
          </a:xfrm>
          <a:prstGeom prst="rect">
            <a:avLst/>
          </a:prstGeom>
        </p:spPr>
      </p:pic>
      <p:sp>
        <p:nvSpPr>
          <p:cNvPr id="3" name="矩形 2"/>
          <p:cNvSpPr/>
          <p:nvPr/>
        </p:nvSpPr>
        <p:spPr>
          <a:xfrm>
            <a:off x="0" y="3719945"/>
            <a:ext cx="12192000" cy="3138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4" name="矩形 3"/>
          <p:cNvSpPr/>
          <p:nvPr/>
        </p:nvSpPr>
        <p:spPr>
          <a:xfrm>
            <a:off x="0" y="0"/>
            <a:ext cx="12192000" cy="3719945"/>
          </a:xfrm>
          <a:prstGeom prst="rect">
            <a:avLst/>
          </a:prstGeom>
          <a:gradFill flip="none" rotWithShape="1">
            <a:gsLst>
              <a:gs pos="29000">
                <a:schemeClr val="accent1">
                  <a:alpha val="4000"/>
                </a:schemeClr>
              </a:gs>
              <a:gs pos="57000">
                <a:schemeClr val="accent1">
                  <a:alpha val="20000"/>
                </a:schemeClr>
              </a:gs>
              <a:gs pos="76000">
                <a:schemeClr val="accent1">
                  <a:alpha val="45000"/>
                </a:schemeClr>
              </a:gs>
              <a:gs pos="100000">
                <a:schemeClr val="accent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grpSp>
        <p:nvGrpSpPr>
          <p:cNvPr id="23" name="组 22"/>
          <p:cNvGrpSpPr/>
          <p:nvPr/>
        </p:nvGrpSpPr>
        <p:grpSpPr>
          <a:xfrm>
            <a:off x="6135072" y="4330097"/>
            <a:ext cx="1825485" cy="674496"/>
            <a:chOff x="1244833" y="5126107"/>
            <a:chExt cx="2750697" cy="674496"/>
          </a:xfrm>
        </p:grpSpPr>
        <p:sp>
          <p:nvSpPr>
            <p:cNvPr id="5" name="矩形 4"/>
            <p:cNvSpPr/>
            <p:nvPr/>
          </p:nvSpPr>
          <p:spPr>
            <a:xfrm>
              <a:off x="1244833" y="5126107"/>
              <a:ext cx="2750697" cy="276999"/>
            </a:xfrm>
            <a:prstGeom prst="rect">
              <a:avLst/>
            </a:prstGeom>
          </p:spPr>
          <p:txBody>
            <a:bodyPr wrap="square">
              <a:spAutoFit/>
            </a:bodyPr>
            <a:lstStyle/>
            <a:p>
              <a:pPr algn="just"/>
              <a:r>
                <a:rPr lang="en-US" altLang="zh-CN" sz="1200" dirty="0">
                  <a:solidFill>
                    <a:schemeClr val="bg1"/>
                  </a:solidFill>
                  <a:latin typeface="Microsoft YaHei Regular" charset="-122"/>
                  <a:ea typeface="Microsoft YaHei Regular" charset="-122"/>
                  <a:cs typeface="Microsoft YaHei Regular" charset="-122"/>
                </a:rPr>
                <a:t>CHAPTER</a:t>
              </a:r>
              <a:r>
                <a:rPr lang="zh-CN" altLang="en-US" sz="1200" dirty="0">
                  <a:solidFill>
                    <a:schemeClr val="bg1"/>
                  </a:solidFill>
                  <a:latin typeface="Microsoft YaHei Regular" charset="-122"/>
                  <a:ea typeface="Microsoft YaHei Regular" charset="-122"/>
                  <a:cs typeface="Microsoft YaHei Regular" charset="-122"/>
                </a:rPr>
                <a:t> </a:t>
              </a:r>
              <a:r>
                <a:rPr lang="en-US" altLang="zh-CN" sz="1200" dirty="0">
                  <a:solidFill>
                    <a:schemeClr val="bg1"/>
                  </a:solidFill>
                  <a:latin typeface="Microsoft YaHei Regular" charset="-122"/>
                  <a:ea typeface="Microsoft YaHei Regular" charset="-122"/>
                  <a:cs typeface="Microsoft YaHei Regular" charset="-122"/>
                </a:rPr>
                <a:t>ONE</a:t>
              </a:r>
              <a:endParaRPr lang="zh-CN" altLang="en-US" sz="1200" dirty="0">
                <a:solidFill>
                  <a:schemeClr val="bg1"/>
                </a:solidFill>
                <a:latin typeface="Microsoft YaHei Regular" charset="-122"/>
                <a:ea typeface="Microsoft YaHei Regular" charset="-122"/>
                <a:cs typeface="Microsoft YaHei Regular" charset="-122"/>
              </a:endParaRPr>
            </a:p>
          </p:txBody>
        </p:sp>
        <p:sp>
          <p:nvSpPr>
            <p:cNvPr id="6" name="矩形 5"/>
            <p:cNvSpPr/>
            <p:nvPr/>
          </p:nvSpPr>
          <p:spPr>
            <a:xfrm>
              <a:off x="1244833" y="5400493"/>
              <a:ext cx="2750697" cy="400110"/>
            </a:xfrm>
            <a:prstGeom prst="rect">
              <a:avLst/>
            </a:prstGeom>
          </p:spPr>
          <p:txBody>
            <a:bodyPr wrap="square">
              <a:spAutoFit/>
            </a:bodyPr>
            <a:lstStyle/>
            <a:p>
              <a:pPr algn="just"/>
              <a:r>
                <a:rPr lang="zh-CN" altLang="en-US" sz="2000" dirty="0">
                  <a:solidFill>
                    <a:schemeClr val="bg1"/>
                  </a:solidFill>
                  <a:latin typeface="Microsoft YaHei Regular" charset="-122"/>
                  <a:ea typeface="Microsoft YaHei Regular" charset="-122"/>
                  <a:cs typeface="Microsoft YaHei Regular" charset="-122"/>
                </a:rPr>
                <a:t>研究现状</a:t>
              </a:r>
            </a:p>
          </p:txBody>
        </p:sp>
      </p:grpSp>
      <p:sp>
        <p:nvSpPr>
          <p:cNvPr id="25" name="矩形 24"/>
          <p:cNvSpPr/>
          <p:nvPr/>
        </p:nvSpPr>
        <p:spPr>
          <a:xfrm>
            <a:off x="4957639" y="4099918"/>
            <a:ext cx="1328180" cy="1015663"/>
          </a:xfrm>
          <a:prstGeom prst="rect">
            <a:avLst/>
          </a:prstGeom>
        </p:spPr>
        <p:txBody>
          <a:bodyPr wrap="square">
            <a:spAutoFit/>
          </a:bodyPr>
          <a:lstStyle/>
          <a:p>
            <a:pPr algn="ctr"/>
            <a:r>
              <a:rPr lang="en-US" altLang="zh-CN" sz="6000" dirty="0">
                <a:solidFill>
                  <a:schemeClr val="bg1"/>
                </a:solidFill>
                <a:latin typeface="Microsoft YaHei Regular" charset="-122"/>
                <a:ea typeface="Microsoft YaHei Regular" charset="-122"/>
                <a:cs typeface="Microsoft YaHei Regular" charset="-122"/>
              </a:rPr>
              <a:t>01</a:t>
            </a:r>
            <a:endParaRPr lang="zh-CN" altLang="en-US" sz="6000" dirty="0">
              <a:solidFill>
                <a:schemeClr val="bg1"/>
              </a:solidFill>
              <a:latin typeface="Microsoft YaHei Regular" charset="-122"/>
              <a:ea typeface="Microsoft YaHei Regular" charset="-122"/>
              <a:cs typeface="Microsoft YaHei Regular" charset="-122"/>
            </a:endParaRPr>
          </a:p>
        </p:txBody>
      </p:sp>
      <p:grpSp>
        <p:nvGrpSpPr>
          <p:cNvPr id="27" name="组 26"/>
          <p:cNvGrpSpPr/>
          <p:nvPr/>
        </p:nvGrpSpPr>
        <p:grpSpPr>
          <a:xfrm>
            <a:off x="6135072" y="5541096"/>
            <a:ext cx="1825485" cy="674496"/>
            <a:chOff x="1244833" y="5126107"/>
            <a:chExt cx="2750697" cy="674496"/>
          </a:xfrm>
        </p:grpSpPr>
        <p:sp>
          <p:nvSpPr>
            <p:cNvPr id="29" name="矩形 28"/>
            <p:cNvSpPr/>
            <p:nvPr/>
          </p:nvSpPr>
          <p:spPr>
            <a:xfrm>
              <a:off x="1244833" y="5126107"/>
              <a:ext cx="2750697" cy="276999"/>
            </a:xfrm>
            <a:prstGeom prst="rect">
              <a:avLst/>
            </a:prstGeom>
          </p:spPr>
          <p:txBody>
            <a:bodyPr wrap="square">
              <a:spAutoFit/>
            </a:bodyPr>
            <a:lstStyle/>
            <a:p>
              <a:pPr algn="just"/>
              <a:r>
                <a:rPr lang="en-US" altLang="zh-CN" sz="1200" dirty="0">
                  <a:solidFill>
                    <a:schemeClr val="bg1"/>
                  </a:solidFill>
                  <a:latin typeface="Microsoft YaHei Regular" charset="-122"/>
                  <a:ea typeface="Microsoft YaHei Regular" charset="-122"/>
                  <a:cs typeface="Microsoft YaHei Regular" charset="-122"/>
                </a:rPr>
                <a:t>CHAPTER</a:t>
              </a:r>
              <a:r>
                <a:rPr lang="zh-CN" altLang="en-US" sz="1200" dirty="0">
                  <a:solidFill>
                    <a:schemeClr val="bg1"/>
                  </a:solidFill>
                  <a:latin typeface="Microsoft YaHei Regular" charset="-122"/>
                  <a:ea typeface="Microsoft YaHei Regular" charset="-122"/>
                  <a:cs typeface="Microsoft YaHei Regular" charset="-122"/>
                </a:rPr>
                <a:t> </a:t>
              </a:r>
              <a:r>
                <a:rPr lang="en-US" altLang="zh-CN" sz="1200" dirty="0">
                  <a:solidFill>
                    <a:schemeClr val="bg1"/>
                  </a:solidFill>
                  <a:latin typeface="Microsoft YaHei Regular" charset="-122"/>
                  <a:ea typeface="Microsoft YaHei Regular" charset="-122"/>
                  <a:cs typeface="Microsoft YaHei Regular" charset="-122"/>
                </a:rPr>
                <a:t>THREE</a:t>
              </a:r>
              <a:endParaRPr lang="zh-CN" altLang="en-US" sz="1200" dirty="0">
                <a:solidFill>
                  <a:schemeClr val="bg1"/>
                </a:solidFill>
                <a:latin typeface="Microsoft YaHei Regular" charset="-122"/>
                <a:ea typeface="Microsoft YaHei Regular" charset="-122"/>
                <a:cs typeface="Microsoft YaHei Regular" charset="-122"/>
              </a:endParaRPr>
            </a:p>
          </p:txBody>
        </p:sp>
        <p:sp>
          <p:nvSpPr>
            <p:cNvPr id="30" name="矩形 29"/>
            <p:cNvSpPr/>
            <p:nvPr/>
          </p:nvSpPr>
          <p:spPr>
            <a:xfrm>
              <a:off x="1244833" y="5400493"/>
              <a:ext cx="2750697" cy="400110"/>
            </a:xfrm>
            <a:prstGeom prst="rect">
              <a:avLst/>
            </a:prstGeom>
          </p:spPr>
          <p:txBody>
            <a:bodyPr wrap="square">
              <a:spAutoFit/>
            </a:bodyPr>
            <a:lstStyle/>
            <a:p>
              <a:pPr algn="just"/>
              <a:r>
                <a:rPr lang="zh-CN" altLang="en-US" sz="2000" dirty="0">
                  <a:solidFill>
                    <a:schemeClr val="bg1"/>
                  </a:solidFill>
                  <a:latin typeface="Microsoft YaHei Regular" charset="-122"/>
                  <a:ea typeface="Microsoft YaHei Regular" charset="-122"/>
                  <a:cs typeface="Microsoft YaHei Regular" charset="-122"/>
                </a:rPr>
                <a:t>解决方案</a:t>
              </a:r>
            </a:p>
          </p:txBody>
        </p:sp>
      </p:grpSp>
      <p:sp>
        <p:nvSpPr>
          <p:cNvPr id="28" name="矩形 27"/>
          <p:cNvSpPr/>
          <p:nvPr/>
        </p:nvSpPr>
        <p:spPr>
          <a:xfrm>
            <a:off x="4957639" y="5310917"/>
            <a:ext cx="1328180" cy="1015663"/>
          </a:xfrm>
          <a:prstGeom prst="rect">
            <a:avLst/>
          </a:prstGeom>
        </p:spPr>
        <p:txBody>
          <a:bodyPr wrap="square">
            <a:spAutoFit/>
          </a:bodyPr>
          <a:lstStyle/>
          <a:p>
            <a:pPr algn="ctr"/>
            <a:r>
              <a:rPr lang="en-US" altLang="zh-CN" sz="6000" dirty="0">
                <a:solidFill>
                  <a:schemeClr val="bg1"/>
                </a:solidFill>
                <a:latin typeface="Microsoft YaHei Regular" charset="-122"/>
                <a:ea typeface="Microsoft YaHei Regular" charset="-122"/>
                <a:cs typeface="Microsoft YaHei Regular" charset="-122"/>
              </a:rPr>
              <a:t>03</a:t>
            </a:r>
            <a:endParaRPr lang="zh-CN" altLang="en-US" sz="6000" dirty="0">
              <a:solidFill>
                <a:schemeClr val="bg1"/>
              </a:solidFill>
              <a:latin typeface="Microsoft YaHei Regular" charset="-122"/>
              <a:ea typeface="Microsoft YaHei Regular" charset="-122"/>
              <a:cs typeface="Microsoft YaHei Regular" charset="-122"/>
            </a:endParaRPr>
          </a:p>
        </p:txBody>
      </p:sp>
      <p:grpSp>
        <p:nvGrpSpPr>
          <p:cNvPr id="32" name="组 31"/>
          <p:cNvGrpSpPr/>
          <p:nvPr/>
        </p:nvGrpSpPr>
        <p:grpSpPr>
          <a:xfrm>
            <a:off x="9279325" y="4330097"/>
            <a:ext cx="1825485" cy="674496"/>
            <a:chOff x="1244833" y="5126107"/>
            <a:chExt cx="2750697" cy="674496"/>
          </a:xfrm>
        </p:grpSpPr>
        <p:sp>
          <p:nvSpPr>
            <p:cNvPr id="34" name="矩形 33"/>
            <p:cNvSpPr/>
            <p:nvPr/>
          </p:nvSpPr>
          <p:spPr>
            <a:xfrm>
              <a:off x="1244833" y="5126107"/>
              <a:ext cx="2750697" cy="276999"/>
            </a:xfrm>
            <a:prstGeom prst="rect">
              <a:avLst/>
            </a:prstGeom>
          </p:spPr>
          <p:txBody>
            <a:bodyPr wrap="square">
              <a:spAutoFit/>
            </a:bodyPr>
            <a:lstStyle/>
            <a:p>
              <a:pPr algn="just"/>
              <a:r>
                <a:rPr lang="en-US" altLang="zh-CN" sz="1200" dirty="0">
                  <a:solidFill>
                    <a:schemeClr val="bg1"/>
                  </a:solidFill>
                  <a:latin typeface="Microsoft YaHei Regular" charset="-122"/>
                  <a:ea typeface="Microsoft YaHei Regular" charset="-122"/>
                  <a:cs typeface="Microsoft YaHei Regular" charset="-122"/>
                </a:rPr>
                <a:t>CHAPTER</a:t>
              </a:r>
              <a:r>
                <a:rPr lang="zh-CN" altLang="en-US" sz="1200" dirty="0">
                  <a:solidFill>
                    <a:schemeClr val="bg1"/>
                  </a:solidFill>
                  <a:latin typeface="Microsoft YaHei Regular" charset="-122"/>
                  <a:ea typeface="Microsoft YaHei Regular" charset="-122"/>
                  <a:cs typeface="Microsoft YaHei Regular" charset="-122"/>
                </a:rPr>
                <a:t> </a:t>
              </a:r>
              <a:r>
                <a:rPr lang="en-US" altLang="zh-CN" sz="1200" dirty="0">
                  <a:solidFill>
                    <a:schemeClr val="bg1"/>
                  </a:solidFill>
                  <a:latin typeface="Microsoft YaHei Regular" charset="-122"/>
                  <a:ea typeface="Microsoft YaHei Regular" charset="-122"/>
                  <a:cs typeface="Microsoft YaHei Regular" charset="-122"/>
                </a:rPr>
                <a:t>TWO</a:t>
              </a:r>
              <a:endParaRPr lang="zh-CN" altLang="en-US" sz="1200" dirty="0">
                <a:solidFill>
                  <a:schemeClr val="bg1"/>
                </a:solidFill>
                <a:latin typeface="Microsoft YaHei Regular" charset="-122"/>
                <a:ea typeface="Microsoft YaHei Regular" charset="-122"/>
                <a:cs typeface="Microsoft YaHei Regular" charset="-122"/>
              </a:endParaRPr>
            </a:p>
          </p:txBody>
        </p:sp>
        <p:sp>
          <p:nvSpPr>
            <p:cNvPr id="35" name="矩形 34"/>
            <p:cNvSpPr/>
            <p:nvPr/>
          </p:nvSpPr>
          <p:spPr>
            <a:xfrm>
              <a:off x="1244833" y="5400493"/>
              <a:ext cx="2750697" cy="400110"/>
            </a:xfrm>
            <a:prstGeom prst="rect">
              <a:avLst/>
            </a:prstGeom>
          </p:spPr>
          <p:txBody>
            <a:bodyPr wrap="square">
              <a:spAutoFit/>
            </a:bodyPr>
            <a:lstStyle/>
            <a:p>
              <a:pPr algn="just"/>
              <a:r>
                <a:rPr lang="zh-CN" altLang="en-US" sz="2000" dirty="0">
                  <a:solidFill>
                    <a:schemeClr val="bg1"/>
                  </a:solidFill>
                  <a:latin typeface="Microsoft YaHei Regular" charset="-122"/>
                  <a:ea typeface="Microsoft YaHei Regular" charset="-122"/>
                  <a:cs typeface="Microsoft YaHei Regular" charset="-122"/>
                </a:rPr>
                <a:t>存在问题</a:t>
              </a:r>
            </a:p>
          </p:txBody>
        </p:sp>
      </p:grpSp>
      <p:sp>
        <p:nvSpPr>
          <p:cNvPr id="33" name="矩形 32"/>
          <p:cNvSpPr/>
          <p:nvPr/>
        </p:nvSpPr>
        <p:spPr>
          <a:xfrm>
            <a:off x="8053766" y="4099918"/>
            <a:ext cx="1328180" cy="1015663"/>
          </a:xfrm>
          <a:prstGeom prst="rect">
            <a:avLst/>
          </a:prstGeom>
        </p:spPr>
        <p:txBody>
          <a:bodyPr wrap="square">
            <a:spAutoFit/>
          </a:bodyPr>
          <a:lstStyle/>
          <a:p>
            <a:pPr algn="ctr"/>
            <a:r>
              <a:rPr lang="en-US" altLang="zh-CN" sz="6000" dirty="0">
                <a:solidFill>
                  <a:schemeClr val="bg1"/>
                </a:solidFill>
                <a:latin typeface="Microsoft YaHei Regular" charset="-122"/>
                <a:ea typeface="Microsoft YaHei Regular" charset="-122"/>
                <a:cs typeface="Microsoft YaHei Regular" charset="-122"/>
              </a:rPr>
              <a:t>02</a:t>
            </a:r>
            <a:endParaRPr lang="zh-CN" altLang="en-US" sz="6000" dirty="0">
              <a:solidFill>
                <a:schemeClr val="bg1"/>
              </a:solidFill>
              <a:latin typeface="Microsoft YaHei Regular" charset="-122"/>
              <a:ea typeface="Microsoft YaHei Regular" charset="-122"/>
              <a:cs typeface="Microsoft YaHei Regular" charset="-122"/>
            </a:endParaRPr>
          </a:p>
        </p:txBody>
      </p:sp>
      <p:grpSp>
        <p:nvGrpSpPr>
          <p:cNvPr id="37" name="组 36"/>
          <p:cNvGrpSpPr/>
          <p:nvPr/>
        </p:nvGrpSpPr>
        <p:grpSpPr>
          <a:xfrm>
            <a:off x="9279325" y="5541096"/>
            <a:ext cx="1825485" cy="674496"/>
            <a:chOff x="1244833" y="5126107"/>
            <a:chExt cx="2750697" cy="674496"/>
          </a:xfrm>
        </p:grpSpPr>
        <p:sp>
          <p:nvSpPr>
            <p:cNvPr id="39" name="矩形 38"/>
            <p:cNvSpPr/>
            <p:nvPr/>
          </p:nvSpPr>
          <p:spPr>
            <a:xfrm>
              <a:off x="1244833" y="5126107"/>
              <a:ext cx="2750697" cy="276999"/>
            </a:xfrm>
            <a:prstGeom prst="rect">
              <a:avLst/>
            </a:prstGeom>
          </p:spPr>
          <p:txBody>
            <a:bodyPr wrap="square">
              <a:spAutoFit/>
            </a:bodyPr>
            <a:lstStyle/>
            <a:p>
              <a:pPr algn="just"/>
              <a:r>
                <a:rPr lang="en-US" altLang="zh-CN" sz="1200" dirty="0">
                  <a:solidFill>
                    <a:schemeClr val="bg1"/>
                  </a:solidFill>
                  <a:latin typeface="Microsoft YaHei Regular" charset="-122"/>
                  <a:ea typeface="Microsoft YaHei Regular" charset="-122"/>
                  <a:cs typeface="Microsoft YaHei Regular" charset="-122"/>
                </a:rPr>
                <a:t>CHAPTER</a:t>
              </a:r>
              <a:r>
                <a:rPr lang="zh-CN" altLang="en-US" sz="1200" dirty="0">
                  <a:solidFill>
                    <a:schemeClr val="bg1"/>
                  </a:solidFill>
                  <a:latin typeface="Microsoft YaHei Regular" charset="-122"/>
                  <a:ea typeface="Microsoft YaHei Regular" charset="-122"/>
                  <a:cs typeface="Microsoft YaHei Regular" charset="-122"/>
                </a:rPr>
                <a:t> </a:t>
              </a:r>
              <a:r>
                <a:rPr lang="en-US" altLang="zh-CN" sz="1200" dirty="0">
                  <a:solidFill>
                    <a:schemeClr val="bg1"/>
                  </a:solidFill>
                  <a:latin typeface="Microsoft YaHei Regular" charset="-122"/>
                  <a:ea typeface="Microsoft YaHei Regular" charset="-122"/>
                  <a:cs typeface="Microsoft YaHei Regular" charset="-122"/>
                </a:rPr>
                <a:t>FOUR</a:t>
              </a:r>
              <a:endParaRPr lang="zh-CN" altLang="en-US" sz="1200" dirty="0">
                <a:solidFill>
                  <a:schemeClr val="bg1"/>
                </a:solidFill>
                <a:latin typeface="Microsoft YaHei Regular" charset="-122"/>
                <a:ea typeface="Microsoft YaHei Regular" charset="-122"/>
                <a:cs typeface="Microsoft YaHei Regular" charset="-122"/>
              </a:endParaRPr>
            </a:p>
          </p:txBody>
        </p:sp>
        <p:sp>
          <p:nvSpPr>
            <p:cNvPr id="40" name="矩形 39"/>
            <p:cNvSpPr/>
            <p:nvPr/>
          </p:nvSpPr>
          <p:spPr>
            <a:xfrm>
              <a:off x="1244833" y="5400493"/>
              <a:ext cx="2750697" cy="400110"/>
            </a:xfrm>
            <a:prstGeom prst="rect">
              <a:avLst/>
            </a:prstGeom>
          </p:spPr>
          <p:txBody>
            <a:bodyPr wrap="square">
              <a:spAutoFit/>
            </a:bodyPr>
            <a:lstStyle/>
            <a:p>
              <a:pPr algn="just"/>
              <a:r>
                <a:rPr lang="zh-CN" altLang="en-US" sz="2000" dirty="0">
                  <a:solidFill>
                    <a:schemeClr val="bg1"/>
                  </a:solidFill>
                  <a:latin typeface="Microsoft YaHei Regular" charset="-122"/>
                  <a:ea typeface="Microsoft YaHei Regular" charset="-122"/>
                  <a:cs typeface="Microsoft YaHei Regular" charset="-122"/>
                </a:rPr>
                <a:t>措施改进</a:t>
              </a:r>
            </a:p>
          </p:txBody>
        </p:sp>
      </p:grpSp>
      <p:sp>
        <p:nvSpPr>
          <p:cNvPr id="38" name="矩形 37"/>
          <p:cNvSpPr/>
          <p:nvPr/>
        </p:nvSpPr>
        <p:spPr>
          <a:xfrm>
            <a:off x="8053766" y="5310917"/>
            <a:ext cx="1328180" cy="1015663"/>
          </a:xfrm>
          <a:prstGeom prst="rect">
            <a:avLst/>
          </a:prstGeom>
        </p:spPr>
        <p:txBody>
          <a:bodyPr wrap="square">
            <a:spAutoFit/>
          </a:bodyPr>
          <a:lstStyle/>
          <a:p>
            <a:pPr algn="ctr"/>
            <a:r>
              <a:rPr lang="en-US" altLang="zh-CN" sz="6000" dirty="0">
                <a:solidFill>
                  <a:schemeClr val="bg1"/>
                </a:solidFill>
                <a:latin typeface="Microsoft YaHei Regular" charset="-122"/>
                <a:ea typeface="Microsoft YaHei Regular" charset="-122"/>
                <a:cs typeface="Microsoft YaHei Regular" charset="-122"/>
              </a:rPr>
              <a:t>04</a:t>
            </a:r>
            <a:endParaRPr lang="zh-CN" altLang="en-US" sz="6000" dirty="0">
              <a:solidFill>
                <a:schemeClr val="bg1"/>
              </a:solidFill>
              <a:latin typeface="Microsoft YaHei Regular" charset="-122"/>
              <a:ea typeface="Microsoft YaHei Regular" charset="-122"/>
              <a:cs typeface="Microsoft YaHei Regular" charset="-122"/>
            </a:endParaRPr>
          </a:p>
        </p:txBody>
      </p:sp>
      <p:sp>
        <p:nvSpPr>
          <p:cNvPr id="41" name="矩形 40"/>
          <p:cNvSpPr/>
          <p:nvPr/>
        </p:nvSpPr>
        <p:spPr>
          <a:xfrm>
            <a:off x="1053800" y="4445877"/>
            <a:ext cx="2614865" cy="1569660"/>
          </a:xfrm>
          <a:prstGeom prst="rect">
            <a:avLst/>
          </a:prstGeom>
        </p:spPr>
        <p:txBody>
          <a:bodyPr wrap="square">
            <a:spAutoFit/>
          </a:bodyPr>
          <a:lstStyle/>
          <a:p>
            <a:pPr algn="ctr"/>
            <a:r>
              <a:rPr lang="zh-CN" altLang="en-US" sz="4800" dirty="0">
                <a:solidFill>
                  <a:schemeClr val="bg1"/>
                </a:solidFill>
                <a:latin typeface="Microsoft YaHei Bold" charset="-122"/>
                <a:ea typeface="Microsoft YaHei Bold" charset="-122"/>
                <a:cs typeface="Microsoft YaHei Regular" charset="-122"/>
              </a:rPr>
              <a:t>章节</a:t>
            </a:r>
            <a:endParaRPr lang="en-US" altLang="zh-CN" sz="4800" dirty="0">
              <a:solidFill>
                <a:schemeClr val="bg1"/>
              </a:solidFill>
              <a:latin typeface="Microsoft YaHei Bold" charset="-122"/>
              <a:ea typeface="Microsoft YaHei Bold" charset="-122"/>
              <a:cs typeface="Microsoft YaHei Regular" charset="-122"/>
            </a:endParaRPr>
          </a:p>
          <a:p>
            <a:pPr algn="ctr"/>
            <a:r>
              <a:rPr lang="zh-CN" altLang="en-US" sz="4800" dirty="0">
                <a:solidFill>
                  <a:schemeClr val="bg1"/>
                </a:solidFill>
                <a:latin typeface="Microsoft YaHei Bold" charset="-122"/>
                <a:ea typeface="Microsoft YaHei Bold" charset="-122"/>
                <a:cs typeface="Microsoft YaHei Regular" charset="-122"/>
              </a:rPr>
              <a:t>结构</a:t>
            </a:r>
          </a:p>
        </p:txBody>
      </p:sp>
      <p:cxnSp>
        <p:nvCxnSpPr>
          <p:cNvPr id="42" name="直线连接符 41"/>
          <p:cNvCxnSpPr/>
          <p:nvPr/>
        </p:nvCxnSpPr>
        <p:spPr>
          <a:xfrm>
            <a:off x="4087651" y="4332335"/>
            <a:ext cx="0" cy="1994245"/>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910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任意形状 39"/>
          <p:cNvSpPr/>
          <p:nvPr/>
        </p:nvSpPr>
        <p:spPr>
          <a:xfrm>
            <a:off x="4048202" y="0"/>
            <a:ext cx="4095597" cy="6888291"/>
          </a:xfrm>
          <a:custGeom>
            <a:avLst/>
            <a:gdLst>
              <a:gd name="connsiteX0" fmla="*/ 1171863 w 4095597"/>
              <a:gd name="connsiteY0" fmla="*/ 0 h 6888291"/>
              <a:gd name="connsiteX1" fmla="*/ 2923734 w 4095597"/>
              <a:gd name="connsiteY1" fmla="*/ 0 h 6888291"/>
              <a:gd name="connsiteX2" fmla="*/ 2923734 w 4095597"/>
              <a:gd name="connsiteY2" fmla="*/ 1 h 6888291"/>
              <a:gd name="connsiteX3" fmla="*/ 4091751 w 4095597"/>
              <a:gd name="connsiteY3" fmla="*/ 1 h 6888291"/>
              <a:gd name="connsiteX4" fmla="*/ 4091751 w 4095597"/>
              <a:gd name="connsiteY4" fmla="*/ 3375921 h 6888291"/>
              <a:gd name="connsiteX5" fmla="*/ 4095597 w 4095597"/>
              <a:gd name="connsiteY5" fmla="*/ 3416045 h 6888291"/>
              <a:gd name="connsiteX6" fmla="*/ 3938927 w 4095597"/>
              <a:gd name="connsiteY6" fmla="*/ 3794279 h 6888291"/>
              <a:gd name="connsiteX7" fmla="*/ 2923735 w 4095597"/>
              <a:gd name="connsiteY7" fmla="*/ 4809471 h 6888291"/>
              <a:gd name="connsiteX8" fmla="*/ 2923735 w 4095597"/>
              <a:gd name="connsiteY8" fmla="*/ 6888290 h 6888291"/>
              <a:gd name="connsiteX9" fmla="*/ 1171863 w 4095597"/>
              <a:gd name="connsiteY9" fmla="*/ 6888291 h 6888291"/>
              <a:gd name="connsiteX10" fmla="*/ 1171862 w 4095597"/>
              <a:gd name="connsiteY10" fmla="*/ 4809471 h 6888291"/>
              <a:gd name="connsiteX11" fmla="*/ 156671 w 4095597"/>
              <a:gd name="connsiteY11" fmla="*/ 3794279 h 6888291"/>
              <a:gd name="connsiteX12" fmla="*/ 0 w 4095597"/>
              <a:gd name="connsiteY12" fmla="*/ 3416045 h 6888291"/>
              <a:gd name="connsiteX13" fmla="*/ 3845 w 4095597"/>
              <a:gd name="connsiteY13" fmla="*/ 3375931 h 6888291"/>
              <a:gd name="connsiteX14" fmla="*/ 3845 w 4095597"/>
              <a:gd name="connsiteY14" fmla="*/ 1 h 6888291"/>
              <a:gd name="connsiteX15" fmla="*/ 1171863 w 4095597"/>
              <a:gd name="connsiteY15" fmla="*/ 1 h 688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597" h="6888291">
                <a:moveTo>
                  <a:pt x="1171863" y="0"/>
                </a:moveTo>
                <a:lnTo>
                  <a:pt x="2923734" y="0"/>
                </a:lnTo>
                <a:lnTo>
                  <a:pt x="2923734" y="1"/>
                </a:lnTo>
                <a:lnTo>
                  <a:pt x="4091751" y="1"/>
                </a:lnTo>
                <a:lnTo>
                  <a:pt x="4091751" y="3375921"/>
                </a:lnTo>
                <a:lnTo>
                  <a:pt x="4095597" y="3416045"/>
                </a:lnTo>
                <a:cubicBezTo>
                  <a:pt x="4095597" y="3552939"/>
                  <a:pt x="4043373" y="3689833"/>
                  <a:pt x="3938927" y="3794279"/>
                </a:cubicBezTo>
                <a:lnTo>
                  <a:pt x="2923735" y="4809471"/>
                </a:lnTo>
                <a:lnTo>
                  <a:pt x="2923735" y="6888290"/>
                </a:lnTo>
                <a:lnTo>
                  <a:pt x="1171863" y="6888291"/>
                </a:lnTo>
                <a:lnTo>
                  <a:pt x="1171862" y="4809471"/>
                </a:lnTo>
                <a:lnTo>
                  <a:pt x="156671" y="3794279"/>
                </a:lnTo>
                <a:cubicBezTo>
                  <a:pt x="52224" y="3689833"/>
                  <a:pt x="0" y="3552939"/>
                  <a:pt x="0" y="3416045"/>
                </a:cubicBezTo>
                <a:lnTo>
                  <a:pt x="3845" y="3375931"/>
                </a:lnTo>
                <a:lnTo>
                  <a:pt x="3845" y="1"/>
                </a:lnTo>
                <a:lnTo>
                  <a:pt x="1171863" y="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19" name="圆角矩形 18"/>
          <p:cNvSpPr/>
          <p:nvPr/>
        </p:nvSpPr>
        <p:spPr>
          <a:xfrm rot="18900000">
            <a:off x="4542544" y="2803134"/>
            <a:ext cx="1238760" cy="1238760"/>
          </a:xfrm>
          <a:prstGeom prst="roundRect">
            <a:avLst>
              <a:gd name="adj" fmla="val 146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0" name="圆角矩形 19"/>
          <p:cNvSpPr/>
          <p:nvPr/>
        </p:nvSpPr>
        <p:spPr>
          <a:xfrm rot="18900000">
            <a:off x="5496247" y="1849431"/>
            <a:ext cx="1238760" cy="1238760"/>
          </a:xfrm>
          <a:prstGeom prst="roundRect">
            <a:avLst>
              <a:gd name="adj" fmla="val 146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1" name="圆角矩形 20"/>
          <p:cNvSpPr/>
          <p:nvPr/>
        </p:nvSpPr>
        <p:spPr>
          <a:xfrm rot="18900000">
            <a:off x="5512411" y="3773001"/>
            <a:ext cx="1238760" cy="1238760"/>
          </a:xfrm>
          <a:prstGeom prst="roundRect">
            <a:avLst>
              <a:gd name="adj" fmla="val 14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2" name="圆角矩形 21"/>
          <p:cNvSpPr/>
          <p:nvPr/>
        </p:nvSpPr>
        <p:spPr>
          <a:xfrm rot="18900000">
            <a:off x="6466114" y="2819298"/>
            <a:ext cx="1238760" cy="1238760"/>
          </a:xfrm>
          <a:prstGeom prst="roundRect">
            <a:avLst>
              <a:gd name="adj" fmla="val 1461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4" name="文本框 23"/>
          <p:cNvSpPr txBox="1"/>
          <p:nvPr/>
        </p:nvSpPr>
        <p:spPr>
          <a:xfrm>
            <a:off x="5634364" y="1852959"/>
            <a:ext cx="962526" cy="1107996"/>
          </a:xfrm>
          <a:prstGeom prst="rect">
            <a:avLst/>
          </a:prstGeom>
          <a:noFill/>
        </p:spPr>
        <p:txBody>
          <a:bodyPr wrap="square" rtlCol="0">
            <a:spAutoFit/>
          </a:bodyPr>
          <a:lstStyle/>
          <a:p>
            <a:pPr algn="ctr"/>
            <a:r>
              <a:rPr kumimoji="1" lang="en-US" altLang="zh-CN" sz="6600" dirty="0">
                <a:solidFill>
                  <a:schemeClr val="bg1"/>
                </a:solidFill>
                <a:latin typeface="Microsoft YaHei Bold" charset="-122"/>
                <a:ea typeface="Microsoft YaHei Bold" charset="-122"/>
                <a:cs typeface="Microsoft YaHei Regular" charset="-122"/>
              </a:rPr>
              <a:t>S</a:t>
            </a:r>
            <a:endParaRPr kumimoji="1" lang="zh-CN" altLang="en-US" sz="6600" dirty="0">
              <a:solidFill>
                <a:schemeClr val="bg1"/>
              </a:solidFill>
              <a:latin typeface="Microsoft YaHei Bold" charset="-122"/>
              <a:ea typeface="Microsoft YaHei Bold" charset="-122"/>
              <a:cs typeface="Microsoft YaHei Regular" charset="-122"/>
            </a:endParaRPr>
          </a:p>
        </p:txBody>
      </p:sp>
      <p:sp>
        <p:nvSpPr>
          <p:cNvPr id="25" name="文本框 24"/>
          <p:cNvSpPr txBox="1"/>
          <p:nvPr/>
        </p:nvSpPr>
        <p:spPr>
          <a:xfrm>
            <a:off x="4679920" y="2797475"/>
            <a:ext cx="962526" cy="1107996"/>
          </a:xfrm>
          <a:prstGeom prst="rect">
            <a:avLst/>
          </a:prstGeom>
          <a:noFill/>
        </p:spPr>
        <p:txBody>
          <a:bodyPr wrap="square" rtlCol="0">
            <a:spAutoFit/>
          </a:bodyPr>
          <a:lstStyle/>
          <a:p>
            <a:pPr algn="ctr"/>
            <a:r>
              <a:rPr kumimoji="1" lang="en-US" altLang="zh-CN" sz="6600" dirty="0">
                <a:solidFill>
                  <a:schemeClr val="bg1"/>
                </a:solidFill>
                <a:latin typeface="Microsoft YaHei Bold" charset="-122"/>
                <a:ea typeface="Microsoft YaHei Bold" charset="-122"/>
                <a:cs typeface="Microsoft YaHei Regular" charset="-122"/>
              </a:rPr>
              <a:t>W</a:t>
            </a:r>
            <a:endParaRPr kumimoji="1" lang="zh-CN" altLang="en-US" sz="6600" dirty="0">
              <a:solidFill>
                <a:schemeClr val="bg1"/>
              </a:solidFill>
              <a:latin typeface="Microsoft YaHei Bold" charset="-122"/>
              <a:ea typeface="Microsoft YaHei Bold" charset="-122"/>
              <a:cs typeface="Microsoft YaHei Regular" charset="-122"/>
            </a:endParaRPr>
          </a:p>
        </p:txBody>
      </p:sp>
      <p:sp>
        <p:nvSpPr>
          <p:cNvPr id="26" name="文本框 25"/>
          <p:cNvSpPr txBox="1"/>
          <p:nvPr/>
        </p:nvSpPr>
        <p:spPr>
          <a:xfrm>
            <a:off x="6603145" y="2822826"/>
            <a:ext cx="962526" cy="1107996"/>
          </a:xfrm>
          <a:prstGeom prst="rect">
            <a:avLst/>
          </a:prstGeom>
          <a:noFill/>
        </p:spPr>
        <p:txBody>
          <a:bodyPr wrap="square" rtlCol="0">
            <a:spAutoFit/>
          </a:bodyPr>
          <a:lstStyle/>
          <a:p>
            <a:pPr algn="ctr"/>
            <a:r>
              <a:rPr kumimoji="1" lang="en-US" altLang="zh-CN" sz="6600" dirty="0">
                <a:solidFill>
                  <a:schemeClr val="bg1"/>
                </a:solidFill>
                <a:latin typeface="Microsoft YaHei Bold" charset="-122"/>
                <a:ea typeface="Microsoft YaHei Bold" charset="-122"/>
                <a:cs typeface="Microsoft YaHei Regular" charset="-122"/>
              </a:rPr>
              <a:t>O</a:t>
            </a:r>
            <a:endParaRPr kumimoji="1" lang="zh-CN" altLang="en-US" sz="6600" dirty="0">
              <a:solidFill>
                <a:schemeClr val="bg1"/>
              </a:solidFill>
              <a:latin typeface="Microsoft YaHei Bold" charset="-122"/>
              <a:ea typeface="Microsoft YaHei Bold" charset="-122"/>
              <a:cs typeface="Microsoft YaHei Regular" charset="-122"/>
            </a:endParaRPr>
          </a:p>
        </p:txBody>
      </p:sp>
      <p:sp>
        <p:nvSpPr>
          <p:cNvPr id="27" name="文本框 26"/>
          <p:cNvSpPr txBox="1"/>
          <p:nvPr/>
        </p:nvSpPr>
        <p:spPr>
          <a:xfrm>
            <a:off x="5651250" y="3767342"/>
            <a:ext cx="962526" cy="1107996"/>
          </a:xfrm>
          <a:prstGeom prst="rect">
            <a:avLst/>
          </a:prstGeom>
          <a:noFill/>
        </p:spPr>
        <p:txBody>
          <a:bodyPr wrap="square" rtlCol="0">
            <a:spAutoFit/>
          </a:bodyPr>
          <a:lstStyle/>
          <a:p>
            <a:pPr algn="ctr"/>
            <a:r>
              <a:rPr kumimoji="1" lang="en-US" altLang="zh-CN" sz="6600" dirty="0">
                <a:solidFill>
                  <a:schemeClr val="bg1"/>
                </a:solidFill>
                <a:latin typeface="Microsoft YaHei Bold" charset="-122"/>
                <a:ea typeface="Microsoft YaHei Bold" charset="-122"/>
                <a:cs typeface="Microsoft YaHei Regular" charset="-122"/>
              </a:rPr>
              <a:t>T</a:t>
            </a:r>
            <a:endParaRPr kumimoji="1" lang="zh-CN" altLang="en-US" sz="6600" dirty="0">
              <a:solidFill>
                <a:schemeClr val="bg1"/>
              </a:solidFill>
              <a:latin typeface="Microsoft YaHei Bold" charset="-122"/>
              <a:ea typeface="Microsoft YaHei Bold" charset="-122"/>
              <a:cs typeface="Microsoft YaHei Regular" charset="-122"/>
            </a:endParaRPr>
          </a:p>
        </p:txBody>
      </p:sp>
      <p:pic>
        <p:nvPicPr>
          <p:cNvPr id="13" name="图片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44712" y="4773355"/>
            <a:ext cx="4647288" cy="2105155"/>
          </a:xfrm>
          <a:prstGeom prst="rect">
            <a:avLst/>
          </a:prstGeom>
        </p:spPr>
      </p:pic>
      <p:pic>
        <p:nvPicPr>
          <p:cNvPr id="14" name="图片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0401" y="4773355"/>
            <a:ext cx="4647290" cy="2105155"/>
          </a:xfrm>
          <a:prstGeom prst="rect">
            <a:avLst/>
          </a:prstGeom>
        </p:spPr>
      </p:pic>
      <p:grpSp>
        <p:nvGrpSpPr>
          <p:cNvPr id="4" name="组 3"/>
          <p:cNvGrpSpPr/>
          <p:nvPr/>
        </p:nvGrpSpPr>
        <p:grpSpPr>
          <a:xfrm>
            <a:off x="767996" y="2673733"/>
            <a:ext cx="3538111" cy="1583900"/>
            <a:chOff x="853966" y="2638709"/>
            <a:chExt cx="3538111" cy="1583900"/>
          </a:xfrm>
        </p:grpSpPr>
        <p:sp>
          <p:nvSpPr>
            <p:cNvPr id="3" name="对角圆角矩形 2"/>
            <p:cNvSpPr/>
            <p:nvPr/>
          </p:nvSpPr>
          <p:spPr>
            <a:xfrm>
              <a:off x="853966" y="2638709"/>
              <a:ext cx="3538111" cy="720000"/>
            </a:xfrm>
            <a:prstGeom prst="round2DiagRect">
              <a:avLst>
                <a:gd name="adj1" fmla="val 50000"/>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3" name="对角圆角矩形 22"/>
            <p:cNvSpPr/>
            <p:nvPr/>
          </p:nvSpPr>
          <p:spPr>
            <a:xfrm>
              <a:off x="853966" y="3502609"/>
              <a:ext cx="3538111" cy="720000"/>
            </a:xfrm>
            <a:prstGeom prst="round2DiagRect">
              <a:avLst>
                <a:gd name="adj1" fmla="val 0"/>
                <a:gd name="adj2"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grpSp>
      <p:grpSp>
        <p:nvGrpSpPr>
          <p:cNvPr id="28" name="组 27"/>
          <p:cNvGrpSpPr/>
          <p:nvPr/>
        </p:nvGrpSpPr>
        <p:grpSpPr>
          <a:xfrm flipH="1">
            <a:off x="7945266" y="2633814"/>
            <a:ext cx="3540217" cy="1583900"/>
            <a:chOff x="853966" y="2638709"/>
            <a:chExt cx="3538111" cy="1583900"/>
          </a:xfrm>
        </p:grpSpPr>
        <p:sp>
          <p:nvSpPr>
            <p:cNvPr id="29" name="对角圆角矩形 28"/>
            <p:cNvSpPr/>
            <p:nvPr/>
          </p:nvSpPr>
          <p:spPr>
            <a:xfrm>
              <a:off x="853966" y="2638709"/>
              <a:ext cx="3538111" cy="720000"/>
            </a:xfrm>
            <a:prstGeom prst="round2DiagRect">
              <a:avLst>
                <a:gd name="adj1" fmla="val 50000"/>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0" name="对角圆角矩形 29"/>
            <p:cNvSpPr/>
            <p:nvPr/>
          </p:nvSpPr>
          <p:spPr>
            <a:xfrm>
              <a:off x="853966" y="3502609"/>
              <a:ext cx="3538111" cy="720000"/>
            </a:xfrm>
            <a:prstGeom prst="round2DiagRect">
              <a:avLst>
                <a:gd name="adj1" fmla="val 0"/>
                <a:gd name="adj2"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grpSp>
      <p:sp>
        <p:nvSpPr>
          <p:cNvPr id="31" name="矩形 30"/>
          <p:cNvSpPr/>
          <p:nvPr/>
        </p:nvSpPr>
        <p:spPr>
          <a:xfrm>
            <a:off x="899188" y="2825658"/>
            <a:ext cx="3344521" cy="400110"/>
          </a:xfrm>
          <a:prstGeom prst="rect">
            <a:avLst/>
          </a:prstGeom>
        </p:spPr>
        <p:txBody>
          <a:bodyPr wrap="square">
            <a:spAutoFit/>
          </a:bodyPr>
          <a:lstStyle/>
          <a:p>
            <a:r>
              <a:rPr lang="zh-CN" altLang="en-US" sz="2000" dirty="0">
                <a:solidFill>
                  <a:schemeClr val="bg1"/>
                </a:solidFill>
                <a:latin typeface="Microsoft YaHei Regular" charset="-122"/>
                <a:ea typeface="Microsoft YaHei Regular" charset="-122"/>
                <a:cs typeface="Microsoft YaHei Regular" charset="-122"/>
              </a:rPr>
              <a:t>论文答辩专用模板标题内容</a:t>
            </a:r>
          </a:p>
        </p:txBody>
      </p:sp>
      <p:sp>
        <p:nvSpPr>
          <p:cNvPr id="32" name="矩形 31"/>
          <p:cNvSpPr/>
          <p:nvPr/>
        </p:nvSpPr>
        <p:spPr>
          <a:xfrm>
            <a:off x="886888" y="3678611"/>
            <a:ext cx="3344521" cy="400110"/>
          </a:xfrm>
          <a:prstGeom prst="rect">
            <a:avLst/>
          </a:prstGeom>
        </p:spPr>
        <p:txBody>
          <a:bodyPr wrap="square">
            <a:spAutoFit/>
          </a:bodyPr>
          <a:lstStyle/>
          <a:p>
            <a:r>
              <a:rPr lang="zh-CN" altLang="en-US" sz="2000" dirty="0">
                <a:solidFill>
                  <a:schemeClr val="bg1"/>
                </a:solidFill>
                <a:latin typeface="Microsoft YaHei Regular" charset="-122"/>
                <a:ea typeface="Microsoft YaHei Regular" charset="-122"/>
                <a:cs typeface="Microsoft YaHei Regular" charset="-122"/>
              </a:rPr>
              <a:t>论文答辩专用模板标题内容</a:t>
            </a:r>
          </a:p>
        </p:txBody>
      </p:sp>
      <p:sp>
        <p:nvSpPr>
          <p:cNvPr id="33" name="矩形 32"/>
          <p:cNvSpPr/>
          <p:nvPr/>
        </p:nvSpPr>
        <p:spPr>
          <a:xfrm>
            <a:off x="8123929" y="2774101"/>
            <a:ext cx="3344521" cy="400110"/>
          </a:xfrm>
          <a:prstGeom prst="rect">
            <a:avLst/>
          </a:prstGeom>
        </p:spPr>
        <p:txBody>
          <a:bodyPr wrap="square">
            <a:spAutoFit/>
          </a:bodyPr>
          <a:lstStyle/>
          <a:p>
            <a:r>
              <a:rPr lang="zh-CN" altLang="en-US" sz="2000" dirty="0">
                <a:solidFill>
                  <a:schemeClr val="bg1"/>
                </a:solidFill>
                <a:latin typeface="Microsoft YaHei Regular" charset="-122"/>
                <a:ea typeface="Microsoft YaHei Regular" charset="-122"/>
                <a:cs typeface="Microsoft YaHei Regular" charset="-122"/>
              </a:rPr>
              <a:t>论文答辩专用模板标题内容</a:t>
            </a:r>
          </a:p>
        </p:txBody>
      </p:sp>
      <p:sp>
        <p:nvSpPr>
          <p:cNvPr id="34" name="矩形 33"/>
          <p:cNvSpPr/>
          <p:nvPr/>
        </p:nvSpPr>
        <p:spPr>
          <a:xfrm>
            <a:off x="8123929" y="3646207"/>
            <a:ext cx="3344521" cy="400110"/>
          </a:xfrm>
          <a:prstGeom prst="rect">
            <a:avLst/>
          </a:prstGeom>
        </p:spPr>
        <p:txBody>
          <a:bodyPr wrap="square">
            <a:spAutoFit/>
          </a:bodyPr>
          <a:lstStyle/>
          <a:p>
            <a:r>
              <a:rPr lang="zh-CN" altLang="en-US" sz="2000" dirty="0">
                <a:solidFill>
                  <a:schemeClr val="bg1"/>
                </a:solidFill>
                <a:latin typeface="Microsoft YaHei Regular" charset="-122"/>
                <a:ea typeface="Microsoft YaHei Regular" charset="-122"/>
                <a:cs typeface="Microsoft YaHei Regular" charset="-122"/>
              </a:rPr>
              <a:t>论文答辩专用模板标题内容</a:t>
            </a:r>
          </a:p>
        </p:txBody>
      </p:sp>
      <p:sp>
        <p:nvSpPr>
          <p:cNvPr id="45" name="文本占位符 7">
            <a:extLst>
              <a:ext uri="{FF2B5EF4-FFF2-40B4-BE49-F238E27FC236}">
                <a16:creationId xmlns:a16="http://schemas.microsoft.com/office/drawing/2014/main" id="{12C0C9A0-621A-4B28-899A-ED9BF09809D7}"/>
              </a:ext>
            </a:extLst>
          </p:cNvPr>
          <p:cNvSpPr txBox="1">
            <a:spLocks/>
          </p:cNvSpPr>
          <p:nvPr/>
        </p:nvSpPr>
        <p:spPr>
          <a:xfrm>
            <a:off x="4179454" y="450213"/>
            <a:ext cx="3833093" cy="338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ea typeface="Microsoft YaHei Regular" charset="-122"/>
              </a:rPr>
              <a:t>哈尔滨工程大学论文答辩模板</a:t>
            </a:r>
          </a:p>
        </p:txBody>
      </p:sp>
      <p:sp>
        <p:nvSpPr>
          <p:cNvPr id="46" name="文本占位符 7">
            <a:extLst>
              <a:ext uri="{FF2B5EF4-FFF2-40B4-BE49-F238E27FC236}">
                <a16:creationId xmlns:a16="http://schemas.microsoft.com/office/drawing/2014/main" id="{6A820466-B1D5-4CEB-B117-4ACE9A817F65}"/>
              </a:ext>
            </a:extLst>
          </p:cNvPr>
          <p:cNvSpPr txBox="1">
            <a:spLocks/>
          </p:cNvSpPr>
          <p:nvPr/>
        </p:nvSpPr>
        <p:spPr>
          <a:xfrm>
            <a:off x="4179454" y="808128"/>
            <a:ext cx="3833093" cy="338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tx1">
                    <a:lumMod val="75000"/>
                    <a:lumOff val="25000"/>
                  </a:schemeClr>
                </a:solidFill>
                <a:ea typeface="Microsoft YaHei Regular" charset="-122"/>
                <a:cs typeface="Microsoft YaHei Regular" charset="-122"/>
              </a:rPr>
              <a:t>Title Content of thesis defense template</a:t>
            </a:r>
            <a:endParaRPr lang="zh-CN" altLang="en-US" dirty="0">
              <a:solidFill>
                <a:schemeClr val="tx1">
                  <a:lumMod val="75000"/>
                  <a:lumOff val="25000"/>
                </a:schemeClr>
              </a:solidFill>
              <a:ea typeface="Microsoft YaHei Regular" charset="-122"/>
              <a:cs typeface="Microsoft YaHei Regular" charset="-122"/>
            </a:endParaRPr>
          </a:p>
        </p:txBody>
      </p:sp>
    </p:spTree>
    <p:extLst>
      <p:ext uri="{BB962C8B-B14F-4D97-AF65-F5344CB8AC3E}">
        <p14:creationId xmlns:p14="http://schemas.microsoft.com/office/powerpoint/2010/main" val="1899894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126"/>
          <p:cNvSpPr/>
          <p:nvPr/>
        </p:nvSpPr>
        <p:spPr>
          <a:xfrm>
            <a:off x="5590621" y="2496432"/>
            <a:ext cx="1110507" cy="794265"/>
          </a:xfrm>
          <a:prstGeom prst="triangle">
            <a:avLst/>
          </a:prstGeom>
          <a:solidFill>
            <a:schemeClr val="accent3"/>
          </a:solidFill>
          <a:ln w="127000" cap="rnd">
            <a:solidFill>
              <a:srgbClr val="FFC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ea typeface="Microsoft YaHei Regular" charset="-122"/>
            </a:endParaRPr>
          </a:p>
        </p:txBody>
      </p:sp>
      <p:sp>
        <p:nvSpPr>
          <p:cNvPr id="7" name="梯形 6"/>
          <p:cNvSpPr/>
          <p:nvPr/>
        </p:nvSpPr>
        <p:spPr>
          <a:xfrm>
            <a:off x="5068079" y="3522514"/>
            <a:ext cx="2155594" cy="626844"/>
          </a:xfrm>
          <a:prstGeom prst="trapezoid">
            <a:avLst>
              <a:gd name="adj" fmla="val 69445"/>
            </a:avLst>
          </a:prstGeom>
          <a:solidFill>
            <a:schemeClr val="accent2"/>
          </a:solidFill>
          <a:ln w="1270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chemeClr val="bg1"/>
                </a:solidFill>
                <a:latin typeface="Microsoft YaHei Regular" charset="-122"/>
                <a:ea typeface="Microsoft YaHei Regular" charset="-122"/>
                <a:cs typeface="Microsoft YaHei Regular" charset="-122"/>
              </a:rPr>
              <a:t>标题</a:t>
            </a:r>
          </a:p>
        </p:txBody>
      </p:sp>
      <p:sp>
        <p:nvSpPr>
          <p:cNvPr id="8" name="梯形 7"/>
          <p:cNvSpPr/>
          <p:nvPr/>
        </p:nvSpPr>
        <p:spPr>
          <a:xfrm>
            <a:off x="4530748" y="4381175"/>
            <a:ext cx="3230254" cy="626844"/>
          </a:xfrm>
          <a:prstGeom prst="trapezoid">
            <a:avLst>
              <a:gd name="adj" fmla="val 69445"/>
            </a:avLst>
          </a:prstGeom>
          <a:solidFill>
            <a:schemeClr val="accent1"/>
          </a:solidFill>
          <a:ln w="1270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chemeClr val="bg1"/>
                </a:solidFill>
                <a:latin typeface="Microsoft YaHei Regular" charset="-122"/>
                <a:ea typeface="Microsoft YaHei Regular" charset="-122"/>
                <a:cs typeface="Microsoft YaHei Regular" charset="-122"/>
              </a:rPr>
              <a:t>标题</a:t>
            </a:r>
          </a:p>
        </p:txBody>
      </p:sp>
      <p:sp>
        <p:nvSpPr>
          <p:cNvPr id="14" name="梯形 13"/>
          <p:cNvSpPr/>
          <p:nvPr/>
        </p:nvSpPr>
        <p:spPr>
          <a:xfrm>
            <a:off x="3983995" y="5260619"/>
            <a:ext cx="4323760" cy="626844"/>
          </a:xfrm>
          <a:prstGeom prst="trapezoid">
            <a:avLst>
              <a:gd name="adj" fmla="val 69445"/>
            </a:avLst>
          </a:prstGeom>
          <a:solidFill>
            <a:schemeClr val="tx1">
              <a:lumMod val="75000"/>
              <a:lumOff val="25000"/>
            </a:schemeClr>
          </a:solidFill>
          <a:ln w="1270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chemeClr val="bg1"/>
                </a:solidFill>
                <a:latin typeface="Microsoft YaHei Regular" charset="-122"/>
                <a:ea typeface="Microsoft YaHei Regular" charset="-122"/>
                <a:cs typeface="Microsoft YaHei Regular" charset="-122"/>
              </a:rPr>
              <a:t>标题</a:t>
            </a:r>
          </a:p>
        </p:txBody>
      </p:sp>
      <p:sp>
        <p:nvSpPr>
          <p:cNvPr id="18" name="矩形 17"/>
          <p:cNvSpPr/>
          <p:nvPr/>
        </p:nvSpPr>
        <p:spPr>
          <a:xfrm>
            <a:off x="5402120" y="2870169"/>
            <a:ext cx="1487508" cy="430887"/>
          </a:xfrm>
          <a:prstGeom prst="rect">
            <a:avLst/>
          </a:prstGeom>
        </p:spPr>
        <p:txBody>
          <a:bodyPr wrap="square">
            <a:spAutoFit/>
          </a:bodyPr>
          <a:lstStyle/>
          <a:p>
            <a:pPr algn="ctr"/>
            <a:r>
              <a:rPr lang="zh-CN" altLang="en-US" sz="2200" dirty="0">
                <a:solidFill>
                  <a:schemeClr val="bg1"/>
                </a:solidFill>
                <a:latin typeface="Microsoft YaHei Regular" charset="-122"/>
                <a:ea typeface="Microsoft YaHei Regular" charset="-122"/>
                <a:cs typeface="Microsoft YaHei Regular" charset="-122"/>
              </a:rPr>
              <a:t>标题</a:t>
            </a:r>
          </a:p>
        </p:txBody>
      </p:sp>
      <p:grpSp>
        <p:nvGrpSpPr>
          <p:cNvPr id="22" name="组 21"/>
          <p:cNvGrpSpPr/>
          <p:nvPr/>
        </p:nvGrpSpPr>
        <p:grpSpPr>
          <a:xfrm>
            <a:off x="2936074" y="2510405"/>
            <a:ext cx="719528" cy="719528"/>
            <a:chOff x="8490822" y="4206137"/>
            <a:chExt cx="719528" cy="719528"/>
          </a:xfrm>
        </p:grpSpPr>
        <p:sp>
          <p:nvSpPr>
            <p:cNvPr id="23" name="椭圆 22"/>
            <p:cNvSpPr/>
            <p:nvPr/>
          </p:nvSpPr>
          <p:spPr>
            <a:xfrm>
              <a:off x="8490822" y="4206137"/>
              <a:ext cx="719528" cy="7195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4" name="rocket-pointing-to-upper-left-direction_43030">
              <a:extLst>
                <a:ext uri="{FF2B5EF4-FFF2-40B4-BE49-F238E27FC236}">
                  <a16:creationId xmlns:a16="http://schemas.microsoft.com/office/drawing/2014/main" id="{54405246-CCE2-4201-BBB1-D3F3EB6E740D}"/>
                </a:ext>
              </a:extLst>
            </p:cNvPr>
            <p:cNvSpPr/>
            <p:nvPr/>
          </p:nvSpPr>
          <p:spPr>
            <a:xfrm>
              <a:off x="8669611" y="4391562"/>
              <a:ext cx="391930" cy="378658"/>
            </a:xfrm>
            <a:custGeom>
              <a:avLst/>
              <a:gdLst>
                <a:gd name="connsiteX0" fmla="*/ 434389 w 606659"/>
                <a:gd name="connsiteY0" fmla="*/ 479749 h 586116"/>
                <a:gd name="connsiteX1" fmla="*/ 439004 w 606659"/>
                <a:gd name="connsiteY1" fmla="*/ 480998 h 586116"/>
                <a:gd name="connsiteX2" fmla="*/ 538796 w 606659"/>
                <a:gd name="connsiteY2" fmla="*/ 577604 h 586116"/>
                <a:gd name="connsiteX3" fmla="*/ 539969 w 606659"/>
                <a:gd name="connsiteY3" fmla="*/ 582992 h 586116"/>
                <a:gd name="connsiteX4" fmla="*/ 535355 w 606659"/>
                <a:gd name="connsiteY4" fmla="*/ 586116 h 586116"/>
                <a:gd name="connsiteX5" fmla="*/ 483816 w 606659"/>
                <a:gd name="connsiteY5" fmla="*/ 586116 h 586116"/>
                <a:gd name="connsiteX6" fmla="*/ 480375 w 606659"/>
                <a:gd name="connsiteY6" fmla="*/ 584711 h 586116"/>
                <a:gd name="connsiteX7" fmla="*/ 419217 w 606659"/>
                <a:gd name="connsiteY7" fmla="*/ 526372 h 586116"/>
                <a:gd name="connsiteX8" fmla="*/ 417888 w 606659"/>
                <a:gd name="connsiteY8" fmla="*/ 521218 h 586116"/>
                <a:gd name="connsiteX9" fmla="*/ 430792 w 606659"/>
                <a:gd name="connsiteY9" fmla="*/ 482951 h 586116"/>
                <a:gd name="connsiteX10" fmla="*/ 434389 w 606659"/>
                <a:gd name="connsiteY10" fmla="*/ 479749 h 586116"/>
                <a:gd name="connsiteX11" fmla="*/ 503568 w 606659"/>
                <a:gd name="connsiteY11" fmla="*/ 446679 h 586116"/>
                <a:gd name="connsiteX12" fmla="*/ 503724 w 606659"/>
                <a:gd name="connsiteY12" fmla="*/ 446679 h 586116"/>
                <a:gd name="connsiteX13" fmla="*/ 507322 w 606659"/>
                <a:gd name="connsiteY13" fmla="*/ 449726 h 586116"/>
                <a:gd name="connsiteX14" fmla="*/ 605251 w 606659"/>
                <a:gd name="connsiteY14" fmla="*/ 553151 h 586116"/>
                <a:gd name="connsiteX15" fmla="*/ 606659 w 606659"/>
                <a:gd name="connsiteY15" fmla="*/ 557291 h 586116"/>
                <a:gd name="connsiteX16" fmla="*/ 606659 w 606659"/>
                <a:gd name="connsiteY16" fmla="*/ 581195 h 586116"/>
                <a:gd name="connsiteX17" fmla="*/ 601653 w 606659"/>
                <a:gd name="connsiteY17" fmla="*/ 586116 h 586116"/>
                <a:gd name="connsiteX18" fmla="*/ 596725 w 606659"/>
                <a:gd name="connsiteY18" fmla="*/ 586116 h 586116"/>
                <a:gd name="connsiteX19" fmla="*/ 580378 w 606659"/>
                <a:gd name="connsiteY19" fmla="*/ 586116 h 586116"/>
                <a:gd name="connsiteX20" fmla="*/ 576780 w 606659"/>
                <a:gd name="connsiteY20" fmla="*/ 584632 h 586116"/>
                <a:gd name="connsiteX21" fmla="*/ 477990 w 606659"/>
                <a:gd name="connsiteY21" fmla="*/ 483784 h 586116"/>
                <a:gd name="connsiteX22" fmla="*/ 477756 w 606659"/>
                <a:gd name="connsiteY22" fmla="*/ 477066 h 586116"/>
                <a:gd name="connsiteX23" fmla="*/ 499970 w 606659"/>
                <a:gd name="connsiteY23" fmla="*/ 449960 h 586116"/>
                <a:gd name="connsiteX24" fmla="*/ 503568 w 606659"/>
                <a:gd name="connsiteY24" fmla="*/ 446679 h 586116"/>
                <a:gd name="connsiteX25" fmla="*/ 527631 w 606659"/>
                <a:gd name="connsiteY25" fmla="*/ 391969 h 586116"/>
                <a:gd name="connsiteX26" fmla="*/ 533734 w 606659"/>
                <a:gd name="connsiteY26" fmla="*/ 392594 h 586116"/>
                <a:gd name="connsiteX27" fmla="*/ 605172 w 606659"/>
                <a:gd name="connsiteY27" fmla="*/ 461996 h 586116"/>
                <a:gd name="connsiteX28" fmla="*/ 606659 w 606659"/>
                <a:gd name="connsiteY28" fmla="*/ 465588 h 586116"/>
                <a:gd name="connsiteX29" fmla="*/ 606659 w 606659"/>
                <a:gd name="connsiteY29" fmla="*/ 514224 h 586116"/>
                <a:gd name="connsiteX30" fmla="*/ 603607 w 606659"/>
                <a:gd name="connsiteY30" fmla="*/ 518830 h 586116"/>
                <a:gd name="connsiteX31" fmla="*/ 601730 w 606659"/>
                <a:gd name="connsiteY31" fmla="*/ 519220 h 586116"/>
                <a:gd name="connsiteX32" fmla="*/ 598209 w 606659"/>
                <a:gd name="connsiteY32" fmla="*/ 517737 h 586116"/>
                <a:gd name="connsiteX33" fmla="*/ 497507 w 606659"/>
                <a:gd name="connsiteY33" fmla="*/ 418122 h 586116"/>
                <a:gd name="connsiteX34" fmla="*/ 496098 w 606659"/>
                <a:gd name="connsiteY34" fmla="*/ 414063 h 586116"/>
                <a:gd name="connsiteX35" fmla="*/ 498368 w 606659"/>
                <a:gd name="connsiteY35" fmla="*/ 410393 h 586116"/>
                <a:gd name="connsiteX36" fmla="*/ 225660 w 606659"/>
                <a:gd name="connsiteY36" fmla="*/ 165191 h 586116"/>
                <a:gd name="connsiteX37" fmla="*/ 168956 w 606659"/>
                <a:gd name="connsiteY37" fmla="*/ 221817 h 586116"/>
                <a:gd name="connsiteX38" fmla="*/ 225660 w 606659"/>
                <a:gd name="connsiteY38" fmla="*/ 278443 h 586116"/>
                <a:gd name="connsiteX39" fmla="*/ 282363 w 606659"/>
                <a:gd name="connsiteY39" fmla="*/ 221817 h 586116"/>
                <a:gd name="connsiteX40" fmla="*/ 225660 w 606659"/>
                <a:gd name="connsiteY40" fmla="*/ 165191 h 586116"/>
                <a:gd name="connsiteX41" fmla="*/ 31225 w 606659"/>
                <a:gd name="connsiteY41" fmla="*/ 0 h 586116"/>
                <a:gd name="connsiteX42" fmla="*/ 314196 w 606659"/>
                <a:gd name="connsiteY42" fmla="*/ 133871 h 586116"/>
                <a:gd name="connsiteX43" fmla="*/ 374966 w 606659"/>
                <a:gd name="connsiteY43" fmla="*/ 194871 h 586116"/>
                <a:gd name="connsiteX44" fmla="*/ 468351 w 606659"/>
                <a:gd name="connsiteY44" fmla="*/ 211586 h 586116"/>
                <a:gd name="connsiteX45" fmla="*/ 471401 w 606659"/>
                <a:gd name="connsiteY45" fmla="*/ 213226 h 586116"/>
                <a:gd name="connsiteX46" fmla="*/ 542261 w 606659"/>
                <a:gd name="connsiteY46" fmla="*/ 287582 h 586116"/>
                <a:gd name="connsiteX47" fmla="*/ 543669 w 606659"/>
                <a:gd name="connsiteY47" fmla="*/ 292737 h 586116"/>
                <a:gd name="connsiteX48" fmla="*/ 540149 w 606659"/>
                <a:gd name="connsiteY48" fmla="*/ 296720 h 586116"/>
                <a:gd name="connsiteX49" fmla="*/ 448641 w 606659"/>
                <a:gd name="connsiteY49" fmla="*/ 330149 h 586116"/>
                <a:gd name="connsiteX50" fmla="*/ 445904 w 606659"/>
                <a:gd name="connsiteY50" fmla="*/ 390446 h 586116"/>
                <a:gd name="connsiteX51" fmla="*/ 481490 w 606659"/>
                <a:gd name="connsiteY51" fmla="*/ 423094 h 586116"/>
                <a:gd name="connsiteX52" fmla="*/ 483367 w 606659"/>
                <a:gd name="connsiteY52" fmla="*/ 426999 h 586116"/>
                <a:gd name="connsiteX53" fmla="*/ 481803 w 606659"/>
                <a:gd name="connsiteY53" fmla="*/ 431061 h 586116"/>
                <a:gd name="connsiteX54" fmla="*/ 455055 w 606659"/>
                <a:gd name="connsiteY54" fmla="*/ 459178 h 586116"/>
                <a:gd name="connsiteX55" fmla="*/ 447468 w 606659"/>
                <a:gd name="connsiteY55" fmla="*/ 459647 h 586116"/>
                <a:gd name="connsiteX56" fmla="*/ 411491 w 606659"/>
                <a:gd name="connsiteY56" fmla="*/ 430123 h 586116"/>
                <a:gd name="connsiteX57" fmla="*/ 359871 w 606659"/>
                <a:gd name="connsiteY57" fmla="*/ 443714 h 586116"/>
                <a:gd name="connsiteX58" fmla="*/ 332732 w 606659"/>
                <a:gd name="connsiteY58" fmla="*/ 536893 h 586116"/>
                <a:gd name="connsiteX59" fmla="*/ 328978 w 606659"/>
                <a:gd name="connsiteY59" fmla="*/ 540720 h 586116"/>
                <a:gd name="connsiteX60" fmla="*/ 327335 w 606659"/>
                <a:gd name="connsiteY60" fmla="*/ 540954 h 586116"/>
                <a:gd name="connsiteX61" fmla="*/ 323737 w 606659"/>
                <a:gd name="connsiteY61" fmla="*/ 539626 h 586116"/>
                <a:gd name="connsiteX62" fmla="*/ 244665 w 606659"/>
                <a:gd name="connsiteY62" fmla="*/ 474018 h 586116"/>
                <a:gd name="connsiteX63" fmla="*/ 242866 w 606659"/>
                <a:gd name="connsiteY63" fmla="*/ 471207 h 586116"/>
                <a:gd name="connsiteX64" fmla="*/ 217135 w 606659"/>
                <a:gd name="connsiteY64" fmla="*/ 378886 h 586116"/>
                <a:gd name="connsiteX65" fmla="*/ 158945 w 606659"/>
                <a:gd name="connsiteY65" fmla="*/ 330149 h 586116"/>
                <a:gd name="connsiteX66" fmla="*/ 1270 w 606659"/>
                <a:gd name="connsiteY66" fmla="*/ 6561 h 586116"/>
                <a:gd name="connsiteX67" fmla="*/ 5572 w 606659"/>
                <a:gd name="connsiteY67" fmla="*/ 2030 h 586116"/>
                <a:gd name="connsiteX68" fmla="*/ 31225 w 606659"/>
                <a:gd name="connsiteY68" fmla="*/ 0 h 58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6659" h="586116">
                  <a:moveTo>
                    <a:pt x="434389" y="479749"/>
                  </a:moveTo>
                  <a:cubicBezTo>
                    <a:pt x="436032" y="479280"/>
                    <a:pt x="437752" y="479749"/>
                    <a:pt x="439004" y="480998"/>
                  </a:cubicBezTo>
                  <a:lnTo>
                    <a:pt x="538796" y="577604"/>
                  </a:lnTo>
                  <a:cubicBezTo>
                    <a:pt x="540282" y="579009"/>
                    <a:pt x="540751" y="581118"/>
                    <a:pt x="539969" y="582992"/>
                  </a:cubicBezTo>
                  <a:cubicBezTo>
                    <a:pt x="539187" y="584867"/>
                    <a:pt x="537388" y="586116"/>
                    <a:pt x="535355" y="586116"/>
                  </a:cubicBezTo>
                  <a:lnTo>
                    <a:pt x="483816" y="586116"/>
                  </a:lnTo>
                  <a:cubicBezTo>
                    <a:pt x="482487" y="586116"/>
                    <a:pt x="481314" y="585648"/>
                    <a:pt x="480375" y="584711"/>
                  </a:cubicBezTo>
                  <a:lnTo>
                    <a:pt x="419217" y="526372"/>
                  </a:lnTo>
                  <a:cubicBezTo>
                    <a:pt x="417809" y="525045"/>
                    <a:pt x="417262" y="523014"/>
                    <a:pt x="417888" y="521218"/>
                  </a:cubicBezTo>
                  <a:lnTo>
                    <a:pt x="430792" y="482951"/>
                  </a:lnTo>
                  <a:cubicBezTo>
                    <a:pt x="431339" y="481311"/>
                    <a:pt x="432669" y="480139"/>
                    <a:pt x="434389" y="479749"/>
                  </a:cubicBezTo>
                  <a:close/>
                  <a:moveTo>
                    <a:pt x="503568" y="446679"/>
                  </a:moveTo>
                  <a:lnTo>
                    <a:pt x="503724" y="446679"/>
                  </a:lnTo>
                  <a:cubicBezTo>
                    <a:pt x="505054" y="446679"/>
                    <a:pt x="506383" y="448788"/>
                    <a:pt x="507322" y="449726"/>
                  </a:cubicBezTo>
                  <a:lnTo>
                    <a:pt x="605251" y="553151"/>
                  </a:lnTo>
                  <a:cubicBezTo>
                    <a:pt x="606190" y="554089"/>
                    <a:pt x="606659" y="556042"/>
                    <a:pt x="606659" y="557291"/>
                  </a:cubicBezTo>
                  <a:lnTo>
                    <a:pt x="606659" y="581195"/>
                  </a:lnTo>
                  <a:cubicBezTo>
                    <a:pt x="606659" y="583929"/>
                    <a:pt x="604469" y="586116"/>
                    <a:pt x="601653" y="586116"/>
                  </a:cubicBezTo>
                  <a:lnTo>
                    <a:pt x="596725" y="586116"/>
                  </a:lnTo>
                  <a:lnTo>
                    <a:pt x="580378" y="586116"/>
                  </a:lnTo>
                  <a:cubicBezTo>
                    <a:pt x="579048" y="586116"/>
                    <a:pt x="577718" y="585569"/>
                    <a:pt x="576780" y="584632"/>
                  </a:cubicBezTo>
                  <a:lnTo>
                    <a:pt x="477990" y="483784"/>
                  </a:lnTo>
                  <a:cubicBezTo>
                    <a:pt x="476191" y="481988"/>
                    <a:pt x="476113" y="479019"/>
                    <a:pt x="477756" y="477066"/>
                  </a:cubicBezTo>
                  <a:lnTo>
                    <a:pt x="499970" y="449960"/>
                  </a:lnTo>
                  <a:cubicBezTo>
                    <a:pt x="500830" y="448866"/>
                    <a:pt x="502160" y="446679"/>
                    <a:pt x="503568" y="446679"/>
                  </a:cubicBezTo>
                  <a:close/>
                  <a:moveTo>
                    <a:pt x="527631" y="391969"/>
                  </a:moveTo>
                  <a:cubicBezTo>
                    <a:pt x="529509" y="390720"/>
                    <a:pt x="532091" y="390954"/>
                    <a:pt x="533734" y="392594"/>
                  </a:cubicBezTo>
                  <a:lnTo>
                    <a:pt x="605172" y="461996"/>
                  </a:lnTo>
                  <a:cubicBezTo>
                    <a:pt x="606111" y="462933"/>
                    <a:pt x="606659" y="464260"/>
                    <a:pt x="606659" y="465588"/>
                  </a:cubicBezTo>
                  <a:lnTo>
                    <a:pt x="606659" y="514224"/>
                  </a:lnTo>
                  <a:cubicBezTo>
                    <a:pt x="606659" y="516254"/>
                    <a:pt x="605485" y="518049"/>
                    <a:pt x="603607" y="518830"/>
                  </a:cubicBezTo>
                  <a:cubicBezTo>
                    <a:pt x="602981" y="519064"/>
                    <a:pt x="602356" y="519220"/>
                    <a:pt x="601730" y="519220"/>
                  </a:cubicBezTo>
                  <a:cubicBezTo>
                    <a:pt x="600399" y="519220"/>
                    <a:pt x="599147" y="518674"/>
                    <a:pt x="598209" y="517737"/>
                  </a:cubicBezTo>
                  <a:lnTo>
                    <a:pt x="497507" y="418122"/>
                  </a:lnTo>
                  <a:cubicBezTo>
                    <a:pt x="496411" y="417107"/>
                    <a:pt x="495942" y="415546"/>
                    <a:pt x="496098" y="414063"/>
                  </a:cubicBezTo>
                  <a:cubicBezTo>
                    <a:pt x="496255" y="412579"/>
                    <a:pt x="497037" y="411252"/>
                    <a:pt x="498368" y="410393"/>
                  </a:cubicBezTo>
                  <a:close/>
                  <a:moveTo>
                    <a:pt x="225660" y="165191"/>
                  </a:moveTo>
                  <a:cubicBezTo>
                    <a:pt x="194297" y="165191"/>
                    <a:pt x="168956" y="190576"/>
                    <a:pt x="168956" y="221817"/>
                  </a:cubicBezTo>
                  <a:cubicBezTo>
                    <a:pt x="168956" y="253059"/>
                    <a:pt x="194297" y="278443"/>
                    <a:pt x="225660" y="278443"/>
                  </a:cubicBezTo>
                  <a:cubicBezTo>
                    <a:pt x="256944" y="278443"/>
                    <a:pt x="282363" y="253059"/>
                    <a:pt x="282363" y="221817"/>
                  </a:cubicBezTo>
                  <a:cubicBezTo>
                    <a:pt x="282363" y="190576"/>
                    <a:pt x="256944" y="165191"/>
                    <a:pt x="225660" y="165191"/>
                  </a:cubicBezTo>
                  <a:close/>
                  <a:moveTo>
                    <a:pt x="31225" y="0"/>
                  </a:moveTo>
                  <a:cubicBezTo>
                    <a:pt x="80577" y="0"/>
                    <a:pt x="183113" y="17339"/>
                    <a:pt x="314196" y="133871"/>
                  </a:cubicBezTo>
                  <a:cubicBezTo>
                    <a:pt x="336955" y="154101"/>
                    <a:pt x="357368" y="174642"/>
                    <a:pt x="374966" y="194871"/>
                  </a:cubicBezTo>
                  <a:lnTo>
                    <a:pt x="468351" y="211586"/>
                  </a:lnTo>
                  <a:cubicBezTo>
                    <a:pt x="469524" y="211820"/>
                    <a:pt x="470541" y="212367"/>
                    <a:pt x="471401" y="213226"/>
                  </a:cubicBezTo>
                  <a:lnTo>
                    <a:pt x="542261" y="287582"/>
                  </a:lnTo>
                  <a:cubicBezTo>
                    <a:pt x="543590" y="288988"/>
                    <a:pt x="544138" y="290940"/>
                    <a:pt x="543669" y="292737"/>
                  </a:cubicBezTo>
                  <a:cubicBezTo>
                    <a:pt x="543278" y="294611"/>
                    <a:pt x="541948" y="296095"/>
                    <a:pt x="540149" y="296720"/>
                  </a:cubicBezTo>
                  <a:lnTo>
                    <a:pt x="448641" y="330149"/>
                  </a:lnTo>
                  <a:cubicBezTo>
                    <a:pt x="454429" y="361547"/>
                    <a:pt x="448954" y="382167"/>
                    <a:pt x="445904" y="390446"/>
                  </a:cubicBezTo>
                  <a:lnTo>
                    <a:pt x="481490" y="423094"/>
                  </a:lnTo>
                  <a:cubicBezTo>
                    <a:pt x="482664" y="424109"/>
                    <a:pt x="483289" y="425515"/>
                    <a:pt x="483367" y="426999"/>
                  </a:cubicBezTo>
                  <a:cubicBezTo>
                    <a:pt x="483367" y="428561"/>
                    <a:pt x="482820" y="430045"/>
                    <a:pt x="481803" y="431061"/>
                  </a:cubicBezTo>
                  <a:lnTo>
                    <a:pt x="455055" y="459178"/>
                  </a:lnTo>
                  <a:cubicBezTo>
                    <a:pt x="453021" y="461287"/>
                    <a:pt x="449736" y="461522"/>
                    <a:pt x="447468" y="459647"/>
                  </a:cubicBezTo>
                  <a:lnTo>
                    <a:pt x="411491" y="430123"/>
                  </a:lnTo>
                  <a:cubicBezTo>
                    <a:pt x="397100" y="439965"/>
                    <a:pt x="379659" y="444495"/>
                    <a:pt x="359871" y="443714"/>
                  </a:cubicBezTo>
                  <a:lnTo>
                    <a:pt x="332732" y="536893"/>
                  </a:lnTo>
                  <a:cubicBezTo>
                    <a:pt x="332184" y="538689"/>
                    <a:pt x="330776" y="540095"/>
                    <a:pt x="328978" y="540720"/>
                  </a:cubicBezTo>
                  <a:cubicBezTo>
                    <a:pt x="328430" y="540876"/>
                    <a:pt x="327883" y="540954"/>
                    <a:pt x="327335" y="540954"/>
                  </a:cubicBezTo>
                  <a:cubicBezTo>
                    <a:pt x="326005" y="540954"/>
                    <a:pt x="324754" y="540486"/>
                    <a:pt x="323737" y="539626"/>
                  </a:cubicBezTo>
                  <a:lnTo>
                    <a:pt x="244665" y="474018"/>
                  </a:lnTo>
                  <a:cubicBezTo>
                    <a:pt x="243805" y="473237"/>
                    <a:pt x="243101" y="472300"/>
                    <a:pt x="242866" y="471207"/>
                  </a:cubicBezTo>
                  <a:lnTo>
                    <a:pt x="217135" y="378886"/>
                  </a:lnTo>
                  <a:cubicBezTo>
                    <a:pt x="183269" y="353737"/>
                    <a:pt x="159180" y="330383"/>
                    <a:pt x="158945" y="330149"/>
                  </a:cubicBezTo>
                  <a:cubicBezTo>
                    <a:pt x="-21020" y="150430"/>
                    <a:pt x="254" y="12340"/>
                    <a:pt x="1270" y="6561"/>
                  </a:cubicBezTo>
                  <a:cubicBezTo>
                    <a:pt x="1661" y="4296"/>
                    <a:pt x="3382" y="2499"/>
                    <a:pt x="5572" y="2030"/>
                  </a:cubicBezTo>
                  <a:cubicBezTo>
                    <a:pt x="5963" y="1952"/>
                    <a:pt x="14957" y="0"/>
                    <a:pt x="312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ea typeface="Microsoft YaHei Regular" charset="-122"/>
              </a:endParaRPr>
            </a:p>
          </p:txBody>
        </p:sp>
      </p:grpSp>
      <p:grpSp>
        <p:nvGrpSpPr>
          <p:cNvPr id="25" name="组 24"/>
          <p:cNvGrpSpPr/>
          <p:nvPr/>
        </p:nvGrpSpPr>
        <p:grpSpPr>
          <a:xfrm>
            <a:off x="2928892" y="4704120"/>
            <a:ext cx="704538" cy="719528"/>
            <a:chOff x="8493825" y="3174743"/>
            <a:chExt cx="719528" cy="719528"/>
          </a:xfrm>
        </p:grpSpPr>
        <p:sp>
          <p:nvSpPr>
            <p:cNvPr id="26" name="椭圆 25"/>
            <p:cNvSpPr/>
            <p:nvPr/>
          </p:nvSpPr>
          <p:spPr>
            <a:xfrm>
              <a:off x="8493825" y="3174743"/>
              <a:ext cx="719528" cy="71952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7" name="ship_166886">
              <a:extLst>
                <a:ext uri="{FF2B5EF4-FFF2-40B4-BE49-F238E27FC236}">
                  <a16:creationId xmlns:a16="http://schemas.microsoft.com/office/drawing/2014/main" id="{54405246-CCE2-4201-BBB1-D3F3EB6E740D}"/>
                </a:ext>
              </a:extLst>
            </p:cNvPr>
            <p:cNvSpPr/>
            <p:nvPr/>
          </p:nvSpPr>
          <p:spPr>
            <a:xfrm>
              <a:off x="8654621" y="3307137"/>
              <a:ext cx="427916" cy="424760"/>
            </a:xfrm>
            <a:custGeom>
              <a:avLst/>
              <a:gdLst>
                <a:gd name="connsiteX0" fmla="*/ 540943 w 606750"/>
                <a:gd name="connsiteY0" fmla="*/ 517104 h 602276"/>
                <a:gd name="connsiteX1" fmla="*/ 599066 w 606750"/>
                <a:gd name="connsiteY1" fmla="*/ 541200 h 602276"/>
                <a:gd name="connsiteX2" fmla="*/ 599066 w 606750"/>
                <a:gd name="connsiteY2" fmla="*/ 578279 h 602276"/>
                <a:gd name="connsiteX3" fmla="*/ 561927 w 606750"/>
                <a:gd name="connsiteY3" fmla="*/ 578279 h 602276"/>
                <a:gd name="connsiteX4" fmla="*/ 540943 w 606750"/>
                <a:gd name="connsiteY4" fmla="*/ 569624 h 602276"/>
                <a:gd name="connsiteX5" fmla="*/ 519861 w 606750"/>
                <a:gd name="connsiteY5" fmla="*/ 578279 h 602276"/>
                <a:gd name="connsiteX6" fmla="*/ 461737 w 606750"/>
                <a:gd name="connsiteY6" fmla="*/ 602276 h 602276"/>
                <a:gd name="connsiteX7" fmla="*/ 403614 w 606750"/>
                <a:gd name="connsiteY7" fmla="*/ 578279 h 602276"/>
                <a:gd name="connsiteX8" fmla="*/ 382532 w 606750"/>
                <a:gd name="connsiteY8" fmla="*/ 569624 h 602276"/>
                <a:gd name="connsiteX9" fmla="*/ 361548 w 606750"/>
                <a:gd name="connsiteY9" fmla="*/ 578279 h 602276"/>
                <a:gd name="connsiteX10" fmla="*/ 303425 w 606750"/>
                <a:gd name="connsiteY10" fmla="*/ 602276 h 602276"/>
                <a:gd name="connsiteX11" fmla="*/ 245203 w 606750"/>
                <a:gd name="connsiteY11" fmla="*/ 578279 h 602276"/>
                <a:gd name="connsiteX12" fmla="*/ 224219 w 606750"/>
                <a:gd name="connsiteY12" fmla="*/ 569624 h 602276"/>
                <a:gd name="connsiteX13" fmla="*/ 203236 w 606750"/>
                <a:gd name="connsiteY13" fmla="*/ 578279 h 602276"/>
                <a:gd name="connsiteX14" fmla="*/ 145014 w 606750"/>
                <a:gd name="connsiteY14" fmla="*/ 602276 h 602276"/>
                <a:gd name="connsiteX15" fmla="*/ 86890 w 606750"/>
                <a:gd name="connsiteY15" fmla="*/ 578279 h 602276"/>
                <a:gd name="connsiteX16" fmla="*/ 65907 w 606750"/>
                <a:gd name="connsiteY16" fmla="*/ 569624 h 602276"/>
                <a:gd name="connsiteX17" fmla="*/ 44824 w 606750"/>
                <a:gd name="connsiteY17" fmla="*/ 578279 h 602276"/>
                <a:gd name="connsiteX18" fmla="*/ 7684 w 606750"/>
                <a:gd name="connsiteY18" fmla="*/ 578279 h 602276"/>
                <a:gd name="connsiteX19" fmla="*/ 7684 w 606750"/>
                <a:gd name="connsiteY19" fmla="*/ 541200 h 602276"/>
                <a:gd name="connsiteX20" fmla="*/ 65907 w 606750"/>
                <a:gd name="connsiteY20" fmla="*/ 517203 h 602276"/>
                <a:gd name="connsiteX21" fmla="*/ 124030 w 606750"/>
                <a:gd name="connsiteY21" fmla="*/ 541200 h 602276"/>
                <a:gd name="connsiteX22" fmla="*/ 145014 w 606750"/>
                <a:gd name="connsiteY22" fmla="*/ 549855 h 602276"/>
                <a:gd name="connsiteX23" fmla="*/ 165997 w 606750"/>
                <a:gd name="connsiteY23" fmla="*/ 541200 h 602276"/>
                <a:gd name="connsiteX24" fmla="*/ 224219 w 606750"/>
                <a:gd name="connsiteY24" fmla="*/ 517203 h 602276"/>
                <a:gd name="connsiteX25" fmla="*/ 282343 w 606750"/>
                <a:gd name="connsiteY25" fmla="*/ 541200 h 602276"/>
                <a:gd name="connsiteX26" fmla="*/ 303425 w 606750"/>
                <a:gd name="connsiteY26" fmla="*/ 549855 h 602276"/>
                <a:gd name="connsiteX27" fmla="*/ 324408 w 606750"/>
                <a:gd name="connsiteY27" fmla="*/ 541200 h 602276"/>
                <a:gd name="connsiteX28" fmla="*/ 382532 w 606750"/>
                <a:gd name="connsiteY28" fmla="*/ 517203 h 602276"/>
                <a:gd name="connsiteX29" fmla="*/ 440754 w 606750"/>
                <a:gd name="connsiteY29" fmla="*/ 541200 h 602276"/>
                <a:gd name="connsiteX30" fmla="*/ 461737 w 606750"/>
                <a:gd name="connsiteY30" fmla="*/ 549855 h 602276"/>
                <a:gd name="connsiteX31" fmla="*/ 482721 w 606750"/>
                <a:gd name="connsiteY31" fmla="*/ 541200 h 602276"/>
                <a:gd name="connsiteX32" fmla="*/ 540943 w 606750"/>
                <a:gd name="connsiteY32" fmla="*/ 517104 h 602276"/>
                <a:gd name="connsiteX33" fmla="*/ 303193 w 606750"/>
                <a:gd name="connsiteY33" fmla="*/ 300609 h 602276"/>
                <a:gd name="connsiteX34" fmla="*/ 515602 w 606750"/>
                <a:gd name="connsiteY34" fmla="*/ 347814 h 602276"/>
                <a:gd name="connsiteX35" fmla="*/ 528213 w 606750"/>
                <a:gd name="connsiteY35" fmla="*/ 357255 h 602276"/>
                <a:gd name="connsiteX36" fmla="*/ 529395 w 606750"/>
                <a:gd name="connsiteY36" fmla="*/ 372892 h 602276"/>
                <a:gd name="connsiteX37" fmla="*/ 493041 w 606750"/>
                <a:gd name="connsiteY37" fmla="*/ 473302 h 602276"/>
                <a:gd name="connsiteX38" fmla="*/ 461712 w 606750"/>
                <a:gd name="connsiteY38" fmla="*/ 490218 h 602276"/>
                <a:gd name="connsiteX39" fmla="*/ 382502 w 606750"/>
                <a:gd name="connsiteY39" fmla="*/ 464648 h 602276"/>
                <a:gd name="connsiteX40" fmla="*/ 303390 w 606750"/>
                <a:gd name="connsiteY40" fmla="*/ 490218 h 602276"/>
                <a:gd name="connsiteX41" fmla="*/ 224180 w 606750"/>
                <a:gd name="connsiteY41" fmla="*/ 464648 h 602276"/>
                <a:gd name="connsiteX42" fmla="*/ 144969 w 606750"/>
                <a:gd name="connsiteY42" fmla="*/ 490218 h 602276"/>
                <a:gd name="connsiteX43" fmla="*/ 113640 w 606750"/>
                <a:gd name="connsiteY43" fmla="*/ 473401 h 602276"/>
                <a:gd name="connsiteX44" fmla="*/ 77286 w 606750"/>
                <a:gd name="connsiteY44" fmla="*/ 372892 h 602276"/>
                <a:gd name="connsiteX45" fmla="*/ 78468 w 606750"/>
                <a:gd name="connsiteY45" fmla="*/ 357255 h 602276"/>
                <a:gd name="connsiteX46" fmla="*/ 91079 w 606750"/>
                <a:gd name="connsiteY46" fmla="*/ 347814 h 602276"/>
                <a:gd name="connsiteX47" fmla="*/ 303495 w 606750"/>
                <a:gd name="connsiteY47" fmla="*/ 0 h 602276"/>
                <a:gd name="connsiteX48" fmla="*/ 303593 w 606750"/>
                <a:gd name="connsiteY48" fmla="*/ 0 h 602276"/>
                <a:gd name="connsiteX49" fmla="*/ 329798 w 606750"/>
                <a:gd name="connsiteY49" fmla="*/ 26265 h 602276"/>
                <a:gd name="connsiteX50" fmla="*/ 329699 w 606750"/>
                <a:gd name="connsiteY50" fmla="*/ 75058 h 602276"/>
                <a:gd name="connsiteX51" fmla="*/ 357972 w 606750"/>
                <a:gd name="connsiteY51" fmla="*/ 75058 h 602276"/>
                <a:gd name="connsiteX52" fmla="*/ 376887 w 606750"/>
                <a:gd name="connsiteY52" fmla="*/ 92568 h 602276"/>
                <a:gd name="connsiteX53" fmla="*/ 383783 w 606750"/>
                <a:gd name="connsiteY53" fmla="*/ 176578 h 602276"/>
                <a:gd name="connsiteX54" fmla="*/ 425355 w 606750"/>
                <a:gd name="connsiteY54" fmla="*/ 176774 h 602276"/>
                <a:gd name="connsiteX55" fmla="*/ 444171 w 606750"/>
                <a:gd name="connsiteY55" fmla="*/ 192809 h 602276"/>
                <a:gd name="connsiteX56" fmla="*/ 458160 w 606750"/>
                <a:gd name="connsiteY56" fmla="*/ 281344 h 602276"/>
                <a:gd name="connsiteX57" fmla="*/ 308913 w 606750"/>
                <a:gd name="connsiteY57" fmla="*/ 248192 h 602276"/>
                <a:gd name="connsiteX58" fmla="*/ 297485 w 606750"/>
                <a:gd name="connsiteY58" fmla="*/ 248192 h 602276"/>
                <a:gd name="connsiteX59" fmla="*/ 148731 w 606750"/>
                <a:gd name="connsiteY59" fmla="*/ 281245 h 602276"/>
                <a:gd name="connsiteX60" fmla="*/ 163311 w 606750"/>
                <a:gd name="connsiteY60" fmla="*/ 192022 h 602276"/>
                <a:gd name="connsiteX61" fmla="*/ 182225 w 606750"/>
                <a:gd name="connsiteY61" fmla="*/ 176086 h 602276"/>
                <a:gd name="connsiteX62" fmla="*/ 223207 w 606750"/>
                <a:gd name="connsiteY62" fmla="*/ 176184 h 602276"/>
                <a:gd name="connsiteX63" fmla="*/ 230497 w 606750"/>
                <a:gd name="connsiteY63" fmla="*/ 92174 h 602276"/>
                <a:gd name="connsiteX64" fmla="*/ 249510 w 606750"/>
                <a:gd name="connsiteY64" fmla="*/ 74762 h 602276"/>
                <a:gd name="connsiteX65" fmla="*/ 277093 w 606750"/>
                <a:gd name="connsiteY65" fmla="*/ 74861 h 602276"/>
                <a:gd name="connsiteX66" fmla="*/ 277290 w 606750"/>
                <a:gd name="connsiteY66" fmla="*/ 26167 h 602276"/>
                <a:gd name="connsiteX67" fmla="*/ 303495 w 606750"/>
                <a:gd name="connsiteY67" fmla="*/ 0 h 60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6750" h="602276">
                  <a:moveTo>
                    <a:pt x="540943" y="517104"/>
                  </a:moveTo>
                  <a:cubicBezTo>
                    <a:pt x="562912" y="517104"/>
                    <a:pt x="583501" y="525661"/>
                    <a:pt x="599066" y="541200"/>
                  </a:cubicBezTo>
                  <a:cubicBezTo>
                    <a:pt x="609312" y="551429"/>
                    <a:pt x="609312" y="568050"/>
                    <a:pt x="599066" y="578279"/>
                  </a:cubicBezTo>
                  <a:cubicBezTo>
                    <a:pt x="588821" y="588507"/>
                    <a:pt x="572172" y="588507"/>
                    <a:pt x="561927" y="578279"/>
                  </a:cubicBezTo>
                  <a:cubicBezTo>
                    <a:pt x="556311" y="572673"/>
                    <a:pt x="548824" y="569624"/>
                    <a:pt x="540943" y="569624"/>
                  </a:cubicBezTo>
                  <a:cubicBezTo>
                    <a:pt x="532963" y="569624"/>
                    <a:pt x="525476" y="572673"/>
                    <a:pt x="519861" y="578279"/>
                  </a:cubicBezTo>
                  <a:cubicBezTo>
                    <a:pt x="504394" y="593818"/>
                    <a:pt x="483706" y="602276"/>
                    <a:pt x="461737" y="602276"/>
                  </a:cubicBezTo>
                  <a:cubicBezTo>
                    <a:pt x="439769" y="602276"/>
                    <a:pt x="419081" y="593818"/>
                    <a:pt x="403614" y="578279"/>
                  </a:cubicBezTo>
                  <a:cubicBezTo>
                    <a:pt x="397802" y="572476"/>
                    <a:pt x="390216" y="569624"/>
                    <a:pt x="382532" y="569624"/>
                  </a:cubicBezTo>
                  <a:cubicBezTo>
                    <a:pt x="374946" y="569624"/>
                    <a:pt x="367361" y="572476"/>
                    <a:pt x="361548" y="578279"/>
                  </a:cubicBezTo>
                  <a:cubicBezTo>
                    <a:pt x="345983" y="593818"/>
                    <a:pt x="325393" y="602276"/>
                    <a:pt x="303425" y="602276"/>
                  </a:cubicBezTo>
                  <a:cubicBezTo>
                    <a:pt x="281456" y="602276"/>
                    <a:pt x="260768" y="593818"/>
                    <a:pt x="245203" y="578279"/>
                  </a:cubicBezTo>
                  <a:cubicBezTo>
                    <a:pt x="239390" y="572476"/>
                    <a:pt x="231805" y="569624"/>
                    <a:pt x="224219" y="569624"/>
                  </a:cubicBezTo>
                  <a:cubicBezTo>
                    <a:pt x="216634" y="569624"/>
                    <a:pt x="208949" y="572476"/>
                    <a:pt x="203236" y="578279"/>
                  </a:cubicBezTo>
                  <a:cubicBezTo>
                    <a:pt x="187178" y="594310"/>
                    <a:pt x="166096" y="602276"/>
                    <a:pt x="145014" y="602276"/>
                  </a:cubicBezTo>
                  <a:cubicBezTo>
                    <a:pt x="123932" y="602276"/>
                    <a:pt x="102948" y="594310"/>
                    <a:pt x="86890" y="578279"/>
                  </a:cubicBezTo>
                  <a:cubicBezTo>
                    <a:pt x="81078" y="572476"/>
                    <a:pt x="73492" y="569624"/>
                    <a:pt x="65907" y="569624"/>
                  </a:cubicBezTo>
                  <a:cubicBezTo>
                    <a:pt x="58222" y="569624"/>
                    <a:pt x="50637" y="572476"/>
                    <a:pt x="44824" y="578279"/>
                  </a:cubicBezTo>
                  <a:cubicBezTo>
                    <a:pt x="34579" y="588507"/>
                    <a:pt x="17930" y="588507"/>
                    <a:pt x="7684" y="578279"/>
                  </a:cubicBezTo>
                  <a:cubicBezTo>
                    <a:pt x="-2561" y="568050"/>
                    <a:pt x="-2561" y="551429"/>
                    <a:pt x="7684" y="541200"/>
                  </a:cubicBezTo>
                  <a:cubicBezTo>
                    <a:pt x="23742" y="525169"/>
                    <a:pt x="44824" y="517203"/>
                    <a:pt x="65907" y="517203"/>
                  </a:cubicBezTo>
                  <a:cubicBezTo>
                    <a:pt x="86890" y="517203"/>
                    <a:pt x="107972" y="525169"/>
                    <a:pt x="124030" y="541200"/>
                  </a:cubicBezTo>
                  <a:cubicBezTo>
                    <a:pt x="129842" y="547003"/>
                    <a:pt x="137428" y="549855"/>
                    <a:pt x="145014" y="549855"/>
                  </a:cubicBezTo>
                  <a:cubicBezTo>
                    <a:pt x="152599" y="549855"/>
                    <a:pt x="160283" y="547003"/>
                    <a:pt x="165997" y="541200"/>
                  </a:cubicBezTo>
                  <a:cubicBezTo>
                    <a:pt x="182055" y="525169"/>
                    <a:pt x="203137" y="517203"/>
                    <a:pt x="224219" y="517203"/>
                  </a:cubicBezTo>
                  <a:cubicBezTo>
                    <a:pt x="245301" y="517203"/>
                    <a:pt x="266383" y="525169"/>
                    <a:pt x="282343" y="541200"/>
                  </a:cubicBezTo>
                  <a:cubicBezTo>
                    <a:pt x="287958" y="546806"/>
                    <a:pt x="295445" y="549855"/>
                    <a:pt x="303425" y="549855"/>
                  </a:cubicBezTo>
                  <a:cubicBezTo>
                    <a:pt x="311306" y="549855"/>
                    <a:pt x="318793" y="546806"/>
                    <a:pt x="324408" y="541200"/>
                  </a:cubicBezTo>
                  <a:cubicBezTo>
                    <a:pt x="340466" y="525169"/>
                    <a:pt x="361450" y="517203"/>
                    <a:pt x="382532" y="517203"/>
                  </a:cubicBezTo>
                  <a:cubicBezTo>
                    <a:pt x="403614" y="517203"/>
                    <a:pt x="424696" y="525169"/>
                    <a:pt x="440754" y="541200"/>
                  </a:cubicBezTo>
                  <a:cubicBezTo>
                    <a:pt x="446369" y="546806"/>
                    <a:pt x="453758" y="549855"/>
                    <a:pt x="461737" y="549855"/>
                  </a:cubicBezTo>
                  <a:cubicBezTo>
                    <a:pt x="469717" y="549855"/>
                    <a:pt x="477106" y="546806"/>
                    <a:pt x="482721" y="541200"/>
                  </a:cubicBezTo>
                  <a:cubicBezTo>
                    <a:pt x="498286" y="525661"/>
                    <a:pt x="518974" y="517104"/>
                    <a:pt x="540943" y="517104"/>
                  </a:cubicBezTo>
                  <a:close/>
                  <a:moveTo>
                    <a:pt x="303193" y="300609"/>
                  </a:moveTo>
                  <a:lnTo>
                    <a:pt x="515602" y="347814"/>
                  </a:lnTo>
                  <a:cubicBezTo>
                    <a:pt x="521021" y="348994"/>
                    <a:pt x="525553" y="352437"/>
                    <a:pt x="528213" y="357255"/>
                  </a:cubicBezTo>
                  <a:cubicBezTo>
                    <a:pt x="530873" y="362074"/>
                    <a:pt x="531267" y="367778"/>
                    <a:pt x="529395" y="372892"/>
                  </a:cubicBezTo>
                  <a:lnTo>
                    <a:pt x="493041" y="473302"/>
                  </a:lnTo>
                  <a:cubicBezTo>
                    <a:pt x="482007" y="477531"/>
                    <a:pt x="471465" y="483235"/>
                    <a:pt x="461712" y="490218"/>
                  </a:cubicBezTo>
                  <a:cubicBezTo>
                    <a:pt x="438855" y="473597"/>
                    <a:pt x="411368" y="464648"/>
                    <a:pt x="382502" y="464648"/>
                  </a:cubicBezTo>
                  <a:cubicBezTo>
                    <a:pt x="353635" y="464648"/>
                    <a:pt x="326246" y="473597"/>
                    <a:pt x="303390" y="490218"/>
                  </a:cubicBezTo>
                  <a:cubicBezTo>
                    <a:pt x="280533" y="473696"/>
                    <a:pt x="253046" y="464648"/>
                    <a:pt x="224180" y="464648"/>
                  </a:cubicBezTo>
                  <a:cubicBezTo>
                    <a:pt x="195313" y="464648"/>
                    <a:pt x="167826" y="473597"/>
                    <a:pt x="144969" y="490218"/>
                  </a:cubicBezTo>
                  <a:cubicBezTo>
                    <a:pt x="135314" y="483235"/>
                    <a:pt x="124773" y="477531"/>
                    <a:pt x="113640" y="473401"/>
                  </a:cubicBezTo>
                  <a:lnTo>
                    <a:pt x="77286" y="372892"/>
                  </a:lnTo>
                  <a:cubicBezTo>
                    <a:pt x="75414" y="367680"/>
                    <a:pt x="75907" y="362074"/>
                    <a:pt x="78468" y="357255"/>
                  </a:cubicBezTo>
                  <a:cubicBezTo>
                    <a:pt x="81128" y="352437"/>
                    <a:pt x="85759" y="348994"/>
                    <a:pt x="91079" y="347814"/>
                  </a:cubicBezTo>
                  <a:close/>
                  <a:moveTo>
                    <a:pt x="303495" y="0"/>
                  </a:moveTo>
                  <a:lnTo>
                    <a:pt x="303593" y="0"/>
                  </a:lnTo>
                  <a:cubicBezTo>
                    <a:pt x="318075" y="0"/>
                    <a:pt x="329798" y="11804"/>
                    <a:pt x="329798" y="26265"/>
                  </a:cubicBezTo>
                  <a:lnTo>
                    <a:pt x="329699" y="75058"/>
                  </a:lnTo>
                  <a:lnTo>
                    <a:pt x="357972" y="75058"/>
                  </a:lnTo>
                  <a:cubicBezTo>
                    <a:pt x="367922" y="75156"/>
                    <a:pt x="376099" y="82731"/>
                    <a:pt x="376887" y="92568"/>
                  </a:cubicBezTo>
                  <a:lnTo>
                    <a:pt x="383783" y="176578"/>
                  </a:lnTo>
                  <a:lnTo>
                    <a:pt x="425355" y="176774"/>
                  </a:lnTo>
                  <a:cubicBezTo>
                    <a:pt x="434714" y="176774"/>
                    <a:pt x="442693" y="183562"/>
                    <a:pt x="444171" y="192809"/>
                  </a:cubicBezTo>
                  <a:lnTo>
                    <a:pt x="458160" y="281344"/>
                  </a:lnTo>
                  <a:lnTo>
                    <a:pt x="308913" y="248192"/>
                  </a:lnTo>
                  <a:cubicBezTo>
                    <a:pt x="305169" y="247307"/>
                    <a:pt x="301229" y="247307"/>
                    <a:pt x="297485" y="248192"/>
                  </a:cubicBezTo>
                  <a:lnTo>
                    <a:pt x="148731" y="281245"/>
                  </a:lnTo>
                  <a:lnTo>
                    <a:pt x="163311" y="192022"/>
                  </a:lnTo>
                  <a:cubicBezTo>
                    <a:pt x="164789" y="182873"/>
                    <a:pt x="172867" y="176086"/>
                    <a:pt x="182225" y="176086"/>
                  </a:cubicBezTo>
                  <a:lnTo>
                    <a:pt x="223207" y="176184"/>
                  </a:lnTo>
                  <a:lnTo>
                    <a:pt x="230497" y="92174"/>
                  </a:lnTo>
                  <a:cubicBezTo>
                    <a:pt x="231383" y="82337"/>
                    <a:pt x="239658" y="74762"/>
                    <a:pt x="249510" y="74762"/>
                  </a:cubicBezTo>
                  <a:lnTo>
                    <a:pt x="277093" y="74861"/>
                  </a:lnTo>
                  <a:lnTo>
                    <a:pt x="277290" y="26167"/>
                  </a:lnTo>
                  <a:cubicBezTo>
                    <a:pt x="277290" y="11706"/>
                    <a:pt x="289013" y="0"/>
                    <a:pt x="3034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ea typeface="Microsoft YaHei Regular" charset="-122"/>
              </a:endParaRPr>
            </a:p>
          </p:txBody>
        </p:sp>
      </p:grpSp>
      <p:grpSp>
        <p:nvGrpSpPr>
          <p:cNvPr id="28" name="组 27"/>
          <p:cNvGrpSpPr/>
          <p:nvPr/>
        </p:nvGrpSpPr>
        <p:grpSpPr>
          <a:xfrm>
            <a:off x="8572164" y="1803049"/>
            <a:ext cx="719528" cy="719528"/>
            <a:chOff x="8490822" y="4206137"/>
            <a:chExt cx="719528" cy="719528"/>
          </a:xfrm>
        </p:grpSpPr>
        <p:sp>
          <p:nvSpPr>
            <p:cNvPr id="29" name="椭圆 28"/>
            <p:cNvSpPr/>
            <p:nvPr/>
          </p:nvSpPr>
          <p:spPr>
            <a:xfrm>
              <a:off x="8490822" y="4206137"/>
              <a:ext cx="719528" cy="7195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0" name="rocket-pointing-to-upper-left-direction_43030">
              <a:extLst>
                <a:ext uri="{FF2B5EF4-FFF2-40B4-BE49-F238E27FC236}">
                  <a16:creationId xmlns:a16="http://schemas.microsoft.com/office/drawing/2014/main" id="{54405246-CCE2-4201-BBB1-D3F3EB6E740D}"/>
                </a:ext>
              </a:extLst>
            </p:cNvPr>
            <p:cNvSpPr/>
            <p:nvPr/>
          </p:nvSpPr>
          <p:spPr>
            <a:xfrm>
              <a:off x="8669611" y="4391562"/>
              <a:ext cx="391930" cy="378658"/>
            </a:xfrm>
            <a:custGeom>
              <a:avLst/>
              <a:gdLst>
                <a:gd name="connsiteX0" fmla="*/ 434389 w 606659"/>
                <a:gd name="connsiteY0" fmla="*/ 479749 h 586116"/>
                <a:gd name="connsiteX1" fmla="*/ 439004 w 606659"/>
                <a:gd name="connsiteY1" fmla="*/ 480998 h 586116"/>
                <a:gd name="connsiteX2" fmla="*/ 538796 w 606659"/>
                <a:gd name="connsiteY2" fmla="*/ 577604 h 586116"/>
                <a:gd name="connsiteX3" fmla="*/ 539969 w 606659"/>
                <a:gd name="connsiteY3" fmla="*/ 582992 h 586116"/>
                <a:gd name="connsiteX4" fmla="*/ 535355 w 606659"/>
                <a:gd name="connsiteY4" fmla="*/ 586116 h 586116"/>
                <a:gd name="connsiteX5" fmla="*/ 483816 w 606659"/>
                <a:gd name="connsiteY5" fmla="*/ 586116 h 586116"/>
                <a:gd name="connsiteX6" fmla="*/ 480375 w 606659"/>
                <a:gd name="connsiteY6" fmla="*/ 584711 h 586116"/>
                <a:gd name="connsiteX7" fmla="*/ 419217 w 606659"/>
                <a:gd name="connsiteY7" fmla="*/ 526372 h 586116"/>
                <a:gd name="connsiteX8" fmla="*/ 417888 w 606659"/>
                <a:gd name="connsiteY8" fmla="*/ 521218 h 586116"/>
                <a:gd name="connsiteX9" fmla="*/ 430792 w 606659"/>
                <a:gd name="connsiteY9" fmla="*/ 482951 h 586116"/>
                <a:gd name="connsiteX10" fmla="*/ 434389 w 606659"/>
                <a:gd name="connsiteY10" fmla="*/ 479749 h 586116"/>
                <a:gd name="connsiteX11" fmla="*/ 503568 w 606659"/>
                <a:gd name="connsiteY11" fmla="*/ 446679 h 586116"/>
                <a:gd name="connsiteX12" fmla="*/ 503724 w 606659"/>
                <a:gd name="connsiteY12" fmla="*/ 446679 h 586116"/>
                <a:gd name="connsiteX13" fmla="*/ 507322 w 606659"/>
                <a:gd name="connsiteY13" fmla="*/ 449726 h 586116"/>
                <a:gd name="connsiteX14" fmla="*/ 605251 w 606659"/>
                <a:gd name="connsiteY14" fmla="*/ 553151 h 586116"/>
                <a:gd name="connsiteX15" fmla="*/ 606659 w 606659"/>
                <a:gd name="connsiteY15" fmla="*/ 557291 h 586116"/>
                <a:gd name="connsiteX16" fmla="*/ 606659 w 606659"/>
                <a:gd name="connsiteY16" fmla="*/ 581195 h 586116"/>
                <a:gd name="connsiteX17" fmla="*/ 601653 w 606659"/>
                <a:gd name="connsiteY17" fmla="*/ 586116 h 586116"/>
                <a:gd name="connsiteX18" fmla="*/ 596725 w 606659"/>
                <a:gd name="connsiteY18" fmla="*/ 586116 h 586116"/>
                <a:gd name="connsiteX19" fmla="*/ 580378 w 606659"/>
                <a:gd name="connsiteY19" fmla="*/ 586116 h 586116"/>
                <a:gd name="connsiteX20" fmla="*/ 576780 w 606659"/>
                <a:gd name="connsiteY20" fmla="*/ 584632 h 586116"/>
                <a:gd name="connsiteX21" fmla="*/ 477990 w 606659"/>
                <a:gd name="connsiteY21" fmla="*/ 483784 h 586116"/>
                <a:gd name="connsiteX22" fmla="*/ 477756 w 606659"/>
                <a:gd name="connsiteY22" fmla="*/ 477066 h 586116"/>
                <a:gd name="connsiteX23" fmla="*/ 499970 w 606659"/>
                <a:gd name="connsiteY23" fmla="*/ 449960 h 586116"/>
                <a:gd name="connsiteX24" fmla="*/ 503568 w 606659"/>
                <a:gd name="connsiteY24" fmla="*/ 446679 h 586116"/>
                <a:gd name="connsiteX25" fmla="*/ 527631 w 606659"/>
                <a:gd name="connsiteY25" fmla="*/ 391969 h 586116"/>
                <a:gd name="connsiteX26" fmla="*/ 533734 w 606659"/>
                <a:gd name="connsiteY26" fmla="*/ 392594 h 586116"/>
                <a:gd name="connsiteX27" fmla="*/ 605172 w 606659"/>
                <a:gd name="connsiteY27" fmla="*/ 461996 h 586116"/>
                <a:gd name="connsiteX28" fmla="*/ 606659 w 606659"/>
                <a:gd name="connsiteY28" fmla="*/ 465588 h 586116"/>
                <a:gd name="connsiteX29" fmla="*/ 606659 w 606659"/>
                <a:gd name="connsiteY29" fmla="*/ 514224 h 586116"/>
                <a:gd name="connsiteX30" fmla="*/ 603607 w 606659"/>
                <a:gd name="connsiteY30" fmla="*/ 518830 h 586116"/>
                <a:gd name="connsiteX31" fmla="*/ 601730 w 606659"/>
                <a:gd name="connsiteY31" fmla="*/ 519220 h 586116"/>
                <a:gd name="connsiteX32" fmla="*/ 598209 w 606659"/>
                <a:gd name="connsiteY32" fmla="*/ 517737 h 586116"/>
                <a:gd name="connsiteX33" fmla="*/ 497507 w 606659"/>
                <a:gd name="connsiteY33" fmla="*/ 418122 h 586116"/>
                <a:gd name="connsiteX34" fmla="*/ 496098 w 606659"/>
                <a:gd name="connsiteY34" fmla="*/ 414063 h 586116"/>
                <a:gd name="connsiteX35" fmla="*/ 498368 w 606659"/>
                <a:gd name="connsiteY35" fmla="*/ 410393 h 586116"/>
                <a:gd name="connsiteX36" fmla="*/ 225660 w 606659"/>
                <a:gd name="connsiteY36" fmla="*/ 165191 h 586116"/>
                <a:gd name="connsiteX37" fmla="*/ 168956 w 606659"/>
                <a:gd name="connsiteY37" fmla="*/ 221817 h 586116"/>
                <a:gd name="connsiteX38" fmla="*/ 225660 w 606659"/>
                <a:gd name="connsiteY38" fmla="*/ 278443 h 586116"/>
                <a:gd name="connsiteX39" fmla="*/ 282363 w 606659"/>
                <a:gd name="connsiteY39" fmla="*/ 221817 h 586116"/>
                <a:gd name="connsiteX40" fmla="*/ 225660 w 606659"/>
                <a:gd name="connsiteY40" fmla="*/ 165191 h 586116"/>
                <a:gd name="connsiteX41" fmla="*/ 31225 w 606659"/>
                <a:gd name="connsiteY41" fmla="*/ 0 h 586116"/>
                <a:gd name="connsiteX42" fmla="*/ 314196 w 606659"/>
                <a:gd name="connsiteY42" fmla="*/ 133871 h 586116"/>
                <a:gd name="connsiteX43" fmla="*/ 374966 w 606659"/>
                <a:gd name="connsiteY43" fmla="*/ 194871 h 586116"/>
                <a:gd name="connsiteX44" fmla="*/ 468351 w 606659"/>
                <a:gd name="connsiteY44" fmla="*/ 211586 h 586116"/>
                <a:gd name="connsiteX45" fmla="*/ 471401 w 606659"/>
                <a:gd name="connsiteY45" fmla="*/ 213226 h 586116"/>
                <a:gd name="connsiteX46" fmla="*/ 542261 w 606659"/>
                <a:gd name="connsiteY46" fmla="*/ 287582 h 586116"/>
                <a:gd name="connsiteX47" fmla="*/ 543669 w 606659"/>
                <a:gd name="connsiteY47" fmla="*/ 292737 h 586116"/>
                <a:gd name="connsiteX48" fmla="*/ 540149 w 606659"/>
                <a:gd name="connsiteY48" fmla="*/ 296720 h 586116"/>
                <a:gd name="connsiteX49" fmla="*/ 448641 w 606659"/>
                <a:gd name="connsiteY49" fmla="*/ 330149 h 586116"/>
                <a:gd name="connsiteX50" fmla="*/ 445904 w 606659"/>
                <a:gd name="connsiteY50" fmla="*/ 390446 h 586116"/>
                <a:gd name="connsiteX51" fmla="*/ 481490 w 606659"/>
                <a:gd name="connsiteY51" fmla="*/ 423094 h 586116"/>
                <a:gd name="connsiteX52" fmla="*/ 483367 w 606659"/>
                <a:gd name="connsiteY52" fmla="*/ 426999 h 586116"/>
                <a:gd name="connsiteX53" fmla="*/ 481803 w 606659"/>
                <a:gd name="connsiteY53" fmla="*/ 431061 h 586116"/>
                <a:gd name="connsiteX54" fmla="*/ 455055 w 606659"/>
                <a:gd name="connsiteY54" fmla="*/ 459178 h 586116"/>
                <a:gd name="connsiteX55" fmla="*/ 447468 w 606659"/>
                <a:gd name="connsiteY55" fmla="*/ 459647 h 586116"/>
                <a:gd name="connsiteX56" fmla="*/ 411491 w 606659"/>
                <a:gd name="connsiteY56" fmla="*/ 430123 h 586116"/>
                <a:gd name="connsiteX57" fmla="*/ 359871 w 606659"/>
                <a:gd name="connsiteY57" fmla="*/ 443714 h 586116"/>
                <a:gd name="connsiteX58" fmla="*/ 332732 w 606659"/>
                <a:gd name="connsiteY58" fmla="*/ 536893 h 586116"/>
                <a:gd name="connsiteX59" fmla="*/ 328978 w 606659"/>
                <a:gd name="connsiteY59" fmla="*/ 540720 h 586116"/>
                <a:gd name="connsiteX60" fmla="*/ 327335 w 606659"/>
                <a:gd name="connsiteY60" fmla="*/ 540954 h 586116"/>
                <a:gd name="connsiteX61" fmla="*/ 323737 w 606659"/>
                <a:gd name="connsiteY61" fmla="*/ 539626 h 586116"/>
                <a:gd name="connsiteX62" fmla="*/ 244665 w 606659"/>
                <a:gd name="connsiteY62" fmla="*/ 474018 h 586116"/>
                <a:gd name="connsiteX63" fmla="*/ 242866 w 606659"/>
                <a:gd name="connsiteY63" fmla="*/ 471207 h 586116"/>
                <a:gd name="connsiteX64" fmla="*/ 217135 w 606659"/>
                <a:gd name="connsiteY64" fmla="*/ 378886 h 586116"/>
                <a:gd name="connsiteX65" fmla="*/ 158945 w 606659"/>
                <a:gd name="connsiteY65" fmla="*/ 330149 h 586116"/>
                <a:gd name="connsiteX66" fmla="*/ 1270 w 606659"/>
                <a:gd name="connsiteY66" fmla="*/ 6561 h 586116"/>
                <a:gd name="connsiteX67" fmla="*/ 5572 w 606659"/>
                <a:gd name="connsiteY67" fmla="*/ 2030 h 586116"/>
                <a:gd name="connsiteX68" fmla="*/ 31225 w 606659"/>
                <a:gd name="connsiteY68" fmla="*/ 0 h 58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6659" h="586116">
                  <a:moveTo>
                    <a:pt x="434389" y="479749"/>
                  </a:moveTo>
                  <a:cubicBezTo>
                    <a:pt x="436032" y="479280"/>
                    <a:pt x="437752" y="479749"/>
                    <a:pt x="439004" y="480998"/>
                  </a:cubicBezTo>
                  <a:lnTo>
                    <a:pt x="538796" y="577604"/>
                  </a:lnTo>
                  <a:cubicBezTo>
                    <a:pt x="540282" y="579009"/>
                    <a:pt x="540751" y="581118"/>
                    <a:pt x="539969" y="582992"/>
                  </a:cubicBezTo>
                  <a:cubicBezTo>
                    <a:pt x="539187" y="584867"/>
                    <a:pt x="537388" y="586116"/>
                    <a:pt x="535355" y="586116"/>
                  </a:cubicBezTo>
                  <a:lnTo>
                    <a:pt x="483816" y="586116"/>
                  </a:lnTo>
                  <a:cubicBezTo>
                    <a:pt x="482487" y="586116"/>
                    <a:pt x="481314" y="585648"/>
                    <a:pt x="480375" y="584711"/>
                  </a:cubicBezTo>
                  <a:lnTo>
                    <a:pt x="419217" y="526372"/>
                  </a:lnTo>
                  <a:cubicBezTo>
                    <a:pt x="417809" y="525045"/>
                    <a:pt x="417262" y="523014"/>
                    <a:pt x="417888" y="521218"/>
                  </a:cubicBezTo>
                  <a:lnTo>
                    <a:pt x="430792" y="482951"/>
                  </a:lnTo>
                  <a:cubicBezTo>
                    <a:pt x="431339" y="481311"/>
                    <a:pt x="432669" y="480139"/>
                    <a:pt x="434389" y="479749"/>
                  </a:cubicBezTo>
                  <a:close/>
                  <a:moveTo>
                    <a:pt x="503568" y="446679"/>
                  </a:moveTo>
                  <a:lnTo>
                    <a:pt x="503724" y="446679"/>
                  </a:lnTo>
                  <a:cubicBezTo>
                    <a:pt x="505054" y="446679"/>
                    <a:pt x="506383" y="448788"/>
                    <a:pt x="507322" y="449726"/>
                  </a:cubicBezTo>
                  <a:lnTo>
                    <a:pt x="605251" y="553151"/>
                  </a:lnTo>
                  <a:cubicBezTo>
                    <a:pt x="606190" y="554089"/>
                    <a:pt x="606659" y="556042"/>
                    <a:pt x="606659" y="557291"/>
                  </a:cubicBezTo>
                  <a:lnTo>
                    <a:pt x="606659" y="581195"/>
                  </a:lnTo>
                  <a:cubicBezTo>
                    <a:pt x="606659" y="583929"/>
                    <a:pt x="604469" y="586116"/>
                    <a:pt x="601653" y="586116"/>
                  </a:cubicBezTo>
                  <a:lnTo>
                    <a:pt x="596725" y="586116"/>
                  </a:lnTo>
                  <a:lnTo>
                    <a:pt x="580378" y="586116"/>
                  </a:lnTo>
                  <a:cubicBezTo>
                    <a:pt x="579048" y="586116"/>
                    <a:pt x="577718" y="585569"/>
                    <a:pt x="576780" y="584632"/>
                  </a:cubicBezTo>
                  <a:lnTo>
                    <a:pt x="477990" y="483784"/>
                  </a:lnTo>
                  <a:cubicBezTo>
                    <a:pt x="476191" y="481988"/>
                    <a:pt x="476113" y="479019"/>
                    <a:pt x="477756" y="477066"/>
                  </a:cubicBezTo>
                  <a:lnTo>
                    <a:pt x="499970" y="449960"/>
                  </a:lnTo>
                  <a:cubicBezTo>
                    <a:pt x="500830" y="448866"/>
                    <a:pt x="502160" y="446679"/>
                    <a:pt x="503568" y="446679"/>
                  </a:cubicBezTo>
                  <a:close/>
                  <a:moveTo>
                    <a:pt x="527631" y="391969"/>
                  </a:moveTo>
                  <a:cubicBezTo>
                    <a:pt x="529509" y="390720"/>
                    <a:pt x="532091" y="390954"/>
                    <a:pt x="533734" y="392594"/>
                  </a:cubicBezTo>
                  <a:lnTo>
                    <a:pt x="605172" y="461996"/>
                  </a:lnTo>
                  <a:cubicBezTo>
                    <a:pt x="606111" y="462933"/>
                    <a:pt x="606659" y="464260"/>
                    <a:pt x="606659" y="465588"/>
                  </a:cubicBezTo>
                  <a:lnTo>
                    <a:pt x="606659" y="514224"/>
                  </a:lnTo>
                  <a:cubicBezTo>
                    <a:pt x="606659" y="516254"/>
                    <a:pt x="605485" y="518049"/>
                    <a:pt x="603607" y="518830"/>
                  </a:cubicBezTo>
                  <a:cubicBezTo>
                    <a:pt x="602981" y="519064"/>
                    <a:pt x="602356" y="519220"/>
                    <a:pt x="601730" y="519220"/>
                  </a:cubicBezTo>
                  <a:cubicBezTo>
                    <a:pt x="600399" y="519220"/>
                    <a:pt x="599147" y="518674"/>
                    <a:pt x="598209" y="517737"/>
                  </a:cubicBezTo>
                  <a:lnTo>
                    <a:pt x="497507" y="418122"/>
                  </a:lnTo>
                  <a:cubicBezTo>
                    <a:pt x="496411" y="417107"/>
                    <a:pt x="495942" y="415546"/>
                    <a:pt x="496098" y="414063"/>
                  </a:cubicBezTo>
                  <a:cubicBezTo>
                    <a:pt x="496255" y="412579"/>
                    <a:pt x="497037" y="411252"/>
                    <a:pt x="498368" y="410393"/>
                  </a:cubicBezTo>
                  <a:close/>
                  <a:moveTo>
                    <a:pt x="225660" y="165191"/>
                  </a:moveTo>
                  <a:cubicBezTo>
                    <a:pt x="194297" y="165191"/>
                    <a:pt x="168956" y="190576"/>
                    <a:pt x="168956" y="221817"/>
                  </a:cubicBezTo>
                  <a:cubicBezTo>
                    <a:pt x="168956" y="253059"/>
                    <a:pt x="194297" y="278443"/>
                    <a:pt x="225660" y="278443"/>
                  </a:cubicBezTo>
                  <a:cubicBezTo>
                    <a:pt x="256944" y="278443"/>
                    <a:pt x="282363" y="253059"/>
                    <a:pt x="282363" y="221817"/>
                  </a:cubicBezTo>
                  <a:cubicBezTo>
                    <a:pt x="282363" y="190576"/>
                    <a:pt x="256944" y="165191"/>
                    <a:pt x="225660" y="165191"/>
                  </a:cubicBezTo>
                  <a:close/>
                  <a:moveTo>
                    <a:pt x="31225" y="0"/>
                  </a:moveTo>
                  <a:cubicBezTo>
                    <a:pt x="80577" y="0"/>
                    <a:pt x="183113" y="17339"/>
                    <a:pt x="314196" y="133871"/>
                  </a:cubicBezTo>
                  <a:cubicBezTo>
                    <a:pt x="336955" y="154101"/>
                    <a:pt x="357368" y="174642"/>
                    <a:pt x="374966" y="194871"/>
                  </a:cubicBezTo>
                  <a:lnTo>
                    <a:pt x="468351" y="211586"/>
                  </a:lnTo>
                  <a:cubicBezTo>
                    <a:pt x="469524" y="211820"/>
                    <a:pt x="470541" y="212367"/>
                    <a:pt x="471401" y="213226"/>
                  </a:cubicBezTo>
                  <a:lnTo>
                    <a:pt x="542261" y="287582"/>
                  </a:lnTo>
                  <a:cubicBezTo>
                    <a:pt x="543590" y="288988"/>
                    <a:pt x="544138" y="290940"/>
                    <a:pt x="543669" y="292737"/>
                  </a:cubicBezTo>
                  <a:cubicBezTo>
                    <a:pt x="543278" y="294611"/>
                    <a:pt x="541948" y="296095"/>
                    <a:pt x="540149" y="296720"/>
                  </a:cubicBezTo>
                  <a:lnTo>
                    <a:pt x="448641" y="330149"/>
                  </a:lnTo>
                  <a:cubicBezTo>
                    <a:pt x="454429" y="361547"/>
                    <a:pt x="448954" y="382167"/>
                    <a:pt x="445904" y="390446"/>
                  </a:cubicBezTo>
                  <a:lnTo>
                    <a:pt x="481490" y="423094"/>
                  </a:lnTo>
                  <a:cubicBezTo>
                    <a:pt x="482664" y="424109"/>
                    <a:pt x="483289" y="425515"/>
                    <a:pt x="483367" y="426999"/>
                  </a:cubicBezTo>
                  <a:cubicBezTo>
                    <a:pt x="483367" y="428561"/>
                    <a:pt x="482820" y="430045"/>
                    <a:pt x="481803" y="431061"/>
                  </a:cubicBezTo>
                  <a:lnTo>
                    <a:pt x="455055" y="459178"/>
                  </a:lnTo>
                  <a:cubicBezTo>
                    <a:pt x="453021" y="461287"/>
                    <a:pt x="449736" y="461522"/>
                    <a:pt x="447468" y="459647"/>
                  </a:cubicBezTo>
                  <a:lnTo>
                    <a:pt x="411491" y="430123"/>
                  </a:lnTo>
                  <a:cubicBezTo>
                    <a:pt x="397100" y="439965"/>
                    <a:pt x="379659" y="444495"/>
                    <a:pt x="359871" y="443714"/>
                  </a:cubicBezTo>
                  <a:lnTo>
                    <a:pt x="332732" y="536893"/>
                  </a:lnTo>
                  <a:cubicBezTo>
                    <a:pt x="332184" y="538689"/>
                    <a:pt x="330776" y="540095"/>
                    <a:pt x="328978" y="540720"/>
                  </a:cubicBezTo>
                  <a:cubicBezTo>
                    <a:pt x="328430" y="540876"/>
                    <a:pt x="327883" y="540954"/>
                    <a:pt x="327335" y="540954"/>
                  </a:cubicBezTo>
                  <a:cubicBezTo>
                    <a:pt x="326005" y="540954"/>
                    <a:pt x="324754" y="540486"/>
                    <a:pt x="323737" y="539626"/>
                  </a:cubicBezTo>
                  <a:lnTo>
                    <a:pt x="244665" y="474018"/>
                  </a:lnTo>
                  <a:cubicBezTo>
                    <a:pt x="243805" y="473237"/>
                    <a:pt x="243101" y="472300"/>
                    <a:pt x="242866" y="471207"/>
                  </a:cubicBezTo>
                  <a:lnTo>
                    <a:pt x="217135" y="378886"/>
                  </a:lnTo>
                  <a:cubicBezTo>
                    <a:pt x="183269" y="353737"/>
                    <a:pt x="159180" y="330383"/>
                    <a:pt x="158945" y="330149"/>
                  </a:cubicBezTo>
                  <a:cubicBezTo>
                    <a:pt x="-21020" y="150430"/>
                    <a:pt x="254" y="12340"/>
                    <a:pt x="1270" y="6561"/>
                  </a:cubicBezTo>
                  <a:cubicBezTo>
                    <a:pt x="1661" y="4296"/>
                    <a:pt x="3382" y="2499"/>
                    <a:pt x="5572" y="2030"/>
                  </a:cubicBezTo>
                  <a:cubicBezTo>
                    <a:pt x="5963" y="1952"/>
                    <a:pt x="14957" y="0"/>
                    <a:pt x="312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ea typeface="Microsoft YaHei Regular" charset="-122"/>
              </a:endParaRPr>
            </a:p>
          </p:txBody>
        </p:sp>
      </p:grpSp>
      <p:sp>
        <p:nvSpPr>
          <p:cNvPr id="32" name="椭圆 31"/>
          <p:cNvSpPr/>
          <p:nvPr/>
        </p:nvSpPr>
        <p:spPr>
          <a:xfrm>
            <a:off x="8564982" y="3730760"/>
            <a:ext cx="704538" cy="7195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4" name="任意形状 33"/>
          <p:cNvSpPr/>
          <p:nvPr/>
        </p:nvSpPr>
        <p:spPr>
          <a:xfrm>
            <a:off x="3724102" y="2842955"/>
            <a:ext cx="1645920" cy="681644"/>
          </a:xfrm>
          <a:custGeom>
            <a:avLst/>
            <a:gdLst>
              <a:gd name="connsiteX0" fmla="*/ 0 w 1645920"/>
              <a:gd name="connsiteY0" fmla="*/ 0 h 681644"/>
              <a:gd name="connsiteX1" fmla="*/ 964276 w 1645920"/>
              <a:gd name="connsiteY1" fmla="*/ 0 h 681644"/>
              <a:gd name="connsiteX2" fmla="*/ 1645920 w 1645920"/>
              <a:gd name="connsiteY2" fmla="*/ 681644 h 681644"/>
            </a:gdLst>
            <a:ahLst/>
            <a:cxnLst>
              <a:cxn ang="0">
                <a:pos x="connsiteX0" y="connsiteY0"/>
              </a:cxn>
              <a:cxn ang="0">
                <a:pos x="connsiteX1" y="connsiteY1"/>
              </a:cxn>
              <a:cxn ang="0">
                <a:pos x="connsiteX2" y="connsiteY2"/>
              </a:cxn>
            </a:cxnLst>
            <a:rect l="l" t="t" r="r" b="b"/>
            <a:pathLst>
              <a:path w="1645920" h="681644">
                <a:moveTo>
                  <a:pt x="0" y="0"/>
                </a:moveTo>
                <a:lnTo>
                  <a:pt x="964276" y="0"/>
                </a:lnTo>
                <a:lnTo>
                  <a:pt x="1645920" y="681644"/>
                </a:lnTo>
              </a:path>
            </a:pathLst>
          </a:cu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5" name="任意形状 34"/>
          <p:cNvSpPr/>
          <p:nvPr/>
        </p:nvSpPr>
        <p:spPr>
          <a:xfrm>
            <a:off x="3657600" y="5070760"/>
            <a:ext cx="565265" cy="269786"/>
          </a:xfrm>
          <a:custGeom>
            <a:avLst/>
            <a:gdLst>
              <a:gd name="connsiteX0" fmla="*/ 0 w 731520"/>
              <a:gd name="connsiteY0" fmla="*/ 0 h 349135"/>
              <a:gd name="connsiteX1" fmla="*/ 382385 w 731520"/>
              <a:gd name="connsiteY1" fmla="*/ 0 h 349135"/>
              <a:gd name="connsiteX2" fmla="*/ 731520 w 731520"/>
              <a:gd name="connsiteY2" fmla="*/ 349135 h 349135"/>
            </a:gdLst>
            <a:ahLst/>
            <a:cxnLst>
              <a:cxn ang="0">
                <a:pos x="connsiteX0" y="connsiteY0"/>
              </a:cxn>
              <a:cxn ang="0">
                <a:pos x="connsiteX1" y="connsiteY1"/>
              </a:cxn>
              <a:cxn ang="0">
                <a:pos x="connsiteX2" y="connsiteY2"/>
              </a:cxn>
            </a:cxnLst>
            <a:rect l="l" t="t" r="r" b="b"/>
            <a:pathLst>
              <a:path w="731520" h="349135">
                <a:moveTo>
                  <a:pt x="0" y="0"/>
                </a:moveTo>
                <a:lnTo>
                  <a:pt x="382385" y="0"/>
                </a:lnTo>
                <a:lnTo>
                  <a:pt x="731520" y="349135"/>
                </a:lnTo>
              </a:path>
            </a:pathLst>
          </a:custGeom>
          <a:noFill/>
          <a:ln w="285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6" name="任意形状 35"/>
          <p:cNvSpPr/>
          <p:nvPr/>
        </p:nvSpPr>
        <p:spPr>
          <a:xfrm>
            <a:off x="6616932" y="2161312"/>
            <a:ext cx="1881284" cy="831272"/>
          </a:xfrm>
          <a:custGeom>
            <a:avLst/>
            <a:gdLst>
              <a:gd name="connsiteX0" fmla="*/ 1695795 w 1695795"/>
              <a:gd name="connsiteY0" fmla="*/ 0 h 831272"/>
              <a:gd name="connsiteX1" fmla="*/ 831272 w 1695795"/>
              <a:gd name="connsiteY1" fmla="*/ 0 h 831272"/>
              <a:gd name="connsiteX2" fmla="*/ 0 w 1695795"/>
              <a:gd name="connsiteY2" fmla="*/ 831272 h 831272"/>
            </a:gdLst>
            <a:ahLst/>
            <a:cxnLst>
              <a:cxn ang="0">
                <a:pos x="connsiteX0" y="connsiteY0"/>
              </a:cxn>
              <a:cxn ang="0">
                <a:pos x="connsiteX1" y="connsiteY1"/>
              </a:cxn>
              <a:cxn ang="0">
                <a:pos x="connsiteX2" y="connsiteY2"/>
              </a:cxn>
            </a:cxnLst>
            <a:rect l="l" t="t" r="r" b="b"/>
            <a:pathLst>
              <a:path w="1695795" h="831272">
                <a:moveTo>
                  <a:pt x="1695795" y="0"/>
                </a:moveTo>
                <a:lnTo>
                  <a:pt x="831272" y="0"/>
                </a:lnTo>
                <a:lnTo>
                  <a:pt x="0" y="831272"/>
                </a:lnTo>
              </a:path>
            </a:pathLst>
          </a:custGeom>
          <a:noFill/>
          <a:ln w="28575"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7" name="任意形状 36"/>
          <p:cNvSpPr/>
          <p:nvPr/>
        </p:nvSpPr>
        <p:spPr>
          <a:xfrm>
            <a:off x="7570166" y="4090524"/>
            <a:ext cx="943991" cy="407212"/>
          </a:xfrm>
          <a:custGeom>
            <a:avLst/>
            <a:gdLst>
              <a:gd name="connsiteX0" fmla="*/ 847898 w 847898"/>
              <a:gd name="connsiteY0" fmla="*/ 0 h 365760"/>
              <a:gd name="connsiteX1" fmla="*/ 365760 w 847898"/>
              <a:gd name="connsiteY1" fmla="*/ 0 h 365760"/>
              <a:gd name="connsiteX2" fmla="*/ 0 w 847898"/>
              <a:gd name="connsiteY2" fmla="*/ 365760 h 365760"/>
            </a:gdLst>
            <a:ahLst/>
            <a:cxnLst>
              <a:cxn ang="0">
                <a:pos x="connsiteX0" y="connsiteY0"/>
              </a:cxn>
              <a:cxn ang="0">
                <a:pos x="connsiteX1" y="connsiteY1"/>
              </a:cxn>
              <a:cxn ang="0">
                <a:pos x="connsiteX2" y="connsiteY2"/>
              </a:cxn>
            </a:cxnLst>
            <a:rect l="l" t="t" r="r" b="b"/>
            <a:pathLst>
              <a:path w="847898" h="365760">
                <a:moveTo>
                  <a:pt x="847898" y="0"/>
                </a:moveTo>
                <a:lnTo>
                  <a:pt x="365760" y="0"/>
                </a:lnTo>
                <a:lnTo>
                  <a:pt x="0" y="365760"/>
                </a:lnTo>
              </a:path>
            </a:pathLst>
          </a:custGeom>
          <a:no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8" name="rudder_739">
            <a:extLst>
              <a:ext uri="{FF2B5EF4-FFF2-40B4-BE49-F238E27FC236}">
                <a16:creationId xmlns:a16="http://schemas.microsoft.com/office/drawing/2014/main" id="{54405246-CCE2-4201-BBB1-D3F3EB6E740D}"/>
              </a:ext>
            </a:extLst>
          </p:cNvPr>
          <p:cNvSpPr/>
          <p:nvPr/>
        </p:nvSpPr>
        <p:spPr>
          <a:xfrm>
            <a:off x="8669586" y="3843193"/>
            <a:ext cx="495330" cy="494662"/>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ea typeface="Microsoft YaHei Regular" charset="-122"/>
            </a:endParaRPr>
          </a:p>
        </p:txBody>
      </p:sp>
      <p:grpSp>
        <p:nvGrpSpPr>
          <p:cNvPr id="44" name="组 43"/>
          <p:cNvGrpSpPr/>
          <p:nvPr/>
        </p:nvGrpSpPr>
        <p:grpSpPr>
          <a:xfrm>
            <a:off x="334963" y="1829884"/>
            <a:ext cx="2386616" cy="1471172"/>
            <a:chOff x="334963" y="2744727"/>
            <a:chExt cx="2386616" cy="1471172"/>
          </a:xfrm>
        </p:grpSpPr>
        <p:cxnSp>
          <p:nvCxnSpPr>
            <p:cNvPr id="40" name="直线连接符 39"/>
            <p:cNvCxnSpPr/>
            <p:nvPr/>
          </p:nvCxnSpPr>
          <p:spPr>
            <a:xfrm>
              <a:off x="2721579" y="2839528"/>
              <a:ext cx="0" cy="1312289"/>
            </a:xfrm>
            <a:prstGeom prst="line">
              <a:avLst/>
            </a:prstGeom>
            <a:noFill/>
            <a:ln w="222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41" name="矩形 40"/>
            <p:cNvSpPr/>
            <p:nvPr/>
          </p:nvSpPr>
          <p:spPr>
            <a:xfrm>
              <a:off x="334963" y="2744727"/>
              <a:ext cx="2325615" cy="1471172"/>
            </a:xfrm>
            <a:prstGeom prst="rect">
              <a:avLst/>
            </a:prstGeom>
          </p:spPr>
          <p:txBody>
            <a:bodyPr wrap="square">
              <a:spAutoFit/>
            </a:bodyPr>
            <a:lstStyle/>
            <a:p>
              <a:pPr algn="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a:p>
              <a:pPr algn="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a:p>
              <a:pPr algn="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a:p>
              <a:pPr algn="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p:txBody>
        </p:sp>
      </p:grpSp>
      <p:grpSp>
        <p:nvGrpSpPr>
          <p:cNvPr id="45" name="组 44"/>
          <p:cNvGrpSpPr/>
          <p:nvPr/>
        </p:nvGrpSpPr>
        <p:grpSpPr>
          <a:xfrm>
            <a:off x="334963" y="3979853"/>
            <a:ext cx="2386616" cy="1471172"/>
            <a:chOff x="334963" y="2744727"/>
            <a:chExt cx="2386616" cy="1471172"/>
          </a:xfrm>
        </p:grpSpPr>
        <p:cxnSp>
          <p:nvCxnSpPr>
            <p:cNvPr id="46" name="直线连接符 45"/>
            <p:cNvCxnSpPr/>
            <p:nvPr/>
          </p:nvCxnSpPr>
          <p:spPr>
            <a:xfrm>
              <a:off x="2721579" y="2839528"/>
              <a:ext cx="0" cy="1312289"/>
            </a:xfrm>
            <a:prstGeom prst="line">
              <a:avLst/>
            </a:prstGeom>
            <a:noFill/>
            <a:ln w="222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47" name="矩形 46"/>
            <p:cNvSpPr/>
            <p:nvPr/>
          </p:nvSpPr>
          <p:spPr>
            <a:xfrm>
              <a:off x="334963" y="2744727"/>
              <a:ext cx="2325615" cy="1471172"/>
            </a:xfrm>
            <a:prstGeom prst="rect">
              <a:avLst/>
            </a:prstGeom>
          </p:spPr>
          <p:txBody>
            <a:bodyPr wrap="square">
              <a:spAutoFit/>
            </a:bodyPr>
            <a:lstStyle/>
            <a:p>
              <a:pPr algn="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a:p>
              <a:pPr algn="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a:p>
              <a:pPr algn="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a:p>
              <a:pPr algn="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p:txBody>
        </p:sp>
      </p:grpSp>
      <p:grpSp>
        <p:nvGrpSpPr>
          <p:cNvPr id="48" name="组 47"/>
          <p:cNvGrpSpPr/>
          <p:nvPr/>
        </p:nvGrpSpPr>
        <p:grpSpPr>
          <a:xfrm>
            <a:off x="9470481" y="1162394"/>
            <a:ext cx="2399564" cy="1471172"/>
            <a:chOff x="310889" y="2744727"/>
            <a:chExt cx="2399564" cy="1471172"/>
          </a:xfrm>
        </p:grpSpPr>
        <p:cxnSp>
          <p:nvCxnSpPr>
            <p:cNvPr id="49" name="直线连接符 48"/>
            <p:cNvCxnSpPr/>
            <p:nvPr/>
          </p:nvCxnSpPr>
          <p:spPr>
            <a:xfrm>
              <a:off x="310889" y="2839528"/>
              <a:ext cx="0" cy="1312289"/>
            </a:xfrm>
            <a:prstGeom prst="line">
              <a:avLst/>
            </a:prstGeom>
            <a:noFill/>
            <a:ln w="222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50" name="矩形 49"/>
            <p:cNvSpPr/>
            <p:nvPr/>
          </p:nvSpPr>
          <p:spPr>
            <a:xfrm>
              <a:off x="384838" y="2744727"/>
              <a:ext cx="2325615" cy="1471172"/>
            </a:xfrm>
            <a:prstGeom prst="rect">
              <a:avLst/>
            </a:prstGeom>
          </p:spPr>
          <p:txBody>
            <a:bodyPr wrap="square">
              <a:spAutoFit/>
            </a:bodyPr>
            <a:lstStyle/>
            <a:p>
              <a:pP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a:p>
              <a:pP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a:p>
              <a:pP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a:p>
              <a:pP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p:txBody>
        </p:sp>
      </p:grpSp>
      <p:grpSp>
        <p:nvGrpSpPr>
          <p:cNvPr id="51" name="组 50"/>
          <p:cNvGrpSpPr/>
          <p:nvPr/>
        </p:nvGrpSpPr>
        <p:grpSpPr>
          <a:xfrm>
            <a:off x="9469909" y="2915842"/>
            <a:ext cx="2399564" cy="1471172"/>
            <a:chOff x="310889" y="2744727"/>
            <a:chExt cx="2399564" cy="1471172"/>
          </a:xfrm>
        </p:grpSpPr>
        <p:cxnSp>
          <p:nvCxnSpPr>
            <p:cNvPr id="52" name="直线连接符 51"/>
            <p:cNvCxnSpPr/>
            <p:nvPr/>
          </p:nvCxnSpPr>
          <p:spPr>
            <a:xfrm>
              <a:off x="310889" y="2839528"/>
              <a:ext cx="0" cy="1312289"/>
            </a:xfrm>
            <a:prstGeom prst="line">
              <a:avLst/>
            </a:prstGeom>
            <a:noFill/>
            <a:ln w="222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53" name="矩形 52"/>
            <p:cNvSpPr/>
            <p:nvPr/>
          </p:nvSpPr>
          <p:spPr>
            <a:xfrm>
              <a:off x="384838" y="2744727"/>
              <a:ext cx="2325615" cy="1471172"/>
            </a:xfrm>
            <a:prstGeom prst="rect">
              <a:avLst/>
            </a:prstGeom>
          </p:spPr>
          <p:txBody>
            <a:bodyPr wrap="square">
              <a:spAutoFit/>
            </a:bodyPr>
            <a:lstStyle/>
            <a:p>
              <a:pP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a:p>
              <a:pP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a:p>
              <a:pP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a:p>
              <a:pPr>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600" dirty="0">
                <a:solidFill>
                  <a:schemeClr val="tx1">
                    <a:lumMod val="75000"/>
                    <a:lumOff val="25000"/>
                  </a:schemeClr>
                </a:solidFill>
                <a:latin typeface="Microsoft YaHei Regular" charset="-122"/>
                <a:ea typeface="Microsoft YaHei Regular" charset="-122"/>
                <a:cs typeface="Microsoft YaHei Regular" charset="-122"/>
              </a:endParaRPr>
            </a:p>
          </p:txBody>
        </p:sp>
      </p:grpSp>
      <p:sp>
        <p:nvSpPr>
          <p:cNvPr id="39" name="梯形 38"/>
          <p:cNvSpPr/>
          <p:nvPr/>
        </p:nvSpPr>
        <p:spPr>
          <a:xfrm rot="10800000">
            <a:off x="8162614" y="5260619"/>
            <a:ext cx="4606901" cy="626844"/>
          </a:xfrm>
          <a:prstGeom prst="trapezoid">
            <a:avLst>
              <a:gd name="adj" fmla="val 69445"/>
            </a:avLst>
          </a:prstGeom>
          <a:solidFill>
            <a:schemeClr val="tx1">
              <a:lumMod val="75000"/>
              <a:lumOff val="25000"/>
            </a:schemeClr>
          </a:solidFill>
          <a:ln w="1270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zh-CN" altLang="en-US" sz="2200" dirty="0">
              <a:solidFill>
                <a:schemeClr val="bg1"/>
              </a:solidFill>
              <a:latin typeface="Microsoft YaHei Regular" charset="-122"/>
              <a:ea typeface="Microsoft YaHei Regular" charset="-122"/>
              <a:cs typeface="Microsoft YaHei Regular" charset="-122"/>
            </a:endParaRPr>
          </a:p>
        </p:txBody>
      </p:sp>
      <p:sp>
        <p:nvSpPr>
          <p:cNvPr id="43" name="矩形 42"/>
          <p:cNvSpPr/>
          <p:nvPr/>
        </p:nvSpPr>
        <p:spPr>
          <a:xfrm>
            <a:off x="8498216" y="5377201"/>
            <a:ext cx="3519610" cy="430887"/>
          </a:xfrm>
          <a:prstGeom prst="rect">
            <a:avLst/>
          </a:prstGeom>
        </p:spPr>
        <p:txBody>
          <a:bodyPr wrap="square">
            <a:spAutoFit/>
          </a:bodyPr>
          <a:lstStyle/>
          <a:p>
            <a:pPr algn="ctr"/>
            <a:r>
              <a:rPr lang="zh-CN" altLang="en-US" sz="2200" dirty="0">
                <a:solidFill>
                  <a:schemeClr val="bg1"/>
                </a:solidFill>
                <a:latin typeface="Microsoft YaHei Regular" charset="-122"/>
                <a:ea typeface="Microsoft YaHei Regular" charset="-122"/>
                <a:cs typeface="Microsoft YaHei Regular" charset="-122"/>
              </a:rPr>
              <a:t>哈尔滨工程大学论文答辩</a:t>
            </a:r>
          </a:p>
        </p:txBody>
      </p:sp>
      <p:sp>
        <p:nvSpPr>
          <p:cNvPr id="55" name="文本占位符 30">
            <a:extLst>
              <a:ext uri="{FF2B5EF4-FFF2-40B4-BE49-F238E27FC236}">
                <a16:creationId xmlns:a16="http://schemas.microsoft.com/office/drawing/2014/main" id="{2AF2BEC8-1080-45FB-A090-19E1B30ED1BC}"/>
              </a:ext>
            </a:extLst>
          </p:cNvPr>
          <p:cNvSpPr>
            <a:spLocks noGrp="1"/>
          </p:cNvSpPr>
          <p:nvPr>
            <p:ph type="body" sz="quarter" idx="10"/>
          </p:nvPr>
        </p:nvSpPr>
        <p:spPr/>
        <p:txBody>
          <a:bodyPr/>
          <a:lstStyle/>
          <a:p>
            <a:r>
              <a:rPr lang="zh-CN" altLang="en-US" dirty="0"/>
              <a:t>哈尔滨工程大学论文答辩模板</a:t>
            </a:r>
          </a:p>
        </p:txBody>
      </p:sp>
      <p:sp>
        <p:nvSpPr>
          <p:cNvPr id="56" name="文本占位符 31">
            <a:extLst>
              <a:ext uri="{FF2B5EF4-FFF2-40B4-BE49-F238E27FC236}">
                <a16:creationId xmlns:a16="http://schemas.microsoft.com/office/drawing/2014/main" id="{EFE698C7-C14B-41CC-AF78-2FAD1A001DCE}"/>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1030851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 10"/>
          <p:cNvGrpSpPr/>
          <p:nvPr/>
        </p:nvGrpSpPr>
        <p:grpSpPr>
          <a:xfrm>
            <a:off x="4231410" y="1881811"/>
            <a:ext cx="3729179" cy="3765662"/>
            <a:chOff x="4393662" y="1222243"/>
            <a:chExt cx="3729179" cy="3765662"/>
          </a:xfrm>
        </p:grpSpPr>
        <p:sp>
          <p:nvSpPr>
            <p:cNvPr id="6" name="环形箭头 5"/>
            <p:cNvSpPr/>
            <p:nvPr/>
          </p:nvSpPr>
          <p:spPr>
            <a:xfrm rot="14400000">
              <a:off x="4412487" y="1277551"/>
              <a:ext cx="3710354" cy="3710354"/>
            </a:xfrm>
            <a:prstGeom prst="circularArrow">
              <a:avLst>
                <a:gd name="adj1" fmla="val 12110"/>
                <a:gd name="adj2" fmla="val 1142319"/>
                <a:gd name="adj3" fmla="val 1390674"/>
                <a:gd name="adj4" fmla="val 16173202"/>
                <a:gd name="adj5" fmla="val 10071"/>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a typeface="Microsoft YaHei Regular" charset="-122"/>
              </a:endParaRPr>
            </a:p>
          </p:txBody>
        </p:sp>
        <p:sp>
          <p:nvSpPr>
            <p:cNvPr id="5" name="环形箭头 4"/>
            <p:cNvSpPr/>
            <p:nvPr/>
          </p:nvSpPr>
          <p:spPr>
            <a:xfrm rot="7200000">
              <a:off x="4393662" y="1222243"/>
              <a:ext cx="3710354" cy="3710354"/>
            </a:xfrm>
            <a:prstGeom prst="circularArrow">
              <a:avLst>
                <a:gd name="adj1" fmla="val 12110"/>
                <a:gd name="adj2" fmla="val 1142319"/>
                <a:gd name="adj3" fmla="val 1390674"/>
                <a:gd name="adj4" fmla="val 16173202"/>
                <a:gd name="adj5" fmla="val 1007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a typeface="Microsoft YaHei Regular" charset="-122"/>
              </a:endParaRPr>
            </a:p>
          </p:txBody>
        </p:sp>
        <p:grpSp>
          <p:nvGrpSpPr>
            <p:cNvPr id="10" name="组 9"/>
            <p:cNvGrpSpPr/>
            <p:nvPr/>
          </p:nvGrpSpPr>
          <p:grpSpPr>
            <a:xfrm>
              <a:off x="4393662" y="1277551"/>
              <a:ext cx="3710354" cy="3710354"/>
              <a:chOff x="4393662" y="1277551"/>
              <a:chExt cx="3710354" cy="3710354"/>
            </a:xfrm>
          </p:grpSpPr>
          <p:sp>
            <p:nvSpPr>
              <p:cNvPr id="4" name="环形箭头 3"/>
              <p:cNvSpPr/>
              <p:nvPr/>
            </p:nvSpPr>
            <p:spPr>
              <a:xfrm>
                <a:off x="4393662" y="1277551"/>
                <a:ext cx="3710354" cy="3710354"/>
              </a:xfrm>
              <a:prstGeom prst="circularArrow">
                <a:avLst>
                  <a:gd name="adj1" fmla="val 12110"/>
                  <a:gd name="adj2" fmla="val 1142319"/>
                  <a:gd name="adj3" fmla="val 1390674"/>
                  <a:gd name="adj4" fmla="val 16173202"/>
                  <a:gd name="adj5" fmla="val 1007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a typeface="Microsoft YaHei Regular" charset="-122"/>
                </a:endParaRPr>
              </a:p>
            </p:txBody>
          </p:sp>
          <p:sp>
            <p:nvSpPr>
              <p:cNvPr id="9" name="任意形状 8"/>
              <p:cNvSpPr/>
              <p:nvPr/>
            </p:nvSpPr>
            <p:spPr>
              <a:xfrm>
                <a:off x="5572703" y="1296858"/>
                <a:ext cx="1008094" cy="791238"/>
              </a:xfrm>
              <a:custGeom>
                <a:avLst/>
                <a:gdLst>
                  <a:gd name="connsiteX0" fmla="*/ 597684 w 1008094"/>
                  <a:gd name="connsiteY0" fmla="*/ 0 h 791238"/>
                  <a:gd name="connsiteX1" fmla="*/ 1008094 w 1008094"/>
                  <a:gd name="connsiteY1" fmla="*/ 388267 h 791238"/>
                  <a:gd name="connsiteX2" fmla="*/ 439541 w 1008094"/>
                  <a:gd name="connsiteY2" fmla="*/ 730415 h 791238"/>
                  <a:gd name="connsiteX3" fmla="*/ 467774 w 1008094"/>
                  <a:gd name="connsiteY3" fmla="*/ 600017 h 791238"/>
                  <a:gd name="connsiteX4" fmla="*/ 45564 w 1008094"/>
                  <a:gd name="connsiteY4" fmla="*/ 759920 h 791238"/>
                  <a:gd name="connsiteX5" fmla="*/ 0 w 1008094"/>
                  <a:gd name="connsiteY5" fmla="*/ 791238 h 791238"/>
                  <a:gd name="connsiteX6" fmla="*/ 0 w 1008094"/>
                  <a:gd name="connsiteY6" fmla="*/ 280825 h 791238"/>
                  <a:gd name="connsiteX7" fmla="*/ 142577 w 1008094"/>
                  <a:gd name="connsiteY7" fmla="*/ 221791 h 791238"/>
                  <a:gd name="connsiteX8" fmla="*/ 568515 w 1008094"/>
                  <a:gd name="connsiteY8" fmla="*/ 134720 h 79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8094" h="791238">
                    <a:moveTo>
                      <a:pt x="597684" y="0"/>
                    </a:moveTo>
                    <a:lnTo>
                      <a:pt x="1008094" y="388267"/>
                    </a:lnTo>
                    <a:lnTo>
                      <a:pt x="439541" y="730415"/>
                    </a:lnTo>
                    <a:lnTo>
                      <a:pt x="467774" y="600017"/>
                    </a:lnTo>
                    <a:cubicBezTo>
                      <a:pt x="316454" y="627782"/>
                      <a:pt x="173787" y="682586"/>
                      <a:pt x="45564" y="759920"/>
                    </a:cubicBezTo>
                    <a:lnTo>
                      <a:pt x="0" y="791238"/>
                    </a:lnTo>
                    <a:lnTo>
                      <a:pt x="0" y="280825"/>
                    </a:lnTo>
                    <a:lnTo>
                      <a:pt x="142577" y="221791"/>
                    </a:lnTo>
                    <a:cubicBezTo>
                      <a:pt x="278612" y="175269"/>
                      <a:pt x="421560" y="145610"/>
                      <a:pt x="568515" y="13472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a typeface="Microsoft YaHei Regular" charset="-122"/>
                </a:endParaRPr>
              </a:p>
            </p:txBody>
          </p:sp>
        </p:grpSp>
      </p:grpSp>
      <p:sp>
        <p:nvSpPr>
          <p:cNvPr id="13" name="矩形 12"/>
          <p:cNvSpPr/>
          <p:nvPr/>
        </p:nvSpPr>
        <p:spPr>
          <a:xfrm>
            <a:off x="498653" y="2740784"/>
            <a:ext cx="3495243"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17" name="圆角矩形 16"/>
          <p:cNvSpPr/>
          <p:nvPr/>
        </p:nvSpPr>
        <p:spPr>
          <a:xfrm>
            <a:off x="562052" y="2065879"/>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sp>
        <p:nvSpPr>
          <p:cNvPr id="20" name="矩形 19"/>
          <p:cNvSpPr/>
          <p:nvPr/>
        </p:nvSpPr>
        <p:spPr>
          <a:xfrm>
            <a:off x="498653" y="3864086"/>
            <a:ext cx="3495243"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21" name="文本框 20"/>
          <p:cNvSpPr txBox="1"/>
          <p:nvPr/>
        </p:nvSpPr>
        <p:spPr>
          <a:xfrm rot="4072693">
            <a:off x="4759644" y="2278178"/>
            <a:ext cx="2691534" cy="2842070"/>
          </a:xfrm>
          <a:prstGeom prst="rect">
            <a:avLst/>
          </a:prstGeom>
          <a:noFill/>
        </p:spPr>
        <p:txBody>
          <a:bodyPr wrap="square" rtlCol="0">
            <a:prstTxWarp prst="textArchUp">
              <a:avLst>
                <a:gd name="adj" fmla="val 5764713"/>
              </a:avLst>
            </a:prstTxWarp>
            <a:spAutoFit/>
          </a:bodyPr>
          <a:lstStyle/>
          <a:p>
            <a:pPr algn="ctr"/>
            <a:r>
              <a:rPr kumimoji="1" lang="zh-CN" altLang="en-US" dirty="0">
                <a:solidFill>
                  <a:schemeClr val="bg1"/>
                </a:solidFill>
                <a:latin typeface="Microsoft YaHei Bold" charset="-122"/>
                <a:ea typeface="Microsoft YaHei Bold" charset="-122"/>
                <a:cs typeface="Microsoft YaHei Regular" charset="-122"/>
              </a:rPr>
              <a:t>一个小标题</a:t>
            </a:r>
          </a:p>
        </p:txBody>
      </p:sp>
      <p:sp>
        <p:nvSpPr>
          <p:cNvPr id="22" name="文本框 21"/>
          <p:cNvSpPr txBox="1"/>
          <p:nvPr/>
        </p:nvSpPr>
        <p:spPr>
          <a:xfrm rot="18079597">
            <a:off x="4723845" y="2332545"/>
            <a:ext cx="2691534" cy="2842070"/>
          </a:xfrm>
          <a:prstGeom prst="rect">
            <a:avLst/>
          </a:prstGeom>
          <a:noFill/>
        </p:spPr>
        <p:txBody>
          <a:bodyPr wrap="square" rtlCol="0">
            <a:prstTxWarp prst="textArchUp">
              <a:avLst>
                <a:gd name="adj" fmla="val 5764713"/>
              </a:avLst>
            </a:prstTxWarp>
            <a:spAutoFit/>
          </a:bodyPr>
          <a:lstStyle/>
          <a:p>
            <a:pPr algn="ctr"/>
            <a:r>
              <a:rPr kumimoji="1" lang="zh-CN" altLang="en-US" dirty="0">
                <a:solidFill>
                  <a:schemeClr val="bg1"/>
                </a:solidFill>
                <a:latin typeface="Microsoft YaHei Bold" charset="-122"/>
                <a:ea typeface="Microsoft YaHei Bold" charset="-122"/>
                <a:cs typeface="Microsoft YaHei Regular" charset="-122"/>
              </a:rPr>
              <a:t>一个小标题</a:t>
            </a:r>
          </a:p>
        </p:txBody>
      </p:sp>
      <p:sp>
        <p:nvSpPr>
          <p:cNvPr id="23" name="文本框 22"/>
          <p:cNvSpPr txBox="1"/>
          <p:nvPr/>
        </p:nvSpPr>
        <p:spPr>
          <a:xfrm>
            <a:off x="4740820" y="2393320"/>
            <a:ext cx="2691534" cy="2842070"/>
          </a:xfrm>
          <a:prstGeom prst="rect">
            <a:avLst/>
          </a:prstGeom>
          <a:noFill/>
        </p:spPr>
        <p:txBody>
          <a:bodyPr wrap="square" rtlCol="0">
            <a:prstTxWarp prst="textArchDown">
              <a:avLst/>
            </a:prstTxWarp>
            <a:spAutoFit/>
          </a:bodyPr>
          <a:lstStyle/>
          <a:p>
            <a:pPr algn="ctr"/>
            <a:r>
              <a:rPr kumimoji="1" lang="zh-CN" altLang="en-US" dirty="0">
                <a:solidFill>
                  <a:schemeClr val="bg1"/>
                </a:solidFill>
                <a:latin typeface="Microsoft YaHei Bold" charset="-122"/>
                <a:ea typeface="Microsoft YaHei Bold" charset="-122"/>
                <a:cs typeface="Microsoft YaHei Regular" charset="-122"/>
              </a:rPr>
              <a:t>一个小标题</a:t>
            </a:r>
          </a:p>
        </p:txBody>
      </p:sp>
      <p:grpSp>
        <p:nvGrpSpPr>
          <p:cNvPr id="36" name="组 35"/>
          <p:cNvGrpSpPr/>
          <p:nvPr/>
        </p:nvGrpSpPr>
        <p:grpSpPr>
          <a:xfrm>
            <a:off x="8633059" y="2382830"/>
            <a:ext cx="719528" cy="719528"/>
            <a:chOff x="8484433" y="2215366"/>
            <a:chExt cx="719528" cy="719528"/>
          </a:xfrm>
        </p:grpSpPr>
        <p:sp>
          <p:nvSpPr>
            <p:cNvPr id="25" name="椭圆 24"/>
            <p:cNvSpPr/>
            <p:nvPr/>
          </p:nvSpPr>
          <p:spPr>
            <a:xfrm>
              <a:off x="8484433" y="2215366"/>
              <a:ext cx="719528" cy="71952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2" name="rudder_739">
              <a:extLst>
                <a:ext uri="{FF2B5EF4-FFF2-40B4-BE49-F238E27FC236}">
                  <a16:creationId xmlns:a16="http://schemas.microsoft.com/office/drawing/2014/main" id="{54405246-CCE2-4201-BBB1-D3F3EB6E740D}"/>
                </a:ext>
              </a:extLst>
            </p:cNvPr>
            <p:cNvSpPr/>
            <p:nvPr/>
          </p:nvSpPr>
          <p:spPr>
            <a:xfrm>
              <a:off x="8596532" y="2327799"/>
              <a:ext cx="495330" cy="494662"/>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ea typeface="Microsoft YaHei Regular" charset="-122"/>
              </a:endParaRPr>
            </a:p>
          </p:txBody>
        </p:sp>
      </p:grpSp>
      <p:grpSp>
        <p:nvGrpSpPr>
          <p:cNvPr id="38" name="组 37"/>
          <p:cNvGrpSpPr/>
          <p:nvPr/>
        </p:nvGrpSpPr>
        <p:grpSpPr>
          <a:xfrm>
            <a:off x="8633059" y="4373601"/>
            <a:ext cx="719528" cy="719528"/>
            <a:chOff x="8490822" y="4206137"/>
            <a:chExt cx="719528" cy="719528"/>
          </a:xfrm>
        </p:grpSpPr>
        <p:sp>
          <p:nvSpPr>
            <p:cNvPr id="30" name="椭圆 29"/>
            <p:cNvSpPr/>
            <p:nvPr/>
          </p:nvSpPr>
          <p:spPr>
            <a:xfrm>
              <a:off x="8490822" y="4206137"/>
              <a:ext cx="719528" cy="7195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3" name="rocket-pointing-to-upper-left-direction_43030">
              <a:extLst>
                <a:ext uri="{FF2B5EF4-FFF2-40B4-BE49-F238E27FC236}">
                  <a16:creationId xmlns:a16="http://schemas.microsoft.com/office/drawing/2014/main" id="{54405246-CCE2-4201-BBB1-D3F3EB6E740D}"/>
                </a:ext>
              </a:extLst>
            </p:cNvPr>
            <p:cNvSpPr/>
            <p:nvPr/>
          </p:nvSpPr>
          <p:spPr>
            <a:xfrm>
              <a:off x="8669611" y="4391562"/>
              <a:ext cx="391930" cy="378658"/>
            </a:xfrm>
            <a:custGeom>
              <a:avLst/>
              <a:gdLst>
                <a:gd name="connsiteX0" fmla="*/ 434389 w 606659"/>
                <a:gd name="connsiteY0" fmla="*/ 479749 h 586116"/>
                <a:gd name="connsiteX1" fmla="*/ 439004 w 606659"/>
                <a:gd name="connsiteY1" fmla="*/ 480998 h 586116"/>
                <a:gd name="connsiteX2" fmla="*/ 538796 w 606659"/>
                <a:gd name="connsiteY2" fmla="*/ 577604 h 586116"/>
                <a:gd name="connsiteX3" fmla="*/ 539969 w 606659"/>
                <a:gd name="connsiteY3" fmla="*/ 582992 h 586116"/>
                <a:gd name="connsiteX4" fmla="*/ 535355 w 606659"/>
                <a:gd name="connsiteY4" fmla="*/ 586116 h 586116"/>
                <a:gd name="connsiteX5" fmla="*/ 483816 w 606659"/>
                <a:gd name="connsiteY5" fmla="*/ 586116 h 586116"/>
                <a:gd name="connsiteX6" fmla="*/ 480375 w 606659"/>
                <a:gd name="connsiteY6" fmla="*/ 584711 h 586116"/>
                <a:gd name="connsiteX7" fmla="*/ 419217 w 606659"/>
                <a:gd name="connsiteY7" fmla="*/ 526372 h 586116"/>
                <a:gd name="connsiteX8" fmla="*/ 417888 w 606659"/>
                <a:gd name="connsiteY8" fmla="*/ 521218 h 586116"/>
                <a:gd name="connsiteX9" fmla="*/ 430792 w 606659"/>
                <a:gd name="connsiteY9" fmla="*/ 482951 h 586116"/>
                <a:gd name="connsiteX10" fmla="*/ 434389 w 606659"/>
                <a:gd name="connsiteY10" fmla="*/ 479749 h 586116"/>
                <a:gd name="connsiteX11" fmla="*/ 503568 w 606659"/>
                <a:gd name="connsiteY11" fmla="*/ 446679 h 586116"/>
                <a:gd name="connsiteX12" fmla="*/ 503724 w 606659"/>
                <a:gd name="connsiteY12" fmla="*/ 446679 h 586116"/>
                <a:gd name="connsiteX13" fmla="*/ 507322 w 606659"/>
                <a:gd name="connsiteY13" fmla="*/ 449726 h 586116"/>
                <a:gd name="connsiteX14" fmla="*/ 605251 w 606659"/>
                <a:gd name="connsiteY14" fmla="*/ 553151 h 586116"/>
                <a:gd name="connsiteX15" fmla="*/ 606659 w 606659"/>
                <a:gd name="connsiteY15" fmla="*/ 557291 h 586116"/>
                <a:gd name="connsiteX16" fmla="*/ 606659 w 606659"/>
                <a:gd name="connsiteY16" fmla="*/ 581195 h 586116"/>
                <a:gd name="connsiteX17" fmla="*/ 601653 w 606659"/>
                <a:gd name="connsiteY17" fmla="*/ 586116 h 586116"/>
                <a:gd name="connsiteX18" fmla="*/ 596725 w 606659"/>
                <a:gd name="connsiteY18" fmla="*/ 586116 h 586116"/>
                <a:gd name="connsiteX19" fmla="*/ 580378 w 606659"/>
                <a:gd name="connsiteY19" fmla="*/ 586116 h 586116"/>
                <a:gd name="connsiteX20" fmla="*/ 576780 w 606659"/>
                <a:gd name="connsiteY20" fmla="*/ 584632 h 586116"/>
                <a:gd name="connsiteX21" fmla="*/ 477990 w 606659"/>
                <a:gd name="connsiteY21" fmla="*/ 483784 h 586116"/>
                <a:gd name="connsiteX22" fmla="*/ 477756 w 606659"/>
                <a:gd name="connsiteY22" fmla="*/ 477066 h 586116"/>
                <a:gd name="connsiteX23" fmla="*/ 499970 w 606659"/>
                <a:gd name="connsiteY23" fmla="*/ 449960 h 586116"/>
                <a:gd name="connsiteX24" fmla="*/ 503568 w 606659"/>
                <a:gd name="connsiteY24" fmla="*/ 446679 h 586116"/>
                <a:gd name="connsiteX25" fmla="*/ 527631 w 606659"/>
                <a:gd name="connsiteY25" fmla="*/ 391969 h 586116"/>
                <a:gd name="connsiteX26" fmla="*/ 533734 w 606659"/>
                <a:gd name="connsiteY26" fmla="*/ 392594 h 586116"/>
                <a:gd name="connsiteX27" fmla="*/ 605172 w 606659"/>
                <a:gd name="connsiteY27" fmla="*/ 461996 h 586116"/>
                <a:gd name="connsiteX28" fmla="*/ 606659 w 606659"/>
                <a:gd name="connsiteY28" fmla="*/ 465588 h 586116"/>
                <a:gd name="connsiteX29" fmla="*/ 606659 w 606659"/>
                <a:gd name="connsiteY29" fmla="*/ 514224 h 586116"/>
                <a:gd name="connsiteX30" fmla="*/ 603607 w 606659"/>
                <a:gd name="connsiteY30" fmla="*/ 518830 h 586116"/>
                <a:gd name="connsiteX31" fmla="*/ 601730 w 606659"/>
                <a:gd name="connsiteY31" fmla="*/ 519220 h 586116"/>
                <a:gd name="connsiteX32" fmla="*/ 598209 w 606659"/>
                <a:gd name="connsiteY32" fmla="*/ 517737 h 586116"/>
                <a:gd name="connsiteX33" fmla="*/ 497507 w 606659"/>
                <a:gd name="connsiteY33" fmla="*/ 418122 h 586116"/>
                <a:gd name="connsiteX34" fmla="*/ 496098 w 606659"/>
                <a:gd name="connsiteY34" fmla="*/ 414063 h 586116"/>
                <a:gd name="connsiteX35" fmla="*/ 498368 w 606659"/>
                <a:gd name="connsiteY35" fmla="*/ 410393 h 586116"/>
                <a:gd name="connsiteX36" fmla="*/ 225660 w 606659"/>
                <a:gd name="connsiteY36" fmla="*/ 165191 h 586116"/>
                <a:gd name="connsiteX37" fmla="*/ 168956 w 606659"/>
                <a:gd name="connsiteY37" fmla="*/ 221817 h 586116"/>
                <a:gd name="connsiteX38" fmla="*/ 225660 w 606659"/>
                <a:gd name="connsiteY38" fmla="*/ 278443 h 586116"/>
                <a:gd name="connsiteX39" fmla="*/ 282363 w 606659"/>
                <a:gd name="connsiteY39" fmla="*/ 221817 h 586116"/>
                <a:gd name="connsiteX40" fmla="*/ 225660 w 606659"/>
                <a:gd name="connsiteY40" fmla="*/ 165191 h 586116"/>
                <a:gd name="connsiteX41" fmla="*/ 31225 w 606659"/>
                <a:gd name="connsiteY41" fmla="*/ 0 h 586116"/>
                <a:gd name="connsiteX42" fmla="*/ 314196 w 606659"/>
                <a:gd name="connsiteY42" fmla="*/ 133871 h 586116"/>
                <a:gd name="connsiteX43" fmla="*/ 374966 w 606659"/>
                <a:gd name="connsiteY43" fmla="*/ 194871 h 586116"/>
                <a:gd name="connsiteX44" fmla="*/ 468351 w 606659"/>
                <a:gd name="connsiteY44" fmla="*/ 211586 h 586116"/>
                <a:gd name="connsiteX45" fmla="*/ 471401 w 606659"/>
                <a:gd name="connsiteY45" fmla="*/ 213226 h 586116"/>
                <a:gd name="connsiteX46" fmla="*/ 542261 w 606659"/>
                <a:gd name="connsiteY46" fmla="*/ 287582 h 586116"/>
                <a:gd name="connsiteX47" fmla="*/ 543669 w 606659"/>
                <a:gd name="connsiteY47" fmla="*/ 292737 h 586116"/>
                <a:gd name="connsiteX48" fmla="*/ 540149 w 606659"/>
                <a:gd name="connsiteY48" fmla="*/ 296720 h 586116"/>
                <a:gd name="connsiteX49" fmla="*/ 448641 w 606659"/>
                <a:gd name="connsiteY49" fmla="*/ 330149 h 586116"/>
                <a:gd name="connsiteX50" fmla="*/ 445904 w 606659"/>
                <a:gd name="connsiteY50" fmla="*/ 390446 h 586116"/>
                <a:gd name="connsiteX51" fmla="*/ 481490 w 606659"/>
                <a:gd name="connsiteY51" fmla="*/ 423094 h 586116"/>
                <a:gd name="connsiteX52" fmla="*/ 483367 w 606659"/>
                <a:gd name="connsiteY52" fmla="*/ 426999 h 586116"/>
                <a:gd name="connsiteX53" fmla="*/ 481803 w 606659"/>
                <a:gd name="connsiteY53" fmla="*/ 431061 h 586116"/>
                <a:gd name="connsiteX54" fmla="*/ 455055 w 606659"/>
                <a:gd name="connsiteY54" fmla="*/ 459178 h 586116"/>
                <a:gd name="connsiteX55" fmla="*/ 447468 w 606659"/>
                <a:gd name="connsiteY55" fmla="*/ 459647 h 586116"/>
                <a:gd name="connsiteX56" fmla="*/ 411491 w 606659"/>
                <a:gd name="connsiteY56" fmla="*/ 430123 h 586116"/>
                <a:gd name="connsiteX57" fmla="*/ 359871 w 606659"/>
                <a:gd name="connsiteY57" fmla="*/ 443714 h 586116"/>
                <a:gd name="connsiteX58" fmla="*/ 332732 w 606659"/>
                <a:gd name="connsiteY58" fmla="*/ 536893 h 586116"/>
                <a:gd name="connsiteX59" fmla="*/ 328978 w 606659"/>
                <a:gd name="connsiteY59" fmla="*/ 540720 h 586116"/>
                <a:gd name="connsiteX60" fmla="*/ 327335 w 606659"/>
                <a:gd name="connsiteY60" fmla="*/ 540954 h 586116"/>
                <a:gd name="connsiteX61" fmla="*/ 323737 w 606659"/>
                <a:gd name="connsiteY61" fmla="*/ 539626 h 586116"/>
                <a:gd name="connsiteX62" fmla="*/ 244665 w 606659"/>
                <a:gd name="connsiteY62" fmla="*/ 474018 h 586116"/>
                <a:gd name="connsiteX63" fmla="*/ 242866 w 606659"/>
                <a:gd name="connsiteY63" fmla="*/ 471207 h 586116"/>
                <a:gd name="connsiteX64" fmla="*/ 217135 w 606659"/>
                <a:gd name="connsiteY64" fmla="*/ 378886 h 586116"/>
                <a:gd name="connsiteX65" fmla="*/ 158945 w 606659"/>
                <a:gd name="connsiteY65" fmla="*/ 330149 h 586116"/>
                <a:gd name="connsiteX66" fmla="*/ 1270 w 606659"/>
                <a:gd name="connsiteY66" fmla="*/ 6561 h 586116"/>
                <a:gd name="connsiteX67" fmla="*/ 5572 w 606659"/>
                <a:gd name="connsiteY67" fmla="*/ 2030 h 586116"/>
                <a:gd name="connsiteX68" fmla="*/ 31225 w 606659"/>
                <a:gd name="connsiteY68" fmla="*/ 0 h 58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6659" h="586116">
                  <a:moveTo>
                    <a:pt x="434389" y="479749"/>
                  </a:moveTo>
                  <a:cubicBezTo>
                    <a:pt x="436032" y="479280"/>
                    <a:pt x="437752" y="479749"/>
                    <a:pt x="439004" y="480998"/>
                  </a:cubicBezTo>
                  <a:lnTo>
                    <a:pt x="538796" y="577604"/>
                  </a:lnTo>
                  <a:cubicBezTo>
                    <a:pt x="540282" y="579009"/>
                    <a:pt x="540751" y="581118"/>
                    <a:pt x="539969" y="582992"/>
                  </a:cubicBezTo>
                  <a:cubicBezTo>
                    <a:pt x="539187" y="584867"/>
                    <a:pt x="537388" y="586116"/>
                    <a:pt x="535355" y="586116"/>
                  </a:cubicBezTo>
                  <a:lnTo>
                    <a:pt x="483816" y="586116"/>
                  </a:lnTo>
                  <a:cubicBezTo>
                    <a:pt x="482487" y="586116"/>
                    <a:pt x="481314" y="585648"/>
                    <a:pt x="480375" y="584711"/>
                  </a:cubicBezTo>
                  <a:lnTo>
                    <a:pt x="419217" y="526372"/>
                  </a:lnTo>
                  <a:cubicBezTo>
                    <a:pt x="417809" y="525045"/>
                    <a:pt x="417262" y="523014"/>
                    <a:pt x="417888" y="521218"/>
                  </a:cubicBezTo>
                  <a:lnTo>
                    <a:pt x="430792" y="482951"/>
                  </a:lnTo>
                  <a:cubicBezTo>
                    <a:pt x="431339" y="481311"/>
                    <a:pt x="432669" y="480139"/>
                    <a:pt x="434389" y="479749"/>
                  </a:cubicBezTo>
                  <a:close/>
                  <a:moveTo>
                    <a:pt x="503568" y="446679"/>
                  </a:moveTo>
                  <a:lnTo>
                    <a:pt x="503724" y="446679"/>
                  </a:lnTo>
                  <a:cubicBezTo>
                    <a:pt x="505054" y="446679"/>
                    <a:pt x="506383" y="448788"/>
                    <a:pt x="507322" y="449726"/>
                  </a:cubicBezTo>
                  <a:lnTo>
                    <a:pt x="605251" y="553151"/>
                  </a:lnTo>
                  <a:cubicBezTo>
                    <a:pt x="606190" y="554089"/>
                    <a:pt x="606659" y="556042"/>
                    <a:pt x="606659" y="557291"/>
                  </a:cubicBezTo>
                  <a:lnTo>
                    <a:pt x="606659" y="581195"/>
                  </a:lnTo>
                  <a:cubicBezTo>
                    <a:pt x="606659" y="583929"/>
                    <a:pt x="604469" y="586116"/>
                    <a:pt x="601653" y="586116"/>
                  </a:cubicBezTo>
                  <a:lnTo>
                    <a:pt x="596725" y="586116"/>
                  </a:lnTo>
                  <a:lnTo>
                    <a:pt x="580378" y="586116"/>
                  </a:lnTo>
                  <a:cubicBezTo>
                    <a:pt x="579048" y="586116"/>
                    <a:pt x="577718" y="585569"/>
                    <a:pt x="576780" y="584632"/>
                  </a:cubicBezTo>
                  <a:lnTo>
                    <a:pt x="477990" y="483784"/>
                  </a:lnTo>
                  <a:cubicBezTo>
                    <a:pt x="476191" y="481988"/>
                    <a:pt x="476113" y="479019"/>
                    <a:pt x="477756" y="477066"/>
                  </a:cubicBezTo>
                  <a:lnTo>
                    <a:pt x="499970" y="449960"/>
                  </a:lnTo>
                  <a:cubicBezTo>
                    <a:pt x="500830" y="448866"/>
                    <a:pt x="502160" y="446679"/>
                    <a:pt x="503568" y="446679"/>
                  </a:cubicBezTo>
                  <a:close/>
                  <a:moveTo>
                    <a:pt x="527631" y="391969"/>
                  </a:moveTo>
                  <a:cubicBezTo>
                    <a:pt x="529509" y="390720"/>
                    <a:pt x="532091" y="390954"/>
                    <a:pt x="533734" y="392594"/>
                  </a:cubicBezTo>
                  <a:lnTo>
                    <a:pt x="605172" y="461996"/>
                  </a:lnTo>
                  <a:cubicBezTo>
                    <a:pt x="606111" y="462933"/>
                    <a:pt x="606659" y="464260"/>
                    <a:pt x="606659" y="465588"/>
                  </a:cubicBezTo>
                  <a:lnTo>
                    <a:pt x="606659" y="514224"/>
                  </a:lnTo>
                  <a:cubicBezTo>
                    <a:pt x="606659" y="516254"/>
                    <a:pt x="605485" y="518049"/>
                    <a:pt x="603607" y="518830"/>
                  </a:cubicBezTo>
                  <a:cubicBezTo>
                    <a:pt x="602981" y="519064"/>
                    <a:pt x="602356" y="519220"/>
                    <a:pt x="601730" y="519220"/>
                  </a:cubicBezTo>
                  <a:cubicBezTo>
                    <a:pt x="600399" y="519220"/>
                    <a:pt x="599147" y="518674"/>
                    <a:pt x="598209" y="517737"/>
                  </a:cubicBezTo>
                  <a:lnTo>
                    <a:pt x="497507" y="418122"/>
                  </a:lnTo>
                  <a:cubicBezTo>
                    <a:pt x="496411" y="417107"/>
                    <a:pt x="495942" y="415546"/>
                    <a:pt x="496098" y="414063"/>
                  </a:cubicBezTo>
                  <a:cubicBezTo>
                    <a:pt x="496255" y="412579"/>
                    <a:pt x="497037" y="411252"/>
                    <a:pt x="498368" y="410393"/>
                  </a:cubicBezTo>
                  <a:close/>
                  <a:moveTo>
                    <a:pt x="225660" y="165191"/>
                  </a:moveTo>
                  <a:cubicBezTo>
                    <a:pt x="194297" y="165191"/>
                    <a:pt x="168956" y="190576"/>
                    <a:pt x="168956" y="221817"/>
                  </a:cubicBezTo>
                  <a:cubicBezTo>
                    <a:pt x="168956" y="253059"/>
                    <a:pt x="194297" y="278443"/>
                    <a:pt x="225660" y="278443"/>
                  </a:cubicBezTo>
                  <a:cubicBezTo>
                    <a:pt x="256944" y="278443"/>
                    <a:pt x="282363" y="253059"/>
                    <a:pt x="282363" y="221817"/>
                  </a:cubicBezTo>
                  <a:cubicBezTo>
                    <a:pt x="282363" y="190576"/>
                    <a:pt x="256944" y="165191"/>
                    <a:pt x="225660" y="165191"/>
                  </a:cubicBezTo>
                  <a:close/>
                  <a:moveTo>
                    <a:pt x="31225" y="0"/>
                  </a:moveTo>
                  <a:cubicBezTo>
                    <a:pt x="80577" y="0"/>
                    <a:pt x="183113" y="17339"/>
                    <a:pt x="314196" y="133871"/>
                  </a:cubicBezTo>
                  <a:cubicBezTo>
                    <a:pt x="336955" y="154101"/>
                    <a:pt x="357368" y="174642"/>
                    <a:pt x="374966" y="194871"/>
                  </a:cubicBezTo>
                  <a:lnTo>
                    <a:pt x="468351" y="211586"/>
                  </a:lnTo>
                  <a:cubicBezTo>
                    <a:pt x="469524" y="211820"/>
                    <a:pt x="470541" y="212367"/>
                    <a:pt x="471401" y="213226"/>
                  </a:cubicBezTo>
                  <a:lnTo>
                    <a:pt x="542261" y="287582"/>
                  </a:lnTo>
                  <a:cubicBezTo>
                    <a:pt x="543590" y="288988"/>
                    <a:pt x="544138" y="290940"/>
                    <a:pt x="543669" y="292737"/>
                  </a:cubicBezTo>
                  <a:cubicBezTo>
                    <a:pt x="543278" y="294611"/>
                    <a:pt x="541948" y="296095"/>
                    <a:pt x="540149" y="296720"/>
                  </a:cubicBezTo>
                  <a:lnTo>
                    <a:pt x="448641" y="330149"/>
                  </a:lnTo>
                  <a:cubicBezTo>
                    <a:pt x="454429" y="361547"/>
                    <a:pt x="448954" y="382167"/>
                    <a:pt x="445904" y="390446"/>
                  </a:cubicBezTo>
                  <a:lnTo>
                    <a:pt x="481490" y="423094"/>
                  </a:lnTo>
                  <a:cubicBezTo>
                    <a:pt x="482664" y="424109"/>
                    <a:pt x="483289" y="425515"/>
                    <a:pt x="483367" y="426999"/>
                  </a:cubicBezTo>
                  <a:cubicBezTo>
                    <a:pt x="483367" y="428561"/>
                    <a:pt x="482820" y="430045"/>
                    <a:pt x="481803" y="431061"/>
                  </a:cubicBezTo>
                  <a:lnTo>
                    <a:pt x="455055" y="459178"/>
                  </a:lnTo>
                  <a:cubicBezTo>
                    <a:pt x="453021" y="461287"/>
                    <a:pt x="449736" y="461522"/>
                    <a:pt x="447468" y="459647"/>
                  </a:cubicBezTo>
                  <a:lnTo>
                    <a:pt x="411491" y="430123"/>
                  </a:lnTo>
                  <a:cubicBezTo>
                    <a:pt x="397100" y="439965"/>
                    <a:pt x="379659" y="444495"/>
                    <a:pt x="359871" y="443714"/>
                  </a:cubicBezTo>
                  <a:lnTo>
                    <a:pt x="332732" y="536893"/>
                  </a:lnTo>
                  <a:cubicBezTo>
                    <a:pt x="332184" y="538689"/>
                    <a:pt x="330776" y="540095"/>
                    <a:pt x="328978" y="540720"/>
                  </a:cubicBezTo>
                  <a:cubicBezTo>
                    <a:pt x="328430" y="540876"/>
                    <a:pt x="327883" y="540954"/>
                    <a:pt x="327335" y="540954"/>
                  </a:cubicBezTo>
                  <a:cubicBezTo>
                    <a:pt x="326005" y="540954"/>
                    <a:pt x="324754" y="540486"/>
                    <a:pt x="323737" y="539626"/>
                  </a:cubicBezTo>
                  <a:lnTo>
                    <a:pt x="244665" y="474018"/>
                  </a:lnTo>
                  <a:cubicBezTo>
                    <a:pt x="243805" y="473237"/>
                    <a:pt x="243101" y="472300"/>
                    <a:pt x="242866" y="471207"/>
                  </a:cubicBezTo>
                  <a:lnTo>
                    <a:pt x="217135" y="378886"/>
                  </a:lnTo>
                  <a:cubicBezTo>
                    <a:pt x="183269" y="353737"/>
                    <a:pt x="159180" y="330383"/>
                    <a:pt x="158945" y="330149"/>
                  </a:cubicBezTo>
                  <a:cubicBezTo>
                    <a:pt x="-21020" y="150430"/>
                    <a:pt x="254" y="12340"/>
                    <a:pt x="1270" y="6561"/>
                  </a:cubicBezTo>
                  <a:cubicBezTo>
                    <a:pt x="1661" y="4296"/>
                    <a:pt x="3382" y="2499"/>
                    <a:pt x="5572" y="2030"/>
                  </a:cubicBezTo>
                  <a:cubicBezTo>
                    <a:pt x="5963" y="1952"/>
                    <a:pt x="14957" y="0"/>
                    <a:pt x="312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ea typeface="Microsoft YaHei Regular" charset="-122"/>
              </a:endParaRPr>
            </a:p>
          </p:txBody>
        </p:sp>
      </p:grpSp>
      <p:grpSp>
        <p:nvGrpSpPr>
          <p:cNvPr id="37" name="组 36"/>
          <p:cNvGrpSpPr/>
          <p:nvPr/>
        </p:nvGrpSpPr>
        <p:grpSpPr>
          <a:xfrm>
            <a:off x="8633059" y="3378216"/>
            <a:ext cx="719528" cy="719528"/>
            <a:chOff x="8493825" y="3174743"/>
            <a:chExt cx="719528" cy="719528"/>
          </a:xfrm>
        </p:grpSpPr>
        <p:sp>
          <p:nvSpPr>
            <p:cNvPr id="28" name="椭圆 27"/>
            <p:cNvSpPr/>
            <p:nvPr/>
          </p:nvSpPr>
          <p:spPr>
            <a:xfrm>
              <a:off x="8493825" y="3174743"/>
              <a:ext cx="719528" cy="7195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34" name="ship_166886">
              <a:extLst>
                <a:ext uri="{FF2B5EF4-FFF2-40B4-BE49-F238E27FC236}">
                  <a16:creationId xmlns:a16="http://schemas.microsoft.com/office/drawing/2014/main" id="{54405246-CCE2-4201-BBB1-D3F3EB6E740D}"/>
                </a:ext>
              </a:extLst>
            </p:cNvPr>
            <p:cNvSpPr/>
            <p:nvPr/>
          </p:nvSpPr>
          <p:spPr>
            <a:xfrm>
              <a:off x="8654621" y="3307137"/>
              <a:ext cx="427916" cy="424760"/>
            </a:xfrm>
            <a:custGeom>
              <a:avLst/>
              <a:gdLst>
                <a:gd name="connsiteX0" fmla="*/ 540943 w 606750"/>
                <a:gd name="connsiteY0" fmla="*/ 517104 h 602276"/>
                <a:gd name="connsiteX1" fmla="*/ 599066 w 606750"/>
                <a:gd name="connsiteY1" fmla="*/ 541200 h 602276"/>
                <a:gd name="connsiteX2" fmla="*/ 599066 w 606750"/>
                <a:gd name="connsiteY2" fmla="*/ 578279 h 602276"/>
                <a:gd name="connsiteX3" fmla="*/ 561927 w 606750"/>
                <a:gd name="connsiteY3" fmla="*/ 578279 h 602276"/>
                <a:gd name="connsiteX4" fmla="*/ 540943 w 606750"/>
                <a:gd name="connsiteY4" fmla="*/ 569624 h 602276"/>
                <a:gd name="connsiteX5" fmla="*/ 519861 w 606750"/>
                <a:gd name="connsiteY5" fmla="*/ 578279 h 602276"/>
                <a:gd name="connsiteX6" fmla="*/ 461737 w 606750"/>
                <a:gd name="connsiteY6" fmla="*/ 602276 h 602276"/>
                <a:gd name="connsiteX7" fmla="*/ 403614 w 606750"/>
                <a:gd name="connsiteY7" fmla="*/ 578279 h 602276"/>
                <a:gd name="connsiteX8" fmla="*/ 382532 w 606750"/>
                <a:gd name="connsiteY8" fmla="*/ 569624 h 602276"/>
                <a:gd name="connsiteX9" fmla="*/ 361548 w 606750"/>
                <a:gd name="connsiteY9" fmla="*/ 578279 h 602276"/>
                <a:gd name="connsiteX10" fmla="*/ 303425 w 606750"/>
                <a:gd name="connsiteY10" fmla="*/ 602276 h 602276"/>
                <a:gd name="connsiteX11" fmla="*/ 245203 w 606750"/>
                <a:gd name="connsiteY11" fmla="*/ 578279 h 602276"/>
                <a:gd name="connsiteX12" fmla="*/ 224219 w 606750"/>
                <a:gd name="connsiteY12" fmla="*/ 569624 h 602276"/>
                <a:gd name="connsiteX13" fmla="*/ 203236 w 606750"/>
                <a:gd name="connsiteY13" fmla="*/ 578279 h 602276"/>
                <a:gd name="connsiteX14" fmla="*/ 145014 w 606750"/>
                <a:gd name="connsiteY14" fmla="*/ 602276 h 602276"/>
                <a:gd name="connsiteX15" fmla="*/ 86890 w 606750"/>
                <a:gd name="connsiteY15" fmla="*/ 578279 h 602276"/>
                <a:gd name="connsiteX16" fmla="*/ 65907 w 606750"/>
                <a:gd name="connsiteY16" fmla="*/ 569624 h 602276"/>
                <a:gd name="connsiteX17" fmla="*/ 44824 w 606750"/>
                <a:gd name="connsiteY17" fmla="*/ 578279 h 602276"/>
                <a:gd name="connsiteX18" fmla="*/ 7684 w 606750"/>
                <a:gd name="connsiteY18" fmla="*/ 578279 h 602276"/>
                <a:gd name="connsiteX19" fmla="*/ 7684 w 606750"/>
                <a:gd name="connsiteY19" fmla="*/ 541200 h 602276"/>
                <a:gd name="connsiteX20" fmla="*/ 65907 w 606750"/>
                <a:gd name="connsiteY20" fmla="*/ 517203 h 602276"/>
                <a:gd name="connsiteX21" fmla="*/ 124030 w 606750"/>
                <a:gd name="connsiteY21" fmla="*/ 541200 h 602276"/>
                <a:gd name="connsiteX22" fmla="*/ 145014 w 606750"/>
                <a:gd name="connsiteY22" fmla="*/ 549855 h 602276"/>
                <a:gd name="connsiteX23" fmla="*/ 165997 w 606750"/>
                <a:gd name="connsiteY23" fmla="*/ 541200 h 602276"/>
                <a:gd name="connsiteX24" fmla="*/ 224219 w 606750"/>
                <a:gd name="connsiteY24" fmla="*/ 517203 h 602276"/>
                <a:gd name="connsiteX25" fmla="*/ 282343 w 606750"/>
                <a:gd name="connsiteY25" fmla="*/ 541200 h 602276"/>
                <a:gd name="connsiteX26" fmla="*/ 303425 w 606750"/>
                <a:gd name="connsiteY26" fmla="*/ 549855 h 602276"/>
                <a:gd name="connsiteX27" fmla="*/ 324408 w 606750"/>
                <a:gd name="connsiteY27" fmla="*/ 541200 h 602276"/>
                <a:gd name="connsiteX28" fmla="*/ 382532 w 606750"/>
                <a:gd name="connsiteY28" fmla="*/ 517203 h 602276"/>
                <a:gd name="connsiteX29" fmla="*/ 440754 w 606750"/>
                <a:gd name="connsiteY29" fmla="*/ 541200 h 602276"/>
                <a:gd name="connsiteX30" fmla="*/ 461737 w 606750"/>
                <a:gd name="connsiteY30" fmla="*/ 549855 h 602276"/>
                <a:gd name="connsiteX31" fmla="*/ 482721 w 606750"/>
                <a:gd name="connsiteY31" fmla="*/ 541200 h 602276"/>
                <a:gd name="connsiteX32" fmla="*/ 540943 w 606750"/>
                <a:gd name="connsiteY32" fmla="*/ 517104 h 602276"/>
                <a:gd name="connsiteX33" fmla="*/ 303193 w 606750"/>
                <a:gd name="connsiteY33" fmla="*/ 300609 h 602276"/>
                <a:gd name="connsiteX34" fmla="*/ 515602 w 606750"/>
                <a:gd name="connsiteY34" fmla="*/ 347814 h 602276"/>
                <a:gd name="connsiteX35" fmla="*/ 528213 w 606750"/>
                <a:gd name="connsiteY35" fmla="*/ 357255 h 602276"/>
                <a:gd name="connsiteX36" fmla="*/ 529395 w 606750"/>
                <a:gd name="connsiteY36" fmla="*/ 372892 h 602276"/>
                <a:gd name="connsiteX37" fmla="*/ 493041 w 606750"/>
                <a:gd name="connsiteY37" fmla="*/ 473302 h 602276"/>
                <a:gd name="connsiteX38" fmla="*/ 461712 w 606750"/>
                <a:gd name="connsiteY38" fmla="*/ 490218 h 602276"/>
                <a:gd name="connsiteX39" fmla="*/ 382502 w 606750"/>
                <a:gd name="connsiteY39" fmla="*/ 464648 h 602276"/>
                <a:gd name="connsiteX40" fmla="*/ 303390 w 606750"/>
                <a:gd name="connsiteY40" fmla="*/ 490218 h 602276"/>
                <a:gd name="connsiteX41" fmla="*/ 224180 w 606750"/>
                <a:gd name="connsiteY41" fmla="*/ 464648 h 602276"/>
                <a:gd name="connsiteX42" fmla="*/ 144969 w 606750"/>
                <a:gd name="connsiteY42" fmla="*/ 490218 h 602276"/>
                <a:gd name="connsiteX43" fmla="*/ 113640 w 606750"/>
                <a:gd name="connsiteY43" fmla="*/ 473401 h 602276"/>
                <a:gd name="connsiteX44" fmla="*/ 77286 w 606750"/>
                <a:gd name="connsiteY44" fmla="*/ 372892 h 602276"/>
                <a:gd name="connsiteX45" fmla="*/ 78468 w 606750"/>
                <a:gd name="connsiteY45" fmla="*/ 357255 h 602276"/>
                <a:gd name="connsiteX46" fmla="*/ 91079 w 606750"/>
                <a:gd name="connsiteY46" fmla="*/ 347814 h 602276"/>
                <a:gd name="connsiteX47" fmla="*/ 303495 w 606750"/>
                <a:gd name="connsiteY47" fmla="*/ 0 h 602276"/>
                <a:gd name="connsiteX48" fmla="*/ 303593 w 606750"/>
                <a:gd name="connsiteY48" fmla="*/ 0 h 602276"/>
                <a:gd name="connsiteX49" fmla="*/ 329798 w 606750"/>
                <a:gd name="connsiteY49" fmla="*/ 26265 h 602276"/>
                <a:gd name="connsiteX50" fmla="*/ 329699 w 606750"/>
                <a:gd name="connsiteY50" fmla="*/ 75058 h 602276"/>
                <a:gd name="connsiteX51" fmla="*/ 357972 w 606750"/>
                <a:gd name="connsiteY51" fmla="*/ 75058 h 602276"/>
                <a:gd name="connsiteX52" fmla="*/ 376887 w 606750"/>
                <a:gd name="connsiteY52" fmla="*/ 92568 h 602276"/>
                <a:gd name="connsiteX53" fmla="*/ 383783 w 606750"/>
                <a:gd name="connsiteY53" fmla="*/ 176578 h 602276"/>
                <a:gd name="connsiteX54" fmla="*/ 425355 w 606750"/>
                <a:gd name="connsiteY54" fmla="*/ 176774 h 602276"/>
                <a:gd name="connsiteX55" fmla="*/ 444171 w 606750"/>
                <a:gd name="connsiteY55" fmla="*/ 192809 h 602276"/>
                <a:gd name="connsiteX56" fmla="*/ 458160 w 606750"/>
                <a:gd name="connsiteY56" fmla="*/ 281344 h 602276"/>
                <a:gd name="connsiteX57" fmla="*/ 308913 w 606750"/>
                <a:gd name="connsiteY57" fmla="*/ 248192 h 602276"/>
                <a:gd name="connsiteX58" fmla="*/ 297485 w 606750"/>
                <a:gd name="connsiteY58" fmla="*/ 248192 h 602276"/>
                <a:gd name="connsiteX59" fmla="*/ 148731 w 606750"/>
                <a:gd name="connsiteY59" fmla="*/ 281245 h 602276"/>
                <a:gd name="connsiteX60" fmla="*/ 163311 w 606750"/>
                <a:gd name="connsiteY60" fmla="*/ 192022 h 602276"/>
                <a:gd name="connsiteX61" fmla="*/ 182225 w 606750"/>
                <a:gd name="connsiteY61" fmla="*/ 176086 h 602276"/>
                <a:gd name="connsiteX62" fmla="*/ 223207 w 606750"/>
                <a:gd name="connsiteY62" fmla="*/ 176184 h 602276"/>
                <a:gd name="connsiteX63" fmla="*/ 230497 w 606750"/>
                <a:gd name="connsiteY63" fmla="*/ 92174 h 602276"/>
                <a:gd name="connsiteX64" fmla="*/ 249510 w 606750"/>
                <a:gd name="connsiteY64" fmla="*/ 74762 h 602276"/>
                <a:gd name="connsiteX65" fmla="*/ 277093 w 606750"/>
                <a:gd name="connsiteY65" fmla="*/ 74861 h 602276"/>
                <a:gd name="connsiteX66" fmla="*/ 277290 w 606750"/>
                <a:gd name="connsiteY66" fmla="*/ 26167 h 602276"/>
                <a:gd name="connsiteX67" fmla="*/ 303495 w 606750"/>
                <a:gd name="connsiteY67" fmla="*/ 0 h 60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6750" h="602276">
                  <a:moveTo>
                    <a:pt x="540943" y="517104"/>
                  </a:moveTo>
                  <a:cubicBezTo>
                    <a:pt x="562912" y="517104"/>
                    <a:pt x="583501" y="525661"/>
                    <a:pt x="599066" y="541200"/>
                  </a:cubicBezTo>
                  <a:cubicBezTo>
                    <a:pt x="609312" y="551429"/>
                    <a:pt x="609312" y="568050"/>
                    <a:pt x="599066" y="578279"/>
                  </a:cubicBezTo>
                  <a:cubicBezTo>
                    <a:pt x="588821" y="588507"/>
                    <a:pt x="572172" y="588507"/>
                    <a:pt x="561927" y="578279"/>
                  </a:cubicBezTo>
                  <a:cubicBezTo>
                    <a:pt x="556311" y="572673"/>
                    <a:pt x="548824" y="569624"/>
                    <a:pt x="540943" y="569624"/>
                  </a:cubicBezTo>
                  <a:cubicBezTo>
                    <a:pt x="532963" y="569624"/>
                    <a:pt x="525476" y="572673"/>
                    <a:pt x="519861" y="578279"/>
                  </a:cubicBezTo>
                  <a:cubicBezTo>
                    <a:pt x="504394" y="593818"/>
                    <a:pt x="483706" y="602276"/>
                    <a:pt x="461737" y="602276"/>
                  </a:cubicBezTo>
                  <a:cubicBezTo>
                    <a:pt x="439769" y="602276"/>
                    <a:pt x="419081" y="593818"/>
                    <a:pt x="403614" y="578279"/>
                  </a:cubicBezTo>
                  <a:cubicBezTo>
                    <a:pt x="397802" y="572476"/>
                    <a:pt x="390216" y="569624"/>
                    <a:pt x="382532" y="569624"/>
                  </a:cubicBezTo>
                  <a:cubicBezTo>
                    <a:pt x="374946" y="569624"/>
                    <a:pt x="367361" y="572476"/>
                    <a:pt x="361548" y="578279"/>
                  </a:cubicBezTo>
                  <a:cubicBezTo>
                    <a:pt x="345983" y="593818"/>
                    <a:pt x="325393" y="602276"/>
                    <a:pt x="303425" y="602276"/>
                  </a:cubicBezTo>
                  <a:cubicBezTo>
                    <a:pt x="281456" y="602276"/>
                    <a:pt x="260768" y="593818"/>
                    <a:pt x="245203" y="578279"/>
                  </a:cubicBezTo>
                  <a:cubicBezTo>
                    <a:pt x="239390" y="572476"/>
                    <a:pt x="231805" y="569624"/>
                    <a:pt x="224219" y="569624"/>
                  </a:cubicBezTo>
                  <a:cubicBezTo>
                    <a:pt x="216634" y="569624"/>
                    <a:pt x="208949" y="572476"/>
                    <a:pt x="203236" y="578279"/>
                  </a:cubicBezTo>
                  <a:cubicBezTo>
                    <a:pt x="187178" y="594310"/>
                    <a:pt x="166096" y="602276"/>
                    <a:pt x="145014" y="602276"/>
                  </a:cubicBezTo>
                  <a:cubicBezTo>
                    <a:pt x="123932" y="602276"/>
                    <a:pt x="102948" y="594310"/>
                    <a:pt x="86890" y="578279"/>
                  </a:cubicBezTo>
                  <a:cubicBezTo>
                    <a:pt x="81078" y="572476"/>
                    <a:pt x="73492" y="569624"/>
                    <a:pt x="65907" y="569624"/>
                  </a:cubicBezTo>
                  <a:cubicBezTo>
                    <a:pt x="58222" y="569624"/>
                    <a:pt x="50637" y="572476"/>
                    <a:pt x="44824" y="578279"/>
                  </a:cubicBezTo>
                  <a:cubicBezTo>
                    <a:pt x="34579" y="588507"/>
                    <a:pt x="17930" y="588507"/>
                    <a:pt x="7684" y="578279"/>
                  </a:cubicBezTo>
                  <a:cubicBezTo>
                    <a:pt x="-2561" y="568050"/>
                    <a:pt x="-2561" y="551429"/>
                    <a:pt x="7684" y="541200"/>
                  </a:cubicBezTo>
                  <a:cubicBezTo>
                    <a:pt x="23742" y="525169"/>
                    <a:pt x="44824" y="517203"/>
                    <a:pt x="65907" y="517203"/>
                  </a:cubicBezTo>
                  <a:cubicBezTo>
                    <a:pt x="86890" y="517203"/>
                    <a:pt x="107972" y="525169"/>
                    <a:pt x="124030" y="541200"/>
                  </a:cubicBezTo>
                  <a:cubicBezTo>
                    <a:pt x="129842" y="547003"/>
                    <a:pt x="137428" y="549855"/>
                    <a:pt x="145014" y="549855"/>
                  </a:cubicBezTo>
                  <a:cubicBezTo>
                    <a:pt x="152599" y="549855"/>
                    <a:pt x="160283" y="547003"/>
                    <a:pt x="165997" y="541200"/>
                  </a:cubicBezTo>
                  <a:cubicBezTo>
                    <a:pt x="182055" y="525169"/>
                    <a:pt x="203137" y="517203"/>
                    <a:pt x="224219" y="517203"/>
                  </a:cubicBezTo>
                  <a:cubicBezTo>
                    <a:pt x="245301" y="517203"/>
                    <a:pt x="266383" y="525169"/>
                    <a:pt x="282343" y="541200"/>
                  </a:cubicBezTo>
                  <a:cubicBezTo>
                    <a:pt x="287958" y="546806"/>
                    <a:pt x="295445" y="549855"/>
                    <a:pt x="303425" y="549855"/>
                  </a:cubicBezTo>
                  <a:cubicBezTo>
                    <a:pt x="311306" y="549855"/>
                    <a:pt x="318793" y="546806"/>
                    <a:pt x="324408" y="541200"/>
                  </a:cubicBezTo>
                  <a:cubicBezTo>
                    <a:pt x="340466" y="525169"/>
                    <a:pt x="361450" y="517203"/>
                    <a:pt x="382532" y="517203"/>
                  </a:cubicBezTo>
                  <a:cubicBezTo>
                    <a:pt x="403614" y="517203"/>
                    <a:pt x="424696" y="525169"/>
                    <a:pt x="440754" y="541200"/>
                  </a:cubicBezTo>
                  <a:cubicBezTo>
                    <a:pt x="446369" y="546806"/>
                    <a:pt x="453758" y="549855"/>
                    <a:pt x="461737" y="549855"/>
                  </a:cubicBezTo>
                  <a:cubicBezTo>
                    <a:pt x="469717" y="549855"/>
                    <a:pt x="477106" y="546806"/>
                    <a:pt x="482721" y="541200"/>
                  </a:cubicBezTo>
                  <a:cubicBezTo>
                    <a:pt x="498286" y="525661"/>
                    <a:pt x="518974" y="517104"/>
                    <a:pt x="540943" y="517104"/>
                  </a:cubicBezTo>
                  <a:close/>
                  <a:moveTo>
                    <a:pt x="303193" y="300609"/>
                  </a:moveTo>
                  <a:lnTo>
                    <a:pt x="515602" y="347814"/>
                  </a:lnTo>
                  <a:cubicBezTo>
                    <a:pt x="521021" y="348994"/>
                    <a:pt x="525553" y="352437"/>
                    <a:pt x="528213" y="357255"/>
                  </a:cubicBezTo>
                  <a:cubicBezTo>
                    <a:pt x="530873" y="362074"/>
                    <a:pt x="531267" y="367778"/>
                    <a:pt x="529395" y="372892"/>
                  </a:cubicBezTo>
                  <a:lnTo>
                    <a:pt x="493041" y="473302"/>
                  </a:lnTo>
                  <a:cubicBezTo>
                    <a:pt x="482007" y="477531"/>
                    <a:pt x="471465" y="483235"/>
                    <a:pt x="461712" y="490218"/>
                  </a:cubicBezTo>
                  <a:cubicBezTo>
                    <a:pt x="438855" y="473597"/>
                    <a:pt x="411368" y="464648"/>
                    <a:pt x="382502" y="464648"/>
                  </a:cubicBezTo>
                  <a:cubicBezTo>
                    <a:pt x="353635" y="464648"/>
                    <a:pt x="326246" y="473597"/>
                    <a:pt x="303390" y="490218"/>
                  </a:cubicBezTo>
                  <a:cubicBezTo>
                    <a:pt x="280533" y="473696"/>
                    <a:pt x="253046" y="464648"/>
                    <a:pt x="224180" y="464648"/>
                  </a:cubicBezTo>
                  <a:cubicBezTo>
                    <a:pt x="195313" y="464648"/>
                    <a:pt x="167826" y="473597"/>
                    <a:pt x="144969" y="490218"/>
                  </a:cubicBezTo>
                  <a:cubicBezTo>
                    <a:pt x="135314" y="483235"/>
                    <a:pt x="124773" y="477531"/>
                    <a:pt x="113640" y="473401"/>
                  </a:cubicBezTo>
                  <a:lnTo>
                    <a:pt x="77286" y="372892"/>
                  </a:lnTo>
                  <a:cubicBezTo>
                    <a:pt x="75414" y="367680"/>
                    <a:pt x="75907" y="362074"/>
                    <a:pt x="78468" y="357255"/>
                  </a:cubicBezTo>
                  <a:cubicBezTo>
                    <a:pt x="81128" y="352437"/>
                    <a:pt x="85759" y="348994"/>
                    <a:pt x="91079" y="347814"/>
                  </a:cubicBezTo>
                  <a:close/>
                  <a:moveTo>
                    <a:pt x="303495" y="0"/>
                  </a:moveTo>
                  <a:lnTo>
                    <a:pt x="303593" y="0"/>
                  </a:lnTo>
                  <a:cubicBezTo>
                    <a:pt x="318075" y="0"/>
                    <a:pt x="329798" y="11804"/>
                    <a:pt x="329798" y="26265"/>
                  </a:cubicBezTo>
                  <a:lnTo>
                    <a:pt x="329699" y="75058"/>
                  </a:lnTo>
                  <a:lnTo>
                    <a:pt x="357972" y="75058"/>
                  </a:lnTo>
                  <a:cubicBezTo>
                    <a:pt x="367922" y="75156"/>
                    <a:pt x="376099" y="82731"/>
                    <a:pt x="376887" y="92568"/>
                  </a:cubicBezTo>
                  <a:lnTo>
                    <a:pt x="383783" y="176578"/>
                  </a:lnTo>
                  <a:lnTo>
                    <a:pt x="425355" y="176774"/>
                  </a:lnTo>
                  <a:cubicBezTo>
                    <a:pt x="434714" y="176774"/>
                    <a:pt x="442693" y="183562"/>
                    <a:pt x="444171" y="192809"/>
                  </a:cubicBezTo>
                  <a:lnTo>
                    <a:pt x="458160" y="281344"/>
                  </a:lnTo>
                  <a:lnTo>
                    <a:pt x="308913" y="248192"/>
                  </a:lnTo>
                  <a:cubicBezTo>
                    <a:pt x="305169" y="247307"/>
                    <a:pt x="301229" y="247307"/>
                    <a:pt x="297485" y="248192"/>
                  </a:cubicBezTo>
                  <a:lnTo>
                    <a:pt x="148731" y="281245"/>
                  </a:lnTo>
                  <a:lnTo>
                    <a:pt x="163311" y="192022"/>
                  </a:lnTo>
                  <a:cubicBezTo>
                    <a:pt x="164789" y="182873"/>
                    <a:pt x="172867" y="176086"/>
                    <a:pt x="182225" y="176086"/>
                  </a:cubicBezTo>
                  <a:lnTo>
                    <a:pt x="223207" y="176184"/>
                  </a:lnTo>
                  <a:lnTo>
                    <a:pt x="230497" y="92174"/>
                  </a:lnTo>
                  <a:cubicBezTo>
                    <a:pt x="231383" y="82337"/>
                    <a:pt x="239658" y="74762"/>
                    <a:pt x="249510" y="74762"/>
                  </a:cubicBezTo>
                  <a:lnTo>
                    <a:pt x="277093" y="74861"/>
                  </a:lnTo>
                  <a:lnTo>
                    <a:pt x="277290" y="26167"/>
                  </a:lnTo>
                  <a:cubicBezTo>
                    <a:pt x="277290" y="11706"/>
                    <a:pt x="289013" y="0"/>
                    <a:pt x="3034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ea typeface="Microsoft YaHei Regular" charset="-122"/>
              </a:endParaRPr>
            </a:p>
          </p:txBody>
        </p:sp>
      </p:grpSp>
      <p:sp>
        <p:nvSpPr>
          <p:cNvPr id="39" name="矩形 38"/>
          <p:cNvSpPr/>
          <p:nvPr/>
        </p:nvSpPr>
        <p:spPr>
          <a:xfrm>
            <a:off x="9415526" y="2366429"/>
            <a:ext cx="2184045" cy="732508"/>
          </a:xfrm>
          <a:prstGeom prst="rect">
            <a:avLst/>
          </a:prstGeom>
        </p:spPr>
        <p:txBody>
          <a:bodyPr wrap="square">
            <a:spAutoFit/>
          </a:bodyPr>
          <a:lstStyle/>
          <a:p>
            <a:pPr>
              <a:lnSpc>
                <a:spcPct val="130000"/>
              </a:lnSpc>
            </a:pPr>
            <a:r>
              <a:rPr lang="zh-CN" altLang="en-US" dirty="0">
                <a:solidFill>
                  <a:schemeClr val="tx1">
                    <a:lumMod val="75000"/>
                    <a:lumOff val="25000"/>
                  </a:schemeClr>
                </a:solidFill>
                <a:latin typeface="Microsoft YaHei Bold" charset="-122"/>
                <a:ea typeface="Microsoft YaHei Bold" charset="-122"/>
                <a:cs typeface="Microsoft YaHei Regular" charset="-122"/>
              </a:rPr>
              <a:t>三海一核</a:t>
            </a:r>
            <a:endParaRPr lang="en-US" altLang="zh-CN" dirty="0">
              <a:solidFill>
                <a:schemeClr val="tx1">
                  <a:lumMod val="75000"/>
                  <a:lumOff val="25000"/>
                </a:schemeClr>
              </a:solidFill>
              <a:latin typeface="Microsoft YaHei Bold" charset="-122"/>
              <a:ea typeface="Microsoft YaHei Bold" charset="-122"/>
              <a:cs typeface="Microsoft YaHei Regular" charset="-122"/>
            </a:endParaRPr>
          </a:p>
          <a:p>
            <a:pPr>
              <a:lnSpc>
                <a:spcPct val="13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论文答辩专用模板内容</a:t>
            </a:r>
          </a:p>
        </p:txBody>
      </p:sp>
      <p:sp>
        <p:nvSpPr>
          <p:cNvPr id="40" name="矩形 39"/>
          <p:cNvSpPr/>
          <p:nvPr/>
        </p:nvSpPr>
        <p:spPr>
          <a:xfrm>
            <a:off x="9415526" y="3374265"/>
            <a:ext cx="2184045" cy="732508"/>
          </a:xfrm>
          <a:prstGeom prst="rect">
            <a:avLst/>
          </a:prstGeom>
        </p:spPr>
        <p:txBody>
          <a:bodyPr wrap="square">
            <a:spAutoFit/>
          </a:bodyPr>
          <a:lstStyle/>
          <a:p>
            <a:pPr>
              <a:lnSpc>
                <a:spcPct val="130000"/>
              </a:lnSpc>
            </a:pPr>
            <a:r>
              <a:rPr lang="zh-CN" altLang="en-US" dirty="0">
                <a:solidFill>
                  <a:schemeClr val="tx1">
                    <a:lumMod val="75000"/>
                    <a:lumOff val="25000"/>
                  </a:schemeClr>
                </a:solidFill>
                <a:latin typeface="Microsoft YaHei Bold" charset="-122"/>
                <a:ea typeface="Microsoft YaHei Bold" charset="-122"/>
                <a:cs typeface="Microsoft YaHei Regular" charset="-122"/>
              </a:rPr>
              <a:t>三海一核</a:t>
            </a:r>
            <a:endParaRPr lang="en-US" altLang="zh-CN" dirty="0">
              <a:solidFill>
                <a:schemeClr val="tx1">
                  <a:lumMod val="75000"/>
                  <a:lumOff val="25000"/>
                </a:schemeClr>
              </a:solidFill>
              <a:latin typeface="Microsoft YaHei Bold" charset="-122"/>
              <a:ea typeface="Microsoft YaHei Bold" charset="-122"/>
              <a:cs typeface="Microsoft YaHei Regular" charset="-122"/>
            </a:endParaRPr>
          </a:p>
          <a:p>
            <a:pPr>
              <a:lnSpc>
                <a:spcPct val="13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论文答辩专用模板内容</a:t>
            </a:r>
          </a:p>
        </p:txBody>
      </p:sp>
      <p:sp>
        <p:nvSpPr>
          <p:cNvPr id="41" name="矩形 40"/>
          <p:cNvSpPr/>
          <p:nvPr/>
        </p:nvSpPr>
        <p:spPr>
          <a:xfrm>
            <a:off x="9415526" y="4382101"/>
            <a:ext cx="2184045" cy="732508"/>
          </a:xfrm>
          <a:prstGeom prst="rect">
            <a:avLst/>
          </a:prstGeom>
        </p:spPr>
        <p:txBody>
          <a:bodyPr wrap="square">
            <a:spAutoFit/>
          </a:bodyPr>
          <a:lstStyle/>
          <a:p>
            <a:pPr>
              <a:lnSpc>
                <a:spcPct val="130000"/>
              </a:lnSpc>
            </a:pPr>
            <a:r>
              <a:rPr lang="zh-CN" altLang="en-US" dirty="0">
                <a:solidFill>
                  <a:schemeClr val="tx1">
                    <a:lumMod val="75000"/>
                    <a:lumOff val="25000"/>
                  </a:schemeClr>
                </a:solidFill>
                <a:latin typeface="Microsoft YaHei Bold" charset="-122"/>
                <a:ea typeface="Microsoft YaHei Bold" charset="-122"/>
                <a:cs typeface="Microsoft YaHei Regular" charset="-122"/>
              </a:rPr>
              <a:t>三海一核</a:t>
            </a:r>
            <a:endParaRPr lang="en-US" altLang="zh-CN" dirty="0">
              <a:solidFill>
                <a:schemeClr val="tx1">
                  <a:lumMod val="75000"/>
                  <a:lumOff val="25000"/>
                </a:schemeClr>
              </a:solidFill>
              <a:latin typeface="Microsoft YaHei Bold" charset="-122"/>
              <a:ea typeface="Microsoft YaHei Bold" charset="-122"/>
              <a:cs typeface="Microsoft YaHei Regular" charset="-122"/>
            </a:endParaRPr>
          </a:p>
          <a:p>
            <a:pPr>
              <a:lnSpc>
                <a:spcPct val="13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论文答辩专用模板内容</a:t>
            </a:r>
          </a:p>
        </p:txBody>
      </p:sp>
      <p:pic>
        <p:nvPicPr>
          <p:cNvPr id="42" name="图片 4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5218" y="2747664"/>
            <a:ext cx="2103120" cy="2026920"/>
          </a:xfrm>
          <a:prstGeom prst="rect">
            <a:avLst/>
          </a:prstGeom>
        </p:spPr>
      </p:pic>
      <p:sp>
        <p:nvSpPr>
          <p:cNvPr id="45" name="文本占位符 30">
            <a:extLst>
              <a:ext uri="{FF2B5EF4-FFF2-40B4-BE49-F238E27FC236}">
                <a16:creationId xmlns:a16="http://schemas.microsoft.com/office/drawing/2014/main" id="{2678C0A1-144C-47D4-AB51-EF9B97EF3709}"/>
              </a:ext>
            </a:extLst>
          </p:cNvPr>
          <p:cNvSpPr>
            <a:spLocks noGrp="1"/>
          </p:cNvSpPr>
          <p:nvPr>
            <p:ph type="body" sz="quarter" idx="10"/>
          </p:nvPr>
        </p:nvSpPr>
        <p:spPr/>
        <p:txBody>
          <a:bodyPr/>
          <a:lstStyle/>
          <a:p>
            <a:r>
              <a:rPr lang="zh-CN" altLang="en-US" dirty="0"/>
              <a:t>哈尔滨工程大学论文答辩模板</a:t>
            </a:r>
          </a:p>
        </p:txBody>
      </p:sp>
      <p:sp>
        <p:nvSpPr>
          <p:cNvPr id="46" name="文本占位符 31">
            <a:extLst>
              <a:ext uri="{FF2B5EF4-FFF2-40B4-BE49-F238E27FC236}">
                <a16:creationId xmlns:a16="http://schemas.microsoft.com/office/drawing/2014/main" id="{69B60F93-545E-4C5C-AE25-97A984598BF0}"/>
              </a:ext>
            </a:extLst>
          </p:cNvPr>
          <p:cNvSpPr>
            <a:spLocks noGrp="1"/>
          </p:cNvSpPr>
          <p:nvPr>
            <p:ph type="body" sz="quarter" idx="11"/>
          </p:nvPr>
        </p:nvSpPr>
        <p:spPr/>
        <p:txBody>
          <a:bodyPr/>
          <a:lstStyle/>
          <a:p>
            <a:r>
              <a:rPr lang="en-US" altLang="zh-CN" sz="1400" dirty="0">
                <a:solidFill>
                  <a:schemeClr val="tx1">
                    <a:lumMod val="75000"/>
                    <a:lumOff val="25000"/>
                  </a:schemeClr>
                </a:solidFill>
                <a:cs typeface="Microsoft YaHei Regular" charset="-122"/>
              </a:rPr>
              <a:t>Title Content of thesis defense template</a:t>
            </a:r>
            <a:endParaRPr lang="zh-CN" altLang="en-US" sz="1400" dirty="0">
              <a:solidFill>
                <a:schemeClr val="tx1">
                  <a:lumMod val="75000"/>
                  <a:lumOff val="25000"/>
                </a:schemeClr>
              </a:solidFill>
              <a:cs typeface="Microsoft YaHei Regular" charset="-122"/>
            </a:endParaRPr>
          </a:p>
          <a:p>
            <a:endParaRPr lang="zh-CN" altLang="en-US" sz="1400" dirty="0"/>
          </a:p>
        </p:txBody>
      </p:sp>
      <p:pic>
        <p:nvPicPr>
          <p:cNvPr id="31" name="图片 3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87553" y="69625"/>
            <a:ext cx="2504451" cy="1378987"/>
          </a:xfrm>
          <a:prstGeom prst="rect">
            <a:avLst/>
          </a:prstGeom>
        </p:spPr>
      </p:pic>
    </p:spTree>
    <p:extLst>
      <p:ext uri="{BB962C8B-B14F-4D97-AF65-F5344CB8AC3E}">
        <p14:creationId xmlns:p14="http://schemas.microsoft.com/office/powerpoint/2010/main" val="896544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8D1C8262-00DE-444A-A633-CDADC8E81E29}"/>
              </a:ext>
            </a:extLst>
          </p:cNvPr>
          <p:cNvSpPr txBox="1"/>
          <p:nvPr/>
        </p:nvSpPr>
        <p:spPr>
          <a:xfrm rot="19201116">
            <a:off x="5324825" y="3332058"/>
            <a:ext cx="2435330" cy="1677663"/>
          </a:xfrm>
          <a:prstGeom prst="rect">
            <a:avLst/>
          </a:prstGeom>
          <a:noFill/>
        </p:spPr>
        <p:txBody>
          <a:bodyPr wrap="square" rtlCol="0">
            <a:prstTxWarp prst="textArchDown">
              <a:avLst/>
            </a:prstTxWarp>
            <a:spAutoFit/>
          </a:bodyPr>
          <a:lstStyle/>
          <a:p>
            <a:pPr algn="ctr"/>
            <a:r>
              <a:rPr lang="en-US" altLang="ko-KR" dirty="0">
                <a:solidFill>
                  <a:schemeClr val="bg1"/>
                </a:solidFill>
                <a:latin typeface="Arial" pitchFamily="34" charset="0"/>
                <a:ea typeface="Microsoft YaHei Regular" charset="-122"/>
                <a:cs typeface="Arial" pitchFamily="34" charset="0"/>
              </a:rPr>
              <a:t>Text Here</a:t>
            </a:r>
            <a:endParaRPr lang="ko-KR" altLang="en-US" dirty="0">
              <a:solidFill>
                <a:schemeClr val="bg1"/>
              </a:solidFill>
              <a:latin typeface="Arial" pitchFamily="34" charset="0"/>
              <a:ea typeface="Microsoft YaHei Regular" charset="-122"/>
              <a:cs typeface="Arial" pitchFamily="34" charset="0"/>
            </a:endParaRPr>
          </a:p>
        </p:txBody>
      </p:sp>
      <p:sp>
        <p:nvSpPr>
          <p:cNvPr id="6" name="TextBox 9">
            <a:extLst>
              <a:ext uri="{FF2B5EF4-FFF2-40B4-BE49-F238E27FC236}">
                <a16:creationId xmlns:a16="http://schemas.microsoft.com/office/drawing/2014/main" id="{1615CAC9-F8FC-4249-A8B8-1A357E14AD43}"/>
              </a:ext>
            </a:extLst>
          </p:cNvPr>
          <p:cNvSpPr txBox="1"/>
          <p:nvPr/>
        </p:nvSpPr>
        <p:spPr>
          <a:xfrm rot="3482511">
            <a:off x="5458948" y="2457201"/>
            <a:ext cx="2435330" cy="1677663"/>
          </a:xfrm>
          <a:prstGeom prst="rect">
            <a:avLst/>
          </a:prstGeom>
          <a:noFill/>
        </p:spPr>
        <p:txBody>
          <a:bodyPr wrap="square" rtlCol="0">
            <a:prstTxWarp prst="textArchUp">
              <a:avLst/>
            </a:prstTxWarp>
            <a:spAutoFit/>
          </a:bodyPr>
          <a:lstStyle/>
          <a:p>
            <a:pPr algn="ctr"/>
            <a:r>
              <a:rPr lang="en-US" altLang="ko-KR" dirty="0">
                <a:solidFill>
                  <a:schemeClr val="bg1"/>
                </a:solidFill>
                <a:latin typeface="Arial" pitchFamily="34" charset="0"/>
                <a:ea typeface="Microsoft YaHei Regular" charset="-122"/>
                <a:cs typeface="Arial" pitchFamily="34" charset="0"/>
              </a:rPr>
              <a:t>Text Here</a:t>
            </a:r>
            <a:endParaRPr lang="ko-KR" altLang="en-US" dirty="0">
              <a:solidFill>
                <a:schemeClr val="bg1"/>
              </a:solidFill>
              <a:latin typeface="Arial" pitchFamily="34" charset="0"/>
              <a:ea typeface="Microsoft YaHei Regular" charset="-122"/>
              <a:cs typeface="Arial" pitchFamily="34" charset="0"/>
            </a:endParaRPr>
          </a:p>
        </p:txBody>
      </p:sp>
      <p:sp>
        <p:nvSpPr>
          <p:cNvPr id="7" name="TextBox 10">
            <a:extLst>
              <a:ext uri="{FF2B5EF4-FFF2-40B4-BE49-F238E27FC236}">
                <a16:creationId xmlns:a16="http://schemas.microsoft.com/office/drawing/2014/main" id="{C222FD91-DC8D-4393-BA18-007C2C194827}"/>
              </a:ext>
            </a:extLst>
          </p:cNvPr>
          <p:cNvSpPr txBox="1"/>
          <p:nvPr/>
        </p:nvSpPr>
        <p:spPr>
          <a:xfrm rot="3076439">
            <a:off x="4311072" y="3204251"/>
            <a:ext cx="2435330" cy="1677663"/>
          </a:xfrm>
          <a:prstGeom prst="rect">
            <a:avLst/>
          </a:prstGeom>
          <a:noFill/>
        </p:spPr>
        <p:txBody>
          <a:bodyPr wrap="square" rtlCol="0">
            <a:prstTxWarp prst="textArchDown">
              <a:avLst/>
            </a:prstTxWarp>
            <a:spAutoFit/>
          </a:bodyPr>
          <a:lstStyle/>
          <a:p>
            <a:pPr algn="ctr"/>
            <a:r>
              <a:rPr lang="en-US" altLang="ko-KR" dirty="0">
                <a:solidFill>
                  <a:schemeClr val="bg1"/>
                </a:solidFill>
                <a:latin typeface="Arial" pitchFamily="34" charset="0"/>
                <a:ea typeface="Microsoft YaHei Regular" charset="-122"/>
                <a:cs typeface="Arial" pitchFamily="34" charset="0"/>
              </a:rPr>
              <a:t>Text Here</a:t>
            </a:r>
            <a:endParaRPr lang="ko-KR" altLang="en-US" dirty="0">
              <a:solidFill>
                <a:schemeClr val="bg1"/>
              </a:solidFill>
              <a:latin typeface="Arial" pitchFamily="34" charset="0"/>
              <a:ea typeface="Microsoft YaHei Regular" charset="-122"/>
              <a:cs typeface="Arial" pitchFamily="34" charset="0"/>
            </a:endParaRPr>
          </a:p>
        </p:txBody>
      </p:sp>
      <p:sp>
        <p:nvSpPr>
          <p:cNvPr id="8" name="막힌 원호 50">
            <a:extLst>
              <a:ext uri="{FF2B5EF4-FFF2-40B4-BE49-F238E27FC236}">
                <a16:creationId xmlns:a16="http://schemas.microsoft.com/office/drawing/2014/main" id="{266DA431-1BA8-45FE-9BF9-52E4A7E05584}"/>
              </a:ext>
            </a:extLst>
          </p:cNvPr>
          <p:cNvSpPr/>
          <p:nvPr/>
        </p:nvSpPr>
        <p:spPr>
          <a:xfrm rot="10800000">
            <a:off x="4246037" y="1752998"/>
            <a:ext cx="3699924" cy="3699924"/>
          </a:xfrm>
          <a:prstGeom prst="blockArc">
            <a:avLst>
              <a:gd name="adj1" fmla="val 16200218"/>
              <a:gd name="adj2" fmla="val 0"/>
              <a:gd name="adj3" fmla="val 15656"/>
            </a:avLst>
          </a:prstGeom>
          <a:solidFill>
            <a:schemeClr val="tx1">
              <a:lumMod val="75000"/>
              <a:lumOff val="2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dirty="0">
              <a:ea typeface="Microsoft YaHei Regular" charset="-122"/>
            </a:endParaRPr>
          </a:p>
        </p:txBody>
      </p:sp>
      <p:grpSp>
        <p:nvGrpSpPr>
          <p:cNvPr id="9" name="그룹 51">
            <a:extLst>
              <a:ext uri="{FF2B5EF4-FFF2-40B4-BE49-F238E27FC236}">
                <a16:creationId xmlns:a16="http://schemas.microsoft.com/office/drawing/2014/main" id="{5D37B62A-95F3-4287-92AA-4FD1E00FB09C}"/>
              </a:ext>
            </a:extLst>
          </p:cNvPr>
          <p:cNvGrpSpPr/>
          <p:nvPr/>
        </p:nvGrpSpPr>
        <p:grpSpPr>
          <a:xfrm>
            <a:off x="4246037" y="1752998"/>
            <a:ext cx="3699924" cy="3860402"/>
            <a:chOff x="2686171" y="1907592"/>
            <a:chExt cx="3771660" cy="3935248"/>
          </a:xfr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p:grpSpPr>
        <p:sp>
          <p:nvSpPr>
            <p:cNvPr id="32" name="막힌 원호 53">
              <a:extLst>
                <a:ext uri="{FF2B5EF4-FFF2-40B4-BE49-F238E27FC236}">
                  <a16:creationId xmlns:a16="http://schemas.microsoft.com/office/drawing/2014/main" id="{BDA61164-D897-438A-A192-C063486C33C2}"/>
                </a:ext>
              </a:extLst>
            </p:cNvPr>
            <p:cNvSpPr/>
            <p:nvPr/>
          </p:nvSpPr>
          <p:spPr>
            <a:xfrm rot="5400000">
              <a:off x="2686172" y="1907591"/>
              <a:ext cx="3771658" cy="3771660"/>
            </a:xfrm>
            <a:prstGeom prst="blockArc">
              <a:avLst>
                <a:gd name="adj1" fmla="val 16200218"/>
                <a:gd name="adj2" fmla="val 0"/>
                <a:gd name="adj3" fmla="val 15656"/>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dirty="0">
                <a:ea typeface="Microsoft YaHei Regular" charset="-122"/>
              </a:endParaRPr>
            </a:p>
          </p:txBody>
        </p:sp>
        <p:sp>
          <p:nvSpPr>
            <p:cNvPr id="33" name="이등변 삼각형 54">
              <a:extLst>
                <a:ext uri="{FF2B5EF4-FFF2-40B4-BE49-F238E27FC236}">
                  <a16:creationId xmlns:a16="http://schemas.microsoft.com/office/drawing/2014/main" id="{3D1C62CD-3856-4EF6-AA47-1ECDE4780202}"/>
                </a:ext>
              </a:extLst>
            </p:cNvPr>
            <p:cNvSpPr/>
            <p:nvPr/>
          </p:nvSpPr>
          <p:spPr>
            <a:xfrm rot="16200000">
              <a:off x="3839398" y="5106707"/>
              <a:ext cx="928675" cy="5435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latin typeface="Arial" pitchFamily="34" charset="0"/>
                <a:ea typeface="Microsoft YaHei Regular" charset="-122"/>
                <a:cs typeface="Arial" pitchFamily="34" charset="0"/>
              </a:endParaRPr>
            </a:p>
          </p:txBody>
        </p:sp>
      </p:grpSp>
      <p:grpSp>
        <p:nvGrpSpPr>
          <p:cNvPr id="10" name="그룹 55">
            <a:extLst>
              <a:ext uri="{FF2B5EF4-FFF2-40B4-BE49-F238E27FC236}">
                <a16:creationId xmlns:a16="http://schemas.microsoft.com/office/drawing/2014/main" id="{B007DD28-77DC-4712-AFA5-59DB99A0CCB4}"/>
              </a:ext>
            </a:extLst>
          </p:cNvPr>
          <p:cNvGrpSpPr/>
          <p:nvPr/>
        </p:nvGrpSpPr>
        <p:grpSpPr>
          <a:xfrm>
            <a:off x="4246037" y="1752998"/>
            <a:ext cx="3880820" cy="3699924"/>
            <a:chOff x="2686170" y="1907593"/>
            <a:chExt cx="3956060" cy="3771660"/>
          </a:xfrm>
          <a:gradFill>
            <a:gsLst>
              <a:gs pos="0">
                <a:schemeClr val="bg1">
                  <a:lumMod val="50000"/>
                </a:schemeClr>
              </a:gs>
              <a:gs pos="80000">
                <a:schemeClr val="bg1">
                  <a:lumMod val="75000"/>
                </a:schemeClr>
              </a:gs>
              <a:gs pos="100000">
                <a:schemeClr val="bg1">
                  <a:lumMod val="85000"/>
                </a:schemeClr>
              </a:gs>
            </a:gsLst>
            <a:lin ang="16200000" scaled="0"/>
          </a:gradFill>
        </p:grpSpPr>
        <p:sp>
          <p:nvSpPr>
            <p:cNvPr id="30" name="막힌 원호 56">
              <a:extLst>
                <a:ext uri="{FF2B5EF4-FFF2-40B4-BE49-F238E27FC236}">
                  <a16:creationId xmlns:a16="http://schemas.microsoft.com/office/drawing/2014/main" id="{564F6FDD-3BBA-4E71-9A77-7913AE8A95E4}"/>
                </a:ext>
              </a:extLst>
            </p:cNvPr>
            <p:cNvSpPr/>
            <p:nvPr/>
          </p:nvSpPr>
          <p:spPr>
            <a:xfrm>
              <a:off x="2686170" y="1907593"/>
              <a:ext cx="3771658" cy="3771660"/>
            </a:xfrm>
            <a:prstGeom prst="blockArc">
              <a:avLst>
                <a:gd name="adj1" fmla="val 16200218"/>
                <a:gd name="adj2" fmla="val 0"/>
                <a:gd name="adj3" fmla="val 15656"/>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이등변 삼각형 58">
              <a:extLst>
                <a:ext uri="{FF2B5EF4-FFF2-40B4-BE49-F238E27FC236}">
                  <a16:creationId xmlns:a16="http://schemas.microsoft.com/office/drawing/2014/main" id="{2FB93F1B-3674-4BDF-BF7A-914F13437FFC}"/>
                </a:ext>
              </a:extLst>
            </p:cNvPr>
            <p:cNvSpPr/>
            <p:nvPr/>
          </p:nvSpPr>
          <p:spPr>
            <a:xfrm rot="10800000">
              <a:off x="5713555" y="3789363"/>
              <a:ext cx="928675" cy="543591"/>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latin typeface="Arial" pitchFamily="34" charset="0"/>
                <a:ea typeface="Microsoft YaHei Regular" charset="-122"/>
                <a:cs typeface="Arial" pitchFamily="34" charset="0"/>
              </a:endParaRPr>
            </a:p>
          </p:txBody>
        </p:sp>
      </p:grpSp>
      <p:grpSp>
        <p:nvGrpSpPr>
          <p:cNvPr id="11" name="그룹 59">
            <a:extLst>
              <a:ext uri="{FF2B5EF4-FFF2-40B4-BE49-F238E27FC236}">
                <a16:creationId xmlns:a16="http://schemas.microsoft.com/office/drawing/2014/main" id="{DA5D4575-9423-4951-A940-4278A1851E0C}"/>
              </a:ext>
            </a:extLst>
          </p:cNvPr>
          <p:cNvGrpSpPr/>
          <p:nvPr/>
        </p:nvGrpSpPr>
        <p:grpSpPr>
          <a:xfrm>
            <a:off x="4246037" y="1593268"/>
            <a:ext cx="3699924" cy="3859655"/>
            <a:chOff x="2686172" y="1744765"/>
            <a:chExt cx="3771660" cy="3934485"/>
          </a:xfr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p:grpSpPr>
        <p:sp>
          <p:nvSpPr>
            <p:cNvPr id="28" name="막힌 원호 60">
              <a:extLst>
                <a:ext uri="{FF2B5EF4-FFF2-40B4-BE49-F238E27FC236}">
                  <a16:creationId xmlns:a16="http://schemas.microsoft.com/office/drawing/2014/main" id="{5F88E289-0878-4A3F-A15C-E3537706BEBE}"/>
                </a:ext>
              </a:extLst>
            </p:cNvPr>
            <p:cNvSpPr/>
            <p:nvPr/>
          </p:nvSpPr>
          <p:spPr>
            <a:xfrm rot="16200000">
              <a:off x="2686173" y="1907591"/>
              <a:ext cx="3771658" cy="3771660"/>
            </a:xfrm>
            <a:prstGeom prst="blockArc">
              <a:avLst>
                <a:gd name="adj1" fmla="val 16200218"/>
                <a:gd name="adj2" fmla="val 0"/>
                <a:gd name="adj3" fmla="val 15656"/>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이등변 삼각형 61">
              <a:extLst>
                <a:ext uri="{FF2B5EF4-FFF2-40B4-BE49-F238E27FC236}">
                  <a16:creationId xmlns:a16="http://schemas.microsoft.com/office/drawing/2014/main" id="{1761789F-5D15-40EB-8D9D-C01CA4C30708}"/>
                </a:ext>
              </a:extLst>
            </p:cNvPr>
            <p:cNvSpPr/>
            <p:nvPr/>
          </p:nvSpPr>
          <p:spPr>
            <a:xfrm rot="5400000">
              <a:off x="4369933" y="1937307"/>
              <a:ext cx="928675" cy="543591"/>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latin typeface="Arial" pitchFamily="34" charset="0"/>
                <a:ea typeface="Microsoft YaHei Regular" charset="-122"/>
                <a:cs typeface="Arial" pitchFamily="34" charset="0"/>
              </a:endParaRPr>
            </a:p>
          </p:txBody>
        </p:sp>
      </p:grpSp>
      <p:sp>
        <p:nvSpPr>
          <p:cNvPr id="12" name="이등변 삼각형 62">
            <a:extLst>
              <a:ext uri="{FF2B5EF4-FFF2-40B4-BE49-F238E27FC236}">
                <a16:creationId xmlns:a16="http://schemas.microsoft.com/office/drawing/2014/main" id="{01AB665B-EBA6-459C-95E3-E641F7BFB366}"/>
              </a:ext>
            </a:extLst>
          </p:cNvPr>
          <p:cNvSpPr/>
          <p:nvPr/>
        </p:nvSpPr>
        <p:spPr>
          <a:xfrm>
            <a:off x="4065143" y="3075069"/>
            <a:ext cx="911012" cy="533251"/>
          </a:xfrm>
          <a:prstGeom prst="triangl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latin typeface="Arial" pitchFamily="34" charset="0"/>
              <a:ea typeface="Microsoft YaHei Regular" charset="-122"/>
              <a:cs typeface="Arial" pitchFamily="34" charset="0"/>
            </a:endParaRPr>
          </a:p>
        </p:txBody>
      </p:sp>
      <p:sp>
        <p:nvSpPr>
          <p:cNvPr id="15" name="TextBox 33">
            <a:extLst>
              <a:ext uri="{FF2B5EF4-FFF2-40B4-BE49-F238E27FC236}">
                <a16:creationId xmlns:a16="http://schemas.microsoft.com/office/drawing/2014/main" id="{FF7750E8-2CC2-44B9-8B7E-7B55B6220AA5}"/>
              </a:ext>
            </a:extLst>
          </p:cNvPr>
          <p:cNvSpPr txBox="1"/>
          <p:nvPr/>
        </p:nvSpPr>
        <p:spPr>
          <a:xfrm rot="19206196">
            <a:off x="4492234" y="2252580"/>
            <a:ext cx="2435330" cy="1677663"/>
          </a:xfrm>
          <a:prstGeom prst="rect">
            <a:avLst/>
          </a:prstGeom>
          <a:noFill/>
        </p:spPr>
        <p:txBody>
          <a:bodyPr wrap="square" rtlCol="0">
            <a:prstTxWarp prst="textArchUp">
              <a:avLst/>
            </a:prstTxWarp>
            <a:spAutoFit/>
          </a:bodyPr>
          <a:lstStyle/>
          <a:p>
            <a:pPr algn="ctr"/>
            <a:r>
              <a:rPr lang="zh-CN" altLang="en-US" dirty="0">
                <a:solidFill>
                  <a:schemeClr val="bg1"/>
                </a:solidFill>
                <a:latin typeface="Arial" pitchFamily="34" charset="0"/>
                <a:ea typeface="Microsoft YaHei Regular" charset="-122"/>
                <a:cs typeface="Arial" pitchFamily="34" charset="0"/>
              </a:rPr>
              <a:t>小标题</a:t>
            </a:r>
            <a:endParaRPr lang="ko-KR" altLang="en-US" dirty="0">
              <a:solidFill>
                <a:schemeClr val="bg1"/>
              </a:solidFill>
              <a:latin typeface="Arial" pitchFamily="34" charset="0"/>
              <a:ea typeface="Microsoft YaHei Regular" charset="-122"/>
              <a:cs typeface="Arial" pitchFamily="34" charset="0"/>
            </a:endParaRPr>
          </a:p>
        </p:txBody>
      </p:sp>
      <p:sp>
        <p:nvSpPr>
          <p:cNvPr id="17" name="TextBox 35">
            <a:extLst>
              <a:ext uri="{FF2B5EF4-FFF2-40B4-BE49-F238E27FC236}">
                <a16:creationId xmlns:a16="http://schemas.microsoft.com/office/drawing/2014/main" id="{8C39CED0-FC85-4466-A9FF-B93BEDDD0FF8}"/>
              </a:ext>
            </a:extLst>
          </p:cNvPr>
          <p:cNvSpPr txBox="1"/>
          <p:nvPr/>
        </p:nvSpPr>
        <p:spPr>
          <a:xfrm rot="3608261">
            <a:off x="5387504" y="2309425"/>
            <a:ext cx="2435330" cy="1677663"/>
          </a:xfrm>
          <a:prstGeom prst="rect">
            <a:avLst/>
          </a:prstGeom>
          <a:noFill/>
        </p:spPr>
        <p:txBody>
          <a:bodyPr wrap="square" rtlCol="0">
            <a:prstTxWarp prst="textArchUp">
              <a:avLst/>
            </a:prstTxWarp>
            <a:spAutoFit/>
          </a:bodyPr>
          <a:lstStyle/>
          <a:p>
            <a:pPr algn="ctr"/>
            <a:r>
              <a:rPr lang="zh-CN" altLang="en-US" dirty="0">
                <a:solidFill>
                  <a:schemeClr val="bg1"/>
                </a:solidFill>
                <a:latin typeface="Arial" pitchFamily="34" charset="0"/>
                <a:ea typeface="Microsoft YaHei Regular" charset="-122"/>
                <a:cs typeface="Arial" pitchFamily="34" charset="0"/>
              </a:rPr>
              <a:t>小标题</a:t>
            </a:r>
            <a:r>
              <a:rPr lang="en-US" altLang="zh-CN" dirty="0">
                <a:solidFill>
                  <a:schemeClr val="bg1"/>
                </a:solidFill>
                <a:latin typeface="Arial" pitchFamily="34" charset="0"/>
                <a:ea typeface="Microsoft YaHei Regular" charset="-122"/>
                <a:cs typeface="Arial" pitchFamily="34" charset="0"/>
              </a:rPr>
              <a:t> </a:t>
            </a:r>
            <a:endParaRPr lang="ko-KR" altLang="en-US" dirty="0">
              <a:solidFill>
                <a:schemeClr val="bg1"/>
              </a:solidFill>
              <a:latin typeface="Arial" pitchFamily="34" charset="0"/>
              <a:ea typeface="Microsoft YaHei Regular" charset="-122"/>
              <a:cs typeface="Arial" pitchFamily="34" charset="0"/>
            </a:endParaRPr>
          </a:p>
        </p:txBody>
      </p:sp>
      <p:sp>
        <p:nvSpPr>
          <p:cNvPr id="19" name="TextBox 40">
            <a:extLst>
              <a:ext uri="{FF2B5EF4-FFF2-40B4-BE49-F238E27FC236}">
                <a16:creationId xmlns:a16="http://schemas.microsoft.com/office/drawing/2014/main" id="{4D66B64D-E6A6-42B6-AE5A-33A8C93A7891}"/>
              </a:ext>
            </a:extLst>
          </p:cNvPr>
          <p:cNvSpPr txBox="1"/>
          <p:nvPr/>
        </p:nvSpPr>
        <p:spPr>
          <a:xfrm rot="18900000">
            <a:off x="5334882" y="3382254"/>
            <a:ext cx="2435330" cy="1677663"/>
          </a:xfrm>
          <a:prstGeom prst="rect">
            <a:avLst/>
          </a:prstGeom>
          <a:noFill/>
        </p:spPr>
        <p:txBody>
          <a:bodyPr wrap="square" rtlCol="0">
            <a:prstTxWarp prst="textArchDown">
              <a:avLst/>
            </a:prstTxWarp>
            <a:spAutoFit/>
          </a:bodyPr>
          <a:lstStyle/>
          <a:p>
            <a:pPr algn="ctr"/>
            <a:r>
              <a:rPr lang="zh-CN" altLang="en-US" dirty="0">
                <a:solidFill>
                  <a:schemeClr val="bg1"/>
                </a:solidFill>
                <a:latin typeface="Arial" pitchFamily="34" charset="0"/>
                <a:ea typeface="Microsoft YaHei Regular" charset="-122"/>
                <a:cs typeface="Arial" pitchFamily="34" charset="0"/>
              </a:rPr>
              <a:t>小标题</a:t>
            </a:r>
            <a:endParaRPr lang="ko-KR" altLang="en-US" dirty="0">
              <a:solidFill>
                <a:schemeClr val="bg1"/>
              </a:solidFill>
              <a:latin typeface="Arial" pitchFamily="34" charset="0"/>
              <a:ea typeface="Microsoft YaHei Regular" charset="-122"/>
              <a:cs typeface="Arial" pitchFamily="34" charset="0"/>
            </a:endParaRPr>
          </a:p>
        </p:txBody>
      </p:sp>
      <p:sp>
        <p:nvSpPr>
          <p:cNvPr id="34" name="TextBox 40">
            <a:extLst>
              <a:ext uri="{FF2B5EF4-FFF2-40B4-BE49-F238E27FC236}">
                <a16:creationId xmlns:a16="http://schemas.microsoft.com/office/drawing/2014/main" id="{EBC838F4-B63A-4D38-969B-D6EA8E67539F}"/>
              </a:ext>
            </a:extLst>
          </p:cNvPr>
          <p:cNvSpPr txBox="1"/>
          <p:nvPr/>
        </p:nvSpPr>
        <p:spPr>
          <a:xfrm rot="2700000">
            <a:off x="4239396" y="3190151"/>
            <a:ext cx="2435330" cy="1677663"/>
          </a:xfrm>
          <a:prstGeom prst="rect">
            <a:avLst/>
          </a:prstGeom>
          <a:noFill/>
        </p:spPr>
        <p:txBody>
          <a:bodyPr wrap="square" rtlCol="0">
            <a:prstTxWarp prst="textArchDown">
              <a:avLst/>
            </a:prstTxWarp>
            <a:spAutoFit/>
          </a:bodyPr>
          <a:lstStyle/>
          <a:p>
            <a:pPr algn="ctr"/>
            <a:r>
              <a:rPr lang="zh-CN" altLang="en-US" dirty="0">
                <a:solidFill>
                  <a:schemeClr val="bg1"/>
                </a:solidFill>
                <a:latin typeface="Arial" pitchFamily="34" charset="0"/>
                <a:ea typeface="Microsoft YaHei Regular" charset="-122"/>
                <a:cs typeface="Arial" pitchFamily="34" charset="0"/>
              </a:rPr>
              <a:t>小标题</a:t>
            </a:r>
            <a:endParaRPr lang="ko-KR" altLang="en-US" dirty="0">
              <a:solidFill>
                <a:schemeClr val="bg1"/>
              </a:solidFill>
              <a:latin typeface="Arial" pitchFamily="34" charset="0"/>
              <a:ea typeface="Microsoft YaHei Regular" charset="-122"/>
              <a:cs typeface="Arial" pitchFamily="34" charset="0"/>
            </a:endParaRPr>
          </a:p>
        </p:txBody>
      </p:sp>
      <p:pic>
        <p:nvPicPr>
          <p:cNvPr id="36" name="图片 35">
            <a:extLst>
              <a:ext uri="{FF2B5EF4-FFF2-40B4-BE49-F238E27FC236}">
                <a16:creationId xmlns:a16="http://schemas.microsoft.com/office/drawing/2014/main" id="{C56C5FD3-ACF5-40A3-A0EF-2D423B055E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35093" y="2601459"/>
            <a:ext cx="2103120" cy="2026920"/>
          </a:xfrm>
          <a:prstGeom prst="rect">
            <a:avLst/>
          </a:prstGeom>
        </p:spPr>
      </p:pic>
      <p:sp>
        <p:nvSpPr>
          <p:cNvPr id="37" name="文本占位符 30">
            <a:extLst>
              <a:ext uri="{FF2B5EF4-FFF2-40B4-BE49-F238E27FC236}">
                <a16:creationId xmlns:a16="http://schemas.microsoft.com/office/drawing/2014/main" id="{51FB8149-AD11-434F-8DEA-E42AF05EC346}"/>
              </a:ext>
            </a:extLst>
          </p:cNvPr>
          <p:cNvSpPr>
            <a:spLocks noGrp="1"/>
          </p:cNvSpPr>
          <p:nvPr>
            <p:ph type="body" sz="quarter" idx="10"/>
          </p:nvPr>
        </p:nvSpPr>
        <p:spPr/>
        <p:txBody>
          <a:bodyPr/>
          <a:lstStyle/>
          <a:p>
            <a:r>
              <a:rPr lang="zh-CN" altLang="en-US" dirty="0"/>
              <a:t>哈尔滨工程大学论文答辩模板</a:t>
            </a:r>
          </a:p>
        </p:txBody>
      </p:sp>
      <p:sp>
        <p:nvSpPr>
          <p:cNvPr id="38" name="文本占位符 31">
            <a:extLst>
              <a:ext uri="{FF2B5EF4-FFF2-40B4-BE49-F238E27FC236}">
                <a16:creationId xmlns:a16="http://schemas.microsoft.com/office/drawing/2014/main" id="{FB8EB858-9A1F-47DE-975E-AA24285D0661}"/>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grpSp>
        <p:nvGrpSpPr>
          <p:cNvPr id="41" name="组合 40">
            <a:extLst>
              <a:ext uri="{FF2B5EF4-FFF2-40B4-BE49-F238E27FC236}">
                <a16:creationId xmlns:a16="http://schemas.microsoft.com/office/drawing/2014/main" id="{8308AE1C-781A-4B90-B011-A118F9B9B693}"/>
              </a:ext>
            </a:extLst>
          </p:cNvPr>
          <p:cNvGrpSpPr/>
          <p:nvPr/>
        </p:nvGrpSpPr>
        <p:grpSpPr>
          <a:xfrm>
            <a:off x="451738" y="1984662"/>
            <a:ext cx="3495243" cy="1512445"/>
            <a:chOff x="451738" y="1752432"/>
            <a:chExt cx="3495243" cy="1512445"/>
          </a:xfrm>
        </p:grpSpPr>
        <p:sp>
          <p:nvSpPr>
            <p:cNvPr id="39" name="矩形 38">
              <a:extLst>
                <a:ext uri="{FF2B5EF4-FFF2-40B4-BE49-F238E27FC236}">
                  <a16:creationId xmlns:a16="http://schemas.microsoft.com/office/drawing/2014/main" id="{B785B016-6C54-4260-A60F-7D55D8DCA430}"/>
                </a:ext>
              </a:extLst>
            </p:cNvPr>
            <p:cNvSpPr/>
            <p:nvPr/>
          </p:nvSpPr>
          <p:spPr>
            <a:xfrm>
              <a:off x="451738" y="2267681"/>
              <a:ext cx="3495243"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40" name="圆角矩形 16">
              <a:extLst>
                <a:ext uri="{FF2B5EF4-FFF2-40B4-BE49-F238E27FC236}">
                  <a16:creationId xmlns:a16="http://schemas.microsoft.com/office/drawing/2014/main" id="{515ECF81-0402-4AEC-942E-682F2E971A06}"/>
                </a:ext>
              </a:extLst>
            </p:cNvPr>
            <p:cNvSpPr/>
            <p:nvPr/>
          </p:nvSpPr>
          <p:spPr>
            <a:xfrm>
              <a:off x="515137" y="1752432"/>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grpSp>
        <p:nvGrpSpPr>
          <p:cNvPr id="42" name="组合 41">
            <a:extLst>
              <a:ext uri="{FF2B5EF4-FFF2-40B4-BE49-F238E27FC236}">
                <a16:creationId xmlns:a16="http://schemas.microsoft.com/office/drawing/2014/main" id="{BD9B171D-27A6-471B-9B45-4ACDA7440DC1}"/>
              </a:ext>
            </a:extLst>
          </p:cNvPr>
          <p:cNvGrpSpPr/>
          <p:nvPr/>
        </p:nvGrpSpPr>
        <p:grpSpPr>
          <a:xfrm>
            <a:off x="451738" y="3887743"/>
            <a:ext cx="3495243" cy="1512445"/>
            <a:chOff x="451738" y="1752432"/>
            <a:chExt cx="3495243" cy="1512445"/>
          </a:xfrm>
        </p:grpSpPr>
        <p:sp>
          <p:nvSpPr>
            <p:cNvPr id="43" name="矩形 42">
              <a:extLst>
                <a:ext uri="{FF2B5EF4-FFF2-40B4-BE49-F238E27FC236}">
                  <a16:creationId xmlns:a16="http://schemas.microsoft.com/office/drawing/2014/main" id="{2114BF6A-7756-4B48-89F3-FC4FA2CAEDAF}"/>
                </a:ext>
              </a:extLst>
            </p:cNvPr>
            <p:cNvSpPr/>
            <p:nvPr/>
          </p:nvSpPr>
          <p:spPr>
            <a:xfrm>
              <a:off x="451738" y="2267681"/>
              <a:ext cx="3495243"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44" name="圆角矩形 16">
              <a:extLst>
                <a:ext uri="{FF2B5EF4-FFF2-40B4-BE49-F238E27FC236}">
                  <a16:creationId xmlns:a16="http://schemas.microsoft.com/office/drawing/2014/main" id="{7E951FD0-13BA-4C99-AB83-93CBBECC4936}"/>
                </a:ext>
              </a:extLst>
            </p:cNvPr>
            <p:cNvSpPr/>
            <p:nvPr/>
          </p:nvSpPr>
          <p:spPr>
            <a:xfrm>
              <a:off x="515137" y="1752432"/>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grpSp>
        <p:nvGrpSpPr>
          <p:cNvPr id="52" name="组合 51">
            <a:extLst>
              <a:ext uri="{FF2B5EF4-FFF2-40B4-BE49-F238E27FC236}">
                <a16:creationId xmlns:a16="http://schemas.microsoft.com/office/drawing/2014/main" id="{7A81F1D6-5FDF-41B3-89F9-35573AC40635}"/>
              </a:ext>
            </a:extLst>
          </p:cNvPr>
          <p:cNvGrpSpPr/>
          <p:nvPr/>
        </p:nvGrpSpPr>
        <p:grpSpPr>
          <a:xfrm>
            <a:off x="8203316" y="1987456"/>
            <a:ext cx="3495243" cy="1512445"/>
            <a:chOff x="8203316" y="1987456"/>
            <a:chExt cx="3495243" cy="1512445"/>
          </a:xfrm>
        </p:grpSpPr>
        <p:sp>
          <p:nvSpPr>
            <p:cNvPr id="46" name="矩形 45">
              <a:extLst>
                <a:ext uri="{FF2B5EF4-FFF2-40B4-BE49-F238E27FC236}">
                  <a16:creationId xmlns:a16="http://schemas.microsoft.com/office/drawing/2014/main" id="{D692B49F-4129-4F8F-B47C-DAA88B359AF4}"/>
                </a:ext>
              </a:extLst>
            </p:cNvPr>
            <p:cNvSpPr/>
            <p:nvPr/>
          </p:nvSpPr>
          <p:spPr>
            <a:xfrm>
              <a:off x="8203316" y="2502705"/>
              <a:ext cx="3495243"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47" name="圆角矩形 16">
              <a:extLst>
                <a:ext uri="{FF2B5EF4-FFF2-40B4-BE49-F238E27FC236}">
                  <a16:creationId xmlns:a16="http://schemas.microsoft.com/office/drawing/2014/main" id="{99DDAB52-BF64-490E-8C75-BE8013BF7D23}"/>
                </a:ext>
              </a:extLst>
            </p:cNvPr>
            <p:cNvSpPr/>
            <p:nvPr/>
          </p:nvSpPr>
          <p:spPr>
            <a:xfrm>
              <a:off x="10102538" y="1987456"/>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grpSp>
        <p:nvGrpSpPr>
          <p:cNvPr id="51" name="组合 50">
            <a:extLst>
              <a:ext uri="{FF2B5EF4-FFF2-40B4-BE49-F238E27FC236}">
                <a16:creationId xmlns:a16="http://schemas.microsoft.com/office/drawing/2014/main" id="{0A9EB1E6-A1D6-4B23-8BF6-BC3A431BB821}"/>
              </a:ext>
            </a:extLst>
          </p:cNvPr>
          <p:cNvGrpSpPr/>
          <p:nvPr/>
        </p:nvGrpSpPr>
        <p:grpSpPr>
          <a:xfrm>
            <a:off x="8203316" y="3890537"/>
            <a:ext cx="3495243" cy="1512445"/>
            <a:chOff x="8203316" y="3890537"/>
            <a:chExt cx="3495243" cy="1512445"/>
          </a:xfrm>
        </p:grpSpPr>
        <p:sp>
          <p:nvSpPr>
            <p:cNvPr id="49" name="矩形 48">
              <a:extLst>
                <a:ext uri="{FF2B5EF4-FFF2-40B4-BE49-F238E27FC236}">
                  <a16:creationId xmlns:a16="http://schemas.microsoft.com/office/drawing/2014/main" id="{B1F2555F-C55E-459F-A8C6-B74961D6B096}"/>
                </a:ext>
              </a:extLst>
            </p:cNvPr>
            <p:cNvSpPr/>
            <p:nvPr/>
          </p:nvSpPr>
          <p:spPr>
            <a:xfrm>
              <a:off x="8203316" y="4405786"/>
              <a:ext cx="3495243"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50" name="圆角矩形 16">
              <a:extLst>
                <a:ext uri="{FF2B5EF4-FFF2-40B4-BE49-F238E27FC236}">
                  <a16:creationId xmlns:a16="http://schemas.microsoft.com/office/drawing/2014/main" id="{B606FCBB-54C7-47EA-89B1-FEE97519D771}"/>
                </a:ext>
              </a:extLst>
            </p:cNvPr>
            <p:cNvSpPr/>
            <p:nvPr/>
          </p:nvSpPr>
          <p:spPr>
            <a:xfrm>
              <a:off x="10102538" y="389053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spTree>
    <p:extLst>
      <p:ext uri="{BB962C8B-B14F-4D97-AF65-F5344CB8AC3E}">
        <p14:creationId xmlns:p14="http://schemas.microsoft.com/office/powerpoint/2010/main" val="3426678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a:extLst>
              <a:ext uri="{FF2B5EF4-FFF2-40B4-BE49-F238E27FC236}">
                <a16:creationId xmlns:a16="http://schemas.microsoft.com/office/drawing/2014/main" id="{B864FF93-9DF9-428F-A1AF-CDA37977B87A}"/>
              </a:ext>
            </a:extLst>
          </p:cNvPr>
          <p:cNvGrpSpPr/>
          <p:nvPr/>
        </p:nvGrpSpPr>
        <p:grpSpPr>
          <a:xfrm>
            <a:off x="-1" y="1458534"/>
            <a:ext cx="12192001" cy="1336732"/>
            <a:chOff x="0" y="1531104"/>
            <a:chExt cx="9144000" cy="1002549"/>
          </a:xfrm>
        </p:grpSpPr>
        <p:sp>
          <p:nvSpPr>
            <p:cNvPr id="24" name="圆角右箭头 16">
              <a:extLst>
                <a:ext uri="{FF2B5EF4-FFF2-40B4-BE49-F238E27FC236}">
                  <a16:creationId xmlns:a16="http://schemas.microsoft.com/office/drawing/2014/main" id="{FEC9BB0F-FCB1-44D6-A48E-D50F9C480EE7}"/>
                </a:ext>
              </a:extLst>
            </p:cNvPr>
            <p:cNvSpPr/>
            <p:nvPr/>
          </p:nvSpPr>
          <p:spPr>
            <a:xfrm rot="5400000">
              <a:off x="1896326" y="-365222"/>
              <a:ext cx="1002548" cy="4795200"/>
            </a:xfrm>
            <a:prstGeom prst="bentArrow">
              <a:avLst>
                <a:gd name="adj1" fmla="val 30606"/>
                <a:gd name="adj2" fmla="val 22489"/>
                <a:gd name="adj3" fmla="val 28748"/>
                <a:gd name="adj4" fmla="val 473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Microsoft YaHei Regular" charset="-122"/>
              </a:endParaRPr>
            </a:p>
          </p:txBody>
        </p:sp>
        <p:sp>
          <p:nvSpPr>
            <p:cNvPr id="25" name="圆角右箭头 12">
              <a:extLst>
                <a:ext uri="{FF2B5EF4-FFF2-40B4-BE49-F238E27FC236}">
                  <a16:creationId xmlns:a16="http://schemas.microsoft.com/office/drawing/2014/main" id="{3BD443B3-4BC2-4FB4-B54C-5B1D115DE9E4}"/>
                </a:ext>
              </a:extLst>
            </p:cNvPr>
            <p:cNvSpPr/>
            <p:nvPr/>
          </p:nvSpPr>
          <p:spPr>
            <a:xfrm rot="5400000" flipV="1">
              <a:off x="6244808" y="-365540"/>
              <a:ext cx="1002548" cy="4795837"/>
            </a:xfrm>
            <a:prstGeom prst="bentArrow">
              <a:avLst>
                <a:gd name="adj1" fmla="val 30606"/>
                <a:gd name="adj2" fmla="val 22489"/>
                <a:gd name="adj3" fmla="val 28748"/>
                <a:gd name="adj4" fmla="val 473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Microsoft YaHei Regular" charset="-122"/>
              </a:endParaRPr>
            </a:p>
          </p:txBody>
        </p:sp>
      </p:grpSp>
      <p:sp>
        <p:nvSpPr>
          <p:cNvPr id="27" name="梯形 26">
            <a:extLst>
              <a:ext uri="{FF2B5EF4-FFF2-40B4-BE49-F238E27FC236}">
                <a16:creationId xmlns:a16="http://schemas.microsoft.com/office/drawing/2014/main" id="{C51BCE05-4BAE-4F43-9411-A0AE61DEE0BF}"/>
              </a:ext>
            </a:extLst>
          </p:cNvPr>
          <p:cNvSpPr/>
          <p:nvPr/>
        </p:nvSpPr>
        <p:spPr>
          <a:xfrm>
            <a:off x="4716610" y="2985014"/>
            <a:ext cx="2758779" cy="571735"/>
          </a:xfrm>
          <a:prstGeom prst="trapezoid">
            <a:avLst>
              <a:gd name="adj" fmla="val 78488"/>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ea typeface="Microsoft YaHei Regular" charset="-122"/>
              </a:rPr>
              <a:t>标题内容</a:t>
            </a:r>
          </a:p>
        </p:txBody>
      </p:sp>
      <p:sp>
        <p:nvSpPr>
          <p:cNvPr id="28" name="等腰三角形 27">
            <a:extLst>
              <a:ext uri="{FF2B5EF4-FFF2-40B4-BE49-F238E27FC236}">
                <a16:creationId xmlns:a16="http://schemas.microsoft.com/office/drawing/2014/main" id="{9B915207-478A-43C1-9E0B-7B1A40C65C03}"/>
              </a:ext>
            </a:extLst>
          </p:cNvPr>
          <p:cNvSpPr/>
          <p:nvPr/>
        </p:nvSpPr>
        <p:spPr>
          <a:xfrm flipV="1">
            <a:off x="4716610" y="3556747"/>
            <a:ext cx="2758779" cy="223130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sp>
        <p:nvSpPr>
          <p:cNvPr id="30" name="文本占位符 30">
            <a:extLst>
              <a:ext uri="{FF2B5EF4-FFF2-40B4-BE49-F238E27FC236}">
                <a16:creationId xmlns:a16="http://schemas.microsoft.com/office/drawing/2014/main" id="{11C0AA44-D5F6-4CC9-99CC-49A2DCA8033E}"/>
              </a:ext>
            </a:extLst>
          </p:cNvPr>
          <p:cNvSpPr>
            <a:spLocks noGrp="1"/>
          </p:cNvSpPr>
          <p:nvPr>
            <p:ph type="body" sz="quarter" idx="10"/>
          </p:nvPr>
        </p:nvSpPr>
        <p:spPr/>
        <p:txBody>
          <a:bodyPr/>
          <a:lstStyle/>
          <a:p>
            <a:r>
              <a:rPr lang="zh-CN" altLang="en-US" dirty="0"/>
              <a:t>哈尔滨工程大学论文答辩模板</a:t>
            </a:r>
          </a:p>
        </p:txBody>
      </p:sp>
      <p:sp>
        <p:nvSpPr>
          <p:cNvPr id="31" name="文本占位符 31">
            <a:extLst>
              <a:ext uri="{FF2B5EF4-FFF2-40B4-BE49-F238E27FC236}">
                <a16:creationId xmlns:a16="http://schemas.microsoft.com/office/drawing/2014/main" id="{FF54C3CB-0739-4FE9-81AE-7BC553C79C53}"/>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
        <p:nvSpPr>
          <p:cNvPr id="32" name="矩形 31">
            <a:extLst>
              <a:ext uri="{FF2B5EF4-FFF2-40B4-BE49-F238E27FC236}">
                <a16:creationId xmlns:a16="http://schemas.microsoft.com/office/drawing/2014/main" id="{F23A72ED-B991-4927-BA72-ECF43953D5FB}"/>
              </a:ext>
            </a:extLst>
          </p:cNvPr>
          <p:cNvSpPr/>
          <p:nvPr/>
        </p:nvSpPr>
        <p:spPr>
          <a:xfrm>
            <a:off x="1423263" y="1458534"/>
            <a:ext cx="4013904" cy="400110"/>
          </a:xfrm>
          <a:prstGeom prst="rect">
            <a:avLst/>
          </a:prstGeom>
        </p:spPr>
        <p:txBody>
          <a:bodyPr wrap="square">
            <a:spAutoFit/>
          </a:bodyPr>
          <a:lstStyle/>
          <a:p>
            <a:r>
              <a:rPr lang="zh-CN" altLang="en-US" sz="2000" dirty="0">
                <a:solidFill>
                  <a:schemeClr val="bg1"/>
                </a:solidFill>
                <a:latin typeface="Microsoft YaHei Bold" charset="-122"/>
                <a:ea typeface="Microsoft YaHei Bold" charset="-122"/>
                <a:cs typeface="Microsoft YaHei Regular" charset="-122"/>
              </a:rPr>
              <a:t>论文答辩专用模板标题内容</a:t>
            </a:r>
          </a:p>
        </p:txBody>
      </p:sp>
      <p:sp>
        <p:nvSpPr>
          <p:cNvPr id="33" name="矩形 32">
            <a:extLst>
              <a:ext uri="{FF2B5EF4-FFF2-40B4-BE49-F238E27FC236}">
                <a16:creationId xmlns:a16="http://schemas.microsoft.com/office/drawing/2014/main" id="{0A33C33D-28F1-423C-909E-776307AEB673}"/>
              </a:ext>
            </a:extLst>
          </p:cNvPr>
          <p:cNvSpPr/>
          <p:nvPr/>
        </p:nvSpPr>
        <p:spPr>
          <a:xfrm>
            <a:off x="7285848" y="1458534"/>
            <a:ext cx="4013904" cy="400110"/>
          </a:xfrm>
          <a:prstGeom prst="rect">
            <a:avLst/>
          </a:prstGeom>
        </p:spPr>
        <p:txBody>
          <a:bodyPr wrap="square">
            <a:spAutoFit/>
          </a:bodyPr>
          <a:lstStyle/>
          <a:p>
            <a:r>
              <a:rPr lang="zh-CN" altLang="en-US" sz="2000" dirty="0">
                <a:solidFill>
                  <a:schemeClr val="bg1"/>
                </a:solidFill>
                <a:latin typeface="Microsoft YaHei Bold" charset="-122"/>
                <a:ea typeface="Microsoft YaHei Bold" charset="-122"/>
                <a:cs typeface="Microsoft YaHei Regular" charset="-122"/>
              </a:rPr>
              <a:t>论文答辩专用模板标题内容</a:t>
            </a:r>
          </a:p>
        </p:txBody>
      </p:sp>
      <p:sp>
        <p:nvSpPr>
          <p:cNvPr id="35" name="矩形 34">
            <a:extLst>
              <a:ext uri="{FF2B5EF4-FFF2-40B4-BE49-F238E27FC236}">
                <a16:creationId xmlns:a16="http://schemas.microsoft.com/office/drawing/2014/main" id="{326D4DA7-9200-4FC2-8EA7-AF6F2F66E29E}"/>
              </a:ext>
            </a:extLst>
          </p:cNvPr>
          <p:cNvSpPr/>
          <p:nvPr/>
        </p:nvSpPr>
        <p:spPr>
          <a:xfrm>
            <a:off x="5372099" y="3671047"/>
            <a:ext cx="1447802" cy="1077218"/>
          </a:xfrm>
          <a:prstGeom prst="rect">
            <a:avLst/>
          </a:prstGeom>
        </p:spPr>
        <p:txBody>
          <a:bodyPr wrap="square">
            <a:spAutoFit/>
          </a:bodyPr>
          <a:lstStyle/>
          <a:p>
            <a:pPr algn="ctr"/>
            <a:r>
              <a:rPr lang="zh-CN" altLang="en-US" sz="3200" dirty="0">
                <a:solidFill>
                  <a:schemeClr val="bg1"/>
                </a:solidFill>
                <a:latin typeface="Microsoft YaHei Bold" charset="-122"/>
                <a:ea typeface="Microsoft YaHei Bold" charset="-122"/>
                <a:cs typeface="Microsoft YaHei Regular" charset="-122"/>
              </a:rPr>
              <a:t>主要</a:t>
            </a:r>
            <a:endParaRPr lang="en-US" altLang="zh-CN" sz="3200" dirty="0">
              <a:solidFill>
                <a:schemeClr val="bg1"/>
              </a:solidFill>
              <a:latin typeface="Microsoft YaHei Bold" charset="-122"/>
              <a:ea typeface="Microsoft YaHei Bold" charset="-122"/>
              <a:cs typeface="Microsoft YaHei Regular" charset="-122"/>
            </a:endParaRPr>
          </a:p>
          <a:p>
            <a:pPr algn="ctr"/>
            <a:r>
              <a:rPr lang="zh-CN" altLang="en-US" sz="3200" dirty="0">
                <a:solidFill>
                  <a:schemeClr val="bg1"/>
                </a:solidFill>
                <a:latin typeface="Microsoft YaHei Bold" charset="-122"/>
                <a:ea typeface="Microsoft YaHei Bold" charset="-122"/>
                <a:cs typeface="Microsoft YaHei Regular" charset="-122"/>
              </a:rPr>
              <a:t>内容</a:t>
            </a:r>
          </a:p>
        </p:txBody>
      </p:sp>
      <p:grpSp>
        <p:nvGrpSpPr>
          <p:cNvPr id="36" name="组 6">
            <a:extLst>
              <a:ext uri="{FF2B5EF4-FFF2-40B4-BE49-F238E27FC236}">
                <a16:creationId xmlns:a16="http://schemas.microsoft.com/office/drawing/2014/main" id="{EAB84FD4-CD5A-4F3A-B59B-9D1955DF317A}"/>
              </a:ext>
            </a:extLst>
          </p:cNvPr>
          <p:cNvGrpSpPr/>
          <p:nvPr/>
        </p:nvGrpSpPr>
        <p:grpSpPr>
          <a:xfrm>
            <a:off x="620969" y="3014042"/>
            <a:ext cx="3960000" cy="1629060"/>
            <a:chOff x="747877" y="1554833"/>
            <a:chExt cx="3960000" cy="1629060"/>
          </a:xfrm>
        </p:grpSpPr>
        <p:sp>
          <p:nvSpPr>
            <p:cNvPr id="37" name="矩形 36">
              <a:extLst>
                <a:ext uri="{FF2B5EF4-FFF2-40B4-BE49-F238E27FC236}">
                  <a16:creationId xmlns:a16="http://schemas.microsoft.com/office/drawing/2014/main" id="{D615D7D5-FDBC-4C33-B738-1E7CE782B6B4}"/>
                </a:ext>
              </a:extLst>
            </p:cNvPr>
            <p:cNvSpPr/>
            <p:nvPr/>
          </p:nvSpPr>
          <p:spPr>
            <a:xfrm>
              <a:off x="747877" y="2057431"/>
              <a:ext cx="3960000" cy="1126462"/>
            </a:xfrm>
            <a:prstGeom prst="rect">
              <a:avLst/>
            </a:prstGeom>
          </p:spPr>
          <p:txBody>
            <a:bodyPr wrap="square">
              <a:spAutoFit/>
            </a:bodyPr>
            <a:lstStyle/>
            <a:p>
              <a:pPr algn="just">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38" name="圆角矩形 9">
              <a:extLst>
                <a:ext uri="{FF2B5EF4-FFF2-40B4-BE49-F238E27FC236}">
                  <a16:creationId xmlns:a16="http://schemas.microsoft.com/office/drawing/2014/main" id="{FAD54141-F0CA-4BA0-8EE7-F25FE4781B1A}"/>
                </a:ext>
              </a:extLst>
            </p:cNvPr>
            <p:cNvSpPr/>
            <p:nvPr/>
          </p:nvSpPr>
          <p:spPr>
            <a:xfrm>
              <a:off x="802174" y="1554833"/>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grpSp>
      <p:grpSp>
        <p:nvGrpSpPr>
          <p:cNvPr id="42" name="组合 41">
            <a:extLst>
              <a:ext uri="{FF2B5EF4-FFF2-40B4-BE49-F238E27FC236}">
                <a16:creationId xmlns:a16="http://schemas.microsoft.com/office/drawing/2014/main" id="{19477B6A-A396-451D-A339-AAF464ED5D6D}"/>
              </a:ext>
            </a:extLst>
          </p:cNvPr>
          <p:cNvGrpSpPr/>
          <p:nvPr/>
        </p:nvGrpSpPr>
        <p:grpSpPr>
          <a:xfrm>
            <a:off x="7611031" y="3103061"/>
            <a:ext cx="3960000" cy="1629060"/>
            <a:chOff x="7611031" y="3103061"/>
            <a:chExt cx="3960000" cy="1629060"/>
          </a:xfrm>
        </p:grpSpPr>
        <p:sp>
          <p:nvSpPr>
            <p:cNvPr id="40" name="矩形 39">
              <a:extLst>
                <a:ext uri="{FF2B5EF4-FFF2-40B4-BE49-F238E27FC236}">
                  <a16:creationId xmlns:a16="http://schemas.microsoft.com/office/drawing/2014/main" id="{97567C31-1DC3-4787-9FB6-864694DA4904}"/>
                </a:ext>
              </a:extLst>
            </p:cNvPr>
            <p:cNvSpPr/>
            <p:nvPr/>
          </p:nvSpPr>
          <p:spPr>
            <a:xfrm>
              <a:off x="7611031" y="3605659"/>
              <a:ext cx="3960000" cy="1126462"/>
            </a:xfrm>
            <a:prstGeom prst="rect">
              <a:avLst/>
            </a:prstGeom>
          </p:spPr>
          <p:txBody>
            <a:bodyPr wrap="square">
              <a:spAutoFit/>
            </a:bodyPr>
            <a:lstStyle/>
            <a:p>
              <a:pPr algn="just">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41" name="圆角矩形 9">
              <a:extLst>
                <a:ext uri="{FF2B5EF4-FFF2-40B4-BE49-F238E27FC236}">
                  <a16:creationId xmlns:a16="http://schemas.microsoft.com/office/drawing/2014/main" id="{CCB16343-986C-4F56-B34B-9EF6466B7E8B}"/>
                </a:ext>
              </a:extLst>
            </p:cNvPr>
            <p:cNvSpPr/>
            <p:nvPr/>
          </p:nvSpPr>
          <p:spPr>
            <a:xfrm>
              <a:off x="9170670" y="3103061"/>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grpSp>
      <p:pic>
        <p:nvPicPr>
          <p:cNvPr id="49" name="图片 48">
            <a:extLst>
              <a:ext uri="{FF2B5EF4-FFF2-40B4-BE49-F238E27FC236}">
                <a16:creationId xmlns:a16="http://schemas.microsoft.com/office/drawing/2014/main" id="{12924FD0-D5C2-4544-B1C1-865A766D7411}"/>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flipH="1">
            <a:off x="9747849" y="-34257"/>
            <a:ext cx="1508714" cy="1492868"/>
          </a:xfrm>
          <a:prstGeom prst="rect">
            <a:avLst/>
          </a:prstGeom>
          <a:effectLst/>
        </p:spPr>
      </p:pic>
    </p:spTree>
    <p:extLst>
      <p:ext uri="{BB962C8B-B14F-4D97-AF65-F5344CB8AC3E}">
        <p14:creationId xmlns:p14="http://schemas.microsoft.com/office/powerpoint/2010/main" val="544968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a:extLst>
              <a:ext uri="{FF2B5EF4-FFF2-40B4-BE49-F238E27FC236}">
                <a16:creationId xmlns:a16="http://schemas.microsoft.com/office/drawing/2014/main" id="{A8AE6D3E-F02E-4EC4-8C43-2DCF0ADB3390}"/>
              </a:ext>
            </a:extLst>
          </p:cNvPr>
          <p:cNvSpPr/>
          <p:nvPr/>
        </p:nvSpPr>
        <p:spPr>
          <a:xfrm>
            <a:off x="0" y="3692975"/>
            <a:ext cx="12192000" cy="2923334"/>
          </a:xfrm>
          <a:prstGeom prst="ellipse">
            <a:avLst/>
          </a:prstGeom>
          <a:gradFill>
            <a:gsLst>
              <a:gs pos="0">
                <a:schemeClr val="bg1">
                  <a:lumMod val="85000"/>
                  <a:alpha val="64000"/>
                </a:schemeClr>
              </a:gs>
              <a:gs pos="40000">
                <a:schemeClr val="bg1">
                  <a:lumMod val="95000"/>
                  <a:alpha val="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sp>
        <p:nvSpPr>
          <p:cNvPr id="17" name="椭圆 16">
            <a:extLst>
              <a:ext uri="{FF2B5EF4-FFF2-40B4-BE49-F238E27FC236}">
                <a16:creationId xmlns:a16="http://schemas.microsoft.com/office/drawing/2014/main" id="{F3926F4D-ED1E-421B-B26D-DC8DD08A6070}"/>
              </a:ext>
            </a:extLst>
          </p:cNvPr>
          <p:cNvSpPr/>
          <p:nvPr/>
        </p:nvSpPr>
        <p:spPr>
          <a:xfrm>
            <a:off x="5319421" y="2730671"/>
            <a:ext cx="1781625" cy="1781625"/>
          </a:xfrm>
          <a:prstGeom prst="ellipse">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18" name="椭圆 17">
            <a:extLst>
              <a:ext uri="{FF2B5EF4-FFF2-40B4-BE49-F238E27FC236}">
                <a16:creationId xmlns:a16="http://schemas.microsoft.com/office/drawing/2014/main" id="{9944DADD-701B-4CC5-983D-C695E1BB338A}"/>
              </a:ext>
            </a:extLst>
          </p:cNvPr>
          <p:cNvSpPr/>
          <p:nvPr/>
        </p:nvSpPr>
        <p:spPr>
          <a:xfrm>
            <a:off x="5404260" y="2815510"/>
            <a:ext cx="1611946" cy="16119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ea typeface="Microsoft YaHei Regular" charset="-122"/>
              </a:rPr>
              <a:t>标题</a:t>
            </a:r>
            <a:endParaRPr lang="en-US" altLang="zh-CN" sz="2400" dirty="0">
              <a:ea typeface="Microsoft YaHei Regular" charset="-122"/>
            </a:endParaRPr>
          </a:p>
          <a:p>
            <a:pPr algn="ctr"/>
            <a:r>
              <a:rPr lang="zh-CN" altLang="en-US" sz="2400" dirty="0">
                <a:ea typeface="Microsoft YaHei Regular" charset="-122"/>
              </a:rPr>
              <a:t>内容</a:t>
            </a:r>
          </a:p>
        </p:txBody>
      </p:sp>
      <p:sp>
        <p:nvSpPr>
          <p:cNvPr id="19" name="椭圆 18">
            <a:extLst>
              <a:ext uri="{FF2B5EF4-FFF2-40B4-BE49-F238E27FC236}">
                <a16:creationId xmlns:a16="http://schemas.microsoft.com/office/drawing/2014/main" id="{54E2A523-A86C-4E22-B175-E933A3A9DC06}"/>
              </a:ext>
            </a:extLst>
          </p:cNvPr>
          <p:cNvSpPr/>
          <p:nvPr/>
        </p:nvSpPr>
        <p:spPr>
          <a:xfrm>
            <a:off x="9104872" y="3672387"/>
            <a:ext cx="441164" cy="441164"/>
          </a:xfrm>
          <a:prstGeom prst="ellipse">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20" name="椭圆 19">
            <a:extLst>
              <a:ext uri="{FF2B5EF4-FFF2-40B4-BE49-F238E27FC236}">
                <a16:creationId xmlns:a16="http://schemas.microsoft.com/office/drawing/2014/main" id="{16182E7D-ECA3-43D1-B67A-9EFCF11C8D81}"/>
              </a:ext>
            </a:extLst>
          </p:cNvPr>
          <p:cNvSpPr/>
          <p:nvPr/>
        </p:nvSpPr>
        <p:spPr>
          <a:xfrm>
            <a:off x="9620776" y="3808130"/>
            <a:ext cx="271486" cy="271486"/>
          </a:xfrm>
          <a:prstGeom prst="ellipse">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21" name="椭圆 20">
            <a:extLst>
              <a:ext uri="{FF2B5EF4-FFF2-40B4-BE49-F238E27FC236}">
                <a16:creationId xmlns:a16="http://schemas.microsoft.com/office/drawing/2014/main" id="{5B0D9D8E-61D5-4E35-BA53-7DC60203FD86}"/>
              </a:ext>
            </a:extLst>
          </p:cNvPr>
          <p:cNvSpPr/>
          <p:nvPr/>
        </p:nvSpPr>
        <p:spPr>
          <a:xfrm>
            <a:off x="2874431" y="3672387"/>
            <a:ext cx="441164" cy="441164"/>
          </a:xfrm>
          <a:prstGeom prst="ellipse">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22" name="椭圆 21">
            <a:extLst>
              <a:ext uri="{FF2B5EF4-FFF2-40B4-BE49-F238E27FC236}">
                <a16:creationId xmlns:a16="http://schemas.microsoft.com/office/drawing/2014/main" id="{A3BE650A-5780-443E-8B91-98EFEAB4E6E3}"/>
              </a:ext>
            </a:extLst>
          </p:cNvPr>
          <p:cNvSpPr/>
          <p:nvPr/>
        </p:nvSpPr>
        <p:spPr>
          <a:xfrm>
            <a:off x="2528211" y="3808130"/>
            <a:ext cx="271486" cy="271486"/>
          </a:xfrm>
          <a:prstGeom prst="ellipse">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23" name="椭圆 22">
            <a:extLst>
              <a:ext uri="{FF2B5EF4-FFF2-40B4-BE49-F238E27FC236}">
                <a16:creationId xmlns:a16="http://schemas.microsoft.com/office/drawing/2014/main" id="{C9867C6B-2275-4E3A-94C8-B1512AD4D1CA}"/>
              </a:ext>
            </a:extLst>
          </p:cNvPr>
          <p:cNvSpPr/>
          <p:nvPr/>
        </p:nvSpPr>
        <p:spPr>
          <a:xfrm>
            <a:off x="4234631" y="3184327"/>
            <a:ext cx="1010055" cy="101005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ea typeface="Microsoft YaHei Regular" charset="-122"/>
              </a:rPr>
              <a:t>标题</a:t>
            </a:r>
            <a:endParaRPr lang="en-US" altLang="zh-CN" dirty="0">
              <a:ea typeface="Microsoft YaHei Regular" charset="-122"/>
            </a:endParaRPr>
          </a:p>
          <a:p>
            <a:pPr algn="ctr"/>
            <a:r>
              <a:rPr lang="zh-CN" altLang="en-US" dirty="0">
                <a:ea typeface="Microsoft YaHei Regular" charset="-122"/>
              </a:rPr>
              <a:t>内容</a:t>
            </a:r>
          </a:p>
        </p:txBody>
      </p:sp>
      <p:sp>
        <p:nvSpPr>
          <p:cNvPr id="24" name="椭圆 23">
            <a:extLst>
              <a:ext uri="{FF2B5EF4-FFF2-40B4-BE49-F238E27FC236}">
                <a16:creationId xmlns:a16="http://schemas.microsoft.com/office/drawing/2014/main" id="{23F0F6EF-B0E3-4419-97D7-C0D419B34A91}"/>
              </a:ext>
            </a:extLst>
          </p:cNvPr>
          <p:cNvSpPr/>
          <p:nvPr/>
        </p:nvSpPr>
        <p:spPr>
          <a:xfrm>
            <a:off x="8260571" y="3406379"/>
            <a:ext cx="769566" cy="7695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ea typeface="Microsoft YaHei Regular" charset="-122"/>
              </a:rPr>
              <a:t>标题内容</a:t>
            </a:r>
          </a:p>
        </p:txBody>
      </p:sp>
      <p:sp>
        <p:nvSpPr>
          <p:cNvPr id="25" name="椭圆 24">
            <a:extLst>
              <a:ext uri="{FF2B5EF4-FFF2-40B4-BE49-F238E27FC236}">
                <a16:creationId xmlns:a16="http://schemas.microsoft.com/office/drawing/2014/main" id="{3DFC751F-0A7C-49DA-899D-8CF50FBE1BBF}"/>
              </a:ext>
            </a:extLst>
          </p:cNvPr>
          <p:cNvSpPr/>
          <p:nvPr/>
        </p:nvSpPr>
        <p:spPr>
          <a:xfrm>
            <a:off x="7175781" y="3184327"/>
            <a:ext cx="1010055" cy="1010055"/>
          </a:xfrm>
          <a:prstGeom prst="ellipse">
            <a:avLst/>
          </a:prstGeom>
          <a:solidFill>
            <a:schemeClr val="tx1">
              <a:lumMod val="75000"/>
              <a:lumOff val="25000"/>
            </a:schemeClr>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标题</a:t>
            </a:r>
            <a:endParaRPr kumimoji="1" lang="en-US" altLang="zh-CN" dirty="0">
              <a:ea typeface="Microsoft YaHei Regular" charset="-122"/>
            </a:endParaRPr>
          </a:p>
          <a:p>
            <a:pPr algn="ctr"/>
            <a:r>
              <a:rPr kumimoji="1" lang="zh-CN" altLang="en-US" dirty="0">
                <a:ea typeface="Microsoft YaHei Regular" charset="-122"/>
              </a:rPr>
              <a:t>内容</a:t>
            </a:r>
          </a:p>
        </p:txBody>
      </p:sp>
      <p:sp>
        <p:nvSpPr>
          <p:cNvPr id="26" name="椭圆 25">
            <a:extLst>
              <a:ext uri="{FF2B5EF4-FFF2-40B4-BE49-F238E27FC236}">
                <a16:creationId xmlns:a16="http://schemas.microsoft.com/office/drawing/2014/main" id="{33A4C7F2-E918-4E51-BE57-F4CD4EC94EFD}"/>
              </a:ext>
            </a:extLst>
          </p:cNvPr>
          <p:cNvSpPr/>
          <p:nvPr/>
        </p:nvSpPr>
        <p:spPr>
          <a:xfrm>
            <a:off x="3390331" y="3406379"/>
            <a:ext cx="769566" cy="769566"/>
          </a:xfrm>
          <a:prstGeom prst="ellipse">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lumMod val="75000"/>
                    <a:lumOff val="25000"/>
                  </a:schemeClr>
                </a:solidFill>
                <a:ea typeface="Microsoft YaHei Regular" charset="-122"/>
              </a:rPr>
              <a:t>标题</a:t>
            </a:r>
            <a:endParaRPr kumimoji="1" lang="en-US" altLang="zh-CN" sz="1400" dirty="0">
              <a:solidFill>
                <a:schemeClr val="tx1">
                  <a:lumMod val="75000"/>
                  <a:lumOff val="25000"/>
                </a:schemeClr>
              </a:solidFill>
              <a:ea typeface="Microsoft YaHei Regular" charset="-122"/>
            </a:endParaRPr>
          </a:p>
          <a:p>
            <a:pPr algn="ctr"/>
            <a:r>
              <a:rPr kumimoji="1" lang="zh-CN" altLang="en-US" sz="1400" dirty="0">
                <a:solidFill>
                  <a:schemeClr val="tx1">
                    <a:lumMod val="75000"/>
                    <a:lumOff val="25000"/>
                  </a:schemeClr>
                </a:solidFill>
                <a:ea typeface="Microsoft YaHei Regular" charset="-122"/>
              </a:rPr>
              <a:t>内容</a:t>
            </a:r>
          </a:p>
        </p:txBody>
      </p:sp>
      <p:cxnSp>
        <p:nvCxnSpPr>
          <p:cNvPr id="27" name="直接连接符 26">
            <a:extLst>
              <a:ext uri="{FF2B5EF4-FFF2-40B4-BE49-F238E27FC236}">
                <a16:creationId xmlns:a16="http://schemas.microsoft.com/office/drawing/2014/main" id="{A9D51A35-9AEE-4FD5-8E83-5C9E8B5167BA}"/>
              </a:ext>
            </a:extLst>
          </p:cNvPr>
          <p:cNvCxnSpPr>
            <a:cxnSpLocks/>
          </p:cNvCxnSpPr>
          <p:nvPr/>
        </p:nvCxnSpPr>
        <p:spPr>
          <a:xfrm>
            <a:off x="3790952" y="4203971"/>
            <a:ext cx="0" cy="1658897"/>
          </a:xfrm>
          <a:prstGeom prst="line">
            <a:avLst/>
          </a:prstGeom>
          <a:ln w="19050" cap="rnd">
            <a:solidFill>
              <a:schemeClr val="accent1"/>
            </a:solidFill>
            <a:prstDash val="sysDot"/>
            <a:round/>
            <a:headEnd type="none" w="lg" len="lg"/>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B9D74801-E9ED-4313-983D-8EB105419F71}"/>
              </a:ext>
            </a:extLst>
          </p:cNvPr>
          <p:cNvCxnSpPr>
            <a:cxnSpLocks/>
          </p:cNvCxnSpPr>
          <p:nvPr/>
        </p:nvCxnSpPr>
        <p:spPr>
          <a:xfrm>
            <a:off x="8643759" y="4203971"/>
            <a:ext cx="0" cy="1658895"/>
          </a:xfrm>
          <a:prstGeom prst="line">
            <a:avLst/>
          </a:prstGeom>
          <a:ln w="19050" cap="rnd">
            <a:solidFill>
              <a:schemeClr val="accent1"/>
            </a:solidFill>
            <a:prstDash val="sysDot"/>
            <a:round/>
            <a:headEnd type="none" w="lg" len="lg"/>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7E03C531-C4FE-4F4B-B1E2-742147ECE67F}"/>
              </a:ext>
            </a:extLst>
          </p:cNvPr>
          <p:cNvCxnSpPr/>
          <p:nvPr/>
        </p:nvCxnSpPr>
        <p:spPr>
          <a:xfrm rot="5400000" flipH="1" flipV="1">
            <a:off x="6796668" y="2256809"/>
            <a:ext cx="1827719" cy="0"/>
          </a:xfrm>
          <a:prstGeom prst="line">
            <a:avLst/>
          </a:prstGeom>
          <a:ln w="19050" cap="rnd">
            <a:solidFill>
              <a:schemeClr val="accent1"/>
            </a:solidFill>
            <a:prstDash val="sysDot"/>
            <a:round/>
            <a:headEnd type="none" w="lg" len="lg"/>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1C000BDA-9AA8-4745-9444-F36B29CD7F85}"/>
              </a:ext>
            </a:extLst>
          </p:cNvPr>
          <p:cNvCxnSpPr/>
          <p:nvPr/>
        </p:nvCxnSpPr>
        <p:spPr>
          <a:xfrm rot="5400000" flipH="1" flipV="1">
            <a:off x="3827293" y="2222873"/>
            <a:ext cx="1827719" cy="0"/>
          </a:xfrm>
          <a:prstGeom prst="line">
            <a:avLst/>
          </a:prstGeom>
          <a:ln w="19050" cap="rnd">
            <a:solidFill>
              <a:schemeClr val="accent1"/>
            </a:solidFill>
            <a:prstDash val="sysDot"/>
            <a:round/>
            <a:headEnd type="none" w="lg" len="lg"/>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16023F4C-9EFC-4ABD-88CE-542E7286A2A1}"/>
              </a:ext>
            </a:extLst>
          </p:cNvPr>
          <p:cNvSpPr/>
          <p:nvPr/>
        </p:nvSpPr>
        <p:spPr>
          <a:xfrm>
            <a:off x="2650074" y="1514075"/>
            <a:ext cx="2089584" cy="997196"/>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36" name="矩形 35">
            <a:extLst>
              <a:ext uri="{FF2B5EF4-FFF2-40B4-BE49-F238E27FC236}">
                <a16:creationId xmlns:a16="http://schemas.microsoft.com/office/drawing/2014/main" id="{B649F48F-AE77-442A-B95C-A605A8EB4203}"/>
              </a:ext>
            </a:extLst>
          </p:cNvPr>
          <p:cNvSpPr/>
          <p:nvPr/>
        </p:nvSpPr>
        <p:spPr>
          <a:xfrm>
            <a:off x="7802678" y="1514075"/>
            <a:ext cx="2089584" cy="997196"/>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37" name="矩形 36">
            <a:extLst>
              <a:ext uri="{FF2B5EF4-FFF2-40B4-BE49-F238E27FC236}">
                <a16:creationId xmlns:a16="http://schemas.microsoft.com/office/drawing/2014/main" id="{17B39955-3E46-48F5-80C0-991A2DF16057}"/>
              </a:ext>
            </a:extLst>
          </p:cNvPr>
          <p:cNvSpPr/>
          <p:nvPr/>
        </p:nvSpPr>
        <p:spPr>
          <a:xfrm>
            <a:off x="1580668" y="4684593"/>
            <a:ext cx="2089584" cy="997196"/>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40" name="矩形 39">
            <a:extLst>
              <a:ext uri="{FF2B5EF4-FFF2-40B4-BE49-F238E27FC236}">
                <a16:creationId xmlns:a16="http://schemas.microsoft.com/office/drawing/2014/main" id="{0652194F-3DEA-49C7-B323-2C94951D85D8}"/>
              </a:ext>
            </a:extLst>
          </p:cNvPr>
          <p:cNvSpPr/>
          <p:nvPr/>
        </p:nvSpPr>
        <p:spPr>
          <a:xfrm>
            <a:off x="6433474" y="4684593"/>
            <a:ext cx="2089584" cy="997196"/>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47" name="文本占位符 30">
            <a:extLst>
              <a:ext uri="{FF2B5EF4-FFF2-40B4-BE49-F238E27FC236}">
                <a16:creationId xmlns:a16="http://schemas.microsoft.com/office/drawing/2014/main" id="{DF58E117-FF3F-4E99-883D-7B572E55A02C}"/>
              </a:ext>
            </a:extLst>
          </p:cNvPr>
          <p:cNvSpPr>
            <a:spLocks noGrp="1"/>
          </p:cNvSpPr>
          <p:nvPr>
            <p:ph type="body" sz="quarter" idx="10"/>
          </p:nvPr>
        </p:nvSpPr>
        <p:spPr/>
        <p:txBody>
          <a:bodyPr/>
          <a:lstStyle/>
          <a:p>
            <a:r>
              <a:rPr lang="zh-CN" altLang="en-US" dirty="0"/>
              <a:t>哈尔滨工程大学论文答辩模板</a:t>
            </a:r>
          </a:p>
        </p:txBody>
      </p:sp>
      <p:sp>
        <p:nvSpPr>
          <p:cNvPr id="48" name="文本占位符 31">
            <a:extLst>
              <a:ext uri="{FF2B5EF4-FFF2-40B4-BE49-F238E27FC236}">
                <a16:creationId xmlns:a16="http://schemas.microsoft.com/office/drawing/2014/main" id="{C6698067-AAC4-461A-8297-2D92CF5D858A}"/>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2443689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弧 3"/>
          <p:cNvSpPr/>
          <p:nvPr/>
        </p:nvSpPr>
        <p:spPr>
          <a:xfrm rot="16200000">
            <a:off x="6096000" y="1812758"/>
            <a:ext cx="577516" cy="577516"/>
          </a:xfrm>
          <a:prstGeom prst="arc">
            <a:avLst/>
          </a:prstGeom>
          <a:ln w="152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ea typeface="Microsoft YaHei Regular" charset="-122"/>
            </a:endParaRPr>
          </a:p>
        </p:txBody>
      </p:sp>
      <p:cxnSp>
        <p:nvCxnSpPr>
          <p:cNvPr id="6" name="直线连接符 5"/>
          <p:cNvCxnSpPr>
            <a:stCxn id="4" idx="0"/>
          </p:cNvCxnSpPr>
          <p:nvPr/>
        </p:nvCxnSpPr>
        <p:spPr>
          <a:xfrm>
            <a:off x="6096000" y="2101516"/>
            <a:ext cx="0" cy="4756484"/>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8" name="直线连接符 7"/>
          <p:cNvCxnSpPr>
            <a:stCxn id="4" idx="2"/>
          </p:cNvCxnSpPr>
          <p:nvPr/>
        </p:nvCxnSpPr>
        <p:spPr>
          <a:xfrm>
            <a:off x="6384758" y="1812758"/>
            <a:ext cx="1155031" cy="0"/>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9" name="直线连接符 8"/>
          <p:cNvCxnSpPr/>
          <p:nvPr/>
        </p:nvCxnSpPr>
        <p:spPr>
          <a:xfrm>
            <a:off x="6384758" y="3039414"/>
            <a:ext cx="0" cy="3818586"/>
          </a:xfrm>
          <a:prstGeom prst="line">
            <a:avLst/>
          </a:prstGeom>
          <a:ln w="152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线连接符 9"/>
          <p:cNvCxnSpPr/>
          <p:nvPr/>
        </p:nvCxnSpPr>
        <p:spPr>
          <a:xfrm>
            <a:off x="5784874" y="4353059"/>
            <a:ext cx="0" cy="2504941"/>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直线连接符 10"/>
          <p:cNvCxnSpPr/>
          <p:nvPr/>
        </p:nvCxnSpPr>
        <p:spPr>
          <a:xfrm>
            <a:off x="6673517" y="4353059"/>
            <a:ext cx="0" cy="2504941"/>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12" name="直线连接符 11"/>
          <p:cNvCxnSpPr/>
          <p:nvPr/>
        </p:nvCxnSpPr>
        <p:spPr>
          <a:xfrm>
            <a:off x="5488660" y="5279373"/>
            <a:ext cx="0" cy="1578627"/>
          </a:xfrm>
          <a:prstGeom prst="line">
            <a:avLst/>
          </a:prstGeom>
          <a:ln w="152400"/>
        </p:spPr>
        <p:style>
          <a:lnRef idx="1">
            <a:schemeClr val="accent1"/>
          </a:lnRef>
          <a:fillRef idx="0">
            <a:schemeClr val="accent1"/>
          </a:fillRef>
          <a:effectRef idx="0">
            <a:schemeClr val="accent1"/>
          </a:effectRef>
          <a:fontRef idx="minor">
            <a:schemeClr val="tx1"/>
          </a:fontRef>
        </p:style>
      </p:cxnSp>
      <p:sp>
        <p:nvSpPr>
          <p:cNvPr id="19" name="弧 18"/>
          <p:cNvSpPr/>
          <p:nvPr/>
        </p:nvSpPr>
        <p:spPr>
          <a:xfrm rot="16200000">
            <a:off x="6384757" y="2750656"/>
            <a:ext cx="577516" cy="577516"/>
          </a:xfrm>
          <a:prstGeom prst="arc">
            <a:avLst/>
          </a:prstGeom>
          <a:ln w="152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ea typeface="Microsoft YaHei Regular" charset="-122"/>
            </a:endParaRPr>
          </a:p>
        </p:txBody>
      </p:sp>
      <p:sp>
        <p:nvSpPr>
          <p:cNvPr id="20" name="弧 19"/>
          <p:cNvSpPr/>
          <p:nvPr/>
        </p:nvSpPr>
        <p:spPr>
          <a:xfrm rot="16200000">
            <a:off x="6673515" y="4064301"/>
            <a:ext cx="577516" cy="577516"/>
          </a:xfrm>
          <a:prstGeom prst="arc">
            <a:avLst/>
          </a:prstGeom>
          <a:ln w="152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ea typeface="Microsoft YaHei Regular" charset="-122"/>
            </a:endParaRPr>
          </a:p>
        </p:txBody>
      </p:sp>
      <p:sp>
        <p:nvSpPr>
          <p:cNvPr id="21" name="弧 20"/>
          <p:cNvSpPr/>
          <p:nvPr/>
        </p:nvSpPr>
        <p:spPr>
          <a:xfrm>
            <a:off x="5207358" y="4064301"/>
            <a:ext cx="577516" cy="577516"/>
          </a:xfrm>
          <a:prstGeom prst="arc">
            <a:avLst/>
          </a:prstGeom>
          <a:ln w="1524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ea typeface="Microsoft YaHei Regular" charset="-122"/>
            </a:endParaRPr>
          </a:p>
        </p:txBody>
      </p:sp>
      <p:sp>
        <p:nvSpPr>
          <p:cNvPr id="22" name="弧 21"/>
          <p:cNvSpPr/>
          <p:nvPr/>
        </p:nvSpPr>
        <p:spPr>
          <a:xfrm>
            <a:off x="4913065" y="4990615"/>
            <a:ext cx="577516" cy="577516"/>
          </a:xfrm>
          <a:prstGeom prst="arc">
            <a:avLst/>
          </a:prstGeom>
          <a:ln w="152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ea typeface="Microsoft YaHei Regular" charset="-122"/>
            </a:endParaRPr>
          </a:p>
        </p:txBody>
      </p:sp>
      <p:cxnSp>
        <p:nvCxnSpPr>
          <p:cNvPr id="23" name="直线连接符 22"/>
          <p:cNvCxnSpPr/>
          <p:nvPr/>
        </p:nvCxnSpPr>
        <p:spPr>
          <a:xfrm>
            <a:off x="6673515" y="2750655"/>
            <a:ext cx="1938222" cy="0"/>
          </a:xfrm>
          <a:prstGeom prst="line">
            <a:avLst/>
          </a:prstGeom>
          <a:ln w="152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线连接符 23"/>
          <p:cNvCxnSpPr/>
          <p:nvPr/>
        </p:nvCxnSpPr>
        <p:spPr>
          <a:xfrm>
            <a:off x="6920644" y="4064300"/>
            <a:ext cx="1155031" cy="0"/>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25" name="直线连接符 24"/>
          <p:cNvCxnSpPr/>
          <p:nvPr/>
        </p:nvCxnSpPr>
        <p:spPr>
          <a:xfrm>
            <a:off x="3289110" y="4064300"/>
            <a:ext cx="2220744"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a:off x="4046792" y="4990615"/>
            <a:ext cx="1155031" cy="0"/>
          </a:xfrm>
          <a:prstGeom prst="line">
            <a:avLst/>
          </a:prstGeom>
          <a:ln w="152400"/>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7539789" y="1585546"/>
            <a:ext cx="504728" cy="504728"/>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30" name="椭圆 29"/>
          <p:cNvSpPr/>
          <p:nvPr/>
        </p:nvSpPr>
        <p:spPr>
          <a:xfrm>
            <a:off x="8606469" y="2498291"/>
            <a:ext cx="504728" cy="504728"/>
          </a:xfrm>
          <a:prstGeom prst="ellipse">
            <a:avLst/>
          </a:prstGeom>
          <a:noFill/>
          <a:ln w="1270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31" name="椭圆 30"/>
          <p:cNvSpPr/>
          <p:nvPr/>
        </p:nvSpPr>
        <p:spPr>
          <a:xfrm>
            <a:off x="8120896" y="3831949"/>
            <a:ext cx="504728" cy="504728"/>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32" name="椭圆 31"/>
          <p:cNvSpPr/>
          <p:nvPr/>
        </p:nvSpPr>
        <p:spPr>
          <a:xfrm>
            <a:off x="3542064" y="4703043"/>
            <a:ext cx="504728" cy="504728"/>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33" name="椭圆 32"/>
          <p:cNvSpPr/>
          <p:nvPr/>
        </p:nvSpPr>
        <p:spPr>
          <a:xfrm>
            <a:off x="2784382" y="3811936"/>
            <a:ext cx="504728" cy="504728"/>
          </a:xfrm>
          <a:prstGeom prst="ellipse">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grpSp>
        <p:nvGrpSpPr>
          <p:cNvPr id="38" name="组 37"/>
          <p:cNvGrpSpPr/>
          <p:nvPr/>
        </p:nvGrpSpPr>
        <p:grpSpPr>
          <a:xfrm>
            <a:off x="8120896" y="975885"/>
            <a:ext cx="2523690" cy="1202168"/>
            <a:chOff x="8218562" y="774417"/>
            <a:chExt cx="2523690" cy="1202168"/>
          </a:xfrm>
        </p:grpSpPr>
        <p:sp>
          <p:nvSpPr>
            <p:cNvPr id="34" name="矩形 33"/>
            <p:cNvSpPr/>
            <p:nvPr/>
          </p:nvSpPr>
          <p:spPr>
            <a:xfrm>
              <a:off x="8218562" y="1281010"/>
              <a:ext cx="2523690" cy="695575"/>
            </a:xfrm>
            <a:prstGeom prst="rect">
              <a:avLst/>
            </a:prstGeom>
          </p:spPr>
          <p:txBody>
            <a:bodyPr wrap="square">
              <a:spAutoFit/>
            </a:bodyPr>
            <a:lstStyle/>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36" name="圆角矩形 35"/>
            <p:cNvSpPr/>
            <p:nvPr/>
          </p:nvSpPr>
          <p:spPr>
            <a:xfrm>
              <a:off x="8281961" y="77441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endParaRPr kumimoji="1" lang="en-US" altLang="zh-CN" dirty="0">
                <a:ea typeface="Microsoft YaHei Regular" charset="-122"/>
              </a:endParaRPr>
            </a:p>
          </p:txBody>
        </p:sp>
      </p:grpSp>
      <p:grpSp>
        <p:nvGrpSpPr>
          <p:cNvPr id="39" name="组 38"/>
          <p:cNvGrpSpPr/>
          <p:nvPr/>
        </p:nvGrpSpPr>
        <p:grpSpPr>
          <a:xfrm>
            <a:off x="9345660" y="2506094"/>
            <a:ext cx="2523690" cy="1202168"/>
            <a:chOff x="8218562" y="774417"/>
            <a:chExt cx="2523690" cy="1202168"/>
          </a:xfrm>
        </p:grpSpPr>
        <p:sp>
          <p:nvSpPr>
            <p:cNvPr id="40" name="矩形 39"/>
            <p:cNvSpPr/>
            <p:nvPr/>
          </p:nvSpPr>
          <p:spPr>
            <a:xfrm>
              <a:off x="8218562" y="1281010"/>
              <a:ext cx="2523690" cy="695575"/>
            </a:xfrm>
            <a:prstGeom prst="rect">
              <a:avLst/>
            </a:prstGeom>
          </p:spPr>
          <p:txBody>
            <a:bodyPr wrap="square">
              <a:spAutoFit/>
            </a:bodyPr>
            <a:lstStyle/>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42" name="圆角矩形 41"/>
            <p:cNvSpPr/>
            <p:nvPr/>
          </p:nvSpPr>
          <p:spPr>
            <a:xfrm>
              <a:off x="8281961" y="77441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endParaRPr kumimoji="1" lang="en-US" altLang="zh-CN" dirty="0">
                <a:ea typeface="Microsoft YaHei Regular" charset="-122"/>
              </a:endParaRPr>
            </a:p>
          </p:txBody>
        </p:sp>
      </p:grpSp>
      <p:grpSp>
        <p:nvGrpSpPr>
          <p:cNvPr id="44" name="组 43"/>
          <p:cNvGrpSpPr/>
          <p:nvPr/>
        </p:nvGrpSpPr>
        <p:grpSpPr>
          <a:xfrm>
            <a:off x="8008713" y="4635401"/>
            <a:ext cx="2523690" cy="1202168"/>
            <a:chOff x="8218562" y="774417"/>
            <a:chExt cx="2523690" cy="1202168"/>
          </a:xfrm>
        </p:grpSpPr>
        <p:sp>
          <p:nvSpPr>
            <p:cNvPr id="45" name="矩形 44"/>
            <p:cNvSpPr/>
            <p:nvPr/>
          </p:nvSpPr>
          <p:spPr>
            <a:xfrm>
              <a:off x="8218562" y="1281010"/>
              <a:ext cx="2523690" cy="695575"/>
            </a:xfrm>
            <a:prstGeom prst="rect">
              <a:avLst/>
            </a:prstGeom>
          </p:spPr>
          <p:txBody>
            <a:bodyPr wrap="square">
              <a:spAutoFit/>
            </a:bodyPr>
            <a:lstStyle/>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47" name="圆角矩形 46"/>
            <p:cNvSpPr/>
            <p:nvPr/>
          </p:nvSpPr>
          <p:spPr>
            <a:xfrm>
              <a:off x="8281961" y="77441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endParaRPr kumimoji="1" lang="en-US" altLang="zh-CN" dirty="0">
                <a:ea typeface="Microsoft YaHei Regular" charset="-122"/>
              </a:endParaRPr>
            </a:p>
          </p:txBody>
        </p:sp>
      </p:grpSp>
      <p:grpSp>
        <p:nvGrpSpPr>
          <p:cNvPr id="49" name="组 48"/>
          <p:cNvGrpSpPr/>
          <p:nvPr/>
        </p:nvGrpSpPr>
        <p:grpSpPr>
          <a:xfrm>
            <a:off x="1458098" y="2472094"/>
            <a:ext cx="2523690" cy="1202168"/>
            <a:chOff x="8218562" y="774417"/>
            <a:chExt cx="2523690" cy="1202168"/>
          </a:xfrm>
        </p:grpSpPr>
        <p:sp>
          <p:nvSpPr>
            <p:cNvPr id="50" name="矩形 49"/>
            <p:cNvSpPr/>
            <p:nvPr/>
          </p:nvSpPr>
          <p:spPr>
            <a:xfrm>
              <a:off x="8218562" y="1281010"/>
              <a:ext cx="2523690" cy="695575"/>
            </a:xfrm>
            <a:prstGeom prst="rect">
              <a:avLst/>
            </a:prstGeom>
          </p:spPr>
          <p:txBody>
            <a:bodyPr wrap="square">
              <a:spAutoFit/>
            </a:bodyPr>
            <a:lstStyle/>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52" name="圆角矩形 51"/>
            <p:cNvSpPr/>
            <p:nvPr/>
          </p:nvSpPr>
          <p:spPr>
            <a:xfrm>
              <a:off x="8281961" y="77441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endParaRPr kumimoji="1" lang="en-US" altLang="zh-CN" dirty="0">
                <a:ea typeface="Microsoft YaHei Regular" charset="-122"/>
              </a:endParaRPr>
            </a:p>
          </p:txBody>
        </p:sp>
      </p:grpSp>
      <p:grpSp>
        <p:nvGrpSpPr>
          <p:cNvPr id="54" name="组 53"/>
          <p:cNvGrpSpPr/>
          <p:nvPr/>
        </p:nvGrpSpPr>
        <p:grpSpPr>
          <a:xfrm>
            <a:off x="1571851" y="4793367"/>
            <a:ext cx="2523690" cy="1202168"/>
            <a:chOff x="8218562" y="774417"/>
            <a:chExt cx="2523690" cy="1202168"/>
          </a:xfrm>
        </p:grpSpPr>
        <p:sp>
          <p:nvSpPr>
            <p:cNvPr id="55" name="矩形 54"/>
            <p:cNvSpPr/>
            <p:nvPr/>
          </p:nvSpPr>
          <p:spPr>
            <a:xfrm>
              <a:off x="8218562" y="1281010"/>
              <a:ext cx="2523690" cy="695575"/>
            </a:xfrm>
            <a:prstGeom prst="rect">
              <a:avLst/>
            </a:prstGeom>
          </p:spPr>
          <p:txBody>
            <a:bodyPr wrap="square">
              <a:spAutoFit/>
            </a:bodyPr>
            <a:lstStyle/>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57" name="圆角矩形 56"/>
            <p:cNvSpPr/>
            <p:nvPr/>
          </p:nvSpPr>
          <p:spPr>
            <a:xfrm>
              <a:off x="8281961" y="77441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endParaRPr kumimoji="1" lang="en-US" altLang="zh-CN" dirty="0">
                <a:ea typeface="Microsoft YaHei Regular" charset="-122"/>
              </a:endParaRPr>
            </a:p>
          </p:txBody>
        </p:sp>
      </p:grpSp>
      <p:sp>
        <p:nvSpPr>
          <p:cNvPr id="59" name="文本占位符 30">
            <a:extLst>
              <a:ext uri="{FF2B5EF4-FFF2-40B4-BE49-F238E27FC236}">
                <a16:creationId xmlns:a16="http://schemas.microsoft.com/office/drawing/2014/main" id="{0175B27F-2E57-444C-8899-54C43F1FE5A2}"/>
              </a:ext>
            </a:extLst>
          </p:cNvPr>
          <p:cNvSpPr>
            <a:spLocks noGrp="1"/>
          </p:cNvSpPr>
          <p:nvPr>
            <p:ph type="body" sz="quarter" idx="10"/>
          </p:nvPr>
        </p:nvSpPr>
        <p:spPr/>
        <p:txBody>
          <a:bodyPr/>
          <a:lstStyle/>
          <a:p>
            <a:r>
              <a:rPr lang="zh-CN" altLang="en-US" dirty="0"/>
              <a:t>哈尔滨工程大学论文答辩模板</a:t>
            </a:r>
          </a:p>
        </p:txBody>
      </p:sp>
      <p:sp>
        <p:nvSpPr>
          <p:cNvPr id="60" name="文本占位符 31">
            <a:extLst>
              <a:ext uri="{FF2B5EF4-FFF2-40B4-BE49-F238E27FC236}">
                <a16:creationId xmlns:a16="http://schemas.microsoft.com/office/drawing/2014/main" id="{F07B8B52-1060-471D-AC69-482F194C340F}"/>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1934564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5"/>
          <p:cNvCxnSpPr/>
          <p:nvPr/>
        </p:nvCxnSpPr>
        <p:spPr>
          <a:xfrm>
            <a:off x="0" y="4014765"/>
            <a:ext cx="12192000" cy="0"/>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5" name="组 44"/>
          <p:cNvGrpSpPr/>
          <p:nvPr/>
        </p:nvGrpSpPr>
        <p:grpSpPr>
          <a:xfrm>
            <a:off x="1274862" y="1811338"/>
            <a:ext cx="863600" cy="2257788"/>
            <a:chOff x="2115300" y="2097088"/>
            <a:chExt cx="863600" cy="2257788"/>
          </a:xfrm>
        </p:grpSpPr>
        <p:sp>
          <p:nvSpPr>
            <p:cNvPr id="4" name="椭圆形标注 3"/>
            <p:cNvSpPr/>
            <p:nvPr/>
          </p:nvSpPr>
          <p:spPr>
            <a:xfrm>
              <a:off x="2115300" y="2097088"/>
              <a:ext cx="863600" cy="850900"/>
            </a:xfrm>
            <a:prstGeom prst="wedgeEllipseCallout">
              <a:avLst>
                <a:gd name="adj1" fmla="val -245"/>
                <a:gd name="adj2" fmla="val 625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ea typeface="Microsoft YaHei Regular" charset="-122"/>
              </a:endParaRPr>
            </a:p>
          </p:txBody>
        </p:sp>
        <p:sp>
          <p:nvSpPr>
            <p:cNvPr id="5" name="椭圆 4"/>
            <p:cNvSpPr/>
            <p:nvPr/>
          </p:nvSpPr>
          <p:spPr>
            <a:xfrm>
              <a:off x="2475848" y="4212372"/>
              <a:ext cx="142504" cy="142504"/>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ea typeface="Microsoft YaHei Regular" charset="-122"/>
              </a:endParaRPr>
            </a:p>
          </p:txBody>
        </p:sp>
        <p:cxnSp>
          <p:nvCxnSpPr>
            <p:cNvPr id="6" name="直接连接符 22"/>
            <p:cNvCxnSpPr/>
            <p:nvPr/>
          </p:nvCxnSpPr>
          <p:spPr>
            <a:xfrm rot="5400000">
              <a:off x="2029575" y="3649663"/>
              <a:ext cx="1035050" cy="0"/>
            </a:xfrm>
            <a:prstGeom prst="line">
              <a:avLst/>
            </a:prstGeom>
            <a:ln cap="rnd">
              <a:solidFill>
                <a:schemeClr val="accent1"/>
              </a:solidFill>
              <a:prstDash val="sysDot"/>
              <a:headEnd type="oval"/>
              <a:tailEnd type="oval"/>
            </a:ln>
            <a:effectLst/>
          </p:spPr>
          <p:style>
            <a:lnRef idx="1">
              <a:schemeClr val="accent1"/>
            </a:lnRef>
            <a:fillRef idx="0">
              <a:schemeClr val="accent1"/>
            </a:fillRef>
            <a:effectRef idx="0">
              <a:schemeClr val="accent1"/>
            </a:effectRef>
            <a:fontRef idx="minor">
              <a:schemeClr val="tx1"/>
            </a:fontRef>
          </p:style>
        </p:cxnSp>
        <p:sp>
          <p:nvSpPr>
            <p:cNvPr id="33" name="rudder_739">
              <a:extLst>
                <a:ext uri="{FF2B5EF4-FFF2-40B4-BE49-F238E27FC236}">
                  <a16:creationId xmlns:a16="http://schemas.microsoft.com/office/drawing/2014/main" id="{54405246-CCE2-4201-BBB1-D3F3EB6E740D}"/>
                </a:ext>
              </a:extLst>
            </p:cNvPr>
            <p:cNvSpPr/>
            <p:nvPr/>
          </p:nvSpPr>
          <p:spPr>
            <a:xfrm>
              <a:off x="2299435" y="2295435"/>
              <a:ext cx="495330" cy="494662"/>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ea typeface="Microsoft YaHei Regular" charset="-122"/>
              </a:endParaRPr>
            </a:p>
          </p:txBody>
        </p:sp>
      </p:grpSp>
      <p:grpSp>
        <p:nvGrpSpPr>
          <p:cNvPr id="48" name="组 47"/>
          <p:cNvGrpSpPr/>
          <p:nvPr/>
        </p:nvGrpSpPr>
        <p:grpSpPr>
          <a:xfrm>
            <a:off x="6564567" y="2141538"/>
            <a:ext cx="863600" cy="1927588"/>
            <a:chOff x="6407235" y="2427288"/>
            <a:chExt cx="863600" cy="1927588"/>
          </a:xfrm>
        </p:grpSpPr>
        <p:sp>
          <p:nvSpPr>
            <p:cNvPr id="16" name="椭圆形标注 15"/>
            <p:cNvSpPr/>
            <p:nvPr/>
          </p:nvSpPr>
          <p:spPr>
            <a:xfrm>
              <a:off x="6407235" y="2427288"/>
              <a:ext cx="863600" cy="850900"/>
            </a:xfrm>
            <a:prstGeom prst="wedgeEllipseCallout">
              <a:avLst>
                <a:gd name="adj1" fmla="val -245"/>
                <a:gd name="adj2" fmla="val 625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ea typeface="Microsoft YaHei Regular" charset="-122"/>
              </a:endParaRPr>
            </a:p>
          </p:txBody>
        </p:sp>
        <p:sp>
          <p:nvSpPr>
            <p:cNvPr id="17" name="椭圆 16"/>
            <p:cNvSpPr/>
            <p:nvPr/>
          </p:nvSpPr>
          <p:spPr>
            <a:xfrm>
              <a:off x="6767783" y="4212372"/>
              <a:ext cx="142504" cy="142504"/>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ea typeface="Microsoft YaHei Regular" charset="-122"/>
              </a:endParaRPr>
            </a:p>
          </p:txBody>
        </p:sp>
        <p:cxnSp>
          <p:nvCxnSpPr>
            <p:cNvPr id="18" name="直接连接符 35"/>
            <p:cNvCxnSpPr/>
            <p:nvPr/>
          </p:nvCxnSpPr>
          <p:spPr>
            <a:xfrm rot="5400000">
              <a:off x="6496135" y="3824288"/>
              <a:ext cx="685800" cy="0"/>
            </a:xfrm>
            <a:prstGeom prst="line">
              <a:avLst/>
            </a:prstGeom>
            <a:ln cap="rnd">
              <a:solidFill>
                <a:schemeClr val="accent1"/>
              </a:solidFill>
              <a:prstDash val="sysDot"/>
              <a:headEnd type="oval"/>
              <a:tailEnd type="oval"/>
            </a:ln>
            <a:effectLst/>
          </p:spPr>
          <p:style>
            <a:lnRef idx="1">
              <a:schemeClr val="accent1"/>
            </a:lnRef>
            <a:fillRef idx="0">
              <a:schemeClr val="accent1"/>
            </a:fillRef>
            <a:effectRef idx="0">
              <a:schemeClr val="accent1"/>
            </a:effectRef>
            <a:fontRef idx="minor">
              <a:schemeClr val="tx1"/>
            </a:fontRef>
          </p:style>
        </p:cxnSp>
        <p:sp>
          <p:nvSpPr>
            <p:cNvPr id="34" name="rudder_739">
              <a:extLst>
                <a:ext uri="{FF2B5EF4-FFF2-40B4-BE49-F238E27FC236}">
                  <a16:creationId xmlns:a16="http://schemas.microsoft.com/office/drawing/2014/main" id="{54405246-CCE2-4201-BBB1-D3F3EB6E740D}"/>
                </a:ext>
              </a:extLst>
            </p:cNvPr>
            <p:cNvSpPr/>
            <p:nvPr/>
          </p:nvSpPr>
          <p:spPr>
            <a:xfrm>
              <a:off x="6591370" y="2605407"/>
              <a:ext cx="495330" cy="494662"/>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ea typeface="Microsoft YaHei Regular" charset="-122"/>
              </a:endParaRPr>
            </a:p>
          </p:txBody>
        </p:sp>
      </p:grpSp>
      <p:grpSp>
        <p:nvGrpSpPr>
          <p:cNvPr id="46" name="组 45"/>
          <p:cNvGrpSpPr/>
          <p:nvPr/>
        </p:nvGrpSpPr>
        <p:grpSpPr>
          <a:xfrm>
            <a:off x="3038097" y="2420938"/>
            <a:ext cx="863600" cy="1648188"/>
            <a:chOff x="3545945" y="2706688"/>
            <a:chExt cx="863600" cy="1648188"/>
          </a:xfrm>
        </p:grpSpPr>
        <p:sp>
          <p:nvSpPr>
            <p:cNvPr id="8" name="椭圆形标注 7"/>
            <p:cNvSpPr/>
            <p:nvPr/>
          </p:nvSpPr>
          <p:spPr>
            <a:xfrm>
              <a:off x="3545945" y="2706688"/>
              <a:ext cx="863600" cy="850900"/>
            </a:xfrm>
            <a:prstGeom prst="wedgeEllipseCallout">
              <a:avLst>
                <a:gd name="adj1" fmla="val -245"/>
                <a:gd name="adj2" fmla="val 62500"/>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Regular" charset="-122"/>
              </a:endParaRPr>
            </a:p>
          </p:txBody>
        </p:sp>
        <p:sp>
          <p:nvSpPr>
            <p:cNvPr id="9" name="椭圆 8"/>
            <p:cNvSpPr/>
            <p:nvPr/>
          </p:nvSpPr>
          <p:spPr>
            <a:xfrm>
              <a:off x="3906493" y="4212372"/>
              <a:ext cx="142504" cy="142504"/>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Regular" charset="-122"/>
              </a:endParaRPr>
            </a:p>
          </p:txBody>
        </p:sp>
        <p:cxnSp>
          <p:nvCxnSpPr>
            <p:cNvPr id="10" name="直接连接符 27"/>
            <p:cNvCxnSpPr/>
            <p:nvPr/>
          </p:nvCxnSpPr>
          <p:spPr>
            <a:xfrm rot="5400000">
              <a:off x="3771370" y="3960813"/>
              <a:ext cx="412750" cy="0"/>
            </a:xfrm>
            <a:prstGeom prst="line">
              <a:avLst/>
            </a:prstGeom>
            <a:ln cap="rnd">
              <a:solidFill>
                <a:schemeClr val="tx1">
                  <a:lumMod val="75000"/>
                  <a:lumOff val="25000"/>
                </a:schemeClr>
              </a:solidFill>
              <a:prstDash val="sysDot"/>
              <a:headEnd type="oval"/>
              <a:tailEnd type="oval"/>
            </a:ln>
            <a:effectLst/>
          </p:spPr>
          <p:style>
            <a:lnRef idx="1">
              <a:schemeClr val="accent1"/>
            </a:lnRef>
            <a:fillRef idx="0">
              <a:schemeClr val="accent1"/>
            </a:fillRef>
            <a:effectRef idx="0">
              <a:schemeClr val="accent1"/>
            </a:effectRef>
            <a:fontRef idx="minor">
              <a:schemeClr val="tx1"/>
            </a:fontRef>
          </p:style>
        </p:cxnSp>
        <p:sp>
          <p:nvSpPr>
            <p:cNvPr id="35" name="ship_166886">
              <a:extLst>
                <a:ext uri="{FF2B5EF4-FFF2-40B4-BE49-F238E27FC236}">
                  <a16:creationId xmlns:a16="http://schemas.microsoft.com/office/drawing/2014/main" id="{54405246-CCE2-4201-BBB1-D3F3EB6E740D}"/>
                </a:ext>
              </a:extLst>
            </p:cNvPr>
            <p:cNvSpPr/>
            <p:nvPr/>
          </p:nvSpPr>
          <p:spPr>
            <a:xfrm>
              <a:off x="3763787" y="2904768"/>
              <a:ext cx="427916" cy="424760"/>
            </a:xfrm>
            <a:custGeom>
              <a:avLst/>
              <a:gdLst>
                <a:gd name="connsiteX0" fmla="*/ 540943 w 606750"/>
                <a:gd name="connsiteY0" fmla="*/ 517104 h 602276"/>
                <a:gd name="connsiteX1" fmla="*/ 599066 w 606750"/>
                <a:gd name="connsiteY1" fmla="*/ 541200 h 602276"/>
                <a:gd name="connsiteX2" fmla="*/ 599066 w 606750"/>
                <a:gd name="connsiteY2" fmla="*/ 578279 h 602276"/>
                <a:gd name="connsiteX3" fmla="*/ 561927 w 606750"/>
                <a:gd name="connsiteY3" fmla="*/ 578279 h 602276"/>
                <a:gd name="connsiteX4" fmla="*/ 540943 w 606750"/>
                <a:gd name="connsiteY4" fmla="*/ 569624 h 602276"/>
                <a:gd name="connsiteX5" fmla="*/ 519861 w 606750"/>
                <a:gd name="connsiteY5" fmla="*/ 578279 h 602276"/>
                <a:gd name="connsiteX6" fmla="*/ 461737 w 606750"/>
                <a:gd name="connsiteY6" fmla="*/ 602276 h 602276"/>
                <a:gd name="connsiteX7" fmla="*/ 403614 w 606750"/>
                <a:gd name="connsiteY7" fmla="*/ 578279 h 602276"/>
                <a:gd name="connsiteX8" fmla="*/ 382532 w 606750"/>
                <a:gd name="connsiteY8" fmla="*/ 569624 h 602276"/>
                <a:gd name="connsiteX9" fmla="*/ 361548 w 606750"/>
                <a:gd name="connsiteY9" fmla="*/ 578279 h 602276"/>
                <a:gd name="connsiteX10" fmla="*/ 303425 w 606750"/>
                <a:gd name="connsiteY10" fmla="*/ 602276 h 602276"/>
                <a:gd name="connsiteX11" fmla="*/ 245203 w 606750"/>
                <a:gd name="connsiteY11" fmla="*/ 578279 h 602276"/>
                <a:gd name="connsiteX12" fmla="*/ 224219 w 606750"/>
                <a:gd name="connsiteY12" fmla="*/ 569624 h 602276"/>
                <a:gd name="connsiteX13" fmla="*/ 203236 w 606750"/>
                <a:gd name="connsiteY13" fmla="*/ 578279 h 602276"/>
                <a:gd name="connsiteX14" fmla="*/ 145014 w 606750"/>
                <a:gd name="connsiteY14" fmla="*/ 602276 h 602276"/>
                <a:gd name="connsiteX15" fmla="*/ 86890 w 606750"/>
                <a:gd name="connsiteY15" fmla="*/ 578279 h 602276"/>
                <a:gd name="connsiteX16" fmla="*/ 65907 w 606750"/>
                <a:gd name="connsiteY16" fmla="*/ 569624 h 602276"/>
                <a:gd name="connsiteX17" fmla="*/ 44824 w 606750"/>
                <a:gd name="connsiteY17" fmla="*/ 578279 h 602276"/>
                <a:gd name="connsiteX18" fmla="*/ 7684 w 606750"/>
                <a:gd name="connsiteY18" fmla="*/ 578279 h 602276"/>
                <a:gd name="connsiteX19" fmla="*/ 7684 w 606750"/>
                <a:gd name="connsiteY19" fmla="*/ 541200 h 602276"/>
                <a:gd name="connsiteX20" fmla="*/ 65907 w 606750"/>
                <a:gd name="connsiteY20" fmla="*/ 517203 h 602276"/>
                <a:gd name="connsiteX21" fmla="*/ 124030 w 606750"/>
                <a:gd name="connsiteY21" fmla="*/ 541200 h 602276"/>
                <a:gd name="connsiteX22" fmla="*/ 145014 w 606750"/>
                <a:gd name="connsiteY22" fmla="*/ 549855 h 602276"/>
                <a:gd name="connsiteX23" fmla="*/ 165997 w 606750"/>
                <a:gd name="connsiteY23" fmla="*/ 541200 h 602276"/>
                <a:gd name="connsiteX24" fmla="*/ 224219 w 606750"/>
                <a:gd name="connsiteY24" fmla="*/ 517203 h 602276"/>
                <a:gd name="connsiteX25" fmla="*/ 282343 w 606750"/>
                <a:gd name="connsiteY25" fmla="*/ 541200 h 602276"/>
                <a:gd name="connsiteX26" fmla="*/ 303425 w 606750"/>
                <a:gd name="connsiteY26" fmla="*/ 549855 h 602276"/>
                <a:gd name="connsiteX27" fmla="*/ 324408 w 606750"/>
                <a:gd name="connsiteY27" fmla="*/ 541200 h 602276"/>
                <a:gd name="connsiteX28" fmla="*/ 382532 w 606750"/>
                <a:gd name="connsiteY28" fmla="*/ 517203 h 602276"/>
                <a:gd name="connsiteX29" fmla="*/ 440754 w 606750"/>
                <a:gd name="connsiteY29" fmla="*/ 541200 h 602276"/>
                <a:gd name="connsiteX30" fmla="*/ 461737 w 606750"/>
                <a:gd name="connsiteY30" fmla="*/ 549855 h 602276"/>
                <a:gd name="connsiteX31" fmla="*/ 482721 w 606750"/>
                <a:gd name="connsiteY31" fmla="*/ 541200 h 602276"/>
                <a:gd name="connsiteX32" fmla="*/ 540943 w 606750"/>
                <a:gd name="connsiteY32" fmla="*/ 517104 h 602276"/>
                <a:gd name="connsiteX33" fmla="*/ 303193 w 606750"/>
                <a:gd name="connsiteY33" fmla="*/ 300609 h 602276"/>
                <a:gd name="connsiteX34" fmla="*/ 515602 w 606750"/>
                <a:gd name="connsiteY34" fmla="*/ 347814 h 602276"/>
                <a:gd name="connsiteX35" fmla="*/ 528213 w 606750"/>
                <a:gd name="connsiteY35" fmla="*/ 357255 h 602276"/>
                <a:gd name="connsiteX36" fmla="*/ 529395 w 606750"/>
                <a:gd name="connsiteY36" fmla="*/ 372892 h 602276"/>
                <a:gd name="connsiteX37" fmla="*/ 493041 w 606750"/>
                <a:gd name="connsiteY37" fmla="*/ 473302 h 602276"/>
                <a:gd name="connsiteX38" fmla="*/ 461712 w 606750"/>
                <a:gd name="connsiteY38" fmla="*/ 490218 h 602276"/>
                <a:gd name="connsiteX39" fmla="*/ 382502 w 606750"/>
                <a:gd name="connsiteY39" fmla="*/ 464648 h 602276"/>
                <a:gd name="connsiteX40" fmla="*/ 303390 w 606750"/>
                <a:gd name="connsiteY40" fmla="*/ 490218 h 602276"/>
                <a:gd name="connsiteX41" fmla="*/ 224180 w 606750"/>
                <a:gd name="connsiteY41" fmla="*/ 464648 h 602276"/>
                <a:gd name="connsiteX42" fmla="*/ 144969 w 606750"/>
                <a:gd name="connsiteY42" fmla="*/ 490218 h 602276"/>
                <a:gd name="connsiteX43" fmla="*/ 113640 w 606750"/>
                <a:gd name="connsiteY43" fmla="*/ 473401 h 602276"/>
                <a:gd name="connsiteX44" fmla="*/ 77286 w 606750"/>
                <a:gd name="connsiteY44" fmla="*/ 372892 h 602276"/>
                <a:gd name="connsiteX45" fmla="*/ 78468 w 606750"/>
                <a:gd name="connsiteY45" fmla="*/ 357255 h 602276"/>
                <a:gd name="connsiteX46" fmla="*/ 91079 w 606750"/>
                <a:gd name="connsiteY46" fmla="*/ 347814 h 602276"/>
                <a:gd name="connsiteX47" fmla="*/ 303495 w 606750"/>
                <a:gd name="connsiteY47" fmla="*/ 0 h 602276"/>
                <a:gd name="connsiteX48" fmla="*/ 303593 w 606750"/>
                <a:gd name="connsiteY48" fmla="*/ 0 h 602276"/>
                <a:gd name="connsiteX49" fmla="*/ 329798 w 606750"/>
                <a:gd name="connsiteY49" fmla="*/ 26265 h 602276"/>
                <a:gd name="connsiteX50" fmla="*/ 329699 w 606750"/>
                <a:gd name="connsiteY50" fmla="*/ 75058 h 602276"/>
                <a:gd name="connsiteX51" fmla="*/ 357972 w 606750"/>
                <a:gd name="connsiteY51" fmla="*/ 75058 h 602276"/>
                <a:gd name="connsiteX52" fmla="*/ 376887 w 606750"/>
                <a:gd name="connsiteY52" fmla="*/ 92568 h 602276"/>
                <a:gd name="connsiteX53" fmla="*/ 383783 w 606750"/>
                <a:gd name="connsiteY53" fmla="*/ 176578 h 602276"/>
                <a:gd name="connsiteX54" fmla="*/ 425355 w 606750"/>
                <a:gd name="connsiteY54" fmla="*/ 176774 h 602276"/>
                <a:gd name="connsiteX55" fmla="*/ 444171 w 606750"/>
                <a:gd name="connsiteY55" fmla="*/ 192809 h 602276"/>
                <a:gd name="connsiteX56" fmla="*/ 458160 w 606750"/>
                <a:gd name="connsiteY56" fmla="*/ 281344 h 602276"/>
                <a:gd name="connsiteX57" fmla="*/ 308913 w 606750"/>
                <a:gd name="connsiteY57" fmla="*/ 248192 h 602276"/>
                <a:gd name="connsiteX58" fmla="*/ 297485 w 606750"/>
                <a:gd name="connsiteY58" fmla="*/ 248192 h 602276"/>
                <a:gd name="connsiteX59" fmla="*/ 148731 w 606750"/>
                <a:gd name="connsiteY59" fmla="*/ 281245 h 602276"/>
                <a:gd name="connsiteX60" fmla="*/ 163311 w 606750"/>
                <a:gd name="connsiteY60" fmla="*/ 192022 h 602276"/>
                <a:gd name="connsiteX61" fmla="*/ 182225 w 606750"/>
                <a:gd name="connsiteY61" fmla="*/ 176086 h 602276"/>
                <a:gd name="connsiteX62" fmla="*/ 223207 w 606750"/>
                <a:gd name="connsiteY62" fmla="*/ 176184 h 602276"/>
                <a:gd name="connsiteX63" fmla="*/ 230497 w 606750"/>
                <a:gd name="connsiteY63" fmla="*/ 92174 h 602276"/>
                <a:gd name="connsiteX64" fmla="*/ 249510 w 606750"/>
                <a:gd name="connsiteY64" fmla="*/ 74762 h 602276"/>
                <a:gd name="connsiteX65" fmla="*/ 277093 w 606750"/>
                <a:gd name="connsiteY65" fmla="*/ 74861 h 602276"/>
                <a:gd name="connsiteX66" fmla="*/ 277290 w 606750"/>
                <a:gd name="connsiteY66" fmla="*/ 26167 h 602276"/>
                <a:gd name="connsiteX67" fmla="*/ 303495 w 606750"/>
                <a:gd name="connsiteY67" fmla="*/ 0 h 60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6750" h="602276">
                  <a:moveTo>
                    <a:pt x="540943" y="517104"/>
                  </a:moveTo>
                  <a:cubicBezTo>
                    <a:pt x="562912" y="517104"/>
                    <a:pt x="583501" y="525661"/>
                    <a:pt x="599066" y="541200"/>
                  </a:cubicBezTo>
                  <a:cubicBezTo>
                    <a:pt x="609312" y="551429"/>
                    <a:pt x="609312" y="568050"/>
                    <a:pt x="599066" y="578279"/>
                  </a:cubicBezTo>
                  <a:cubicBezTo>
                    <a:pt x="588821" y="588507"/>
                    <a:pt x="572172" y="588507"/>
                    <a:pt x="561927" y="578279"/>
                  </a:cubicBezTo>
                  <a:cubicBezTo>
                    <a:pt x="556311" y="572673"/>
                    <a:pt x="548824" y="569624"/>
                    <a:pt x="540943" y="569624"/>
                  </a:cubicBezTo>
                  <a:cubicBezTo>
                    <a:pt x="532963" y="569624"/>
                    <a:pt x="525476" y="572673"/>
                    <a:pt x="519861" y="578279"/>
                  </a:cubicBezTo>
                  <a:cubicBezTo>
                    <a:pt x="504394" y="593818"/>
                    <a:pt x="483706" y="602276"/>
                    <a:pt x="461737" y="602276"/>
                  </a:cubicBezTo>
                  <a:cubicBezTo>
                    <a:pt x="439769" y="602276"/>
                    <a:pt x="419081" y="593818"/>
                    <a:pt x="403614" y="578279"/>
                  </a:cubicBezTo>
                  <a:cubicBezTo>
                    <a:pt x="397802" y="572476"/>
                    <a:pt x="390216" y="569624"/>
                    <a:pt x="382532" y="569624"/>
                  </a:cubicBezTo>
                  <a:cubicBezTo>
                    <a:pt x="374946" y="569624"/>
                    <a:pt x="367361" y="572476"/>
                    <a:pt x="361548" y="578279"/>
                  </a:cubicBezTo>
                  <a:cubicBezTo>
                    <a:pt x="345983" y="593818"/>
                    <a:pt x="325393" y="602276"/>
                    <a:pt x="303425" y="602276"/>
                  </a:cubicBezTo>
                  <a:cubicBezTo>
                    <a:pt x="281456" y="602276"/>
                    <a:pt x="260768" y="593818"/>
                    <a:pt x="245203" y="578279"/>
                  </a:cubicBezTo>
                  <a:cubicBezTo>
                    <a:pt x="239390" y="572476"/>
                    <a:pt x="231805" y="569624"/>
                    <a:pt x="224219" y="569624"/>
                  </a:cubicBezTo>
                  <a:cubicBezTo>
                    <a:pt x="216634" y="569624"/>
                    <a:pt x="208949" y="572476"/>
                    <a:pt x="203236" y="578279"/>
                  </a:cubicBezTo>
                  <a:cubicBezTo>
                    <a:pt x="187178" y="594310"/>
                    <a:pt x="166096" y="602276"/>
                    <a:pt x="145014" y="602276"/>
                  </a:cubicBezTo>
                  <a:cubicBezTo>
                    <a:pt x="123932" y="602276"/>
                    <a:pt x="102948" y="594310"/>
                    <a:pt x="86890" y="578279"/>
                  </a:cubicBezTo>
                  <a:cubicBezTo>
                    <a:pt x="81078" y="572476"/>
                    <a:pt x="73492" y="569624"/>
                    <a:pt x="65907" y="569624"/>
                  </a:cubicBezTo>
                  <a:cubicBezTo>
                    <a:pt x="58222" y="569624"/>
                    <a:pt x="50637" y="572476"/>
                    <a:pt x="44824" y="578279"/>
                  </a:cubicBezTo>
                  <a:cubicBezTo>
                    <a:pt x="34579" y="588507"/>
                    <a:pt x="17930" y="588507"/>
                    <a:pt x="7684" y="578279"/>
                  </a:cubicBezTo>
                  <a:cubicBezTo>
                    <a:pt x="-2561" y="568050"/>
                    <a:pt x="-2561" y="551429"/>
                    <a:pt x="7684" y="541200"/>
                  </a:cubicBezTo>
                  <a:cubicBezTo>
                    <a:pt x="23742" y="525169"/>
                    <a:pt x="44824" y="517203"/>
                    <a:pt x="65907" y="517203"/>
                  </a:cubicBezTo>
                  <a:cubicBezTo>
                    <a:pt x="86890" y="517203"/>
                    <a:pt x="107972" y="525169"/>
                    <a:pt x="124030" y="541200"/>
                  </a:cubicBezTo>
                  <a:cubicBezTo>
                    <a:pt x="129842" y="547003"/>
                    <a:pt x="137428" y="549855"/>
                    <a:pt x="145014" y="549855"/>
                  </a:cubicBezTo>
                  <a:cubicBezTo>
                    <a:pt x="152599" y="549855"/>
                    <a:pt x="160283" y="547003"/>
                    <a:pt x="165997" y="541200"/>
                  </a:cubicBezTo>
                  <a:cubicBezTo>
                    <a:pt x="182055" y="525169"/>
                    <a:pt x="203137" y="517203"/>
                    <a:pt x="224219" y="517203"/>
                  </a:cubicBezTo>
                  <a:cubicBezTo>
                    <a:pt x="245301" y="517203"/>
                    <a:pt x="266383" y="525169"/>
                    <a:pt x="282343" y="541200"/>
                  </a:cubicBezTo>
                  <a:cubicBezTo>
                    <a:pt x="287958" y="546806"/>
                    <a:pt x="295445" y="549855"/>
                    <a:pt x="303425" y="549855"/>
                  </a:cubicBezTo>
                  <a:cubicBezTo>
                    <a:pt x="311306" y="549855"/>
                    <a:pt x="318793" y="546806"/>
                    <a:pt x="324408" y="541200"/>
                  </a:cubicBezTo>
                  <a:cubicBezTo>
                    <a:pt x="340466" y="525169"/>
                    <a:pt x="361450" y="517203"/>
                    <a:pt x="382532" y="517203"/>
                  </a:cubicBezTo>
                  <a:cubicBezTo>
                    <a:pt x="403614" y="517203"/>
                    <a:pt x="424696" y="525169"/>
                    <a:pt x="440754" y="541200"/>
                  </a:cubicBezTo>
                  <a:cubicBezTo>
                    <a:pt x="446369" y="546806"/>
                    <a:pt x="453758" y="549855"/>
                    <a:pt x="461737" y="549855"/>
                  </a:cubicBezTo>
                  <a:cubicBezTo>
                    <a:pt x="469717" y="549855"/>
                    <a:pt x="477106" y="546806"/>
                    <a:pt x="482721" y="541200"/>
                  </a:cubicBezTo>
                  <a:cubicBezTo>
                    <a:pt x="498286" y="525661"/>
                    <a:pt x="518974" y="517104"/>
                    <a:pt x="540943" y="517104"/>
                  </a:cubicBezTo>
                  <a:close/>
                  <a:moveTo>
                    <a:pt x="303193" y="300609"/>
                  </a:moveTo>
                  <a:lnTo>
                    <a:pt x="515602" y="347814"/>
                  </a:lnTo>
                  <a:cubicBezTo>
                    <a:pt x="521021" y="348994"/>
                    <a:pt x="525553" y="352437"/>
                    <a:pt x="528213" y="357255"/>
                  </a:cubicBezTo>
                  <a:cubicBezTo>
                    <a:pt x="530873" y="362074"/>
                    <a:pt x="531267" y="367778"/>
                    <a:pt x="529395" y="372892"/>
                  </a:cubicBezTo>
                  <a:lnTo>
                    <a:pt x="493041" y="473302"/>
                  </a:lnTo>
                  <a:cubicBezTo>
                    <a:pt x="482007" y="477531"/>
                    <a:pt x="471465" y="483235"/>
                    <a:pt x="461712" y="490218"/>
                  </a:cubicBezTo>
                  <a:cubicBezTo>
                    <a:pt x="438855" y="473597"/>
                    <a:pt x="411368" y="464648"/>
                    <a:pt x="382502" y="464648"/>
                  </a:cubicBezTo>
                  <a:cubicBezTo>
                    <a:pt x="353635" y="464648"/>
                    <a:pt x="326246" y="473597"/>
                    <a:pt x="303390" y="490218"/>
                  </a:cubicBezTo>
                  <a:cubicBezTo>
                    <a:pt x="280533" y="473696"/>
                    <a:pt x="253046" y="464648"/>
                    <a:pt x="224180" y="464648"/>
                  </a:cubicBezTo>
                  <a:cubicBezTo>
                    <a:pt x="195313" y="464648"/>
                    <a:pt x="167826" y="473597"/>
                    <a:pt x="144969" y="490218"/>
                  </a:cubicBezTo>
                  <a:cubicBezTo>
                    <a:pt x="135314" y="483235"/>
                    <a:pt x="124773" y="477531"/>
                    <a:pt x="113640" y="473401"/>
                  </a:cubicBezTo>
                  <a:lnTo>
                    <a:pt x="77286" y="372892"/>
                  </a:lnTo>
                  <a:cubicBezTo>
                    <a:pt x="75414" y="367680"/>
                    <a:pt x="75907" y="362074"/>
                    <a:pt x="78468" y="357255"/>
                  </a:cubicBezTo>
                  <a:cubicBezTo>
                    <a:pt x="81128" y="352437"/>
                    <a:pt x="85759" y="348994"/>
                    <a:pt x="91079" y="347814"/>
                  </a:cubicBezTo>
                  <a:close/>
                  <a:moveTo>
                    <a:pt x="303495" y="0"/>
                  </a:moveTo>
                  <a:lnTo>
                    <a:pt x="303593" y="0"/>
                  </a:lnTo>
                  <a:cubicBezTo>
                    <a:pt x="318075" y="0"/>
                    <a:pt x="329798" y="11804"/>
                    <a:pt x="329798" y="26265"/>
                  </a:cubicBezTo>
                  <a:lnTo>
                    <a:pt x="329699" y="75058"/>
                  </a:lnTo>
                  <a:lnTo>
                    <a:pt x="357972" y="75058"/>
                  </a:lnTo>
                  <a:cubicBezTo>
                    <a:pt x="367922" y="75156"/>
                    <a:pt x="376099" y="82731"/>
                    <a:pt x="376887" y="92568"/>
                  </a:cubicBezTo>
                  <a:lnTo>
                    <a:pt x="383783" y="176578"/>
                  </a:lnTo>
                  <a:lnTo>
                    <a:pt x="425355" y="176774"/>
                  </a:lnTo>
                  <a:cubicBezTo>
                    <a:pt x="434714" y="176774"/>
                    <a:pt x="442693" y="183562"/>
                    <a:pt x="444171" y="192809"/>
                  </a:cubicBezTo>
                  <a:lnTo>
                    <a:pt x="458160" y="281344"/>
                  </a:lnTo>
                  <a:lnTo>
                    <a:pt x="308913" y="248192"/>
                  </a:lnTo>
                  <a:cubicBezTo>
                    <a:pt x="305169" y="247307"/>
                    <a:pt x="301229" y="247307"/>
                    <a:pt x="297485" y="248192"/>
                  </a:cubicBezTo>
                  <a:lnTo>
                    <a:pt x="148731" y="281245"/>
                  </a:lnTo>
                  <a:lnTo>
                    <a:pt x="163311" y="192022"/>
                  </a:lnTo>
                  <a:cubicBezTo>
                    <a:pt x="164789" y="182873"/>
                    <a:pt x="172867" y="176086"/>
                    <a:pt x="182225" y="176086"/>
                  </a:cubicBezTo>
                  <a:lnTo>
                    <a:pt x="223207" y="176184"/>
                  </a:lnTo>
                  <a:lnTo>
                    <a:pt x="230497" y="92174"/>
                  </a:lnTo>
                  <a:cubicBezTo>
                    <a:pt x="231383" y="82337"/>
                    <a:pt x="239658" y="74762"/>
                    <a:pt x="249510" y="74762"/>
                  </a:cubicBezTo>
                  <a:lnTo>
                    <a:pt x="277093" y="74861"/>
                  </a:lnTo>
                  <a:lnTo>
                    <a:pt x="277290" y="26167"/>
                  </a:lnTo>
                  <a:cubicBezTo>
                    <a:pt x="277290" y="11706"/>
                    <a:pt x="289013" y="0"/>
                    <a:pt x="30349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ea typeface="Microsoft YaHei Regular" charset="-122"/>
              </a:endParaRPr>
            </a:p>
          </p:txBody>
        </p:sp>
      </p:grpSp>
      <p:grpSp>
        <p:nvGrpSpPr>
          <p:cNvPr id="49" name="组 48"/>
          <p:cNvGrpSpPr/>
          <p:nvPr/>
        </p:nvGrpSpPr>
        <p:grpSpPr>
          <a:xfrm>
            <a:off x="8327802" y="1163638"/>
            <a:ext cx="863600" cy="2905488"/>
            <a:chOff x="7837880" y="1449388"/>
            <a:chExt cx="863600" cy="2905488"/>
          </a:xfrm>
        </p:grpSpPr>
        <p:sp>
          <p:nvSpPr>
            <p:cNvPr id="20" name="椭圆形标注 19"/>
            <p:cNvSpPr/>
            <p:nvPr/>
          </p:nvSpPr>
          <p:spPr>
            <a:xfrm>
              <a:off x="7837880" y="1449388"/>
              <a:ext cx="863600" cy="850900"/>
            </a:xfrm>
            <a:prstGeom prst="wedgeEllipseCallout">
              <a:avLst>
                <a:gd name="adj1" fmla="val -245"/>
                <a:gd name="adj2" fmla="val 62500"/>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Regular" charset="-122"/>
              </a:endParaRPr>
            </a:p>
          </p:txBody>
        </p:sp>
        <p:sp>
          <p:nvSpPr>
            <p:cNvPr id="21" name="椭圆 20"/>
            <p:cNvSpPr/>
            <p:nvPr/>
          </p:nvSpPr>
          <p:spPr>
            <a:xfrm>
              <a:off x="8198428" y="4212372"/>
              <a:ext cx="142504" cy="142504"/>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Regular" charset="-122"/>
              </a:endParaRPr>
            </a:p>
          </p:txBody>
        </p:sp>
        <p:cxnSp>
          <p:nvCxnSpPr>
            <p:cNvPr id="22" name="直接连接符 46"/>
            <p:cNvCxnSpPr/>
            <p:nvPr/>
          </p:nvCxnSpPr>
          <p:spPr>
            <a:xfrm rot="5400000">
              <a:off x="7434655" y="3332163"/>
              <a:ext cx="1670050" cy="0"/>
            </a:xfrm>
            <a:prstGeom prst="line">
              <a:avLst/>
            </a:prstGeom>
            <a:ln cap="rnd">
              <a:solidFill>
                <a:schemeClr val="tx1">
                  <a:lumMod val="75000"/>
                  <a:lumOff val="25000"/>
                </a:schemeClr>
              </a:solidFill>
              <a:prstDash val="sysDot"/>
              <a:headEnd type="oval"/>
              <a:tailEnd type="oval"/>
            </a:ln>
            <a:effectLst/>
          </p:spPr>
          <p:style>
            <a:lnRef idx="1">
              <a:schemeClr val="accent1"/>
            </a:lnRef>
            <a:fillRef idx="0">
              <a:schemeClr val="accent1"/>
            </a:fillRef>
            <a:effectRef idx="0">
              <a:schemeClr val="accent1"/>
            </a:effectRef>
            <a:fontRef idx="minor">
              <a:schemeClr val="tx1"/>
            </a:fontRef>
          </p:style>
        </p:cxnSp>
        <p:sp>
          <p:nvSpPr>
            <p:cNvPr id="36" name="ship_166886">
              <a:extLst>
                <a:ext uri="{FF2B5EF4-FFF2-40B4-BE49-F238E27FC236}">
                  <a16:creationId xmlns:a16="http://schemas.microsoft.com/office/drawing/2014/main" id="{54405246-CCE2-4201-BBB1-D3F3EB6E740D}"/>
                </a:ext>
              </a:extLst>
            </p:cNvPr>
            <p:cNvSpPr/>
            <p:nvPr/>
          </p:nvSpPr>
          <p:spPr>
            <a:xfrm>
              <a:off x="8055722" y="1639876"/>
              <a:ext cx="427916" cy="424760"/>
            </a:xfrm>
            <a:custGeom>
              <a:avLst/>
              <a:gdLst>
                <a:gd name="connsiteX0" fmla="*/ 540943 w 606750"/>
                <a:gd name="connsiteY0" fmla="*/ 517104 h 602276"/>
                <a:gd name="connsiteX1" fmla="*/ 599066 w 606750"/>
                <a:gd name="connsiteY1" fmla="*/ 541200 h 602276"/>
                <a:gd name="connsiteX2" fmla="*/ 599066 w 606750"/>
                <a:gd name="connsiteY2" fmla="*/ 578279 h 602276"/>
                <a:gd name="connsiteX3" fmla="*/ 561927 w 606750"/>
                <a:gd name="connsiteY3" fmla="*/ 578279 h 602276"/>
                <a:gd name="connsiteX4" fmla="*/ 540943 w 606750"/>
                <a:gd name="connsiteY4" fmla="*/ 569624 h 602276"/>
                <a:gd name="connsiteX5" fmla="*/ 519861 w 606750"/>
                <a:gd name="connsiteY5" fmla="*/ 578279 h 602276"/>
                <a:gd name="connsiteX6" fmla="*/ 461737 w 606750"/>
                <a:gd name="connsiteY6" fmla="*/ 602276 h 602276"/>
                <a:gd name="connsiteX7" fmla="*/ 403614 w 606750"/>
                <a:gd name="connsiteY7" fmla="*/ 578279 h 602276"/>
                <a:gd name="connsiteX8" fmla="*/ 382532 w 606750"/>
                <a:gd name="connsiteY8" fmla="*/ 569624 h 602276"/>
                <a:gd name="connsiteX9" fmla="*/ 361548 w 606750"/>
                <a:gd name="connsiteY9" fmla="*/ 578279 h 602276"/>
                <a:gd name="connsiteX10" fmla="*/ 303425 w 606750"/>
                <a:gd name="connsiteY10" fmla="*/ 602276 h 602276"/>
                <a:gd name="connsiteX11" fmla="*/ 245203 w 606750"/>
                <a:gd name="connsiteY11" fmla="*/ 578279 h 602276"/>
                <a:gd name="connsiteX12" fmla="*/ 224219 w 606750"/>
                <a:gd name="connsiteY12" fmla="*/ 569624 h 602276"/>
                <a:gd name="connsiteX13" fmla="*/ 203236 w 606750"/>
                <a:gd name="connsiteY13" fmla="*/ 578279 h 602276"/>
                <a:gd name="connsiteX14" fmla="*/ 145014 w 606750"/>
                <a:gd name="connsiteY14" fmla="*/ 602276 h 602276"/>
                <a:gd name="connsiteX15" fmla="*/ 86890 w 606750"/>
                <a:gd name="connsiteY15" fmla="*/ 578279 h 602276"/>
                <a:gd name="connsiteX16" fmla="*/ 65907 w 606750"/>
                <a:gd name="connsiteY16" fmla="*/ 569624 h 602276"/>
                <a:gd name="connsiteX17" fmla="*/ 44824 w 606750"/>
                <a:gd name="connsiteY17" fmla="*/ 578279 h 602276"/>
                <a:gd name="connsiteX18" fmla="*/ 7684 w 606750"/>
                <a:gd name="connsiteY18" fmla="*/ 578279 h 602276"/>
                <a:gd name="connsiteX19" fmla="*/ 7684 w 606750"/>
                <a:gd name="connsiteY19" fmla="*/ 541200 h 602276"/>
                <a:gd name="connsiteX20" fmla="*/ 65907 w 606750"/>
                <a:gd name="connsiteY20" fmla="*/ 517203 h 602276"/>
                <a:gd name="connsiteX21" fmla="*/ 124030 w 606750"/>
                <a:gd name="connsiteY21" fmla="*/ 541200 h 602276"/>
                <a:gd name="connsiteX22" fmla="*/ 145014 w 606750"/>
                <a:gd name="connsiteY22" fmla="*/ 549855 h 602276"/>
                <a:gd name="connsiteX23" fmla="*/ 165997 w 606750"/>
                <a:gd name="connsiteY23" fmla="*/ 541200 h 602276"/>
                <a:gd name="connsiteX24" fmla="*/ 224219 w 606750"/>
                <a:gd name="connsiteY24" fmla="*/ 517203 h 602276"/>
                <a:gd name="connsiteX25" fmla="*/ 282343 w 606750"/>
                <a:gd name="connsiteY25" fmla="*/ 541200 h 602276"/>
                <a:gd name="connsiteX26" fmla="*/ 303425 w 606750"/>
                <a:gd name="connsiteY26" fmla="*/ 549855 h 602276"/>
                <a:gd name="connsiteX27" fmla="*/ 324408 w 606750"/>
                <a:gd name="connsiteY27" fmla="*/ 541200 h 602276"/>
                <a:gd name="connsiteX28" fmla="*/ 382532 w 606750"/>
                <a:gd name="connsiteY28" fmla="*/ 517203 h 602276"/>
                <a:gd name="connsiteX29" fmla="*/ 440754 w 606750"/>
                <a:gd name="connsiteY29" fmla="*/ 541200 h 602276"/>
                <a:gd name="connsiteX30" fmla="*/ 461737 w 606750"/>
                <a:gd name="connsiteY30" fmla="*/ 549855 h 602276"/>
                <a:gd name="connsiteX31" fmla="*/ 482721 w 606750"/>
                <a:gd name="connsiteY31" fmla="*/ 541200 h 602276"/>
                <a:gd name="connsiteX32" fmla="*/ 540943 w 606750"/>
                <a:gd name="connsiteY32" fmla="*/ 517104 h 602276"/>
                <a:gd name="connsiteX33" fmla="*/ 303193 w 606750"/>
                <a:gd name="connsiteY33" fmla="*/ 300609 h 602276"/>
                <a:gd name="connsiteX34" fmla="*/ 515602 w 606750"/>
                <a:gd name="connsiteY34" fmla="*/ 347814 h 602276"/>
                <a:gd name="connsiteX35" fmla="*/ 528213 w 606750"/>
                <a:gd name="connsiteY35" fmla="*/ 357255 h 602276"/>
                <a:gd name="connsiteX36" fmla="*/ 529395 w 606750"/>
                <a:gd name="connsiteY36" fmla="*/ 372892 h 602276"/>
                <a:gd name="connsiteX37" fmla="*/ 493041 w 606750"/>
                <a:gd name="connsiteY37" fmla="*/ 473302 h 602276"/>
                <a:gd name="connsiteX38" fmla="*/ 461712 w 606750"/>
                <a:gd name="connsiteY38" fmla="*/ 490218 h 602276"/>
                <a:gd name="connsiteX39" fmla="*/ 382502 w 606750"/>
                <a:gd name="connsiteY39" fmla="*/ 464648 h 602276"/>
                <a:gd name="connsiteX40" fmla="*/ 303390 w 606750"/>
                <a:gd name="connsiteY40" fmla="*/ 490218 h 602276"/>
                <a:gd name="connsiteX41" fmla="*/ 224180 w 606750"/>
                <a:gd name="connsiteY41" fmla="*/ 464648 h 602276"/>
                <a:gd name="connsiteX42" fmla="*/ 144969 w 606750"/>
                <a:gd name="connsiteY42" fmla="*/ 490218 h 602276"/>
                <a:gd name="connsiteX43" fmla="*/ 113640 w 606750"/>
                <a:gd name="connsiteY43" fmla="*/ 473401 h 602276"/>
                <a:gd name="connsiteX44" fmla="*/ 77286 w 606750"/>
                <a:gd name="connsiteY44" fmla="*/ 372892 h 602276"/>
                <a:gd name="connsiteX45" fmla="*/ 78468 w 606750"/>
                <a:gd name="connsiteY45" fmla="*/ 357255 h 602276"/>
                <a:gd name="connsiteX46" fmla="*/ 91079 w 606750"/>
                <a:gd name="connsiteY46" fmla="*/ 347814 h 602276"/>
                <a:gd name="connsiteX47" fmla="*/ 303495 w 606750"/>
                <a:gd name="connsiteY47" fmla="*/ 0 h 602276"/>
                <a:gd name="connsiteX48" fmla="*/ 303593 w 606750"/>
                <a:gd name="connsiteY48" fmla="*/ 0 h 602276"/>
                <a:gd name="connsiteX49" fmla="*/ 329798 w 606750"/>
                <a:gd name="connsiteY49" fmla="*/ 26265 h 602276"/>
                <a:gd name="connsiteX50" fmla="*/ 329699 w 606750"/>
                <a:gd name="connsiteY50" fmla="*/ 75058 h 602276"/>
                <a:gd name="connsiteX51" fmla="*/ 357972 w 606750"/>
                <a:gd name="connsiteY51" fmla="*/ 75058 h 602276"/>
                <a:gd name="connsiteX52" fmla="*/ 376887 w 606750"/>
                <a:gd name="connsiteY52" fmla="*/ 92568 h 602276"/>
                <a:gd name="connsiteX53" fmla="*/ 383783 w 606750"/>
                <a:gd name="connsiteY53" fmla="*/ 176578 h 602276"/>
                <a:gd name="connsiteX54" fmla="*/ 425355 w 606750"/>
                <a:gd name="connsiteY54" fmla="*/ 176774 h 602276"/>
                <a:gd name="connsiteX55" fmla="*/ 444171 w 606750"/>
                <a:gd name="connsiteY55" fmla="*/ 192809 h 602276"/>
                <a:gd name="connsiteX56" fmla="*/ 458160 w 606750"/>
                <a:gd name="connsiteY56" fmla="*/ 281344 h 602276"/>
                <a:gd name="connsiteX57" fmla="*/ 308913 w 606750"/>
                <a:gd name="connsiteY57" fmla="*/ 248192 h 602276"/>
                <a:gd name="connsiteX58" fmla="*/ 297485 w 606750"/>
                <a:gd name="connsiteY58" fmla="*/ 248192 h 602276"/>
                <a:gd name="connsiteX59" fmla="*/ 148731 w 606750"/>
                <a:gd name="connsiteY59" fmla="*/ 281245 h 602276"/>
                <a:gd name="connsiteX60" fmla="*/ 163311 w 606750"/>
                <a:gd name="connsiteY60" fmla="*/ 192022 h 602276"/>
                <a:gd name="connsiteX61" fmla="*/ 182225 w 606750"/>
                <a:gd name="connsiteY61" fmla="*/ 176086 h 602276"/>
                <a:gd name="connsiteX62" fmla="*/ 223207 w 606750"/>
                <a:gd name="connsiteY62" fmla="*/ 176184 h 602276"/>
                <a:gd name="connsiteX63" fmla="*/ 230497 w 606750"/>
                <a:gd name="connsiteY63" fmla="*/ 92174 h 602276"/>
                <a:gd name="connsiteX64" fmla="*/ 249510 w 606750"/>
                <a:gd name="connsiteY64" fmla="*/ 74762 h 602276"/>
                <a:gd name="connsiteX65" fmla="*/ 277093 w 606750"/>
                <a:gd name="connsiteY65" fmla="*/ 74861 h 602276"/>
                <a:gd name="connsiteX66" fmla="*/ 277290 w 606750"/>
                <a:gd name="connsiteY66" fmla="*/ 26167 h 602276"/>
                <a:gd name="connsiteX67" fmla="*/ 303495 w 606750"/>
                <a:gd name="connsiteY67" fmla="*/ 0 h 60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6750" h="602276">
                  <a:moveTo>
                    <a:pt x="540943" y="517104"/>
                  </a:moveTo>
                  <a:cubicBezTo>
                    <a:pt x="562912" y="517104"/>
                    <a:pt x="583501" y="525661"/>
                    <a:pt x="599066" y="541200"/>
                  </a:cubicBezTo>
                  <a:cubicBezTo>
                    <a:pt x="609312" y="551429"/>
                    <a:pt x="609312" y="568050"/>
                    <a:pt x="599066" y="578279"/>
                  </a:cubicBezTo>
                  <a:cubicBezTo>
                    <a:pt x="588821" y="588507"/>
                    <a:pt x="572172" y="588507"/>
                    <a:pt x="561927" y="578279"/>
                  </a:cubicBezTo>
                  <a:cubicBezTo>
                    <a:pt x="556311" y="572673"/>
                    <a:pt x="548824" y="569624"/>
                    <a:pt x="540943" y="569624"/>
                  </a:cubicBezTo>
                  <a:cubicBezTo>
                    <a:pt x="532963" y="569624"/>
                    <a:pt x="525476" y="572673"/>
                    <a:pt x="519861" y="578279"/>
                  </a:cubicBezTo>
                  <a:cubicBezTo>
                    <a:pt x="504394" y="593818"/>
                    <a:pt x="483706" y="602276"/>
                    <a:pt x="461737" y="602276"/>
                  </a:cubicBezTo>
                  <a:cubicBezTo>
                    <a:pt x="439769" y="602276"/>
                    <a:pt x="419081" y="593818"/>
                    <a:pt x="403614" y="578279"/>
                  </a:cubicBezTo>
                  <a:cubicBezTo>
                    <a:pt x="397802" y="572476"/>
                    <a:pt x="390216" y="569624"/>
                    <a:pt x="382532" y="569624"/>
                  </a:cubicBezTo>
                  <a:cubicBezTo>
                    <a:pt x="374946" y="569624"/>
                    <a:pt x="367361" y="572476"/>
                    <a:pt x="361548" y="578279"/>
                  </a:cubicBezTo>
                  <a:cubicBezTo>
                    <a:pt x="345983" y="593818"/>
                    <a:pt x="325393" y="602276"/>
                    <a:pt x="303425" y="602276"/>
                  </a:cubicBezTo>
                  <a:cubicBezTo>
                    <a:pt x="281456" y="602276"/>
                    <a:pt x="260768" y="593818"/>
                    <a:pt x="245203" y="578279"/>
                  </a:cubicBezTo>
                  <a:cubicBezTo>
                    <a:pt x="239390" y="572476"/>
                    <a:pt x="231805" y="569624"/>
                    <a:pt x="224219" y="569624"/>
                  </a:cubicBezTo>
                  <a:cubicBezTo>
                    <a:pt x="216634" y="569624"/>
                    <a:pt x="208949" y="572476"/>
                    <a:pt x="203236" y="578279"/>
                  </a:cubicBezTo>
                  <a:cubicBezTo>
                    <a:pt x="187178" y="594310"/>
                    <a:pt x="166096" y="602276"/>
                    <a:pt x="145014" y="602276"/>
                  </a:cubicBezTo>
                  <a:cubicBezTo>
                    <a:pt x="123932" y="602276"/>
                    <a:pt x="102948" y="594310"/>
                    <a:pt x="86890" y="578279"/>
                  </a:cubicBezTo>
                  <a:cubicBezTo>
                    <a:pt x="81078" y="572476"/>
                    <a:pt x="73492" y="569624"/>
                    <a:pt x="65907" y="569624"/>
                  </a:cubicBezTo>
                  <a:cubicBezTo>
                    <a:pt x="58222" y="569624"/>
                    <a:pt x="50637" y="572476"/>
                    <a:pt x="44824" y="578279"/>
                  </a:cubicBezTo>
                  <a:cubicBezTo>
                    <a:pt x="34579" y="588507"/>
                    <a:pt x="17930" y="588507"/>
                    <a:pt x="7684" y="578279"/>
                  </a:cubicBezTo>
                  <a:cubicBezTo>
                    <a:pt x="-2561" y="568050"/>
                    <a:pt x="-2561" y="551429"/>
                    <a:pt x="7684" y="541200"/>
                  </a:cubicBezTo>
                  <a:cubicBezTo>
                    <a:pt x="23742" y="525169"/>
                    <a:pt x="44824" y="517203"/>
                    <a:pt x="65907" y="517203"/>
                  </a:cubicBezTo>
                  <a:cubicBezTo>
                    <a:pt x="86890" y="517203"/>
                    <a:pt x="107972" y="525169"/>
                    <a:pt x="124030" y="541200"/>
                  </a:cubicBezTo>
                  <a:cubicBezTo>
                    <a:pt x="129842" y="547003"/>
                    <a:pt x="137428" y="549855"/>
                    <a:pt x="145014" y="549855"/>
                  </a:cubicBezTo>
                  <a:cubicBezTo>
                    <a:pt x="152599" y="549855"/>
                    <a:pt x="160283" y="547003"/>
                    <a:pt x="165997" y="541200"/>
                  </a:cubicBezTo>
                  <a:cubicBezTo>
                    <a:pt x="182055" y="525169"/>
                    <a:pt x="203137" y="517203"/>
                    <a:pt x="224219" y="517203"/>
                  </a:cubicBezTo>
                  <a:cubicBezTo>
                    <a:pt x="245301" y="517203"/>
                    <a:pt x="266383" y="525169"/>
                    <a:pt x="282343" y="541200"/>
                  </a:cubicBezTo>
                  <a:cubicBezTo>
                    <a:pt x="287958" y="546806"/>
                    <a:pt x="295445" y="549855"/>
                    <a:pt x="303425" y="549855"/>
                  </a:cubicBezTo>
                  <a:cubicBezTo>
                    <a:pt x="311306" y="549855"/>
                    <a:pt x="318793" y="546806"/>
                    <a:pt x="324408" y="541200"/>
                  </a:cubicBezTo>
                  <a:cubicBezTo>
                    <a:pt x="340466" y="525169"/>
                    <a:pt x="361450" y="517203"/>
                    <a:pt x="382532" y="517203"/>
                  </a:cubicBezTo>
                  <a:cubicBezTo>
                    <a:pt x="403614" y="517203"/>
                    <a:pt x="424696" y="525169"/>
                    <a:pt x="440754" y="541200"/>
                  </a:cubicBezTo>
                  <a:cubicBezTo>
                    <a:pt x="446369" y="546806"/>
                    <a:pt x="453758" y="549855"/>
                    <a:pt x="461737" y="549855"/>
                  </a:cubicBezTo>
                  <a:cubicBezTo>
                    <a:pt x="469717" y="549855"/>
                    <a:pt x="477106" y="546806"/>
                    <a:pt x="482721" y="541200"/>
                  </a:cubicBezTo>
                  <a:cubicBezTo>
                    <a:pt x="498286" y="525661"/>
                    <a:pt x="518974" y="517104"/>
                    <a:pt x="540943" y="517104"/>
                  </a:cubicBezTo>
                  <a:close/>
                  <a:moveTo>
                    <a:pt x="303193" y="300609"/>
                  </a:moveTo>
                  <a:lnTo>
                    <a:pt x="515602" y="347814"/>
                  </a:lnTo>
                  <a:cubicBezTo>
                    <a:pt x="521021" y="348994"/>
                    <a:pt x="525553" y="352437"/>
                    <a:pt x="528213" y="357255"/>
                  </a:cubicBezTo>
                  <a:cubicBezTo>
                    <a:pt x="530873" y="362074"/>
                    <a:pt x="531267" y="367778"/>
                    <a:pt x="529395" y="372892"/>
                  </a:cubicBezTo>
                  <a:lnTo>
                    <a:pt x="493041" y="473302"/>
                  </a:lnTo>
                  <a:cubicBezTo>
                    <a:pt x="482007" y="477531"/>
                    <a:pt x="471465" y="483235"/>
                    <a:pt x="461712" y="490218"/>
                  </a:cubicBezTo>
                  <a:cubicBezTo>
                    <a:pt x="438855" y="473597"/>
                    <a:pt x="411368" y="464648"/>
                    <a:pt x="382502" y="464648"/>
                  </a:cubicBezTo>
                  <a:cubicBezTo>
                    <a:pt x="353635" y="464648"/>
                    <a:pt x="326246" y="473597"/>
                    <a:pt x="303390" y="490218"/>
                  </a:cubicBezTo>
                  <a:cubicBezTo>
                    <a:pt x="280533" y="473696"/>
                    <a:pt x="253046" y="464648"/>
                    <a:pt x="224180" y="464648"/>
                  </a:cubicBezTo>
                  <a:cubicBezTo>
                    <a:pt x="195313" y="464648"/>
                    <a:pt x="167826" y="473597"/>
                    <a:pt x="144969" y="490218"/>
                  </a:cubicBezTo>
                  <a:cubicBezTo>
                    <a:pt x="135314" y="483235"/>
                    <a:pt x="124773" y="477531"/>
                    <a:pt x="113640" y="473401"/>
                  </a:cubicBezTo>
                  <a:lnTo>
                    <a:pt x="77286" y="372892"/>
                  </a:lnTo>
                  <a:cubicBezTo>
                    <a:pt x="75414" y="367680"/>
                    <a:pt x="75907" y="362074"/>
                    <a:pt x="78468" y="357255"/>
                  </a:cubicBezTo>
                  <a:cubicBezTo>
                    <a:pt x="81128" y="352437"/>
                    <a:pt x="85759" y="348994"/>
                    <a:pt x="91079" y="347814"/>
                  </a:cubicBezTo>
                  <a:close/>
                  <a:moveTo>
                    <a:pt x="303495" y="0"/>
                  </a:moveTo>
                  <a:lnTo>
                    <a:pt x="303593" y="0"/>
                  </a:lnTo>
                  <a:cubicBezTo>
                    <a:pt x="318075" y="0"/>
                    <a:pt x="329798" y="11804"/>
                    <a:pt x="329798" y="26265"/>
                  </a:cubicBezTo>
                  <a:lnTo>
                    <a:pt x="329699" y="75058"/>
                  </a:lnTo>
                  <a:lnTo>
                    <a:pt x="357972" y="75058"/>
                  </a:lnTo>
                  <a:cubicBezTo>
                    <a:pt x="367922" y="75156"/>
                    <a:pt x="376099" y="82731"/>
                    <a:pt x="376887" y="92568"/>
                  </a:cubicBezTo>
                  <a:lnTo>
                    <a:pt x="383783" y="176578"/>
                  </a:lnTo>
                  <a:lnTo>
                    <a:pt x="425355" y="176774"/>
                  </a:lnTo>
                  <a:cubicBezTo>
                    <a:pt x="434714" y="176774"/>
                    <a:pt x="442693" y="183562"/>
                    <a:pt x="444171" y="192809"/>
                  </a:cubicBezTo>
                  <a:lnTo>
                    <a:pt x="458160" y="281344"/>
                  </a:lnTo>
                  <a:lnTo>
                    <a:pt x="308913" y="248192"/>
                  </a:lnTo>
                  <a:cubicBezTo>
                    <a:pt x="305169" y="247307"/>
                    <a:pt x="301229" y="247307"/>
                    <a:pt x="297485" y="248192"/>
                  </a:cubicBezTo>
                  <a:lnTo>
                    <a:pt x="148731" y="281245"/>
                  </a:lnTo>
                  <a:lnTo>
                    <a:pt x="163311" y="192022"/>
                  </a:lnTo>
                  <a:cubicBezTo>
                    <a:pt x="164789" y="182873"/>
                    <a:pt x="172867" y="176086"/>
                    <a:pt x="182225" y="176086"/>
                  </a:cubicBezTo>
                  <a:lnTo>
                    <a:pt x="223207" y="176184"/>
                  </a:lnTo>
                  <a:lnTo>
                    <a:pt x="230497" y="92174"/>
                  </a:lnTo>
                  <a:cubicBezTo>
                    <a:pt x="231383" y="82337"/>
                    <a:pt x="239658" y="74762"/>
                    <a:pt x="249510" y="74762"/>
                  </a:cubicBezTo>
                  <a:lnTo>
                    <a:pt x="277093" y="74861"/>
                  </a:lnTo>
                  <a:lnTo>
                    <a:pt x="277290" y="26167"/>
                  </a:lnTo>
                  <a:cubicBezTo>
                    <a:pt x="277290" y="11706"/>
                    <a:pt x="289013" y="0"/>
                    <a:pt x="30349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ea typeface="Microsoft YaHei Regular" charset="-122"/>
              </a:endParaRPr>
            </a:p>
          </p:txBody>
        </p:sp>
      </p:grpSp>
      <p:grpSp>
        <p:nvGrpSpPr>
          <p:cNvPr id="47" name="组 46"/>
          <p:cNvGrpSpPr/>
          <p:nvPr/>
        </p:nvGrpSpPr>
        <p:grpSpPr>
          <a:xfrm>
            <a:off x="4801332" y="1747838"/>
            <a:ext cx="863600" cy="2321288"/>
            <a:chOff x="4976590" y="2033588"/>
            <a:chExt cx="863600" cy="2321288"/>
          </a:xfrm>
        </p:grpSpPr>
        <p:sp>
          <p:nvSpPr>
            <p:cNvPr id="12" name="椭圆形标注 11"/>
            <p:cNvSpPr/>
            <p:nvPr/>
          </p:nvSpPr>
          <p:spPr>
            <a:xfrm>
              <a:off x="4976590" y="2033588"/>
              <a:ext cx="863600" cy="850900"/>
            </a:xfrm>
            <a:prstGeom prst="wedgeEllipseCallout">
              <a:avLst>
                <a:gd name="adj1" fmla="val -245"/>
                <a:gd name="adj2" fmla="val 625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Regular" charset="-122"/>
              </a:endParaRPr>
            </a:p>
          </p:txBody>
        </p:sp>
        <p:sp>
          <p:nvSpPr>
            <p:cNvPr id="13" name="椭圆 12"/>
            <p:cNvSpPr/>
            <p:nvPr/>
          </p:nvSpPr>
          <p:spPr>
            <a:xfrm>
              <a:off x="5337138" y="4212372"/>
              <a:ext cx="142504" cy="14250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Regular" charset="-122"/>
              </a:endParaRPr>
            </a:p>
          </p:txBody>
        </p:sp>
        <p:cxnSp>
          <p:nvCxnSpPr>
            <p:cNvPr id="14" name="直接连接符 31"/>
            <p:cNvCxnSpPr/>
            <p:nvPr/>
          </p:nvCxnSpPr>
          <p:spPr>
            <a:xfrm rot="5400000">
              <a:off x="4865465" y="3624263"/>
              <a:ext cx="1085850" cy="0"/>
            </a:xfrm>
            <a:prstGeom prst="line">
              <a:avLst/>
            </a:prstGeom>
            <a:ln cap="rnd">
              <a:solidFill>
                <a:schemeClr val="accent3"/>
              </a:solidFill>
              <a:prstDash val="sysDot"/>
              <a:headEnd type="oval"/>
              <a:tailEnd type="oval"/>
            </a:ln>
            <a:effectLst/>
          </p:spPr>
          <p:style>
            <a:lnRef idx="1">
              <a:schemeClr val="accent1"/>
            </a:lnRef>
            <a:fillRef idx="0">
              <a:schemeClr val="accent1"/>
            </a:fillRef>
            <a:effectRef idx="0">
              <a:schemeClr val="accent1"/>
            </a:effectRef>
            <a:fontRef idx="minor">
              <a:schemeClr val="tx1"/>
            </a:fontRef>
          </p:style>
        </p:cxnSp>
        <p:sp>
          <p:nvSpPr>
            <p:cNvPr id="37" name="rocket-pointing-to-upper-left-direction_43030">
              <a:extLst>
                <a:ext uri="{FF2B5EF4-FFF2-40B4-BE49-F238E27FC236}">
                  <a16:creationId xmlns:a16="http://schemas.microsoft.com/office/drawing/2014/main" id="{54405246-CCE2-4201-BBB1-D3F3EB6E740D}"/>
                </a:ext>
              </a:extLst>
            </p:cNvPr>
            <p:cNvSpPr/>
            <p:nvPr/>
          </p:nvSpPr>
          <p:spPr>
            <a:xfrm>
              <a:off x="5212425" y="2284146"/>
              <a:ext cx="391930" cy="378658"/>
            </a:xfrm>
            <a:custGeom>
              <a:avLst/>
              <a:gdLst>
                <a:gd name="connsiteX0" fmla="*/ 434389 w 606659"/>
                <a:gd name="connsiteY0" fmla="*/ 479749 h 586116"/>
                <a:gd name="connsiteX1" fmla="*/ 439004 w 606659"/>
                <a:gd name="connsiteY1" fmla="*/ 480998 h 586116"/>
                <a:gd name="connsiteX2" fmla="*/ 538796 w 606659"/>
                <a:gd name="connsiteY2" fmla="*/ 577604 h 586116"/>
                <a:gd name="connsiteX3" fmla="*/ 539969 w 606659"/>
                <a:gd name="connsiteY3" fmla="*/ 582992 h 586116"/>
                <a:gd name="connsiteX4" fmla="*/ 535355 w 606659"/>
                <a:gd name="connsiteY4" fmla="*/ 586116 h 586116"/>
                <a:gd name="connsiteX5" fmla="*/ 483816 w 606659"/>
                <a:gd name="connsiteY5" fmla="*/ 586116 h 586116"/>
                <a:gd name="connsiteX6" fmla="*/ 480375 w 606659"/>
                <a:gd name="connsiteY6" fmla="*/ 584711 h 586116"/>
                <a:gd name="connsiteX7" fmla="*/ 419217 w 606659"/>
                <a:gd name="connsiteY7" fmla="*/ 526372 h 586116"/>
                <a:gd name="connsiteX8" fmla="*/ 417888 w 606659"/>
                <a:gd name="connsiteY8" fmla="*/ 521218 h 586116"/>
                <a:gd name="connsiteX9" fmla="*/ 430792 w 606659"/>
                <a:gd name="connsiteY9" fmla="*/ 482951 h 586116"/>
                <a:gd name="connsiteX10" fmla="*/ 434389 w 606659"/>
                <a:gd name="connsiteY10" fmla="*/ 479749 h 586116"/>
                <a:gd name="connsiteX11" fmla="*/ 503568 w 606659"/>
                <a:gd name="connsiteY11" fmla="*/ 446679 h 586116"/>
                <a:gd name="connsiteX12" fmla="*/ 503724 w 606659"/>
                <a:gd name="connsiteY12" fmla="*/ 446679 h 586116"/>
                <a:gd name="connsiteX13" fmla="*/ 507322 w 606659"/>
                <a:gd name="connsiteY13" fmla="*/ 449726 h 586116"/>
                <a:gd name="connsiteX14" fmla="*/ 605251 w 606659"/>
                <a:gd name="connsiteY14" fmla="*/ 553151 h 586116"/>
                <a:gd name="connsiteX15" fmla="*/ 606659 w 606659"/>
                <a:gd name="connsiteY15" fmla="*/ 557291 h 586116"/>
                <a:gd name="connsiteX16" fmla="*/ 606659 w 606659"/>
                <a:gd name="connsiteY16" fmla="*/ 581195 h 586116"/>
                <a:gd name="connsiteX17" fmla="*/ 601653 w 606659"/>
                <a:gd name="connsiteY17" fmla="*/ 586116 h 586116"/>
                <a:gd name="connsiteX18" fmla="*/ 596725 w 606659"/>
                <a:gd name="connsiteY18" fmla="*/ 586116 h 586116"/>
                <a:gd name="connsiteX19" fmla="*/ 580378 w 606659"/>
                <a:gd name="connsiteY19" fmla="*/ 586116 h 586116"/>
                <a:gd name="connsiteX20" fmla="*/ 576780 w 606659"/>
                <a:gd name="connsiteY20" fmla="*/ 584632 h 586116"/>
                <a:gd name="connsiteX21" fmla="*/ 477990 w 606659"/>
                <a:gd name="connsiteY21" fmla="*/ 483784 h 586116"/>
                <a:gd name="connsiteX22" fmla="*/ 477756 w 606659"/>
                <a:gd name="connsiteY22" fmla="*/ 477066 h 586116"/>
                <a:gd name="connsiteX23" fmla="*/ 499970 w 606659"/>
                <a:gd name="connsiteY23" fmla="*/ 449960 h 586116"/>
                <a:gd name="connsiteX24" fmla="*/ 503568 w 606659"/>
                <a:gd name="connsiteY24" fmla="*/ 446679 h 586116"/>
                <a:gd name="connsiteX25" fmla="*/ 527631 w 606659"/>
                <a:gd name="connsiteY25" fmla="*/ 391969 h 586116"/>
                <a:gd name="connsiteX26" fmla="*/ 533734 w 606659"/>
                <a:gd name="connsiteY26" fmla="*/ 392594 h 586116"/>
                <a:gd name="connsiteX27" fmla="*/ 605172 w 606659"/>
                <a:gd name="connsiteY27" fmla="*/ 461996 h 586116"/>
                <a:gd name="connsiteX28" fmla="*/ 606659 w 606659"/>
                <a:gd name="connsiteY28" fmla="*/ 465588 h 586116"/>
                <a:gd name="connsiteX29" fmla="*/ 606659 w 606659"/>
                <a:gd name="connsiteY29" fmla="*/ 514224 h 586116"/>
                <a:gd name="connsiteX30" fmla="*/ 603607 w 606659"/>
                <a:gd name="connsiteY30" fmla="*/ 518830 h 586116"/>
                <a:gd name="connsiteX31" fmla="*/ 601730 w 606659"/>
                <a:gd name="connsiteY31" fmla="*/ 519220 h 586116"/>
                <a:gd name="connsiteX32" fmla="*/ 598209 w 606659"/>
                <a:gd name="connsiteY32" fmla="*/ 517737 h 586116"/>
                <a:gd name="connsiteX33" fmla="*/ 497507 w 606659"/>
                <a:gd name="connsiteY33" fmla="*/ 418122 h 586116"/>
                <a:gd name="connsiteX34" fmla="*/ 496098 w 606659"/>
                <a:gd name="connsiteY34" fmla="*/ 414063 h 586116"/>
                <a:gd name="connsiteX35" fmla="*/ 498368 w 606659"/>
                <a:gd name="connsiteY35" fmla="*/ 410393 h 586116"/>
                <a:gd name="connsiteX36" fmla="*/ 225660 w 606659"/>
                <a:gd name="connsiteY36" fmla="*/ 165191 h 586116"/>
                <a:gd name="connsiteX37" fmla="*/ 168956 w 606659"/>
                <a:gd name="connsiteY37" fmla="*/ 221817 h 586116"/>
                <a:gd name="connsiteX38" fmla="*/ 225660 w 606659"/>
                <a:gd name="connsiteY38" fmla="*/ 278443 h 586116"/>
                <a:gd name="connsiteX39" fmla="*/ 282363 w 606659"/>
                <a:gd name="connsiteY39" fmla="*/ 221817 h 586116"/>
                <a:gd name="connsiteX40" fmla="*/ 225660 w 606659"/>
                <a:gd name="connsiteY40" fmla="*/ 165191 h 586116"/>
                <a:gd name="connsiteX41" fmla="*/ 31225 w 606659"/>
                <a:gd name="connsiteY41" fmla="*/ 0 h 586116"/>
                <a:gd name="connsiteX42" fmla="*/ 314196 w 606659"/>
                <a:gd name="connsiteY42" fmla="*/ 133871 h 586116"/>
                <a:gd name="connsiteX43" fmla="*/ 374966 w 606659"/>
                <a:gd name="connsiteY43" fmla="*/ 194871 h 586116"/>
                <a:gd name="connsiteX44" fmla="*/ 468351 w 606659"/>
                <a:gd name="connsiteY44" fmla="*/ 211586 h 586116"/>
                <a:gd name="connsiteX45" fmla="*/ 471401 w 606659"/>
                <a:gd name="connsiteY45" fmla="*/ 213226 h 586116"/>
                <a:gd name="connsiteX46" fmla="*/ 542261 w 606659"/>
                <a:gd name="connsiteY46" fmla="*/ 287582 h 586116"/>
                <a:gd name="connsiteX47" fmla="*/ 543669 w 606659"/>
                <a:gd name="connsiteY47" fmla="*/ 292737 h 586116"/>
                <a:gd name="connsiteX48" fmla="*/ 540149 w 606659"/>
                <a:gd name="connsiteY48" fmla="*/ 296720 h 586116"/>
                <a:gd name="connsiteX49" fmla="*/ 448641 w 606659"/>
                <a:gd name="connsiteY49" fmla="*/ 330149 h 586116"/>
                <a:gd name="connsiteX50" fmla="*/ 445904 w 606659"/>
                <a:gd name="connsiteY50" fmla="*/ 390446 h 586116"/>
                <a:gd name="connsiteX51" fmla="*/ 481490 w 606659"/>
                <a:gd name="connsiteY51" fmla="*/ 423094 h 586116"/>
                <a:gd name="connsiteX52" fmla="*/ 483367 w 606659"/>
                <a:gd name="connsiteY52" fmla="*/ 426999 h 586116"/>
                <a:gd name="connsiteX53" fmla="*/ 481803 w 606659"/>
                <a:gd name="connsiteY53" fmla="*/ 431061 h 586116"/>
                <a:gd name="connsiteX54" fmla="*/ 455055 w 606659"/>
                <a:gd name="connsiteY54" fmla="*/ 459178 h 586116"/>
                <a:gd name="connsiteX55" fmla="*/ 447468 w 606659"/>
                <a:gd name="connsiteY55" fmla="*/ 459647 h 586116"/>
                <a:gd name="connsiteX56" fmla="*/ 411491 w 606659"/>
                <a:gd name="connsiteY56" fmla="*/ 430123 h 586116"/>
                <a:gd name="connsiteX57" fmla="*/ 359871 w 606659"/>
                <a:gd name="connsiteY57" fmla="*/ 443714 h 586116"/>
                <a:gd name="connsiteX58" fmla="*/ 332732 w 606659"/>
                <a:gd name="connsiteY58" fmla="*/ 536893 h 586116"/>
                <a:gd name="connsiteX59" fmla="*/ 328978 w 606659"/>
                <a:gd name="connsiteY59" fmla="*/ 540720 h 586116"/>
                <a:gd name="connsiteX60" fmla="*/ 327335 w 606659"/>
                <a:gd name="connsiteY60" fmla="*/ 540954 h 586116"/>
                <a:gd name="connsiteX61" fmla="*/ 323737 w 606659"/>
                <a:gd name="connsiteY61" fmla="*/ 539626 h 586116"/>
                <a:gd name="connsiteX62" fmla="*/ 244665 w 606659"/>
                <a:gd name="connsiteY62" fmla="*/ 474018 h 586116"/>
                <a:gd name="connsiteX63" fmla="*/ 242866 w 606659"/>
                <a:gd name="connsiteY63" fmla="*/ 471207 h 586116"/>
                <a:gd name="connsiteX64" fmla="*/ 217135 w 606659"/>
                <a:gd name="connsiteY64" fmla="*/ 378886 h 586116"/>
                <a:gd name="connsiteX65" fmla="*/ 158945 w 606659"/>
                <a:gd name="connsiteY65" fmla="*/ 330149 h 586116"/>
                <a:gd name="connsiteX66" fmla="*/ 1270 w 606659"/>
                <a:gd name="connsiteY66" fmla="*/ 6561 h 586116"/>
                <a:gd name="connsiteX67" fmla="*/ 5572 w 606659"/>
                <a:gd name="connsiteY67" fmla="*/ 2030 h 586116"/>
                <a:gd name="connsiteX68" fmla="*/ 31225 w 606659"/>
                <a:gd name="connsiteY68" fmla="*/ 0 h 58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6659" h="586116">
                  <a:moveTo>
                    <a:pt x="434389" y="479749"/>
                  </a:moveTo>
                  <a:cubicBezTo>
                    <a:pt x="436032" y="479280"/>
                    <a:pt x="437752" y="479749"/>
                    <a:pt x="439004" y="480998"/>
                  </a:cubicBezTo>
                  <a:lnTo>
                    <a:pt x="538796" y="577604"/>
                  </a:lnTo>
                  <a:cubicBezTo>
                    <a:pt x="540282" y="579009"/>
                    <a:pt x="540751" y="581118"/>
                    <a:pt x="539969" y="582992"/>
                  </a:cubicBezTo>
                  <a:cubicBezTo>
                    <a:pt x="539187" y="584867"/>
                    <a:pt x="537388" y="586116"/>
                    <a:pt x="535355" y="586116"/>
                  </a:cubicBezTo>
                  <a:lnTo>
                    <a:pt x="483816" y="586116"/>
                  </a:lnTo>
                  <a:cubicBezTo>
                    <a:pt x="482487" y="586116"/>
                    <a:pt x="481314" y="585648"/>
                    <a:pt x="480375" y="584711"/>
                  </a:cubicBezTo>
                  <a:lnTo>
                    <a:pt x="419217" y="526372"/>
                  </a:lnTo>
                  <a:cubicBezTo>
                    <a:pt x="417809" y="525045"/>
                    <a:pt x="417262" y="523014"/>
                    <a:pt x="417888" y="521218"/>
                  </a:cubicBezTo>
                  <a:lnTo>
                    <a:pt x="430792" y="482951"/>
                  </a:lnTo>
                  <a:cubicBezTo>
                    <a:pt x="431339" y="481311"/>
                    <a:pt x="432669" y="480139"/>
                    <a:pt x="434389" y="479749"/>
                  </a:cubicBezTo>
                  <a:close/>
                  <a:moveTo>
                    <a:pt x="503568" y="446679"/>
                  </a:moveTo>
                  <a:lnTo>
                    <a:pt x="503724" y="446679"/>
                  </a:lnTo>
                  <a:cubicBezTo>
                    <a:pt x="505054" y="446679"/>
                    <a:pt x="506383" y="448788"/>
                    <a:pt x="507322" y="449726"/>
                  </a:cubicBezTo>
                  <a:lnTo>
                    <a:pt x="605251" y="553151"/>
                  </a:lnTo>
                  <a:cubicBezTo>
                    <a:pt x="606190" y="554089"/>
                    <a:pt x="606659" y="556042"/>
                    <a:pt x="606659" y="557291"/>
                  </a:cubicBezTo>
                  <a:lnTo>
                    <a:pt x="606659" y="581195"/>
                  </a:lnTo>
                  <a:cubicBezTo>
                    <a:pt x="606659" y="583929"/>
                    <a:pt x="604469" y="586116"/>
                    <a:pt x="601653" y="586116"/>
                  </a:cubicBezTo>
                  <a:lnTo>
                    <a:pt x="596725" y="586116"/>
                  </a:lnTo>
                  <a:lnTo>
                    <a:pt x="580378" y="586116"/>
                  </a:lnTo>
                  <a:cubicBezTo>
                    <a:pt x="579048" y="586116"/>
                    <a:pt x="577718" y="585569"/>
                    <a:pt x="576780" y="584632"/>
                  </a:cubicBezTo>
                  <a:lnTo>
                    <a:pt x="477990" y="483784"/>
                  </a:lnTo>
                  <a:cubicBezTo>
                    <a:pt x="476191" y="481988"/>
                    <a:pt x="476113" y="479019"/>
                    <a:pt x="477756" y="477066"/>
                  </a:cubicBezTo>
                  <a:lnTo>
                    <a:pt x="499970" y="449960"/>
                  </a:lnTo>
                  <a:cubicBezTo>
                    <a:pt x="500830" y="448866"/>
                    <a:pt x="502160" y="446679"/>
                    <a:pt x="503568" y="446679"/>
                  </a:cubicBezTo>
                  <a:close/>
                  <a:moveTo>
                    <a:pt x="527631" y="391969"/>
                  </a:moveTo>
                  <a:cubicBezTo>
                    <a:pt x="529509" y="390720"/>
                    <a:pt x="532091" y="390954"/>
                    <a:pt x="533734" y="392594"/>
                  </a:cubicBezTo>
                  <a:lnTo>
                    <a:pt x="605172" y="461996"/>
                  </a:lnTo>
                  <a:cubicBezTo>
                    <a:pt x="606111" y="462933"/>
                    <a:pt x="606659" y="464260"/>
                    <a:pt x="606659" y="465588"/>
                  </a:cubicBezTo>
                  <a:lnTo>
                    <a:pt x="606659" y="514224"/>
                  </a:lnTo>
                  <a:cubicBezTo>
                    <a:pt x="606659" y="516254"/>
                    <a:pt x="605485" y="518049"/>
                    <a:pt x="603607" y="518830"/>
                  </a:cubicBezTo>
                  <a:cubicBezTo>
                    <a:pt x="602981" y="519064"/>
                    <a:pt x="602356" y="519220"/>
                    <a:pt x="601730" y="519220"/>
                  </a:cubicBezTo>
                  <a:cubicBezTo>
                    <a:pt x="600399" y="519220"/>
                    <a:pt x="599147" y="518674"/>
                    <a:pt x="598209" y="517737"/>
                  </a:cubicBezTo>
                  <a:lnTo>
                    <a:pt x="497507" y="418122"/>
                  </a:lnTo>
                  <a:cubicBezTo>
                    <a:pt x="496411" y="417107"/>
                    <a:pt x="495942" y="415546"/>
                    <a:pt x="496098" y="414063"/>
                  </a:cubicBezTo>
                  <a:cubicBezTo>
                    <a:pt x="496255" y="412579"/>
                    <a:pt x="497037" y="411252"/>
                    <a:pt x="498368" y="410393"/>
                  </a:cubicBezTo>
                  <a:close/>
                  <a:moveTo>
                    <a:pt x="225660" y="165191"/>
                  </a:moveTo>
                  <a:cubicBezTo>
                    <a:pt x="194297" y="165191"/>
                    <a:pt x="168956" y="190576"/>
                    <a:pt x="168956" y="221817"/>
                  </a:cubicBezTo>
                  <a:cubicBezTo>
                    <a:pt x="168956" y="253059"/>
                    <a:pt x="194297" y="278443"/>
                    <a:pt x="225660" y="278443"/>
                  </a:cubicBezTo>
                  <a:cubicBezTo>
                    <a:pt x="256944" y="278443"/>
                    <a:pt x="282363" y="253059"/>
                    <a:pt x="282363" y="221817"/>
                  </a:cubicBezTo>
                  <a:cubicBezTo>
                    <a:pt x="282363" y="190576"/>
                    <a:pt x="256944" y="165191"/>
                    <a:pt x="225660" y="165191"/>
                  </a:cubicBezTo>
                  <a:close/>
                  <a:moveTo>
                    <a:pt x="31225" y="0"/>
                  </a:moveTo>
                  <a:cubicBezTo>
                    <a:pt x="80577" y="0"/>
                    <a:pt x="183113" y="17339"/>
                    <a:pt x="314196" y="133871"/>
                  </a:cubicBezTo>
                  <a:cubicBezTo>
                    <a:pt x="336955" y="154101"/>
                    <a:pt x="357368" y="174642"/>
                    <a:pt x="374966" y="194871"/>
                  </a:cubicBezTo>
                  <a:lnTo>
                    <a:pt x="468351" y="211586"/>
                  </a:lnTo>
                  <a:cubicBezTo>
                    <a:pt x="469524" y="211820"/>
                    <a:pt x="470541" y="212367"/>
                    <a:pt x="471401" y="213226"/>
                  </a:cubicBezTo>
                  <a:lnTo>
                    <a:pt x="542261" y="287582"/>
                  </a:lnTo>
                  <a:cubicBezTo>
                    <a:pt x="543590" y="288988"/>
                    <a:pt x="544138" y="290940"/>
                    <a:pt x="543669" y="292737"/>
                  </a:cubicBezTo>
                  <a:cubicBezTo>
                    <a:pt x="543278" y="294611"/>
                    <a:pt x="541948" y="296095"/>
                    <a:pt x="540149" y="296720"/>
                  </a:cubicBezTo>
                  <a:lnTo>
                    <a:pt x="448641" y="330149"/>
                  </a:lnTo>
                  <a:cubicBezTo>
                    <a:pt x="454429" y="361547"/>
                    <a:pt x="448954" y="382167"/>
                    <a:pt x="445904" y="390446"/>
                  </a:cubicBezTo>
                  <a:lnTo>
                    <a:pt x="481490" y="423094"/>
                  </a:lnTo>
                  <a:cubicBezTo>
                    <a:pt x="482664" y="424109"/>
                    <a:pt x="483289" y="425515"/>
                    <a:pt x="483367" y="426999"/>
                  </a:cubicBezTo>
                  <a:cubicBezTo>
                    <a:pt x="483367" y="428561"/>
                    <a:pt x="482820" y="430045"/>
                    <a:pt x="481803" y="431061"/>
                  </a:cubicBezTo>
                  <a:lnTo>
                    <a:pt x="455055" y="459178"/>
                  </a:lnTo>
                  <a:cubicBezTo>
                    <a:pt x="453021" y="461287"/>
                    <a:pt x="449736" y="461522"/>
                    <a:pt x="447468" y="459647"/>
                  </a:cubicBezTo>
                  <a:lnTo>
                    <a:pt x="411491" y="430123"/>
                  </a:lnTo>
                  <a:cubicBezTo>
                    <a:pt x="397100" y="439965"/>
                    <a:pt x="379659" y="444495"/>
                    <a:pt x="359871" y="443714"/>
                  </a:cubicBezTo>
                  <a:lnTo>
                    <a:pt x="332732" y="536893"/>
                  </a:lnTo>
                  <a:cubicBezTo>
                    <a:pt x="332184" y="538689"/>
                    <a:pt x="330776" y="540095"/>
                    <a:pt x="328978" y="540720"/>
                  </a:cubicBezTo>
                  <a:cubicBezTo>
                    <a:pt x="328430" y="540876"/>
                    <a:pt x="327883" y="540954"/>
                    <a:pt x="327335" y="540954"/>
                  </a:cubicBezTo>
                  <a:cubicBezTo>
                    <a:pt x="326005" y="540954"/>
                    <a:pt x="324754" y="540486"/>
                    <a:pt x="323737" y="539626"/>
                  </a:cubicBezTo>
                  <a:lnTo>
                    <a:pt x="244665" y="474018"/>
                  </a:lnTo>
                  <a:cubicBezTo>
                    <a:pt x="243805" y="473237"/>
                    <a:pt x="243101" y="472300"/>
                    <a:pt x="242866" y="471207"/>
                  </a:cubicBezTo>
                  <a:lnTo>
                    <a:pt x="217135" y="378886"/>
                  </a:lnTo>
                  <a:cubicBezTo>
                    <a:pt x="183269" y="353737"/>
                    <a:pt x="159180" y="330383"/>
                    <a:pt x="158945" y="330149"/>
                  </a:cubicBezTo>
                  <a:cubicBezTo>
                    <a:pt x="-21020" y="150430"/>
                    <a:pt x="254" y="12340"/>
                    <a:pt x="1270" y="6561"/>
                  </a:cubicBezTo>
                  <a:cubicBezTo>
                    <a:pt x="1661" y="4296"/>
                    <a:pt x="3382" y="2499"/>
                    <a:pt x="5572" y="2030"/>
                  </a:cubicBezTo>
                  <a:cubicBezTo>
                    <a:pt x="5963" y="1952"/>
                    <a:pt x="14957" y="0"/>
                    <a:pt x="3122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ea typeface="Microsoft YaHei Regular" charset="-122"/>
              </a:endParaRPr>
            </a:p>
          </p:txBody>
        </p:sp>
      </p:grpSp>
      <p:grpSp>
        <p:nvGrpSpPr>
          <p:cNvPr id="50" name="组 49"/>
          <p:cNvGrpSpPr/>
          <p:nvPr/>
        </p:nvGrpSpPr>
        <p:grpSpPr>
          <a:xfrm>
            <a:off x="10091036" y="2446338"/>
            <a:ext cx="863600" cy="1622788"/>
            <a:chOff x="9268525" y="2732088"/>
            <a:chExt cx="863600" cy="1622788"/>
          </a:xfrm>
        </p:grpSpPr>
        <p:sp>
          <p:nvSpPr>
            <p:cNvPr id="24" name="椭圆形标注 23"/>
            <p:cNvSpPr/>
            <p:nvPr/>
          </p:nvSpPr>
          <p:spPr>
            <a:xfrm>
              <a:off x="9268525" y="2732088"/>
              <a:ext cx="863600" cy="850900"/>
            </a:xfrm>
            <a:prstGeom prst="wedgeEllipseCallout">
              <a:avLst>
                <a:gd name="adj1" fmla="val -245"/>
                <a:gd name="adj2" fmla="val 625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Regular" charset="-122"/>
              </a:endParaRPr>
            </a:p>
          </p:txBody>
        </p:sp>
        <p:sp>
          <p:nvSpPr>
            <p:cNvPr id="25" name="椭圆 24"/>
            <p:cNvSpPr/>
            <p:nvPr/>
          </p:nvSpPr>
          <p:spPr>
            <a:xfrm>
              <a:off x="9629073" y="4212372"/>
              <a:ext cx="142504" cy="14250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Regular" charset="-122"/>
              </a:endParaRPr>
            </a:p>
          </p:txBody>
        </p:sp>
        <p:cxnSp>
          <p:nvCxnSpPr>
            <p:cNvPr id="26" name="直接连接符 51"/>
            <p:cNvCxnSpPr/>
            <p:nvPr/>
          </p:nvCxnSpPr>
          <p:spPr>
            <a:xfrm rot="5400000">
              <a:off x="9514905" y="3981768"/>
              <a:ext cx="370840" cy="0"/>
            </a:xfrm>
            <a:prstGeom prst="line">
              <a:avLst/>
            </a:prstGeom>
            <a:ln cap="rnd">
              <a:solidFill>
                <a:schemeClr val="accent3"/>
              </a:solidFill>
              <a:prstDash val="sysDot"/>
              <a:headEnd type="oval"/>
              <a:tailEnd type="oval"/>
            </a:ln>
            <a:effectLst/>
          </p:spPr>
          <p:style>
            <a:lnRef idx="1">
              <a:schemeClr val="accent1"/>
            </a:lnRef>
            <a:fillRef idx="0">
              <a:schemeClr val="accent1"/>
            </a:fillRef>
            <a:effectRef idx="0">
              <a:schemeClr val="accent1"/>
            </a:effectRef>
            <a:fontRef idx="minor">
              <a:schemeClr val="tx1"/>
            </a:fontRef>
          </p:style>
        </p:cxnSp>
        <p:sp>
          <p:nvSpPr>
            <p:cNvPr id="38" name="rocket-pointing-to-upper-left-direction_43030">
              <a:extLst>
                <a:ext uri="{FF2B5EF4-FFF2-40B4-BE49-F238E27FC236}">
                  <a16:creationId xmlns:a16="http://schemas.microsoft.com/office/drawing/2014/main" id="{54405246-CCE2-4201-BBB1-D3F3EB6E740D}"/>
                </a:ext>
              </a:extLst>
            </p:cNvPr>
            <p:cNvSpPr/>
            <p:nvPr/>
          </p:nvSpPr>
          <p:spPr>
            <a:xfrm>
              <a:off x="9504360" y="2979498"/>
              <a:ext cx="391930" cy="378658"/>
            </a:xfrm>
            <a:custGeom>
              <a:avLst/>
              <a:gdLst>
                <a:gd name="connsiteX0" fmla="*/ 434389 w 606659"/>
                <a:gd name="connsiteY0" fmla="*/ 479749 h 586116"/>
                <a:gd name="connsiteX1" fmla="*/ 439004 w 606659"/>
                <a:gd name="connsiteY1" fmla="*/ 480998 h 586116"/>
                <a:gd name="connsiteX2" fmla="*/ 538796 w 606659"/>
                <a:gd name="connsiteY2" fmla="*/ 577604 h 586116"/>
                <a:gd name="connsiteX3" fmla="*/ 539969 w 606659"/>
                <a:gd name="connsiteY3" fmla="*/ 582992 h 586116"/>
                <a:gd name="connsiteX4" fmla="*/ 535355 w 606659"/>
                <a:gd name="connsiteY4" fmla="*/ 586116 h 586116"/>
                <a:gd name="connsiteX5" fmla="*/ 483816 w 606659"/>
                <a:gd name="connsiteY5" fmla="*/ 586116 h 586116"/>
                <a:gd name="connsiteX6" fmla="*/ 480375 w 606659"/>
                <a:gd name="connsiteY6" fmla="*/ 584711 h 586116"/>
                <a:gd name="connsiteX7" fmla="*/ 419217 w 606659"/>
                <a:gd name="connsiteY7" fmla="*/ 526372 h 586116"/>
                <a:gd name="connsiteX8" fmla="*/ 417888 w 606659"/>
                <a:gd name="connsiteY8" fmla="*/ 521218 h 586116"/>
                <a:gd name="connsiteX9" fmla="*/ 430792 w 606659"/>
                <a:gd name="connsiteY9" fmla="*/ 482951 h 586116"/>
                <a:gd name="connsiteX10" fmla="*/ 434389 w 606659"/>
                <a:gd name="connsiteY10" fmla="*/ 479749 h 586116"/>
                <a:gd name="connsiteX11" fmla="*/ 503568 w 606659"/>
                <a:gd name="connsiteY11" fmla="*/ 446679 h 586116"/>
                <a:gd name="connsiteX12" fmla="*/ 503724 w 606659"/>
                <a:gd name="connsiteY12" fmla="*/ 446679 h 586116"/>
                <a:gd name="connsiteX13" fmla="*/ 507322 w 606659"/>
                <a:gd name="connsiteY13" fmla="*/ 449726 h 586116"/>
                <a:gd name="connsiteX14" fmla="*/ 605251 w 606659"/>
                <a:gd name="connsiteY14" fmla="*/ 553151 h 586116"/>
                <a:gd name="connsiteX15" fmla="*/ 606659 w 606659"/>
                <a:gd name="connsiteY15" fmla="*/ 557291 h 586116"/>
                <a:gd name="connsiteX16" fmla="*/ 606659 w 606659"/>
                <a:gd name="connsiteY16" fmla="*/ 581195 h 586116"/>
                <a:gd name="connsiteX17" fmla="*/ 601653 w 606659"/>
                <a:gd name="connsiteY17" fmla="*/ 586116 h 586116"/>
                <a:gd name="connsiteX18" fmla="*/ 596725 w 606659"/>
                <a:gd name="connsiteY18" fmla="*/ 586116 h 586116"/>
                <a:gd name="connsiteX19" fmla="*/ 580378 w 606659"/>
                <a:gd name="connsiteY19" fmla="*/ 586116 h 586116"/>
                <a:gd name="connsiteX20" fmla="*/ 576780 w 606659"/>
                <a:gd name="connsiteY20" fmla="*/ 584632 h 586116"/>
                <a:gd name="connsiteX21" fmla="*/ 477990 w 606659"/>
                <a:gd name="connsiteY21" fmla="*/ 483784 h 586116"/>
                <a:gd name="connsiteX22" fmla="*/ 477756 w 606659"/>
                <a:gd name="connsiteY22" fmla="*/ 477066 h 586116"/>
                <a:gd name="connsiteX23" fmla="*/ 499970 w 606659"/>
                <a:gd name="connsiteY23" fmla="*/ 449960 h 586116"/>
                <a:gd name="connsiteX24" fmla="*/ 503568 w 606659"/>
                <a:gd name="connsiteY24" fmla="*/ 446679 h 586116"/>
                <a:gd name="connsiteX25" fmla="*/ 527631 w 606659"/>
                <a:gd name="connsiteY25" fmla="*/ 391969 h 586116"/>
                <a:gd name="connsiteX26" fmla="*/ 533734 w 606659"/>
                <a:gd name="connsiteY26" fmla="*/ 392594 h 586116"/>
                <a:gd name="connsiteX27" fmla="*/ 605172 w 606659"/>
                <a:gd name="connsiteY27" fmla="*/ 461996 h 586116"/>
                <a:gd name="connsiteX28" fmla="*/ 606659 w 606659"/>
                <a:gd name="connsiteY28" fmla="*/ 465588 h 586116"/>
                <a:gd name="connsiteX29" fmla="*/ 606659 w 606659"/>
                <a:gd name="connsiteY29" fmla="*/ 514224 h 586116"/>
                <a:gd name="connsiteX30" fmla="*/ 603607 w 606659"/>
                <a:gd name="connsiteY30" fmla="*/ 518830 h 586116"/>
                <a:gd name="connsiteX31" fmla="*/ 601730 w 606659"/>
                <a:gd name="connsiteY31" fmla="*/ 519220 h 586116"/>
                <a:gd name="connsiteX32" fmla="*/ 598209 w 606659"/>
                <a:gd name="connsiteY32" fmla="*/ 517737 h 586116"/>
                <a:gd name="connsiteX33" fmla="*/ 497507 w 606659"/>
                <a:gd name="connsiteY33" fmla="*/ 418122 h 586116"/>
                <a:gd name="connsiteX34" fmla="*/ 496098 w 606659"/>
                <a:gd name="connsiteY34" fmla="*/ 414063 h 586116"/>
                <a:gd name="connsiteX35" fmla="*/ 498368 w 606659"/>
                <a:gd name="connsiteY35" fmla="*/ 410393 h 586116"/>
                <a:gd name="connsiteX36" fmla="*/ 225660 w 606659"/>
                <a:gd name="connsiteY36" fmla="*/ 165191 h 586116"/>
                <a:gd name="connsiteX37" fmla="*/ 168956 w 606659"/>
                <a:gd name="connsiteY37" fmla="*/ 221817 h 586116"/>
                <a:gd name="connsiteX38" fmla="*/ 225660 w 606659"/>
                <a:gd name="connsiteY38" fmla="*/ 278443 h 586116"/>
                <a:gd name="connsiteX39" fmla="*/ 282363 w 606659"/>
                <a:gd name="connsiteY39" fmla="*/ 221817 h 586116"/>
                <a:gd name="connsiteX40" fmla="*/ 225660 w 606659"/>
                <a:gd name="connsiteY40" fmla="*/ 165191 h 586116"/>
                <a:gd name="connsiteX41" fmla="*/ 31225 w 606659"/>
                <a:gd name="connsiteY41" fmla="*/ 0 h 586116"/>
                <a:gd name="connsiteX42" fmla="*/ 314196 w 606659"/>
                <a:gd name="connsiteY42" fmla="*/ 133871 h 586116"/>
                <a:gd name="connsiteX43" fmla="*/ 374966 w 606659"/>
                <a:gd name="connsiteY43" fmla="*/ 194871 h 586116"/>
                <a:gd name="connsiteX44" fmla="*/ 468351 w 606659"/>
                <a:gd name="connsiteY44" fmla="*/ 211586 h 586116"/>
                <a:gd name="connsiteX45" fmla="*/ 471401 w 606659"/>
                <a:gd name="connsiteY45" fmla="*/ 213226 h 586116"/>
                <a:gd name="connsiteX46" fmla="*/ 542261 w 606659"/>
                <a:gd name="connsiteY46" fmla="*/ 287582 h 586116"/>
                <a:gd name="connsiteX47" fmla="*/ 543669 w 606659"/>
                <a:gd name="connsiteY47" fmla="*/ 292737 h 586116"/>
                <a:gd name="connsiteX48" fmla="*/ 540149 w 606659"/>
                <a:gd name="connsiteY48" fmla="*/ 296720 h 586116"/>
                <a:gd name="connsiteX49" fmla="*/ 448641 w 606659"/>
                <a:gd name="connsiteY49" fmla="*/ 330149 h 586116"/>
                <a:gd name="connsiteX50" fmla="*/ 445904 w 606659"/>
                <a:gd name="connsiteY50" fmla="*/ 390446 h 586116"/>
                <a:gd name="connsiteX51" fmla="*/ 481490 w 606659"/>
                <a:gd name="connsiteY51" fmla="*/ 423094 h 586116"/>
                <a:gd name="connsiteX52" fmla="*/ 483367 w 606659"/>
                <a:gd name="connsiteY52" fmla="*/ 426999 h 586116"/>
                <a:gd name="connsiteX53" fmla="*/ 481803 w 606659"/>
                <a:gd name="connsiteY53" fmla="*/ 431061 h 586116"/>
                <a:gd name="connsiteX54" fmla="*/ 455055 w 606659"/>
                <a:gd name="connsiteY54" fmla="*/ 459178 h 586116"/>
                <a:gd name="connsiteX55" fmla="*/ 447468 w 606659"/>
                <a:gd name="connsiteY55" fmla="*/ 459647 h 586116"/>
                <a:gd name="connsiteX56" fmla="*/ 411491 w 606659"/>
                <a:gd name="connsiteY56" fmla="*/ 430123 h 586116"/>
                <a:gd name="connsiteX57" fmla="*/ 359871 w 606659"/>
                <a:gd name="connsiteY57" fmla="*/ 443714 h 586116"/>
                <a:gd name="connsiteX58" fmla="*/ 332732 w 606659"/>
                <a:gd name="connsiteY58" fmla="*/ 536893 h 586116"/>
                <a:gd name="connsiteX59" fmla="*/ 328978 w 606659"/>
                <a:gd name="connsiteY59" fmla="*/ 540720 h 586116"/>
                <a:gd name="connsiteX60" fmla="*/ 327335 w 606659"/>
                <a:gd name="connsiteY60" fmla="*/ 540954 h 586116"/>
                <a:gd name="connsiteX61" fmla="*/ 323737 w 606659"/>
                <a:gd name="connsiteY61" fmla="*/ 539626 h 586116"/>
                <a:gd name="connsiteX62" fmla="*/ 244665 w 606659"/>
                <a:gd name="connsiteY62" fmla="*/ 474018 h 586116"/>
                <a:gd name="connsiteX63" fmla="*/ 242866 w 606659"/>
                <a:gd name="connsiteY63" fmla="*/ 471207 h 586116"/>
                <a:gd name="connsiteX64" fmla="*/ 217135 w 606659"/>
                <a:gd name="connsiteY64" fmla="*/ 378886 h 586116"/>
                <a:gd name="connsiteX65" fmla="*/ 158945 w 606659"/>
                <a:gd name="connsiteY65" fmla="*/ 330149 h 586116"/>
                <a:gd name="connsiteX66" fmla="*/ 1270 w 606659"/>
                <a:gd name="connsiteY66" fmla="*/ 6561 h 586116"/>
                <a:gd name="connsiteX67" fmla="*/ 5572 w 606659"/>
                <a:gd name="connsiteY67" fmla="*/ 2030 h 586116"/>
                <a:gd name="connsiteX68" fmla="*/ 31225 w 606659"/>
                <a:gd name="connsiteY68" fmla="*/ 0 h 58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6659" h="586116">
                  <a:moveTo>
                    <a:pt x="434389" y="479749"/>
                  </a:moveTo>
                  <a:cubicBezTo>
                    <a:pt x="436032" y="479280"/>
                    <a:pt x="437752" y="479749"/>
                    <a:pt x="439004" y="480998"/>
                  </a:cubicBezTo>
                  <a:lnTo>
                    <a:pt x="538796" y="577604"/>
                  </a:lnTo>
                  <a:cubicBezTo>
                    <a:pt x="540282" y="579009"/>
                    <a:pt x="540751" y="581118"/>
                    <a:pt x="539969" y="582992"/>
                  </a:cubicBezTo>
                  <a:cubicBezTo>
                    <a:pt x="539187" y="584867"/>
                    <a:pt x="537388" y="586116"/>
                    <a:pt x="535355" y="586116"/>
                  </a:cubicBezTo>
                  <a:lnTo>
                    <a:pt x="483816" y="586116"/>
                  </a:lnTo>
                  <a:cubicBezTo>
                    <a:pt x="482487" y="586116"/>
                    <a:pt x="481314" y="585648"/>
                    <a:pt x="480375" y="584711"/>
                  </a:cubicBezTo>
                  <a:lnTo>
                    <a:pt x="419217" y="526372"/>
                  </a:lnTo>
                  <a:cubicBezTo>
                    <a:pt x="417809" y="525045"/>
                    <a:pt x="417262" y="523014"/>
                    <a:pt x="417888" y="521218"/>
                  </a:cubicBezTo>
                  <a:lnTo>
                    <a:pt x="430792" y="482951"/>
                  </a:lnTo>
                  <a:cubicBezTo>
                    <a:pt x="431339" y="481311"/>
                    <a:pt x="432669" y="480139"/>
                    <a:pt x="434389" y="479749"/>
                  </a:cubicBezTo>
                  <a:close/>
                  <a:moveTo>
                    <a:pt x="503568" y="446679"/>
                  </a:moveTo>
                  <a:lnTo>
                    <a:pt x="503724" y="446679"/>
                  </a:lnTo>
                  <a:cubicBezTo>
                    <a:pt x="505054" y="446679"/>
                    <a:pt x="506383" y="448788"/>
                    <a:pt x="507322" y="449726"/>
                  </a:cubicBezTo>
                  <a:lnTo>
                    <a:pt x="605251" y="553151"/>
                  </a:lnTo>
                  <a:cubicBezTo>
                    <a:pt x="606190" y="554089"/>
                    <a:pt x="606659" y="556042"/>
                    <a:pt x="606659" y="557291"/>
                  </a:cubicBezTo>
                  <a:lnTo>
                    <a:pt x="606659" y="581195"/>
                  </a:lnTo>
                  <a:cubicBezTo>
                    <a:pt x="606659" y="583929"/>
                    <a:pt x="604469" y="586116"/>
                    <a:pt x="601653" y="586116"/>
                  </a:cubicBezTo>
                  <a:lnTo>
                    <a:pt x="596725" y="586116"/>
                  </a:lnTo>
                  <a:lnTo>
                    <a:pt x="580378" y="586116"/>
                  </a:lnTo>
                  <a:cubicBezTo>
                    <a:pt x="579048" y="586116"/>
                    <a:pt x="577718" y="585569"/>
                    <a:pt x="576780" y="584632"/>
                  </a:cubicBezTo>
                  <a:lnTo>
                    <a:pt x="477990" y="483784"/>
                  </a:lnTo>
                  <a:cubicBezTo>
                    <a:pt x="476191" y="481988"/>
                    <a:pt x="476113" y="479019"/>
                    <a:pt x="477756" y="477066"/>
                  </a:cubicBezTo>
                  <a:lnTo>
                    <a:pt x="499970" y="449960"/>
                  </a:lnTo>
                  <a:cubicBezTo>
                    <a:pt x="500830" y="448866"/>
                    <a:pt x="502160" y="446679"/>
                    <a:pt x="503568" y="446679"/>
                  </a:cubicBezTo>
                  <a:close/>
                  <a:moveTo>
                    <a:pt x="527631" y="391969"/>
                  </a:moveTo>
                  <a:cubicBezTo>
                    <a:pt x="529509" y="390720"/>
                    <a:pt x="532091" y="390954"/>
                    <a:pt x="533734" y="392594"/>
                  </a:cubicBezTo>
                  <a:lnTo>
                    <a:pt x="605172" y="461996"/>
                  </a:lnTo>
                  <a:cubicBezTo>
                    <a:pt x="606111" y="462933"/>
                    <a:pt x="606659" y="464260"/>
                    <a:pt x="606659" y="465588"/>
                  </a:cubicBezTo>
                  <a:lnTo>
                    <a:pt x="606659" y="514224"/>
                  </a:lnTo>
                  <a:cubicBezTo>
                    <a:pt x="606659" y="516254"/>
                    <a:pt x="605485" y="518049"/>
                    <a:pt x="603607" y="518830"/>
                  </a:cubicBezTo>
                  <a:cubicBezTo>
                    <a:pt x="602981" y="519064"/>
                    <a:pt x="602356" y="519220"/>
                    <a:pt x="601730" y="519220"/>
                  </a:cubicBezTo>
                  <a:cubicBezTo>
                    <a:pt x="600399" y="519220"/>
                    <a:pt x="599147" y="518674"/>
                    <a:pt x="598209" y="517737"/>
                  </a:cubicBezTo>
                  <a:lnTo>
                    <a:pt x="497507" y="418122"/>
                  </a:lnTo>
                  <a:cubicBezTo>
                    <a:pt x="496411" y="417107"/>
                    <a:pt x="495942" y="415546"/>
                    <a:pt x="496098" y="414063"/>
                  </a:cubicBezTo>
                  <a:cubicBezTo>
                    <a:pt x="496255" y="412579"/>
                    <a:pt x="497037" y="411252"/>
                    <a:pt x="498368" y="410393"/>
                  </a:cubicBezTo>
                  <a:close/>
                  <a:moveTo>
                    <a:pt x="225660" y="165191"/>
                  </a:moveTo>
                  <a:cubicBezTo>
                    <a:pt x="194297" y="165191"/>
                    <a:pt x="168956" y="190576"/>
                    <a:pt x="168956" y="221817"/>
                  </a:cubicBezTo>
                  <a:cubicBezTo>
                    <a:pt x="168956" y="253059"/>
                    <a:pt x="194297" y="278443"/>
                    <a:pt x="225660" y="278443"/>
                  </a:cubicBezTo>
                  <a:cubicBezTo>
                    <a:pt x="256944" y="278443"/>
                    <a:pt x="282363" y="253059"/>
                    <a:pt x="282363" y="221817"/>
                  </a:cubicBezTo>
                  <a:cubicBezTo>
                    <a:pt x="282363" y="190576"/>
                    <a:pt x="256944" y="165191"/>
                    <a:pt x="225660" y="165191"/>
                  </a:cubicBezTo>
                  <a:close/>
                  <a:moveTo>
                    <a:pt x="31225" y="0"/>
                  </a:moveTo>
                  <a:cubicBezTo>
                    <a:pt x="80577" y="0"/>
                    <a:pt x="183113" y="17339"/>
                    <a:pt x="314196" y="133871"/>
                  </a:cubicBezTo>
                  <a:cubicBezTo>
                    <a:pt x="336955" y="154101"/>
                    <a:pt x="357368" y="174642"/>
                    <a:pt x="374966" y="194871"/>
                  </a:cubicBezTo>
                  <a:lnTo>
                    <a:pt x="468351" y="211586"/>
                  </a:lnTo>
                  <a:cubicBezTo>
                    <a:pt x="469524" y="211820"/>
                    <a:pt x="470541" y="212367"/>
                    <a:pt x="471401" y="213226"/>
                  </a:cubicBezTo>
                  <a:lnTo>
                    <a:pt x="542261" y="287582"/>
                  </a:lnTo>
                  <a:cubicBezTo>
                    <a:pt x="543590" y="288988"/>
                    <a:pt x="544138" y="290940"/>
                    <a:pt x="543669" y="292737"/>
                  </a:cubicBezTo>
                  <a:cubicBezTo>
                    <a:pt x="543278" y="294611"/>
                    <a:pt x="541948" y="296095"/>
                    <a:pt x="540149" y="296720"/>
                  </a:cubicBezTo>
                  <a:lnTo>
                    <a:pt x="448641" y="330149"/>
                  </a:lnTo>
                  <a:cubicBezTo>
                    <a:pt x="454429" y="361547"/>
                    <a:pt x="448954" y="382167"/>
                    <a:pt x="445904" y="390446"/>
                  </a:cubicBezTo>
                  <a:lnTo>
                    <a:pt x="481490" y="423094"/>
                  </a:lnTo>
                  <a:cubicBezTo>
                    <a:pt x="482664" y="424109"/>
                    <a:pt x="483289" y="425515"/>
                    <a:pt x="483367" y="426999"/>
                  </a:cubicBezTo>
                  <a:cubicBezTo>
                    <a:pt x="483367" y="428561"/>
                    <a:pt x="482820" y="430045"/>
                    <a:pt x="481803" y="431061"/>
                  </a:cubicBezTo>
                  <a:lnTo>
                    <a:pt x="455055" y="459178"/>
                  </a:lnTo>
                  <a:cubicBezTo>
                    <a:pt x="453021" y="461287"/>
                    <a:pt x="449736" y="461522"/>
                    <a:pt x="447468" y="459647"/>
                  </a:cubicBezTo>
                  <a:lnTo>
                    <a:pt x="411491" y="430123"/>
                  </a:lnTo>
                  <a:cubicBezTo>
                    <a:pt x="397100" y="439965"/>
                    <a:pt x="379659" y="444495"/>
                    <a:pt x="359871" y="443714"/>
                  </a:cubicBezTo>
                  <a:lnTo>
                    <a:pt x="332732" y="536893"/>
                  </a:lnTo>
                  <a:cubicBezTo>
                    <a:pt x="332184" y="538689"/>
                    <a:pt x="330776" y="540095"/>
                    <a:pt x="328978" y="540720"/>
                  </a:cubicBezTo>
                  <a:cubicBezTo>
                    <a:pt x="328430" y="540876"/>
                    <a:pt x="327883" y="540954"/>
                    <a:pt x="327335" y="540954"/>
                  </a:cubicBezTo>
                  <a:cubicBezTo>
                    <a:pt x="326005" y="540954"/>
                    <a:pt x="324754" y="540486"/>
                    <a:pt x="323737" y="539626"/>
                  </a:cubicBezTo>
                  <a:lnTo>
                    <a:pt x="244665" y="474018"/>
                  </a:lnTo>
                  <a:cubicBezTo>
                    <a:pt x="243805" y="473237"/>
                    <a:pt x="243101" y="472300"/>
                    <a:pt x="242866" y="471207"/>
                  </a:cubicBezTo>
                  <a:lnTo>
                    <a:pt x="217135" y="378886"/>
                  </a:lnTo>
                  <a:cubicBezTo>
                    <a:pt x="183269" y="353737"/>
                    <a:pt x="159180" y="330383"/>
                    <a:pt x="158945" y="330149"/>
                  </a:cubicBezTo>
                  <a:cubicBezTo>
                    <a:pt x="-21020" y="150430"/>
                    <a:pt x="254" y="12340"/>
                    <a:pt x="1270" y="6561"/>
                  </a:cubicBezTo>
                  <a:cubicBezTo>
                    <a:pt x="1661" y="4296"/>
                    <a:pt x="3382" y="2499"/>
                    <a:pt x="5572" y="2030"/>
                  </a:cubicBezTo>
                  <a:cubicBezTo>
                    <a:pt x="5963" y="1952"/>
                    <a:pt x="14957" y="0"/>
                    <a:pt x="3122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ea typeface="Microsoft YaHei Regular" charset="-122"/>
              </a:endParaRPr>
            </a:p>
          </p:txBody>
        </p:sp>
      </p:grpSp>
      <p:sp>
        <p:nvSpPr>
          <p:cNvPr id="51" name="矩形 50"/>
          <p:cNvSpPr/>
          <p:nvPr/>
        </p:nvSpPr>
        <p:spPr>
          <a:xfrm>
            <a:off x="0" y="5949950"/>
            <a:ext cx="12192000" cy="908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pic>
        <p:nvPicPr>
          <p:cNvPr id="52" name="图片 5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47849" y="6097139"/>
            <a:ext cx="2205954" cy="651212"/>
          </a:xfrm>
          <a:prstGeom prst="rect">
            <a:avLst/>
          </a:prstGeom>
        </p:spPr>
      </p:pic>
      <p:sp>
        <p:nvSpPr>
          <p:cNvPr id="53" name="文本框 52"/>
          <p:cNvSpPr txBox="1"/>
          <p:nvPr/>
        </p:nvSpPr>
        <p:spPr>
          <a:xfrm>
            <a:off x="440739" y="6201674"/>
            <a:ext cx="2391114" cy="338554"/>
          </a:xfrm>
          <a:prstGeom prst="rect">
            <a:avLst/>
          </a:prstGeom>
          <a:noFill/>
        </p:spPr>
        <p:txBody>
          <a:bodyPr wrap="square" rtlCol="0">
            <a:spAutoFit/>
          </a:bodyPr>
          <a:lstStyle/>
          <a:p>
            <a:pPr algn="dist"/>
            <a:r>
              <a:rPr kumimoji="1" lang="zh-CN" altLang="en-US" sz="1600" dirty="0">
                <a:solidFill>
                  <a:schemeClr val="bg1"/>
                </a:solidFill>
                <a:latin typeface="Microsoft YaHei Regular" charset="-122"/>
                <a:ea typeface="Microsoft YaHei Regular" charset="-122"/>
                <a:cs typeface="Microsoft YaHei Regular" charset="-122"/>
              </a:rPr>
              <a:t>大工至善</a:t>
            </a:r>
            <a:r>
              <a:rPr kumimoji="1" lang="en-US" altLang="zh-CN" sz="1600" dirty="0">
                <a:solidFill>
                  <a:schemeClr val="bg1"/>
                </a:solidFill>
                <a:latin typeface="Microsoft YaHei Regular" charset="-122"/>
                <a:ea typeface="Microsoft YaHei Regular" charset="-122"/>
                <a:cs typeface="Microsoft YaHei Regular" charset="-122"/>
              </a:rPr>
              <a:t>·</a:t>
            </a:r>
            <a:r>
              <a:rPr kumimoji="1" lang="zh-CN" altLang="en-US" sz="1600" dirty="0">
                <a:solidFill>
                  <a:schemeClr val="bg1"/>
                </a:solidFill>
                <a:latin typeface="Microsoft YaHei Regular" charset="-122"/>
                <a:ea typeface="Microsoft YaHei Regular" charset="-122"/>
                <a:cs typeface="Microsoft YaHei Regular" charset="-122"/>
              </a:rPr>
              <a:t>大学至真</a:t>
            </a:r>
          </a:p>
        </p:txBody>
      </p:sp>
      <p:grpSp>
        <p:nvGrpSpPr>
          <p:cNvPr id="55" name="组 54"/>
          <p:cNvGrpSpPr/>
          <p:nvPr/>
        </p:nvGrpSpPr>
        <p:grpSpPr>
          <a:xfrm>
            <a:off x="786660" y="4294165"/>
            <a:ext cx="1840002" cy="1181743"/>
            <a:chOff x="1360398" y="4299850"/>
            <a:chExt cx="1840002" cy="1181743"/>
          </a:xfrm>
        </p:grpSpPr>
        <p:sp>
          <p:nvSpPr>
            <p:cNvPr id="43" name="矩形 42"/>
            <p:cNvSpPr/>
            <p:nvPr/>
          </p:nvSpPr>
          <p:spPr>
            <a:xfrm>
              <a:off x="1360398" y="4786018"/>
              <a:ext cx="1840002"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54" name="矩形 53"/>
            <p:cNvSpPr/>
            <p:nvPr/>
          </p:nvSpPr>
          <p:spPr>
            <a:xfrm>
              <a:off x="1585566" y="4299850"/>
              <a:ext cx="1389667" cy="400110"/>
            </a:xfrm>
            <a:prstGeom prst="rect">
              <a:avLst/>
            </a:prstGeom>
          </p:spPr>
          <p:txBody>
            <a:bodyPr wrap="square">
              <a:spAutoFit/>
            </a:bodyPr>
            <a:lstStyle/>
            <a:p>
              <a:pPr algn="ctr"/>
              <a:r>
                <a:rPr lang="zh-CN" altLang="en-US" sz="2000" dirty="0">
                  <a:solidFill>
                    <a:schemeClr val="tx1">
                      <a:lumMod val="75000"/>
                      <a:lumOff val="25000"/>
                    </a:schemeClr>
                  </a:solidFill>
                  <a:latin typeface="Microsoft YaHei Regular" charset="-122"/>
                  <a:ea typeface="Microsoft YaHei Regular" charset="-122"/>
                  <a:cs typeface="Microsoft YaHei Regular" charset="-122"/>
                </a:rPr>
                <a:t>小标题</a:t>
              </a:r>
            </a:p>
          </p:txBody>
        </p:sp>
      </p:grpSp>
      <p:grpSp>
        <p:nvGrpSpPr>
          <p:cNvPr id="56" name="组 55"/>
          <p:cNvGrpSpPr/>
          <p:nvPr/>
        </p:nvGrpSpPr>
        <p:grpSpPr>
          <a:xfrm>
            <a:off x="2549895" y="4294165"/>
            <a:ext cx="1840002" cy="1181743"/>
            <a:chOff x="1360398" y="4299850"/>
            <a:chExt cx="1840002" cy="1181743"/>
          </a:xfrm>
        </p:grpSpPr>
        <p:sp>
          <p:nvSpPr>
            <p:cNvPr id="57" name="矩形 56"/>
            <p:cNvSpPr/>
            <p:nvPr/>
          </p:nvSpPr>
          <p:spPr>
            <a:xfrm>
              <a:off x="1360398" y="4786018"/>
              <a:ext cx="1840002"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58" name="矩形 57"/>
            <p:cNvSpPr/>
            <p:nvPr/>
          </p:nvSpPr>
          <p:spPr>
            <a:xfrm>
              <a:off x="1585566" y="4299850"/>
              <a:ext cx="1389667" cy="400110"/>
            </a:xfrm>
            <a:prstGeom prst="rect">
              <a:avLst/>
            </a:prstGeom>
          </p:spPr>
          <p:txBody>
            <a:bodyPr wrap="square">
              <a:spAutoFit/>
            </a:bodyPr>
            <a:lstStyle/>
            <a:p>
              <a:pPr algn="ctr"/>
              <a:r>
                <a:rPr lang="zh-CN" altLang="en-US" sz="2000" dirty="0">
                  <a:solidFill>
                    <a:schemeClr val="tx1">
                      <a:lumMod val="75000"/>
                      <a:lumOff val="25000"/>
                    </a:schemeClr>
                  </a:solidFill>
                  <a:latin typeface="Microsoft YaHei Regular" charset="-122"/>
                  <a:ea typeface="Microsoft YaHei Regular" charset="-122"/>
                  <a:cs typeface="Microsoft YaHei Regular" charset="-122"/>
                </a:rPr>
                <a:t>小标题</a:t>
              </a:r>
            </a:p>
          </p:txBody>
        </p:sp>
      </p:grpSp>
      <p:grpSp>
        <p:nvGrpSpPr>
          <p:cNvPr id="59" name="组 58"/>
          <p:cNvGrpSpPr/>
          <p:nvPr/>
        </p:nvGrpSpPr>
        <p:grpSpPr>
          <a:xfrm>
            <a:off x="4313130" y="4294165"/>
            <a:ext cx="1840002" cy="1181743"/>
            <a:chOff x="1360398" y="4299850"/>
            <a:chExt cx="1840002" cy="1181743"/>
          </a:xfrm>
        </p:grpSpPr>
        <p:sp>
          <p:nvSpPr>
            <p:cNvPr id="60" name="矩形 59"/>
            <p:cNvSpPr/>
            <p:nvPr/>
          </p:nvSpPr>
          <p:spPr>
            <a:xfrm>
              <a:off x="1360398" y="4786018"/>
              <a:ext cx="1840002"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61" name="矩形 60"/>
            <p:cNvSpPr/>
            <p:nvPr/>
          </p:nvSpPr>
          <p:spPr>
            <a:xfrm>
              <a:off x="1585566" y="4299850"/>
              <a:ext cx="1389667" cy="400110"/>
            </a:xfrm>
            <a:prstGeom prst="rect">
              <a:avLst/>
            </a:prstGeom>
          </p:spPr>
          <p:txBody>
            <a:bodyPr wrap="square">
              <a:spAutoFit/>
            </a:bodyPr>
            <a:lstStyle/>
            <a:p>
              <a:pPr algn="ctr"/>
              <a:r>
                <a:rPr lang="zh-CN" altLang="en-US" sz="2000" dirty="0">
                  <a:solidFill>
                    <a:schemeClr val="tx1">
                      <a:lumMod val="75000"/>
                      <a:lumOff val="25000"/>
                    </a:schemeClr>
                  </a:solidFill>
                  <a:latin typeface="Microsoft YaHei Regular" charset="-122"/>
                  <a:ea typeface="Microsoft YaHei Regular" charset="-122"/>
                  <a:cs typeface="Microsoft YaHei Regular" charset="-122"/>
                </a:rPr>
                <a:t>小标题</a:t>
              </a:r>
            </a:p>
          </p:txBody>
        </p:sp>
      </p:grpSp>
      <p:grpSp>
        <p:nvGrpSpPr>
          <p:cNvPr id="62" name="组 61"/>
          <p:cNvGrpSpPr/>
          <p:nvPr/>
        </p:nvGrpSpPr>
        <p:grpSpPr>
          <a:xfrm>
            <a:off x="6076365" y="4294165"/>
            <a:ext cx="1840002" cy="1181743"/>
            <a:chOff x="1360398" y="4299850"/>
            <a:chExt cx="1840002" cy="1181743"/>
          </a:xfrm>
        </p:grpSpPr>
        <p:sp>
          <p:nvSpPr>
            <p:cNvPr id="63" name="矩形 62"/>
            <p:cNvSpPr/>
            <p:nvPr/>
          </p:nvSpPr>
          <p:spPr>
            <a:xfrm>
              <a:off x="1360398" y="4786018"/>
              <a:ext cx="1840002"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64" name="矩形 63"/>
            <p:cNvSpPr/>
            <p:nvPr/>
          </p:nvSpPr>
          <p:spPr>
            <a:xfrm>
              <a:off x="1585566" y="4299850"/>
              <a:ext cx="1389667" cy="400110"/>
            </a:xfrm>
            <a:prstGeom prst="rect">
              <a:avLst/>
            </a:prstGeom>
          </p:spPr>
          <p:txBody>
            <a:bodyPr wrap="square">
              <a:spAutoFit/>
            </a:bodyPr>
            <a:lstStyle/>
            <a:p>
              <a:pPr algn="ctr"/>
              <a:r>
                <a:rPr lang="zh-CN" altLang="en-US" sz="2000" dirty="0">
                  <a:solidFill>
                    <a:schemeClr val="tx1">
                      <a:lumMod val="75000"/>
                      <a:lumOff val="25000"/>
                    </a:schemeClr>
                  </a:solidFill>
                  <a:latin typeface="Microsoft YaHei Regular" charset="-122"/>
                  <a:ea typeface="Microsoft YaHei Regular" charset="-122"/>
                  <a:cs typeface="Microsoft YaHei Regular" charset="-122"/>
                </a:rPr>
                <a:t>小标题</a:t>
              </a:r>
            </a:p>
          </p:txBody>
        </p:sp>
      </p:grpSp>
      <p:grpSp>
        <p:nvGrpSpPr>
          <p:cNvPr id="65" name="组 64"/>
          <p:cNvGrpSpPr/>
          <p:nvPr/>
        </p:nvGrpSpPr>
        <p:grpSpPr>
          <a:xfrm>
            <a:off x="7839600" y="4294165"/>
            <a:ext cx="1840002" cy="1181743"/>
            <a:chOff x="1360398" y="4299850"/>
            <a:chExt cx="1840002" cy="1181743"/>
          </a:xfrm>
        </p:grpSpPr>
        <p:sp>
          <p:nvSpPr>
            <p:cNvPr id="66" name="矩形 65"/>
            <p:cNvSpPr/>
            <p:nvPr/>
          </p:nvSpPr>
          <p:spPr>
            <a:xfrm>
              <a:off x="1360398" y="4786018"/>
              <a:ext cx="1840002"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67" name="矩形 66"/>
            <p:cNvSpPr/>
            <p:nvPr/>
          </p:nvSpPr>
          <p:spPr>
            <a:xfrm>
              <a:off x="1585566" y="4299850"/>
              <a:ext cx="1389667" cy="400110"/>
            </a:xfrm>
            <a:prstGeom prst="rect">
              <a:avLst/>
            </a:prstGeom>
          </p:spPr>
          <p:txBody>
            <a:bodyPr wrap="square">
              <a:spAutoFit/>
            </a:bodyPr>
            <a:lstStyle/>
            <a:p>
              <a:pPr algn="ctr"/>
              <a:r>
                <a:rPr lang="zh-CN" altLang="en-US" sz="2000" dirty="0">
                  <a:solidFill>
                    <a:schemeClr val="tx1">
                      <a:lumMod val="75000"/>
                      <a:lumOff val="25000"/>
                    </a:schemeClr>
                  </a:solidFill>
                  <a:latin typeface="Microsoft YaHei Regular" charset="-122"/>
                  <a:ea typeface="Microsoft YaHei Regular" charset="-122"/>
                  <a:cs typeface="Microsoft YaHei Regular" charset="-122"/>
                </a:rPr>
                <a:t>小标题</a:t>
              </a:r>
            </a:p>
          </p:txBody>
        </p:sp>
      </p:grpSp>
      <p:grpSp>
        <p:nvGrpSpPr>
          <p:cNvPr id="68" name="组 67"/>
          <p:cNvGrpSpPr/>
          <p:nvPr/>
        </p:nvGrpSpPr>
        <p:grpSpPr>
          <a:xfrm>
            <a:off x="9602834" y="4294165"/>
            <a:ext cx="1840002" cy="1181743"/>
            <a:chOff x="1360398" y="4299850"/>
            <a:chExt cx="1840002" cy="1181743"/>
          </a:xfrm>
        </p:grpSpPr>
        <p:sp>
          <p:nvSpPr>
            <p:cNvPr id="69" name="矩形 68"/>
            <p:cNvSpPr/>
            <p:nvPr/>
          </p:nvSpPr>
          <p:spPr>
            <a:xfrm>
              <a:off x="1360398" y="4786018"/>
              <a:ext cx="1840002"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70" name="矩形 69"/>
            <p:cNvSpPr/>
            <p:nvPr/>
          </p:nvSpPr>
          <p:spPr>
            <a:xfrm>
              <a:off x="1585566" y="4299850"/>
              <a:ext cx="1389667" cy="400110"/>
            </a:xfrm>
            <a:prstGeom prst="rect">
              <a:avLst/>
            </a:prstGeom>
          </p:spPr>
          <p:txBody>
            <a:bodyPr wrap="square">
              <a:spAutoFit/>
            </a:bodyPr>
            <a:lstStyle/>
            <a:p>
              <a:pPr algn="ctr"/>
              <a:r>
                <a:rPr lang="zh-CN" altLang="en-US" sz="2000" dirty="0">
                  <a:solidFill>
                    <a:schemeClr val="tx1">
                      <a:lumMod val="75000"/>
                      <a:lumOff val="25000"/>
                    </a:schemeClr>
                  </a:solidFill>
                  <a:latin typeface="Microsoft YaHei Regular" charset="-122"/>
                  <a:ea typeface="Microsoft YaHei Regular" charset="-122"/>
                  <a:cs typeface="Microsoft YaHei Regular" charset="-122"/>
                </a:rPr>
                <a:t>小标题</a:t>
              </a:r>
            </a:p>
          </p:txBody>
        </p:sp>
      </p:grpSp>
      <p:sp>
        <p:nvSpPr>
          <p:cNvPr id="71" name="文本占位符 30">
            <a:extLst>
              <a:ext uri="{FF2B5EF4-FFF2-40B4-BE49-F238E27FC236}">
                <a16:creationId xmlns:a16="http://schemas.microsoft.com/office/drawing/2014/main" id="{B365EF2E-0851-48B8-9B4C-212EDB426768}"/>
              </a:ext>
            </a:extLst>
          </p:cNvPr>
          <p:cNvSpPr>
            <a:spLocks noGrp="1"/>
          </p:cNvSpPr>
          <p:nvPr>
            <p:ph type="body" sz="quarter" idx="10"/>
          </p:nvPr>
        </p:nvSpPr>
        <p:spPr/>
        <p:txBody>
          <a:bodyPr/>
          <a:lstStyle/>
          <a:p>
            <a:r>
              <a:rPr lang="zh-CN" altLang="en-US" dirty="0"/>
              <a:t>哈尔滨工程大学论文答辩模板</a:t>
            </a:r>
          </a:p>
        </p:txBody>
      </p:sp>
      <p:sp>
        <p:nvSpPr>
          <p:cNvPr id="72" name="文本占位符 31">
            <a:extLst>
              <a:ext uri="{FF2B5EF4-FFF2-40B4-BE49-F238E27FC236}">
                <a16:creationId xmlns:a16="http://schemas.microsoft.com/office/drawing/2014/main" id="{0578C054-836F-426D-A37E-D2A654CD8088}"/>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888442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6088403" y="849416"/>
            <a:ext cx="5123308" cy="5123308"/>
          </a:xfrm>
          <a:prstGeom prst="ellipse">
            <a:avLst/>
          </a:prstGeom>
          <a:noFill/>
          <a:ln w="1905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6" name="文本占位符 30">
            <a:extLst>
              <a:ext uri="{FF2B5EF4-FFF2-40B4-BE49-F238E27FC236}">
                <a16:creationId xmlns:a16="http://schemas.microsoft.com/office/drawing/2014/main" id="{2DD921C7-E919-4281-BF86-55F4C3685ACB}"/>
              </a:ext>
            </a:extLst>
          </p:cNvPr>
          <p:cNvSpPr>
            <a:spLocks noGrp="1"/>
          </p:cNvSpPr>
          <p:nvPr>
            <p:ph type="body" sz="quarter" idx="10"/>
          </p:nvPr>
        </p:nvSpPr>
        <p:spPr/>
        <p:txBody>
          <a:bodyPr/>
          <a:lstStyle/>
          <a:p>
            <a:r>
              <a:rPr lang="zh-CN" altLang="en-US" dirty="0"/>
              <a:t>哈尔滨工程大学论文答辩模板</a:t>
            </a:r>
          </a:p>
        </p:txBody>
      </p:sp>
      <p:sp>
        <p:nvSpPr>
          <p:cNvPr id="7" name="文本占位符 31">
            <a:extLst>
              <a:ext uri="{FF2B5EF4-FFF2-40B4-BE49-F238E27FC236}">
                <a16:creationId xmlns:a16="http://schemas.microsoft.com/office/drawing/2014/main" id="{7633B5F8-1D9F-487E-B51A-0D27C467B0A1}"/>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
        <p:nvSpPr>
          <p:cNvPr id="8" name="同心圆 7"/>
          <p:cNvSpPr/>
          <p:nvPr/>
        </p:nvSpPr>
        <p:spPr>
          <a:xfrm>
            <a:off x="4059050" y="-1096786"/>
            <a:ext cx="9126071" cy="9126071"/>
          </a:xfrm>
          <a:prstGeom prst="donut">
            <a:avLst>
              <a:gd name="adj" fmla="val 139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a typeface="Microsoft YaHei Regular" charset="-122"/>
            </a:endParaRPr>
          </a:p>
        </p:txBody>
      </p:sp>
      <p:graphicFrame>
        <p:nvGraphicFramePr>
          <p:cNvPr id="10" name="图表 9"/>
          <p:cNvGraphicFramePr/>
          <p:nvPr>
            <p:extLst>
              <p:ext uri="{D42A27DB-BD31-4B8C-83A1-F6EECF244321}">
                <p14:modId xmlns:p14="http://schemas.microsoft.com/office/powerpoint/2010/main" val="22844731"/>
              </p:ext>
            </p:extLst>
          </p:nvPr>
        </p:nvGraphicFramePr>
        <p:xfrm>
          <a:off x="5230532" y="1148727"/>
          <a:ext cx="6840817" cy="4560545"/>
        </p:xfrm>
        <a:graphic>
          <a:graphicData uri="http://schemas.openxmlformats.org/drawingml/2006/chart">
            <c:chart xmlns:c="http://schemas.openxmlformats.org/drawingml/2006/chart" xmlns:r="http://schemas.openxmlformats.org/officeDocument/2006/relationships" r:id="rId2"/>
          </a:graphicData>
        </a:graphic>
      </p:graphicFrame>
      <p:pic>
        <p:nvPicPr>
          <p:cNvPr id="11" name="图片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99380" y="2415539"/>
            <a:ext cx="2103120" cy="2026920"/>
          </a:xfrm>
          <a:prstGeom prst="rect">
            <a:avLst/>
          </a:prstGeom>
        </p:spPr>
      </p:pic>
      <p:sp>
        <p:nvSpPr>
          <p:cNvPr id="12" name="弧 11"/>
          <p:cNvSpPr/>
          <p:nvPr/>
        </p:nvSpPr>
        <p:spPr>
          <a:xfrm>
            <a:off x="6633880" y="1318952"/>
            <a:ext cx="4141696" cy="4141696"/>
          </a:xfrm>
          <a:prstGeom prst="arc">
            <a:avLst>
              <a:gd name="adj1" fmla="val 16564948"/>
              <a:gd name="adj2" fmla="val 1432404"/>
            </a:avLst>
          </a:pr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200">
              <a:ea typeface="Microsoft YaHei Regular" charset="-122"/>
            </a:endParaRPr>
          </a:p>
        </p:txBody>
      </p:sp>
      <p:sp>
        <p:nvSpPr>
          <p:cNvPr id="15" name="弧 14"/>
          <p:cNvSpPr/>
          <p:nvPr/>
        </p:nvSpPr>
        <p:spPr>
          <a:xfrm rot="7200000">
            <a:off x="6580091" y="1395402"/>
            <a:ext cx="4141696" cy="4141696"/>
          </a:xfrm>
          <a:prstGeom prst="arc">
            <a:avLst>
              <a:gd name="adj1" fmla="val 16564948"/>
              <a:gd name="adj2" fmla="val 1432404"/>
            </a:avLst>
          </a:pr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200">
              <a:ea typeface="Microsoft YaHei Regular" charset="-122"/>
            </a:endParaRPr>
          </a:p>
        </p:txBody>
      </p:sp>
      <p:sp>
        <p:nvSpPr>
          <p:cNvPr id="16" name="弧 15"/>
          <p:cNvSpPr/>
          <p:nvPr/>
        </p:nvSpPr>
        <p:spPr>
          <a:xfrm rot="14400000">
            <a:off x="6522386" y="1340222"/>
            <a:ext cx="4141696" cy="4141696"/>
          </a:xfrm>
          <a:prstGeom prst="arc">
            <a:avLst>
              <a:gd name="adj1" fmla="val 16564948"/>
              <a:gd name="adj2" fmla="val 1432404"/>
            </a:avLst>
          </a:pr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200">
              <a:ea typeface="Microsoft YaHei Regular" charset="-122"/>
            </a:endParaRPr>
          </a:p>
        </p:txBody>
      </p:sp>
      <p:sp>
        <p:nvSpPr>
          <p:cNvPr id="17" name="文本框 16"/>
          <p:cNvSpPr txBox="1"/>
          <p:nvPr/>
        </p:nvSpPr>
        <p:spPr>
          <a:xfrm rot="3600000">
            <a:off x="6992469" y="1793548"/>
            <a:ext cx="3334872" cy="3264220"/>
          </a:xfrm>
          <a:prstGeom prst="rect">
            <a:avLst/>
          </a:prstGeom>
          <a:noFill/>
        </p:spPr>
        <p:txBody>
          <a:bodyPr wrap="square" rtlCol="0">
            <a:prstTxWarp prst="textArchUp">
              <a:avLst>
                <a:gd name="adj" fmla="val 5406024"/>
              </a:avLst>
            </a:prstTxWarp>
            <a:spAutoFit/>
          </a:bodyPr>
          <a:lstStyle/>
          <a:p>
            <a:pPr algn="ctr"/>
            <a:r>
              <a:rPr kumimoji="1" lang="zh-CN" altLang="en-US" sz="2200" dirty="0">
                <a:solidFill>
                  <a:schemeClr val="tx1">
                    <a:lumMod val="75000"/>
                    <a:lumOff val="25000"/>
                  </a:schemeClr>
                </a:solidFill>
                <a:latin typeface="Microsoft YaHei Regular" charset="-122"/>
                <a:ea typeface="Microsoft YaHei Regular" charset="-122"/>
                <a:cs typeface="Microsoft YaHei Regular" charset="-122"/>
              </a:rPr>
              <a:t>一个小标题</a:t>
            </a:r>
          </a:p>
        </p:txBody>
      </p:sp>
      <p:sp>
        <p:nvSpPr>
          <p:cNvPr id="18" name="文本框 17"/>
          <p:cNvSpPr txBox="1"/>
          <p:nvPr/>
        </p:nvSpPr>
        <p:spPr>
          <a:xfrm rot="18000000">
            <a:off x="6983503" y="1810382"/>
            <a:ext cx="3334872" cy="3264220"/>
          </a:xfrm>
          <a:prstGeom prst="rect">
            <a:avLst/>
          </a:prstGeom>
          <a:noFill/>
        </p:spPr>
        <p:txBody>
          <a:bodyPr wrap="square" rtlCol="0">
            <a:prstTxWarp prst="textArchUp">
              <a:avLst>
                <a:gd name="adj" fmla="val 5406024"/>
              </a:avLst>
            </a:prstTxWarp>
            <a:spAutoFit/>
          </a:bodyPr>
          <a:lstStyle/>
          <a:p>
            <a:pPr algn="ctr"/>
            <a:r>
              <a:rPr kumimoji="1" lang="zh-CN" altLang="en-US" sz="2200" dirty="0">
                <a:solidFill>
                  <a:schemeClr val="tx1">
                    <a:lumMod val="75000"/>
                    <a:lumOff val="25000"/>
                  </a:schemeClr>
                </a:solidFill>
                <a:latin typeface="Microsoft YaHei Regular" charset="-122"/>
                <a:ea typeface="Microsoft YaHei Regular" charset="-122"/>
                <a:cs typeface="Microsoft YaHei Regular" charset="-122"/>
              </a:rPr>
              <a:t>一个小标题</a:t>
            </a:r>
          </a:p>
        </p:txBody>
      </p:sp>
      <p:sp>
        <p:nvSpPr>
          <p:cNvPr id="19" name="文本框 18"/>
          <p:cNvSpPr txBox="1"/>
          <p:nvPr/>
        </p:nvSpPr>
        <p:spPr>
          <a:xfrm>
            <a:off x="6992469" y="1870020"/>
            <a:ext cx="3334872" cy="3264220"/>
          </a:xfrm>
          <a:prstGeom prst="rect">
            <a:avLst/>
          </a:prstGeom>
          <a:noFill/>
        </p:spPr>
        <p:txBody>
          <a:bodyPr wrap="square" rtlCol="0">
            <a:prstTxWarp prst="textArchDown">
              <a:avLst/>
            </a:prstTxWarp>
            <a:spAutoFit/>
          </a:bodyPr>
          <a:lstStyle/>
          <a:p>
            <a:pPr algn="ctr"/>
            <a:r>
              <a:rPr kumimoji="1" lang="zh-CN" altLang="en-US" sz="2200" dirty="0">
                <a:solidFill>
                  <a:schemeClr val="tx1">
                    <a:lumMod val="75000"/>
                    <a:lumOff val="25000"/>
                  </a:schemeClr>
                </a:solidFill>
                <a:latin typeface="Microsoft YaHei Regular" charset="-122"/>
                <a:ea typeface="Microsoft YaHei Regular" charset="-122"/>
                <a:cs typeface="Microsoft YaHei Regular" charset="-122"/>
              </a:rPr>
              <a:t>一个小标题</a:t>
            </a:r>
          </a:p>
        </p:txBody>
      </p:sp>
      <p:sp>
        <p:nvSpPr>
          <p:cNvPr id="20" name="文本框 19"/>
          <p:cNvSpPr txBox="1"/>
          <p:nvPr/>
        </p:nvSpPr>
        <p:spPr>
          <a:xfrm>
            <a:off x="440739" y="6201674"/>
            <a:ext cx="2391114" cy="338554"/>
          </a:xfrm>
          <a:prstGeom prst="rect">
            <a:avLst/>
          </a:prstGeom>
          <a:noFill/>
        </p:spPr>
        <p:txBody>
          <a:bodyPr wrap="square" rtlCol="0">
            <a:spAutoFit/>
          </a:bodyPr>
          <a:lstStyle/>
          <a:p>
            <a:pPr algn="dist"/>
            <a:r>
              <a:rPr kumimoji="1" lang="zh-CN" altLang="en-US" sz="1600" dirty="0">
                <a:solidFill>
                  <a:schemeClr val="tx1">
                    <a:lumMod val="65000"/>
                    <a:lumOff val="35000"/>
                  </a:schemeClr>
                </a:solidFill>
                <a:latin typeface="Microsoft YaHei Regular" charset="-122"/>
                <a:ea typeface="Microsoft YaHei Regular" charset="-122"/>
                <a:cs typeface="Microsoft YaHei Regular" charset="-122"/>
              </a:rPr>
              <a:t>大工至善</a:t>
            </a:r>
            <a:r>
              <a:rPr kumimoji="1" lang="en-US" altLang="zh-CN" sz="1600" dirty="0">
                <a:solidFill>
                  <a:schemeClr val="tx1">
                    <a:lumMod val="65000"/>
                    <a:lumOff val="35000"/>
                  </a:schemeClr>
                </a:solidFill>
                <a:latin typeface="Microsoft YaHei Regular" charset="-122"/>
                <a:ea typeface="Microsoft YaHei Regular" charset="-122"/>
                <a:cs typeface="Microsoft YaHei Regular" charset="-122"/>
              </a:rPr>
              <a:t>·</a:t>
            </a:r>
            <a:r>
              <a:rPr kumimoji="1" lang="zh-CN" altLang="en-US" sz="1600" dirty="0">
                <a:solidFill>
                  <a:schemeClr val="tx1">
                    <a:lumMod val="65000"/>
                    <a:lumOff val="35000"/>
                  </a:schemeClr>
                </a:solidFill>
                <a:latin typeface="Microsoft YaHei Regular" charset="-122"/>
                <a:ea typeface="Microsoft YaHei Regular" charset="-122"/>
                <a:cs typeface="Microsoft YaHei Regular" charset="-122"/>
              </a:rPr>
              <a:t>大学至真</a:t>
            </a:r>
          </a:p>
        </p:txBody>
      </p:sp>
      <p:grpSp>
        <p:nvGrpSpPr>
          <p:cNvPr id="21" name="组合 40">
            <a:extLst>
              <a:ext uri="{FF2B5EF4-FFF2-40B4-BE49-F238E27FC236}">
                <a16:creationId xmlns:a16="http://schemas.microsoft.com/office/drawing/2014/main" id="{8308AE1C-781A-4B90-B011-A118F9B9B693}"/>
              </a:ext>
            </a:extLst>
          </p:cNvPr>
          <p:cNvGrpSpPr/>
          <p:nvPr/>
        </p:nvGrpSpPr>
        <p:grpSpPr>
          <a:xfrm>
            <a:off x="548372" y="1989685"/>
            <a:ext cx="3495243" cy="1512445"/>
            <a:chOff x="451738" y="1752432"/>
            <a:chExt cx="3495243" cy="1512445"/>
          </a:xfrm>
        </p:grpSpPr>
        <p:sp>
          <p:nvSpPr>
            <p:cNvPr id="22" name="矩形 21">
              <a:extLst>
                <a:ext uri="{FF2B5EF4-FFF2-40B4-BE49-F238E27FC236}">
                  <a16:creationId xmlns:a16="http://schemas.microsoft.com/office/drawing/2014/main" id="{B785B016-6C54-4260-A60F-7D55D8DCA430}"/>
                </a:ext>
              </a:extLst>
            </p:cNvPr>
            <p:cNvSpPr/>
            <p:nvPr/>
          </p:nvSpPr>
          <p:spPr>
            <a:xfrm>
              <a:off x="451738" y="2267681"/>
              <a:ext cx="3495243"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23" name="圆角矩形 16">
              <a:extLst>
                <a:ext uri="{FF2B5EF4-FFF2-40B4-BE49-F238E27FC236}">
                  <a16:creationId xmlns:a16="http://schemas.microsoft.com/office/drawing/2014/main" id="{515ECF81-0402-4AEC-942E-682F2E971A06}"/>
                </a:ext>
              </a:extLst>
            </p:cNvPr>
            <p:cNvSpPr/>
            <p:nvPr/>
          </p:nvSpPr>
          <p:spPr>
            <a:xfrm>
              <a:off x="515137" y="1752432"/>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grpSp>
        <p:nvGrpSpPr>
          <p:cNvPr id="24" name="组合 40">
            <a:extLst>
              <a:ext uri="{FF2B5EF4-FFF2-40B4-BE49-F238E27FC236}">
                <a16:creationId xmlns:a16="http://schemas.microsoft.com/office/drawing/2014/main" id="{8308AE1C-781A-4B90-B011-A118F9B9B693}"/>
              </a:ext>
            </a:extLst>
          </p:cNvPr>
          <p:cNvGrpSpPr/>
          <p:nvPr/>
        </p:nvGrpSpPr>
        <p:grpSpPr>
          <a:xfrm>
            <a:off x="563807" y="3901601"/>
            <a:ext cx="3495243" cy="1512445"/>
            <a:chOff x="451738" y="1752432"/>
            <a:chExt cx="3495243" cy="1512445"/>
          </a:xfrm>
        </p:grpSpPr>
        <p:sp>
          <p:nvSpPr>
            <p:cNvPr id="25" name="矩形 24">
              <a:extLst>
                <a:ext uri="{FF2B5EF4-FFF2-40B4-BE49-F238E27FC236}">
                  <a16:creationId xmlns:a16="http://schemas.microsoft.com/office/drawing/2014/main" id="{B785B016-6C54-4260-A60F-7D55D8DCA430}"/>
                </a:ext>
              </a:extLst>
            </p:cNvPr>
            <p:cNvSpPr/>
            <p:nvPr/>
          </p:nvSpPr>
          <p:spPr>
            <a:xfrm>
              <a:off x="451738" y="2267681"/>
              <a:ext cx="3495243" cy="9971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26" name="圆角矩形 16">
              <a:extLst>
                <a:ext uri="{FF2B5EF4-FFF2-40B4-BE49-F238E27FC236}">
                  <a16:creationId xmlns:a16="http://schemas.microsoft.com/office/drawing/2014/main" id="{515ECF81-0402-4AEC-942E-682F2E971A06}"/>
                </a:ext>
              </a:extLst>
            </p:cNvPr>
            <p:cNvSpPr/>
            <p:nvPr/>
          </p:nvSpPr>
          <p:spPr>
            <a:xfrm>
              <a:off x="515137" y="1752432"/>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sp>
        <p:nvSpPr>
          <p:cNvPr id="30" name="椭圆 29"/>
          <p:cNvSpPr>
            <a:spLocks noChangeAspect="1"/>
          </p:cNvSpPr>
          <p:nvPr/>
        </p:nvSpPr>
        <p:spPr>
          <a:xfrm>
            <a:off x="10574106" y="754910"/>
            <a:ext cx="324000" cy="32400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31" name="椭圆 30"/>
          <p:cNvSpPr>
            <a:spLocks noChangeAspect="1"/>
          </p:cNvSpPr>
          <p:nvPr/>
        </p:nvSpPr>
        <p:spPr>
          <a:xfrm>
            <a:off x="9702500" y="5547272"/>
            <a:ext cx="324000" cy="324000"/>
          </a:xfrm>
          <a:prstGeom prst="ellipse">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32" name="椭圆 31"/>
          <p:cNvSpPr>
            <a:spLocks noChangeAspect="1"/>
          </p:cNvSpPr>
          <p:nvPr/>
        </p:nvSpPr>
        <p:spPr>
          <a:xfrm>
            <a:off x="5223856" y="2988899"/>
            <a:ext cx="324000" cy="324000"/>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37" name="椭圆 36"/>
          <p:cNvSpPr>
            <a:spLocks noChangeAspect="1"/>
          </p:cNvSpPr>
          <p:nvPr/>
        </p:nvSpPr>
        <p:spPr>
          <a:xfrm>
            <a:off x="11030247" y="6019215"/>
            <a:ext cx="324000" cy="324000"/>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38" name="椭圆 37"/>
          <p:cNvSpPr>
            <a:spLocks noChangeAspect="1"/>
          </p:cNvSpPr>
          <p:nvPr/>
        </p:nvSpPr>
        <p:spPr>
          <a:xfrm>
            <a:off x="4941657" y="6208951"/>
            <a:ext cx="324000" cy="324000"/>
          </a:xfrm>
          <a:prstGeom prst="ellipse">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39" name="椭圆 38"/>
          <p:cNvSpPr>
            <a:spLocks noChangeAspect="1"/>
          </p:cNvSpPr>
          <p:nvPr/>
        </p:nvSpPr>
        <p:spPr>
          <a:xfrm>
            <a:off x="6414175" y="1827685"/>
            <a:ext cx="324000" cy="32400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Tree>
    <p:extLst>
      <p:ext uri="{BB962C8B-B14F-4D97-AF65-F5344CB8AC3E}">
        <p14:creationId xmlns:p14="http://schemas.microsoft.com/office/powerpoint/2010/main" val="1540747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95999" y="5510"/>
            <a:ext cx="6096001" cy="6852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pic>
        <p:nvPicPr>
          <p:cNvPr id="34" name="图片 33"/>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6096000" y="5511"/>
            <a:ext cx="6096000" cy="6852489"/>
          </a:xfrm>
          <a:prstGeom prst="rect">
            <a:avLst/>
          </a:prstGeom>
        </p:spPr>
      </p:pic>
      <p:sp>
        <p:nvSpPr>
          <p:cNvPr id="5" name="矩形 4"/>
          <p:cNvSpPr/>
          <p:nvPr/>
        </p:nvSpPr>
        <p:spPr>
          <a:xfrm>
            <a:off x="465286" y="3589473"/>
            <a:ext cx="5355818" cy="2160591"/>
          </a:xfrm>
          <a:prstGeom prst="rect">
            <a:avLst/>
          </a:prstGeom>
        </p:spPr>
        <p:txBody>
          <a:bodyPr wrap="square">
            <a:spAutoFit/>
          </a:bodyPr>
          <a:lstStyle/>
          <a:p>
            <a:pPr algn="just">
              <a:lnSpc>
                <a:spcPct val="140000"/>
              </a:lnSpc>
            </a:pPr>
            <a:r>
              <a:rPr lang="zh-CN" altLang="en-US" sz="16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bg1"/>
                </a:solidFill>
                <a:latin typeface="Microsoft YaHei Regular" charset="-122"/>
                <a:ea typeface="Microsoft YaHei Regular" charset="-122"/>
                <a:cs typeface="Microsoft YaHei Regular" charset="-122"/>
              </a:rPr>
              <a:t>——</a:t>
            </a:r>
            <a:r>
              <a:rPr lang="zh-CN" altLang="en-US" sz="16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bg1"/>
                </a:solidFill>
                <a:latin typeface="Microsoft YaHei Regular" charset="-122"/>
                <a:ea typeface="Microsoft YaHei Regular" charset="-122"/>
                <a:cs typeface="Microsoft YaHei Regular" charset="-122"/>
              </a:rPr>
              <a:t>1953</a:t>
            </a:r>
            <a:r>
              <a:rPr lang="zh-CN" altLang="en-US" sz="1600" dirty="0">
                <a:solidFill>
                  <a:schemeClr val="bg1"/>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bg1"/>
                </a:solidFill>
                <a:latin typeface="Microsoft YaHei Regular" charset="-122"/>
                <a:ea typeface="Microsoft YaHei Regular" charset="-122"/>
                <a:cs typeface="Microsoft YaHei Regular" charset="-122"/>
              </a:rPr>
              <a:t>1970</a:t>
            </a:r>
            <a:r>
              <a:rPr lang="zh-CN" altLang="en-US" sz="1600" dirty="0">
                <a:solidFill>
                  <a:schemeClr val="bg1"/>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r>
              <a:rPr lang="en-US" altLang="zh-CN" sz="1600" dirty="0">
                <a:solidFill>
                  <a:schemeClr val="bg1"/>
                </a:solidFill>
                <a:latin typeface="Microsoft YaHei Regular" charset="-122"/>
                <a:ea typeface="Microsoft YaHei Regular" charset="-122"/>
                <a:cs typeface="Microsoft YaHei Regular" charset="-122"/>
              </a:rPr>
              <a:t>1994</a:t>
            </a:r>
            <a:r>
              <a:rPr lang="zh-CN" altLang="en-US" sz="1600" dirty="0">
                <a:solidFill>
                  <a:schemeClr val="bg1"/>
                </a:solidFill>
                <a:latin typeface="Microsoft YaHei Regular" charset="-122"/>
                <a:ea typeface="Microsoft YaHei Regular" charset="-122"/>
                <a:cs typeface="Microsoft YaHei Regular" charset="-122"/>
              </a:rPr>
              <a:t>年，更名为哈尔滨工程大学，是工业和信息化部、教育部、黑龙江省、哈尔滨市共建高校。 </a:t>
            </a:r>
          </a:p>
        </p:txBody>
      </p:sp>
      <p:sp>
        <p:nvSpPr>
          <p:cNvPr id="7" name="圆角矩形 6"/>
          <p:cNvSpPr/>
          <p:nvPr/>
        </p:nvSpPr>
        <p:spPr>
          <a:xfrm>
            <a:off x="519584" y="2961451"/>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cxnSp>
        <p:nvCxnSpPr>
          <p:cNvPr id="11" name="直线连接符 10"/>
          <p:cNvCxnSpPr>
            <a:stCxn id="2" idx="0"/>
            <a:endCxn id="2" idx="2"/>
          </p:cNvCxnSpPr>
          <p:nvPr/>
        </p:nvCxnSpPr>
        <p:spPr>
          <a:xfrm>
            <a:off x="9144000" y="5510"/>
            <a:ext cx="0" cy="685249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6928736" y="4506146"/>
            <a:ext cx="2400361" cy="396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sp>
        <p:nvSpPr>
          <p:cNvPr id="20" name="圆角矩形 19"/>
          <p:cNvSpPr/>
          <p:nvPr/>
        </p:nvSpPr>
        <p:spPr>
          <a:xfrm>
            <a:off x="8751365" y="3021200"/>
            <a:ext cx="2400361" cy="396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sp>
        <p:nvSpPr>
          <p:cNvPr id="23" name="圆角矩形 22"/>
          <p:cNvSpPr/>
          <p:nvPr/>
        </p:nvSpPr>
        <p:spPr>
          <a:xfrm>
            <a:off x="6992905" y="1762804"/>
            <a:ext cx="2400361" cy="396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cxnSp>
        <p:nvCxnSpPr>
          <p:cNvPr id="26" name="直线连接符 25"/>
          <p:cNvCxnSpPr/>
          <p:nvPr/>
        </p:nvCxnSpPr>
        <p:spPr>
          <a:xfrm>
            <a:off x="9143999" y="2566737"/>
            <a:ext cx="1010654" cy="0"/>
          </a:xfrm>
          <a:prstGeom prst="line">
            <a:avLst/>
          </a:prstGeom>
          <a:ln w="22225" cap="rnd">
            <a:prstDash val="sysDot"/>
            <a:round/>
            <a:tailEnd type="oval"/>
          </a:ln>
        </p:spPr>
        <p:style>
          <a:lnRef idx="1">
            <a:schemeClr val="accent1"/>
          </a:lnRef>
          <a:fillRef idx="0">
            <a:schemeClr val="accent1"/>
          </a:fillRef>
          <a:effectRef idx="0">
            <a:schemeClr val="accent1"/>
          </a:effectRef>
          <a:fontRef idx="minor">
            <a:schemeClr val="tx1"/>
          </a:fontRef>
        </p:style>
      </p:cxnSp>
      <p:cxnSp>
        <p:nvCxnSpPr>
          <p:cNvPr id="27" name="直线连接符 26"/>
          <p:cNvCxnSpPr/>
          <p:nvPr/>
        </p:nvCxnSpPr>
        <p:spPr>
          <a:xfrm>
            <a:off x="9143999" y="3962400"/>
            <a:ext cx="1010654" cy="0"/>
          </a:xfrm>
          <a:prstGeom prst="line">
            <a:avLst/>
          </a:prstGeom>
          <a:ln w="22225" cap="rnd">
            <a:prstDash val="sysDot"/>
            <a:round/>
            <a:tailEnd type="oval"/>
          </a:ln>
        </p:spPr>
        <p:style>
          <a:lnRef idx="1">
            <a:schemeClr val="accent1"/>
          </a:lnRef>
          <a:fillRef idx="0">
            <a:schemeClr val="accent1"/>
          </a:fillRef>
          <a:effectRef idx="0">
            <a:schemeClr val="accent1"/>
          </a:effectRef>
          <a:fontRef idx="minor">
            <a:schemeClr val="tx1"/>
          </a:fontRef>
        </p:style>
      </p:cxnSp>
      <p:cxnSp>
        <p:nvCxnSpPr>
          <p:cNvPr id="28" name="直线连接符 27"/>
          <p:cNvCxnSpPr/>
          <p:nvPr/>
        </p:nvCxnSpPr>
        <p:spPr>
          <a:xfrm flipH="1">
            <a:off x="8128916" y="5438274"/>
            <a:ext cx="1008000" cy="0"/>
          </a:xfrm>
          <a:prstGeom prst="line">
            <a:avLst/>
          </a:prstGeom>
          <a:ln w="22225" cap="rnd">
            <a:prstDash val="sysDot"/>
            <a:round/>
            <a:tailEnd type="ova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7065938" y="5207441"/>
            <a:ext cx="1026533" cy="461665"/>
          </a:xfrm>
          <a:prstGeom prst="rect">
            <a:avLst/>
          </a:prstGeom>
        </p:spPr>
        <p:txBody>
          <a:bodyPr wrap="square">
            <a:spAutoFit/>
          </a:bodyPr>
          <a:lstStyle/>
          <a:p>
            <a:pPr algn="ctr"/>
            <a:r>
              <a:rPr lang="en-US" altLang="zh-CN" sz="2400" dirty="0">
                <a:solidFill>
                  <a:schemeClr val="tx1">
                    <a:lumMod val="75000"/>
                    <a:lumOff val="25000"/>
                  </a:schemeClr>
                </a:solidFill>
                <a:latin typeface="Microsoft YaHei Regular" charset="-122"/>
                <a:ea typeface="Microsoft YaHei Regular" charset="-122"/>
                <a:cs typeface="Microsoft YaHei Regular" charset="-122"/>
              </a:rPr>
              <a:t>1953</a:t>
            </a:r>
            <a:endParaRPr lang="zh-CN" altLang="en-US" sz="2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32" name="矩形 31"/>
          <p:cNvSpPr/>
          <p:nvPr/>
        </p:nvSpPr>
        <p:spPr>
          <a:xfrm>
            <a:off x="10161737" y="3731567"/>
            <a:ext cx="1026533" cy="461665"/>
          </a:xfrm>
          <a:prstGeom prst="rect">
            <a:avLst/>
          </a:prstGeom>
        </p:spPr>
        <p:txBody>
          <a:bodyPr wrap="square">
            <a:spAutoFit/>
          </a:bodyPr>
          <a:lstStyle/>
          <a:p>
            <a:pPr algn="ctr"/>
            <a:r>
              <a:rPr lang="en-US" altLang="zh-CN" sz="2400" dirty="0">
                <a:solidFill>
                  <a:schemeClr val="tx1">
                    <a:lumMod val="75000"/>
                    <a:lumOff val="25000"/>
                  </a:schemeClr>
                </a:solidFill>
                <a:latin typeface="Microsoft YaHei Regular" charset="-122"/>
                <a:ea typeface="Microsoft YaHei Regular" charset="-122"/>
                <a:cs typeface="Microsoft YaHei Regular" charset="-122"/>
              </a:rPr>
              <a:t>1970</a:t>
            </a:r>
            <a:endParaRPr lang="zh-CN" altLang="en-US" sz="2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33" name="矩形 32"/>
          <p:cNvSpPr/>
          <p:nvPr/>
        </p:nvSpPr>
        <p:spPr>
          <a:xfrm>
            <a:off x="10131982" y="2330172"/>
            <a:ext cx="1026533" cy="461665"/>
          </a:xfrm>
          <a:prstGeom prst="rect">
            <a:avLst/>
          </a:prstGeom>
        </p:spPr>
        <p:txBody>
          <a:bodyPr wrap="square">
            <a:spAutoFit/>
          </a:bodyPr>
          <a:lstStyle/>
          <a:p>
            <a:pPr algn="ctr"/>
            <a:r>
              <a:rPr lang="en-US" altLang="zh-CN" sz="2400" dirty="0">
                <a:solidFill>
                  <a:schemeClr val="tx1">
                    <a:lumMod val="75000"/>
                    <a:lumOff val="25000"/>
                  </a:schemeClr>
                </a:solidFill>
                <a:latin typeface="Microsoft YaHei Regular" charset="-122"/>
                <a:ea typeface="Microsoft YaHei Regular" charset="-122"/>
                <a:cs typeface="Microsoft YaHei Regular" charset="-122"/>
              </a:rPr>
              <a:t>1994</a:t>
            </a:r>
            <a:endParaRPr lang="zh-CN" altLang="en-US" sz="2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29" name="文本框 28"/>
          <p:cNvSpPr txBox="1"/>
          <p:nvPr/>
        </p:nvSpPr>
        <p:spPr>
          <a:xfrm>
            <a:off x="440739" y="6201674"/>
            <a:ext cx="2391114" cy="338554"/>
          </a:xfrm>
          <a:prstGeom prst="rect">
            <a:avLst/>
          </a:prstGeom>
          <a:noFill/>
        </p:spPr>
        <p:txBody>
          <a:bodyPr wrap="square" rtlCol="0">
            <a:spAutoFit/>
          </a:bodyPr>
          <a:lstStyle/>
          <a:p>
            <a:pPr algn="dist"/>
            <a:r>
              <a:rPr kumimoji="1" lang="zh-CN" altLang="en-US" sz="1600" dirty="0">
                <a:solidFill>
                  <a:schemeClr val="bg1"/>
                </a:solidFill>
                <a:latin typeface="Microsoft YaHei Regular" charset="-122"/>
                <a:ea typeface="Microsoft YaHei Regular" charset="-122"/>
                <a:cs typeface="Microsoft YaHei Regular" charset="-122"/>
              </a:rPr>
              <a:t>大工至善</a:t>
            </a:r>
            <a:r>
              <a:rPr kumimoji="1" lang="en-US" altLang="zh-CN" sz="1600" dirty="0">
                <a:solidFill>
                  <a:schemeClr val="bg1"/>
                </a:solidFill>
                <a:latin typeface="Microsoft YaHei Regular" charset="-122"/>
                <a:ea typeface="Microsoft YaHei Regular" charset="-122"/>
                <a:cs typeface="Microsoft YaHei Regular" charset="-122"/>
              </a:rPr>
              <a:t>·</a:t>
            </a:r>
            <a:r>
              <a:rPr kumimoji="1" lang="zh-CN" altLang="en-US" sz="1600" dirty="0">
                <a:solidFill>
                  <a:schemeClr val="bg1"/>
                </a:solidFill>
                <a:latin typeface="Microsoft YaHei Regular" charset="-122"/>
                <a:ea typeface="Microsoft YaHei Regular" charset="-122"/>
                <a:cs typeface="Microsoft YaHei Regular" charset="-122"/>
              </a:rPr>
              <a:t>大学至真</a:t>
            </a:r>
          </a:p>
        </p:txBody>
      </p:sp>
      <p:sp>
        <p:nvSpPr>
          <p:cNvPr id="30" name="文本占位符 30">
            <a:extLst>
              <a:ext uri="{FF2B5EF4-FFF2-40B4-BE49-F238E27FC236}">
                <a16:creationId xmlns:a16="http://schemas.microsoft.com/office/drawing/2014/main" id="{BE041652-64A2-4B1F-B0C6-0ABFF433C58E}"/>
              </a:ext>
            </a:extLst>
          </p:cNvPr>
          <p:cNvSpPr>
            <a:spLocks noGrp="1"/>
          </p:cNvSpPr>
          <p:nvPr>
            <p:ph type="body" sz="quarter" idx="10"/>
          </p:nvPr>
        </p:nvSpPr>
        <p:spPr/>
        <p:txBody>
          <a:bodyPr/>
          <a:lstStyle/>
          <a:p>
            <a:r>
              <a:rPr lang="zh-CN" altLang="en-US" dirty="0"/>
              <a:t>哈尔滨工程大学论文答辩模板</a:t>
            </a:r>
          </a:p>
        </p:txBody>
      </p:sp>
      <p:sp>
        <p:nvSpPr>
          <p:cNvPr id="35" name="文本占位符 31">
            <a:extLst>
              <a:ext uri="{FF2B5EF4-FFF2-40B4-BE49-F238E27FC236}">
                <a16:creationId xmlns:a16="http://schemas.microsoft.com/office/drawing/2014/main" id="{9AA96BF1-27FC-43F6-B665-19885DC3A281}"/>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1685931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p:cNvPicPr>
          <p:nvPr/>
        </p:nvPicPr>
        <p:blipFill rotWithShape="1">
          <a:blip r:embed="rId3" cstate="screen">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 t="1521" r="54928" b="18544"/>
          <a:stretch/>
        </p:blipFill>
        <p:spPr>
          <a:xfrm flipH="1">
            <a:off x="6753723" y="38438"/>
            <a:ext cx="4964399" cy="5911512"/>
          </a:xfrm>
          <a:prstGeom prst="rect">
            <a:avLst/>
          </a:prstGeom>
        </p:spPr>
      </p:pic>
      <p:sp>
        <p:nvSpPr>
          <p:cNvPr id="3" name="同侧圆角矩形 2"/>
          <p:cNvSpPr/>
          <p:nvPr/>
        </p:nvSpPr>
        <p:spPr>
          <a:xfrm rot="16200000">
            <a:off x="4944982" y="-1297072"/>
            <a:ext cx="2302041" cy="12192001"/>
          </a:xfrm>
          <a:prstGeom prst="round2SameRect">
            <a:avLst>
              <a:gd name="adj1" fmla="val 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ea typeface="Microsoft YaHei Regular" charset="-122"/>
            </a:endParaRPr>
          </a:p>
        </p:txBody>
      </p:sp>
      <p:pic>
        <p:nvPicPr>
          <p:cNvPr id="5" name="图片 4"/>
          <p:cNvPicPr>
            <a:picLocks/>
          </p:cNvPicPr>
          <p:nvPr/>
        </p:nvPicPr>
        <p:blipFill rotWithShape="1">
          <a:blip r:embed="rId5" cstate="screen">
            <a:extLst>
              <a:ext uri="{28A0092B-C50C-407E-A947-70E740481C1C}">
                <a14:useLocalDpi xmlns:a14="http://schemas.microsoft.com/office/drawing/2010/main"/>
              </a:ext>
            </a:extLst>
          </a:blip>
          <a:srcRect/>
          <a:stretch/>
        </p:blipFill>
        <p:spPr>
          <a:xfrm flipH="1">
            <a:off x="6753727" y="936793"/>
            <a:ext cx="5438273" cy="5013157"/>
          </a:xfrm>
          <a:prstGeom prst="rect">
            <a:avLst/>
          </a:prstGeom>
        </p:spPr>
      </p:pic>
      <p:sp>
        <p:nvSpPr>
          <p:cNvPr id="8" name="矩形 7"/>
          <p:cNvSpPr/>
          <p:nvPr/>
        </p:nvSpPr>
        <p:spPr>
          <a:xfrm>
            <a:off x="2530511" y="2088673"/>
            <a:ext cx="4528018" cy="769441"/>
          </a:xfrm>
          <a:prstGeom prst="rect">
            <a:avLst/>
          </a:prstGeom>
        </p:spPr>
        <p:txBody>
          <a:bodyPr wrap="square">
            <a:spAutoFit/>
          </a:bodyPr>
          <a:lstStyle/>
          <a:p>
            <a:pPr algn="just"/>
            <a:r>
              <a:rPr lang="zh-CN" altLang="en-US" sz="4400" dirty="0">
                <a:solidFill>
                  <a:schemeClr val="accent1"/>
                </a:solidFill>
                <a:latin typeface="Microsoft YaHei Bold" charset="-122"/>
                <a:ea typeface="Microsoft YaHei Bold" charset="-122"/>
                <a:cs typeface="Microsoft YaHei Regular" charset="-122"/>
              </a:rPr>
              <a:t>国内外研究现状</a:t>
            </a:r>
          </a:p>
        </p:txBody>
      </p:sp>
      <p:sp>
        <p:nvSpPr>
          <p:cNvPr id="9" name="矩形 8"/>
          <p:cNvSpPr/>
          <p:nvPr/>
        </p:nvSpPr>
        <p:spPr>
          <a:xfrm>
            <a:off x="919371" y="4114807"/>
            <a:ext cx="6893136" cy="1471172"/>
          </a:xfrm>
          <a:prstGeom prst="rect">
            <a:avLst/>
          </a:prstGeom>
        </p:spPr>
        <p:txBody>
          <a:bodyPr wrap="square">
            <a:spAutoFit/>
          </a:bodyPr>
          <a:lstStyle/>
          <a:p>
            <a:pPr algn="just">
              <a:lnSpc>
                <a:spcPct val="140000"/>
              </a:lnSpc>
            </a:pPr>
            <a:r>
              <a:rPr lang="zh-CN" altLang="en-US" sz="16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bg1"/>
                </a:solidFill>
                <a:latin typeface="Microsoft YaHei Regular" charset="-122"/>
                <a:ea typeface="Microsoft YaHei Regular" charset="-122"/>
                <a:cs typeface="Microsoft YaHei Regular" charset="-122"/>
              </a:rPr>
              <a:t>——</a:t>
            </a:r>
            <a:r>
              <a:rPr lang="zh-CN" altLang="en-US" sz="16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bg1"/>
                </a:solidFill>
                <a:latin typeface="Microsoft YaHei Regular" charset="-122"/>
                <a:ea typeface="Microsoft YaHei Regular" charset="-122"/>
                <a:cs typeface="Microsoft YaHei Regular" charset="-122"/>
              </a:rPr>
              <a:t>1953</a:t>
            </a:r>
            <a:r>
              <a:rPr lang="zh-CN" altLang="en-US" sz="1600" dirty="0">
                <a:solidFill>
                  <a:schemeClr val="bg1"/>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bg1"/>
                </a:solidFill>
                <a:latin typeface="Microsoft YaHei Regular" charset="-122"/>
                <a:ea typeface="Microsoft YaHei Regular" charset="-122"/>
                <a:cs typeface="Microsoft YaHei Regular" charset="-122"/>
              </a:rPr>
              <a:t>1970</a:t>
            </a:r>
            <a:r>
              <a:rPr lang="zh-CN" altLang="en-US" sz="1600" dirty="0">
                <a:solidFill>
                  <a:schemeClr val="bg1"/>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r>
              <a:rPr lang="en-US" altLang="zh-CN" sz="1600" dirty="0">
                <a:solidFill>
                  <a:schemeClr val="bg1"/>
                </a:solidFill>
                <a:latin typeface="Microsoft YaHei Regular" charset="-122"/>
                <a:ea typeface="Microsoft YaHei Regular" charset="-122"/>
                <a:cs typeface="Microsoft YaHei Regular" charset="-122"/>
              </a:rPr>
              <a:t>1994</a:t>
            </a:r>
            <a:r>
              <a:rPr lang="zh-CN" altLang="en-US" sz="1600" dirty="0">
                <a:solidFill>
                  <a:schemeClr val="bg1"/>
                </a:solidFill>
                <a:latin typeface="Microsoft YaHei Regular" charset="-122"/>
                <a:ea typeface="Microsoft YaHei Regular" charset="-122"/>
                <a:cs typeface="Microsoft YaHei Regular" charset="-122"/>
              </a:rPr>
              <a:t>年，更名为哈尔滨工程大学。 </a:t>
            </a:r>
          </a:p>
        </p:txBody>
      </p:sp>
      <p:sp>
        <p:nvSpPr>
          <p:cNvPr id="11" name="圆角矩形 10"/>
          <p:cNvSpPr/>
          <p:nvPr/>
        </p:nvSpPr>
        <p:spPr>
          <a:xfrm>
            <a:off x="955643" y="3436766"/>
            <a:ext cx="1603468"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本章摘要</a:t>
            </a:r>
          </a:p>
        </p:txBody>
      </p:sp>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7095" y="6058651"/>
            <a:ext cx="2206708" cy="651600"/>
          </a:xfrm>
          <a:prstGeom prst="rect">
            <a:avLst/>
          </a:prstGeom>
        </p:spPr>
      </p:pic>
      <p:sp>
        <p:nvSpPr>
          <p:cNvPr id="14" name="矩形 13"/>
          <p:cNvSpPr/>
          <p:nvPr/>
        </p:nvSpPr>
        <p:spPr>
          <a:xfrm>
            <a:off x="3596170" y="1667295"/>
            <a:ext cx="1825485" cy="276999"/>
          </a:xfrm>
          <a:prstGeom prst="rect">
            <a:avLst/>
          </a:prstGeom>
        </p:spPr>
        <p:txBody>
          <a:bodyPr wrap="square">
            <a:spAutoFit/>
          </a:bodyPr>
          <a:lstStyle/>
          <a:p>
            <a:pPr algn="just"/>
            <a:r>
              <a:rPr lang="en-US" altLang="zh-CN" sz="1200" dirty="0">
                <a:solidFill>
                  <a:schemeClr val="accent1"/>
                </a:solidFill>
                <a:latin typeface="Microsoft YaHei Regular" charset="-122"/>
                <a:ea typeface="Microsoft YaHei Regular" charset="-122"/>
                <a:cs typeface="Microsoft YaHei Regular" charset="-122"/>
              </a:rPr>
              <a:t>CHAPTER</a:t>
            </a:r>
            <a:r>
              <a:rPr lang="zh-CN" altLang="en-US" sz="1200" dirty="0">
                <a:solidFill>
                  <a:schemeClr val="accent1"/>
                </a:solidFill>
                <a:latin typeface="Microsoft YaHei Regular" charset="-122"/>
                <a:ea typeface="Microsoft YaHei Regular" charset="-122"/>
                <a:cs typeface="Microsoft YaHei Regular" charset="-122"/>
              </a:rPr>
              <a:t> </a:t>
            </a:r>
            <a:r>
              <a:rPr lang="en-US" altLang="zh-CN" sz="1200" dirty="0">
                <a:solidFill>
                  <a:schemeClr val="accent1"/>
                </a:solidFill>
                <a:latin typeface="Microsoft YaHei Regular" charset="-122"/>
                <a:ea typeface="Microsoft YaHei Regular" charset="-122"/>
                <a:cs typeface="Microsoft YaHei Regular" charset="-122"/>
              </a:rPr>
              <a:t>ONE</a:t>
            </a:r>
            <a:endParaRPr lang="zh-CN" altLang="en-US" sz="1200" dirty="0">
              <a:solidFill>
                <a:schemeClr val="accent1"/>
              </a:solidFill>
              <a:latin typeface="Microsoft YaHei Regular" charset="-122"/>
              <a:ea typeface="Microsoft YaHei Regular" charset="-122"/>
              <a:cs typeface="Microsoft YaHei Regular" charset="-122"/>
            </a:endParaRPr>
          </a:p>
        </p:txBody>
      </p:sp>
      <p:sp>
        <p:nvSpPr>
          <p:cNvPr id="15" name="矩形 14"/>
          <p:cNvSpPr/>
          <p:nvPr/>
        </p:nvSpPr>
        <p:spPr>
          <a:xfrm>
            <a:off x="2549266" y="1560643"/>
            <a:ext cx="1825485" cy="461665"/>
          </a:xfrm>
          <a:prstGeom prst="rect">
            <a:avLst/>
          </a:prstGeom>
        </p:spPr>
        <p:txBody>
          <a:bodyPr wrap="square">
            <a:spAutoFit/>
          </a:bodyPr>
          <a:lstStyle/>
          <a:p>
            <a:pPr algn="just"/>
            <a:r>
              <a:rPr lang="zh-CN" altLang="en-US" sz="2400" dirty="0">
                <a:solidFill>
                  <a:schemeClr val="tx1">
                    <a:lumMod val="75000"/>
                    <a:lumOff val="25000"/>
                  </a:schemeClr>
                </a:solidFill>
                <a:latin typeface="Microsoft YaHei Regular" charset="-122"/>
                <a:ea typeface="Microsoft YaHei Regular" charset="-122"/>
                <a:cs typeface="Microsoft YaHei Regular" charset="-122"/>
              </a:rPr>
              <a:t>第一章</a:t>
            </a:r>
          </a:p>
        </p:txBody>
      </p:sp>
      <p:sp>
        <p:nvSpPr>
          <p:cNvPr id="20" name="文本框 19"/>
          <p:cNvSpPr txBox="1"/>
          <p:nvPr/>
        </p:nvSpPr>
        <p:spPr>
          <a:xfrm>
            <a:off x="440739" y="6201674"/>
            <a:ext cx="2391114" cy="338554"/>
          </a:xfrm>
          <a:prstGeom prst="rect">
            <a:avLst/>
          </a:prstGeom>
          <a:noFill/>
        </p:spPr>
        <p:txBody>
          <a:bodyPr wrap="square" rtlCol="0">
            <a:spAutoFit/>
          </a:bodyPr>
          <a:lstStyle/>
          <a:p>
            <a:pPr algn="dist"/>
            <a:r>
              <a:rPr kumimoji="1" lang="zh-CN" altLang="en-US" sz="1600" dirty="0">
                <a:solidFill>
                  <a:schemeClr val="tx1">
                    <a:lumMod val="65000"/>
                    <a:lumOff val="35000"/>
                  </a:schemeClr>
                </a:solidFill>
                <a:latin typeface="Microsoft YaHei Regular" charset="-122"/>
                <a:ea typeface="Microsoft YaHei Regular" charset="-122"/>
                <a:cs typeface="Microsoft YaHei Regular" charset="-122"/>
              </a:rPr>
              <a:t>大工至善</a:t>
            </a:r>
            <a:r>
              <a:rPr kumimoji="1" lang="en-US" altLang="zh-CN" sz="1600" dirty="0">
                <a:solidFill>
                  <a:schemeClr val="tx1">
                    <a:lumMod val="65000"/>
                    <a:lumOff val="35000"/>
                  </a:schemeClr>
                </a:solidFill>
                <a:latin typeface="Microsoft YaHei Regular" charset="-122"/>
                <a:ea typeface="Microsoft YaHei Regular" charset="-122"/>
                <a:cs typeface="Microsoft YaHei Regular" charset="-122"/>
              </a:rPr>
              <a:t>·</a:t>
            </a:r>
            <a:r>
              <a:rPr kumimoji="1" lang="zh-CN" altLang="en-US" sz="1600" dirty="0">
                <a:solidFill>
                  <a:schemeClr val="tx1">
                    <a:lumMod val="65000"/>
                    <a:lumOff val="35000"/>
                  </a:schemeClr>
                </a:solidFill>
                <a:latin typeface="Microsoft YaHei Regular" charset="-122"/>
                <a:ea typeface="Microsoft YaHei Regular" charset="-122"/>
                <a:cs typeface="Microsoft YaHei Regular" charset="-122"/>
              </a:rPr>
              <a:t>大学至真</a:t>
            </a:r>
          </a:p>
        </p:txBody>
      </p:sp>
    </p:spTree>
    <p:extLst>
      <p:ext uri="{BB962C8B-B14F-4D97-AF65-F5344CB8AC3E}">
        <p14:creationId xmlns:p14="http://schemas.microsoft.com/office/powerpoint/2010/main" val="924130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 8"/>
          <p:cNvGrpSpPr/>
          <p:nvPr/>
        </p:nvGrpSpPr>
        <p:grpSpPr>
          <a:xfrm>
            <a:off x="2673792" y="3064933"/>
            <a:ext cx="2355408" cy="541867"/>
            <a:chOff x="3164859" y="3048000"/>
            <a:chExt cx="2355408" cy="541867"/>
          </a:xfrm>
        </p:grpSpPr>
        <p:sp>
          <p:nvSpPr>
            <p:cNvPr id="5" name="弧 4"/>
            <p:cNvSpPr/>
            <p:nvPr/>
          </p:nvSpPr>
          <p:spPr>
            <a:xfrm rot="5400000">
              <a:off x="3164859" y="3048000"/>
              <a:ext cx="541867" cy="541867"/>
            </a:xfrm>
            <a:prstGeom prst="arc">
              <a:avLst>
                <a:gd name="adj1" fmla="val 7978162"/>
                <a:gd name="adj2" fmla="val 2841168"/>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ea typeface="Microsoft YaHei Regular" charset="-122"/>
              </a:endParaRPr>
            </a:p>
          </p:txBody>
        </p:sp>
        <p:cxnSp>
          <p:nvCxnSpPr>
            <p:cNvPr id="7" name="直线连接符 6"/>
            <p:cNvCxnSpPr/>
            <p:nvPr/>
          </p:nvCxnSpPr>
          <p:spPr>
            <a:xfrm>
              <a:off x="3706726" y="3318933"/>
              <a:ext cx="1813541" cy="0"/>
            </a:xfrm>
            <a:prstGeom prst="line">
              <a:avLst/>
            </a:prstGeom>
            <a:ln w="63500" cap="rnd">
              <a:solidFill>
                <a:schemeClr val="accent3"/>
              </a:solidFill>
              <a:round/>
              <a:tailEnd type="oval" w="lg" len="lg"/>
            </a:ln>
          </p:spPr>
          <p:style>
            <a:lnRef idx="1">
              <a:schemeClr val="accent1"/>
            </a:lnRef>
            <a:fillRef idx="0">
              <a:schemeClr val="accent1"/>
            </a:fillRef>
            <a:effectRef idx="0">
              <a:schemeClr val="accent1"/>
            </a:effectRef>
            <a:fontRef idx="minor">
              <a:schemeClr val="tx1"/>
            </a:fontRef>
          </p:style>
        </p:cxnSp>
      </p:grpSp>
      <p:cxnSp>
        <p:nvCxnSpPr>
          <p:cNvPr id="12" name="直线连接符 11"/>
          <p:cNvCxnSpPr/>
          <p:nvPr/>
        </p:nvCxnSpPr>
        <p:spPr>
          <a:xfrm>
            <a:off x="0" y="3335866"/>
            <a:ext cx="2944726" cy="0"/>
          </a:xfrm>
          <a:prstGeom prst="line">
            <a:avLst/>
          </a:prstGeom>
          <a:ln w="63500" cap="rnd">
            <a:round/>
            <a:tailEnd type="oval" w="lg" len="lg"/>
          </a:ln>
        </p:spPr>
        <p:style>
          <a:lnRef idx="1">
            <a:schemeClr val="accent1"/>
          </a:lnRef>
          <a:fillRef idx="0">
            <a:schemeClr val="accent1"/>
          </a:fillRef>
          <a:effectRef idx="0">
            <a:schemeClr val="accent1"/>
          </a:effectRef>
          <a:fontRef idx="minor">
            <a:schemeClr val="tx1"/>
          </a:fontRef>
        </p:style>
      </p:cxnSp>
      <p:grpSp>
        <p:nvGrpSpPr>
          <p:cNvPr id="13" name="组 12"/>
          <p:cNvGrpSpPr/>
          <p:nvPr/>
        </p:nvGrpSpPr>
        <p:grpSpPr>
          <a:xfrm>
            <a:off x="4754918" y="3064933"/>
            <a:ext cx="2355408" cy="541867"/>
            <a:chOff x="3164859" y="3048000"/>
            <a:chExt cx="2355408" cy="541867"/>
          </a:xfrm>
        </p:grpSpPr>
        <p:sp>
          <p:nvSpPr>
            <p:cNvPr id="14" name="弧 13"/>
            <p:cNvSpPr/>
            <p:nvPr/>
          </p:nvSpPr>
          <p:spPr>
            <a:xfrm rot="5400000">
              <a:off x="3164859" y="3048000"/>
              <a:ext cx="541867" cy="541867"/>
            </a:xfrm>
            <a:prstGeom prst="arc">
              <a:avLst>
                <a:gd name="adj1" fmla="val 7978162"/>
                <a:gd name="adj2" fmla="val 2841168"/>
              </a:avLst>
            </a:prstGeom>
            <a:ln w="63500"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ea typeface="Microsoft YaHei Regular" charset="-122"/>
              </a:endParaRPr>
            </a:p>
          </p:txBody>
        </p:sp>
        <p:cxnSp>
          <p:nvCxnSpPr>
            <p:cNvPr id="15" name="直线连接符 14"/>
            <p:cNvCxnSpPr/>
            <p:nvPr/>
          </p:nvCxnSpPr>
          <p:spPr>
            <a:xfrm>
              <a:off x="3706726" y="3318933"/>
              <a:ext cx="1813541" cy="0"/>
            </a:xfrm>
            <a:prstGeom prst="line">
              <a:avLst/>
            </a:prstGeom>
            <a:ln w="63500" cap="rnd">
              <a:round/>
              <a:tailEnd type="oval" w="lg" len="lg"/>
            </a:ln>
          </p:spPr>
          <p:style>
            <a:lnRef idx="1">
              <a:schemeClr val="accent1"/>
            </a:lnRef>
            <a:fillRef idx="0">
              <a:schemeClr val="accent1"/>
            </a:fillRef>
            <a:effectRef idx="0">
              <a:schemeClr val="accent1"/>
            </a:effectRef>
            <a:fontRef idx="minor">
              <a:schemeClr val="tx1"/>
            </a:fontRef>
          </p:style>
        </p:cxnSp>
      </p:grpSp>
      <p:grpSp>
        <p:nvGrpSpPr>
          <p:cNvPr id="16" name="组 15"/>
          <p:cNvGrpSpPr/>
          <p:nvPr/>
        </p:nvGrpSpPr>
        <p:grpSpPr>
          <a:xfrm>
            <a:off x="6854651" y="3064933"/>
            <a:ext cx="2355408" cy="541867"/>
            <a:chOff x="3164859" y="3048000"/>
            <a:chExt cx="2355408" cy="541867"/>
          </a:xfrm>
        </p:grpSpPr>
        <p:sp>
          <p:nvSpPr>
            <p:cNvPr id="17" name="弧 16"/>
            <p:cNvSpPr/>
            <p:nvPr/>
          </p:nvSpPr>
          <p:spPr>
            <a:xfrm rot="5400000">
              <a:off x="3164859" y="3048000"/>
              <a:ext cx="541867" cy="541867"/>
            </a:xfrm>
            <a:prstGeom prst="arc">
              <a:avLst>
                <a:gd name="adj1" fmla="val 7978162"/>
                <a:gd name="adj2" fmla="val 2841168"/>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ea typeface="Microsoft YaHei Regular" charset="-122"/>
              </a:endParaRPr>
            </a:p>
          </p:txBody>
        </p:sp>
        <p:cxnSp>
          <p:nvCxnSpPr>
            <p:cNvPr id="18" name="直线连接符 17"/>
            <p:cNvCxnSpPr/>
            <p:nvPr/>
          </p:nvCxnSpPr>
          <p:spPr>
            <a:xfrm>
              <a:off x="3706726" y="3318933"/>
              <a:ext cx="1813541" cy="0"/>
            </a:xfrm>
            <a:prstGeom prst="line">
              <a:avLst/>
            </a:prstGeom>
            <a:ln w="63500" cap="rnd">
              <a:solidFill>
                <a:schemeClr val="accent3"/>
              </a:solidFill>
              <a:round/>
              <a:tailEnd type="oval" w="lg" len="lg"/>
            </a:ln>
          </p:spPr>
          <p:style>
            <a:lnRef idx="1">
              <a:schemeClr val="accent1"/>
            </a:lnRef>
            <a:fillRef idx="0">
              <a:schemeClr val="accent1"/>
            </a:fillRef>
            <a:effectRef idx="0">
              <a:schemeClr val="accent1"/>
            </a:effectRef>
            <a:fontRef idx="minor">
              <a:schemeClr val="tx1"/>
            </a:fontRef>
          </p:style>
        </p:cxnSp>
      </p:grpSp>
      <p:grpSp>
        <p:nvGrpSpPr>
          <p:cNvPr id="19" name="组 18"/>
          <p:cNvGrpSpPr/>
          <p:nvPr/>
        </p:nvGrpSpPr>
        <p:grpSpPr>
          <a:xfrm>
            <a:off x="8954384" y="3064933"/>
            <a:ext cx="2355408" cy="541867"/>
            <a:chOff x="3164859" y="3048000"/>
            <a:chExt cx="2355408" cy="541867"/>
          </a:xfrm>
        </p:grpSpPr>
        <p:sp>
          <p:nvSpPr>
            <p:cNvPr id="20" name="弧 19"/>
            <p:cNvSpPr/>
            <p:nvPr/>
          </p:nvSpPr>
          <p:spPr>
            <a:xfrm rot="5400000">
              <a:off x="3164859" y="3048000"/>
              <a:ext cx="541867" cy="541867"/>
            </a:xfrm>
            <a:prstGeom prst="arc">
              <a:avLst>
                <a:gd name="adj1" fmla="val 7978162"/>
                <a:gd name="adj2" fmla="val 2841168"/>
              </a:avLst>
            </a:prstGeom>
            <a:ln w="63500"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ea typeface="Microsoft YaHei Regular" charset="-122"/>
              </a:endParaRPr>
            </a:p>
          </p:txBody>
        </p:sp>
        <p:cxnSp>
          <p:nvCxnSpPr>
            <p:cNvPr id="21" name="直线连接符 20"/>
            <p:cNvCxnSpPr/>
            <p:nvPr/>
          </p:nvCxnSpPr>
          <p:spPr>
            <a:xfrm>
              <a:off x="3706726" y="3318933"/>
              <a:ext cx="1813541" cy="0"/>
            </a:xfrm>
            <a:prstGeom prst="line">
              <a:avLst/>
            </a:prstGeom>
            <a:ln w="63500" cap="rnd">
              <a:round/>
              <a:tailEnd type="oval" w="lg" len="lg"/>
            </a:ln>
          </p:spPr>
          <p:style>
            <a:lnRef idx="1">
              <a:schemeClr val="accent1"/>
            </a:lnRef>
            <a:fillRef idx="0">
              <a:schemeClr val="accent1"/>
            </a:fillRef>
            <a:effectRef idx="0">
              <a:schemeClr val="accent1"/>
            </a:effectRef>
            <a:fontRef idx="minor">
              <a:schemeClr val="tx1"/>
            </a:fontRef>
          </p:style>
        </p:cxnSp>
      </p:grpSp>
      <p:sp>
        <p:nvSpPr>
          <p:cNvPr id="23" name="矩形 22"/>
          <p:cNvSpPr/>
          <p:nvPr/>
        </p:nvSpPr>
        <p:spPr>
          <a:xfrm>
            <a:off x="2118714" y="2193117"/>
            <a:ext cx="1652022" cy="584775"/>
          </a:xfrm>
          <a:prstGeom prst="rect">
            <a:avLst/>
          </a:prstGeom>
        </p:spPr>
        <p:txBody>
          <a:bodyPr wrap="square">
            <a:spAutoFit/>
          </a:bodyPr>
          <a:lstStyle/>
          <a:p>
            <a:pPr algn="ctr"/>
            <a:r>
              <a:rPr lang="en-US" altLang="zh-CN" sz="3200" dirty="0">
                <a:solidFill>
                  <a:schemeClr val="accent1"/>
                </a:solidFill>
                <a:latin typeface="Microsoft YaHei Regular" charset="-122"/>
                <a:ea typeface="Microsoft YaHei Regular" charset="-122"/>
                <a:cs typeface="Microsoft YaHei Regular" charset="-122"/>
              </a:rPr>
              <a:t>2017</a:t>
            </a:r>
            <a:endParaRPr lang="zh-CN" altLang="en-US" sz="3200" dirty="0">
              <a:solidFill>
                <a:schemeClr val="accent1"/>
              </a:solidFill>
              <a:latin typeface="Microsoft YaHei Regular" charset="-122"/>
              <a:ea typeface="Microsoft YaHei Regular" charset="-122"/>
              <a:cs typeface="Microsoft YaHei Regular" charset="-122"/>
            </a:endParaRPr>
          </a:p>
        </p:txBody>
      </p:sp>
      <p:grpSp>
        <p:nvGrpSpPr>
          <p:cNvPr id="27" name="组 26"/>
          <p:cNvGrpSpPr/>
          <p:nvPr/>
        </p:nvGrpSpPr>
        <p:grpSpPr>
          <a:xfrm>
            <a:off x="1682880" y="4071079"/>
            <a:ext cx="2523690" cy="1202168"/>
            <a:chOff x="1326800" y="4340987"/>
            <a:chExt cx="2523690" cy="1202168"/>
          </a:xfrm>
        </p:grpSpPr>
        <p:sp>
          <p:nvSpPr>
            <p:cNvPr id="28" name="矩形 27"/>
            <p:cNvSpPr/>
            <p:nvPr/>
          </p:nvSpPr>
          <p:spPr>
            <a:xfrm>
              <a:off x="1326800" y="4847580"/>
              <a:ext cx="2523690"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30" name="圆角矩形 29"/>
            <p:cNvSpPr/>
            <p:nvPr/>
          </p:nvSpPr>
          <p:spPr>
            <a:xfrm>
              <a:off x="1791359" y="434098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sp>
        <p:nvSpPr>
          <p:cNvPr id="34" name="矩形 33"/>
          <p:cNvSpPr/>
          <p:nvPr/>
        </p:nvSpPr>
        <p:spPr>
          <a:xfrm>
            <a:off x="4197679" y="2193117"/>
            <a:ext cx="1652022" cy="584775"/>
          </a:xfrm>
          <a:prstGeom prst="rect">
            <a:avLst/>
          </a:prstGeom>
        </p:spPr>
        <p:txBody>
          <a:bodyPr wrap="square">
            <a:spAutoFit/>
          </a:bodyPr>
          <a:lstStyle/>
          <a:p>
            <a:pPr algn="ctr"/>
            <a:r>
              <a:rPr lang="en-US" altLang="zh-CN" sz="3200" dirty="0">
                <a:solidFill>
                  <a:schemeClr val="accent1"/>
                </a:solidFill>
                <a:latin typeface="Microsoft YaHei Regular" charset="-122"/>
                <a:ea typeface="Microsoft YaHei Regular" charset="-122"/>
                <a:cs typeface="Microsoft YaHei Regular" charset="-122"/>
              </a:rPr>
              <a:t>2018</a:t>
            </a:r>
            <a:endParaRPr lang="zh-CN" altLang="en-US" sz="3200" dirty="0">
              <a:solidFill>
                <a:schemeClr val="accent1"/>
              </a:solidFill>
              <a:latin typeface="Microsoft YaHei Regular" charset="-122"/>
              <a:ea typeface="Microsoft YaHei Regular" charset="-122"/>
              <a:cs typeface="Microsoft YaHei Regular" charset="-122"/>
            </a:endParaRPr>
          </a:p>
        </p:txBody>
      </p:sp>
      <p:grpSp>
        <p:nvGrpSpPr>
          <p:cNvPr id="35" name="组 34"/>
          <p:cNvGrpSpPr/>
          <p:nvPr/>
        </p:nvGrpSpPr>
        <p:grpSpPr>
          <a:xfrm>
            <a:off x="3761845" y="4071079"/>
            <a:ext cx="2523690" cy="1202168"/>
            <a:chOff x="1326800" y="4340987"/>
            <a:chExt cx="2523690" cy="1202168"/>
          </a:xfrm>
        </p:grpSpPr>
        <p:sp>
          <p:nvSpPr>
            <p:cNvPr id="36" name="矩形 35"/>
            <p:cNvSpPr/>
            <p:nvPr/>
          </p:nvSpPr>
          <p:spPr>
            <a:xfrm>
              <a:off x="1326800" y="4847580"/>
              <a:ext cx="2523690"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38" name="圆角矩形 37"/>
            <p:cNvSpPr/>
            <p:nvPr/>
          </p:nvSpPr>
          <p:spPr>
            <a:xfrm>
              <a:off x="1791359" y="434098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sp>
        <p:nvSpPr>
          <p:cNvPr id="41" name="矩形 40"/>
          <p:cNvSpPr/>
          <p:nvPr/>
        </p:nvSpPr>
        <p:spPr>
          <a:xfrm>
            <a:off x="6276644" y="2193117"/>
            <a:ext cx="1652022" cy="584775"/>
          </a:xfrm>
          <a:prstGeom prst="rect">
            <a:avLst/>
          </a:prstGeom>
        </p:spPr>
        <p:txBody>
          <a:bodyPr wrap="square">
            <a:spAutoFit/>
          </a:bodyPr>
          <a:lstStyle/>
          <a:p>
            <a:pPr algn="ctr"/>
            <a:r>
              <a:rPr lang="en-US" altLang="zh-CN" sz="3200" dirty="0">
                <a:solidFill>
                  <a:schemeClr val="accent1"/>
                </a:solidFill>
                <a:latin typeface="Microsoft YaHei Regular" charset="-122"/>
                <a:ea typeface="Microsoft YaHei Regular" charset="-122"/>
                <a:cs typeface="Microsoft YaHei Regular" charset="-122"/>
              </a:rPr>
              <a:t>2019</a:t>
            </a:r>
            <a:endParaRPr lang="zh-CN" altLang="en-US" sz="3200" dirty="0">
              <a:solidFill>
                <a:schemeClr val="accent1"/>
              </a:solidFill>
              <a:latin typeface="Microsoft YaHei Regular" charset="-122"/>
              <a:ea typeface="Microsoft YaHei Regular" charset="-122"/>
              <a:cs typeface="Microsoft YaHei Regular" charset="-122"/>
            </a:endParaRPr>
          </a:p>
        </p:txBody>
      </p:sp>
      <p:grpSp>
        <p:nvGrpSpPr>
          <p:cNvPr id="42" name="组 41"/>
          <p:cNvGrpSpPr/>
          <p:nvPr/>
        </p:nvGrpSpPr>
        <p:grpSpPr>
          <a:xfrm>
            <a:off x="5840810" y="4071079"/>
            <a:ext cx="2523690" cy="1202168"/>
            <a:chOff x="1326800" y="4340987"/>
            <a:chExt cx="2523690" cy="1202168"/>
          </a:xfrm>
        </p:grpSpPr>
        <p:sp>
          <p:nvSpPr>
            <p:cNvPr id="43" name="矩形 42"/>
            <p:cNvSpPr/>
            <p:nvPr/>
          </p:nvSpPr>
          <p:spPr>
            <a:xfrm>
              <a:off x="1326800" y="4847580"/>
              <a:ext cx="2523690"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45" name="圆角矩形 44"/>
            <p:cNvSpPr/>
            <p:nvPr/>
          </p:nvSpPr>
          <p:spPr>
            <a:xfrm>
              <a:off x="1791359" y="434098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endParaRPr kumimoji="1" lang="en-US" altLang="zh-CN" dirty="0">
                <a:ea typeface="Microsoft YaHei Regular" charset="-122"/>
              </a:endParaRPr>
            </a:p>
          </p:txBody>
        </p:sp>
      </p:grpSp>
      <p:sp>
        <p:nvSpPr>
          <p:cNvPr id="48" name="矩形 47"/>
          <p:cNvSpPr/>
          <p:nvPr/>
        </p:nvSpPr>
        <p:spPr>
          <a:xfrm>
            <a:off x="8355610" y="2193117"/>
            <a:ext cx="1652022" cy="584775"/>
          </a:xfrm>
          <a:prstGeom prst="rect">
            <a:avLst/>
          </a:prstGeom>
        </p:spPr>
        <p:txBody>
          <a:bodyPr wrap="square">
            <a:spAutoFit/>
          </a:bodyPr>
          <a:lstStyle/>
          <a:p>
            <a:pPr algn="ctr"/>
            <a:r>
              <a:rPr lang="en-US" altLang="zh-CN" sz="3200" dirty="0">
                <a:solidFill>
                  <a:schemeClr val="accent1"/>
                </a:solidFill>
                <a:latin typeface="Microsoft YaHei Regular" charset="-122"/>
                <a:ea typeface="Microsoft YaHei Regular" charset="-122"/>
                <a:cs typeface="Microsoft YaHei Regular" charset="-122"/>
              </a:rPr>
              <a:t>2020</a:t>
            </a:r>
            <a:endParaRPr lang="zh-CN" altLang="en-US" sz="3200" dirty="0">
              <a:solidFill>
                <a:schemeClr val="accent1"/>
              </a:solidFill>
              <a:latin typeface="Microsoft YaHei Regular" charset="-122"/>
              <a:ea typeface="Microsoft YaHei Regular" charset="-122"/>
              <a:cs typeface="Microsoft YaHei Regular" charset="-122"/>
            </a:endParaRPr>
          </a:p>
        </p:txBody>
      </p:sp>
      <p:grpSp>
        <p:nvGrpSpPr>
          <p:cNvPr id="49" name="组 48"/>
          <p:cNvGrpSpPr/>
          <p:nvPr/>
        </p:nvGrpSpPr>
        <p:grpSpPr>
          <a:xfrm>
            <a:off x="7919776" y="4071079"/>
            <a:ext cx="2523690" cy="1202168"/>
            <a:chOff x="1326800" y="4340987"/>
            <a:chExt cx="2523690" cy="1202168"/>
          </a:xfrm>
        </p:grpSpPr>
        <p:sp>
          <p:nvSpPr>
            <p:cNvPr id="50" name="矩形 49"/>
            <p:cNvSpPr/>
            <p:nvPr/>
          </p:nvSpPr>
          <p:spPr>
            <a:xfrm>
              <a:off x="1326800" y="4847580"/>
              <a:ext cx="2523690"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52" name="圆角矩形 51"/>
            <p:cNvSpPr/>
            <p:nvPr/>
          </p:nvSpPr>
          <p:spPr>
            <a:xfrm>
              <a:off x="1791359" y="434098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sp>
        <p:nvSpPr>
          <p:cNvPr id="54" name="文本占位符 30">
            <a:extLst>
              <a:ext uri="{FF2B5EF4-FFF2-40B4-BE49-F238E27FC236}">
                <a16:creationId xmlns:a16="http://schemas.microsoft.com/office/drawing/2014/main" id="{FF73FC44-623D-4CF3-B51E-C49E90B7ADA0}"/>
              </a:ext>
            </a:extLst>
          </p:cNvPr>
          <p:cNvSpPr>
            <a:spLocks noGrp="1"/>
          </p:cNvSpPr>
          <p:nvPr>
            <p:ph type="body" sz="quarter" idx="10"/>
          </p:nvPr>
        </p:nvSpPr>
        <p:spPr/>
        <p:txBody>
          <a:bodyPr/>
          <a:lstStyle/>
          <a:p>
            <a:r>
              <a:rPr lang="zh-CN" altLang="en-US" dirty="0"/>
              <a:t>哈尔滨工程大学论文答辩模板</a:t>
            </a:r>
          </a:p>
        </p:txBody>
      </p:sp>
      <p:sp>
        <p:nvSpPr>
          <p:cNvPr id="56" name="文本占位符 31">
            <a:extLst>
              <a:ext uri="{FF2B5EF4-FFF2-40B4-BE49-F238E27FC236}">
                <a16:creationId xmlns:a16="http://schemas.microsoft.com/office/drawing/2014/main" id="{37E7C448-DF73-4BFD-89F3-3898A72D1C9C}"/>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pic>
        <p:nvPicPr>
          <p:cNvPr id="37" name="图片 3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87553" y="69625"/>
            <a:ext cx="2504451" cy="1378987"/>
          </a:xfrm>
          <a:prstGeom prst="rect">
            <a:avLst/>
          </a:prstGeom>
        </p:spPr>
      </p:pic>
    </p:spTree>
    <p:extLst>
      <p:ext uri="{BB962C8B-B14F-4D97-AF65-F5344CB8AC3E}">
        <p14:creationId xmlns:p14="http://schemas.microsoft.com/office/powerpoint/2010/main" val="791044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29">
            <a:extLst>
              <a:ext uri="{FF2B5EF4-FFF2-40B4-BE49-F238E27FC236}">
                <a16:creationId xmlns:a16="http://schemas.microsoft.com/office/drawing/2014/main" id="{4F8CD3AC-CEEF-4C16-874F-3C750B46D911}"/>
              </a:ext>
            </a:extLst>
          </p:cNvPr>
          <p:cNvSpPr/>
          <p:nvPr/>
        </p:nvSpPr>
        <p:spPr>
          <a:xfrm>
            <a:off x="8970391" y="1124679"/>
            <a:ext cx="1275733" cy="1275733"/>
          </a:xfrm>
          <a:prstGeom prst="roundRect">
            <a:avLst>
              <a:gd name="adj" fmla="val 15107"/>
            </a:avLst>
          </a:prstGeom>
          <a:noFill/>
          <a:ln w="190500" cap="rnd">
            <a:solidFill>
              <a:schemeClr val="accent3">
                <a:alpha val="26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30" name="圆角矩形 29"/>
          <p:cNvSpPr/>
          <p:nvPr/>
        </p:nvSpPr>
        <p:spPr>
          <a:xfrm>
            <a:off x="9693448" y="558572"/>
            <a:ext cx="2055988" cy="2055988"/>
          </a:xfrm>
          <a:prstGeom prst="roundRect">
            <a:avLst>
              <a:gd name="adj" fmla="val 15107"/>
            </a:avLst>
          </a:prstGeom>
          <a:noFill/>
          <a:ln w="190500" cap="rnd">
            <a:solidFill>
              <a:schemeClr val="accent1">
                <a:alpha val="26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8766" y="1544460"/>
            <a:ext cx="4303896" cy="2842532"/>
          </a:xfrm>
          <a:prstGeom prst="rect">
            <a:avLst/>
          </a:prstGeom>
        </p:spPr>
      </p:pic>
      <p:sp>
        <p:nvSpPr>
          <p:cNvPr id="2" name="矩形 1"/>
          <p:cNvSpPr/>
          <p:nvPr/>
        </p:nvSpPr>
        <p:spPr>
          <a:xfrm>
            <a:off x="0" y="5006715"/>
            <a:ext cx="12192000" cy="18512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grpSp>
        <p:nvGrpSpPr>
          <p:cNvPr id="3" name="Group 24"/>
          <p:cNvGrpSpPr/>
          <p:nvPr/>
        </p:nvGrpSpPr>
        <p:grpSpPr>
          <a:xfrm>
            <a:off x="6715593" y="1449388"/>
            <a:ext cx="4620336" cy="4033610"/>
            <a:chOff x="3742268" y="2033349"/>
            <a:chExt cx="4296282" cy="3750707"/>
          </a:xfrm>
        </p:grpSpPr>
        <p:sp>
          <p:nvSpPr>
            <p:cNvPr id="4"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ea typeface="Microsoft YaHei Regular" charset="-122"/>
              </a:endParaRPr>
            </a:p>
          </p:txBody>
        </p:sp>
        <p:sp>
          <p:nvSpPr>
            <p:cNvPr id="5"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ea typeface="Microsoft YaHei Regular" charset="-122"/>
              </a:endParaRPr>
            </a:p>
          </p:txBody>
        </p:sp>
        <p:sp>
          <p:nvSpPr>
            <p:cNvPr id="6"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ea typeface="Microsoft YaHei Regular" charset="-122"/>
              </a:endParaRPr>
            </a:p>
          </p:txBody>
        </p:sp>
        <p:sp>
          <p:nvSpPr>
            <p:cNvPr id="7"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ea typeface="Microsoft YaHei Regular" charset="-122"/>
              </a:endParaRPr>
            </a:p>
          </p:txBody>
        </p:sp>
        <p:sp>
          <p:nvSpPr>
            <p:cNvPr id="8"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ea typeface="Microsoft YaHei Regular" charset="-122"/>
              </a:endParaRPr>
            </a:p>
          </p:txBody>
        </p:sp>
        <p:sp>
          <p:nvSpPr>
            <p:cNvPr id="9"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ea typeface="Microsoft YaHei Regular" charset="-122"/>
              </a:endParaRPr>
            </a:p>
          </p:txBody>
        </p:sp>
        <p:sp>
          <p:nvSpPr>
            <p:cNvPr id="10"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ea typeface="Microsoft YaHei Regular" charset="-122"/>
              </a:endParaRPr>
            </a:p>
          </p:txBody>
        </p:sp>
        <p:sp>
          <p:nvSpPr>
            <p:cNvPr id="11"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ea typeface="Microsoft YaHei Regular" charset="-122"/>
              </a:endParaRPr>
            </a:p>
          </p:txBody>
        </p:sp>
        <p:sp>
          <p:nvSpPr>
            <p:cNvPr id="12"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ea typeface="Microsoft YaHei Regular" charset="-122"/>
              </a:endParaRPr>
            </a:p>
          </p:txBody>
        </p:sp>
        <p:sp>
          <p:nvSpPr>
            <p:cNvPr id="13"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ea typeface="Microsoft YaHei Regular" charset="-122"/>
              </a:endParaRPr>
            </a:p>
          </p:txBody>
        </p:sp>
        <p:sp>
          <p:nvSpPr>
            <p:cNvPr id="14"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ea typeface="Microsoft YaHei Regular" charset="-122"/>
              </a:endParaRPr>
            </a:p>
          </p:txBody>
        </p:sp>
      </p:grpSp>
      <p:pic>
        <p:nvPicPr>
          <p:cNvPr id="18" name="图片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47849" y="6059039"/>
            <a:ext cx="2205954" cy="651212"/>
          </a:xfrm>
          <a:prstGeom prst="rect">
            <a:avLst/>
          </a:prstGeom>
        </p:spPr>
      </p:pic>
      <p:grpSp>
        <p:nvGrpSpPr>
          <p:cNvPr id="23" name="组 22"/>
          <p:cNvGrpSpPr/>
          <p:nvPr/>
        </p:nvGrpSpPr>
        <p:grpSpPr>
          <a:xfrm>
            <a:off x="491824" y="1630837"/>
            <a:ext cx="5810262" cy="1343918"/>
            <a:chOff x="464114" y="1453146"/>
            <a:chExt cx="5810262" cy="1343918"/>
          </a:xfrm>
        </p:grpSpPr>
        <p:sp>
          <p:nvSpPr>
            <p:cNvPr id="19" name="圆角矩形 18"/>
            <p:cNvSpPr/>
            <p:nvPr/>
          </p:nvSpPr>
          <p:spPr>
            <a:xfrm>
              <a:off x="514712" y="1453146"/>
              <a:ext cx="1288473"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哈工程</a:t>
              </a:r>
            </a:p>
          </p:txBody>
        </p:sp>
        <p:sp>
          <p:nvSpPr>
            <p:cNvPr id="22" name="矩形 21"/>
            <p:cNvSpPr/>
            <p:nvPr/>
          </p:nvSpPr>
          <p:spPr>
            <a:xfrm>
              <a:off x="464114" y="2015312"/>
              <a:ext cx="5810262" cy="781752"/>
            </a:xfrm>
            <a:prstGeom prst="rect">
              <a:avLst/>
            </a:prstGeom>
          </p:spPr>
          <p:txBody>
            <a:bodyPr wrap="square">
              <a:spAutoFit/>
            </a:bodyPr>
            <a:lstStyle/>
            <a:p>
              <a:pPr algn="just">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grpSp>
      <p:grpSp>
        <p:nvGrpSpPr>
          <p:cNvPr id="24" name="组 23"/>
          <p:cNvGrpSpPr/>
          <p:nvPr/>
        </p:nvGrpSpPr>
        <p:grpSpPr>
          <a:xfrm>
            <a:off x="542422" y="3222575"/>
            <a:ext cx="5759664" cy="1343918"/>
            <a:chOff x="464114" y="1453146"/>
            <a:chExt cx="5759664" cy="1343918"/>
          </a:xfrm>
        </p:grpSpPr>
        <p:sp>
          <p:nvSpPr>
            <p:cNvPr id="27" name="圆角矩形 26"/>
            <p:cNvSpPr/>
            <p:nvPr/>
          </p:nvSpPr>
          <p:spPr>
            <a:xfrm>
              <a:off x="514712" y="1453146"/>
              <a:ext cx="1288473"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哈工程</a:t>
              </a:r>
            </a:p>
          </p:txBody>
        </p:sp>
        <p:sp>
          <p:nvSpPr>
            <p:cNvPr id="26" name="矩形 25"/>
            <p:cNvSpPr/>
            <p:nvPr/>
          </p:nvSpPr>
          <p:spPr>
            <a:xfrm>
              <a:off x="464114" y="2015312"/>
              <a:ext cx="5759664" cy="781752"/>
            </a:xfrm>
            <a:prstGeom prst="rect">
              <a:avLst/>
            </a:prstGeom>
          </p:spPr>
          <p:txBody>
            <a:bodyPr wrap="square">
              <a:spAutoFit/>
            </a:bodyPr>
            <a:lstStyle/>
            <a:p>
              <a:pPr algn="just">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grpSp>
      <p:sp>
        <p:nvSpPr>
          <p:cNvPr id="29" name="文本框 28"/>
          <p:cNvSpPr txBox="1"/>
          <p:nvPr/>
        </p:nvSpPr>
        <p:spPr>
          <a:xfrm>
            <a:off x="440739" y="6201674"/>
            <a:ext cx="2391114" cy="338554"/>
          </a:xfrm>
          <a:prstGeom prst="rect">
            <a:avLst/>
          </a:prstGeom>
          <a:noFill/>
        </p:spPr>
        <p:txBody>
          <a:bodyPr wrap="square" rtlCol="0">
            <a:spAutoFit/>
          </a:bodyPr>
          <a:lstStyle/>
          <a:p>
            <a:pPr algn="dist"/>
            <a:r>
              <a:rPr kumimoji="1" lang="zh-CN" altLang="en-US" sz="1600" dirty="0">
                <a:solidFill>
                  <a:schemeClr val="bg1"/>
                </a:solidFill>
                <a:latin typeface="Microsoft YaHei Regular" charset="-122"/>
                <a:ea typeface="Microsoft YaHei Regular" charset="-122"/>
                <a:cs typeface="Microsoft YaHei Regular" charset="-122"/>
              </a:rPr>
              <a:t>大工至善</a:t>
            </a:r>
            <a:r>
              <a:rPr kumimoji="1" lang="en-US" altLang="zh-CN" sz="1600" dirty="0">
                <a:solidFill>
                  <a:schemeClr val="bg1"/>
                </a:solidFill>
                <a:latin typeface="Microsoft YaHei Regular" charset="-122"/>
                <a:ea typeface="Microsoft YaHei Regular" charset="-122"/>
                <a:cs typeface="Microsoft YaHei Regular" charset="-122"/>
              </a:rPr>
              <a:t>·</a:t>
            </a:r>
            <a:r>
              <a:rPr kumimoji="1" lang="zh-CN" altLang="en-US" sz="1600" dirty="0">
                <a:solidFill>
                  <a:schemeClr val="bg1"/>
                </a:solidFill>
                <a:latin typeface="Microsoft YaHei Regular" charset="-122"/>
                <a:ea typeface="Microsoft YaHei Regular" charset="-122"/>
                <a:cs typeface="Microsoft YaHei Regular" charset="-122"/>
              </a:rPr>
              <a:t>大学至真</a:t>
            </a:r>
          </a:p>
        </p:txBody>
      </p:sp>
      <p:sp>
        <p:nvSpPr>
          <p:cNvPr id="31" name="文本占位符 30">
            <a:extLst>
              <a:ext uri="{FF2B5EF4-FFF2-40B4-BE49-F238E27FC236}">
                <a16:creationId xmlns:a16="http://schemas.microsoft.com/office/drawing/2014/main" id="{2D86A5B6-3771-42C8-B6B8-E1EF3B1ADB7C}"/>
              </a:ext>
            </a:extLst>
          </p:cNvPr>
          <p:cNvSpPr>
            <a:spLocks noGrp="1"/>
          </p:cNvSpPr>
          <p:nvPr>
            <p:ph type="body" sz="quarter" idx="10"/>
          </p:nvPr>
        </p:nvSpPr>
        <p:spPr/>
        <p:txBody>
          <a:bodyPr/>
          <a:lstStyle/>
          <a:p>
            <a:r>
              <a:rPr lang="zh-CN" altLang="en-US" dirty="0"/>
              <a:t>哈尔滨工程大学论文答辩模板</a:t>
            </a:r>
          </a:p>
        </p:txBody>
      </p:sp>
      <p:sp>
        <p:nvSpPr>
          <p:cNvPr id="32" name="文本占位符 31">
            <a:extLst>
              <a:ext uri="{FF2B5EF4-FFF2-40B4-BE49-F238E27FC236}">
                <a16:creationId xmlns:a16="http://schemas.microsoft.com/office/drawing/2014/main" id="{0978C242-8575-4891-BD1F-46D7779F74F7}"/>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281438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0" name="文本占位符 29"/>
          <p:cNvSpPr>
            <a:spLocks noGrp="1"/>
          </p:cNvSpPr>
          <p:nvPr>
            <p:ph type="body" sz="quarter" idx="11"/>
          </p:nvPr>
        </p:nvSpPr>
        <p:spPr/>
        <p:txBody>
          <a:bodyPr/>
          <a:lstStyle/>
          <a:p>
            <a:r>
              <a:rPr lang="zh-CN" altLang="en-US" dirty="0"/>
              <a:t>哈尔滨工程大学论文答辩模板</a:t>
            </a:r>
          </a:p>
          <a:p>
            <a:endParaRPr kumimoji="1" lang="zh-CN" altLang="en-US" dirty="0"/>
          </a:p>
        </p:txBody>
      </p:sp>
      <p:sp>
        <p:nvSpPr>
          <p:cNvPr id="31" name="文本占位符 30"/>
          <p:cNvSpPr>
            <a:spLocks noGrp="1"/>
          </p:cNvSpPr>
          <p:nvPr>
            <p:ph type="body" sz="quarter" idx="12"/>
          </p:nvPr>
        </p:nvSpPr>
        <p:spPr/>
        <p:txBody>
          <a:bodyPr/>
          <a:lstStyle/>
          <a:p>
            <a:r>
              <a:rPr lang="en-US" altLang="zh-CN" dirty="0"/>
              <a:t>Title Content of thesis defense template</a:t>
            </a:r>
            <a:endParaRPr lang="zh-CN" altLang="en-US" dirty="0"/>
          </a:p>
          <a:p>
            <a:endParaRPr kumimoji="1" lang="zh-CN" altLang="en-US" dirty="0"/>
          </a:p>
        </p:txBody>
      </p:sp>
      <p:sp>
        <p:nvSpPr>
          <p:cNvPr id="32" name="矩形 31"/>
          <p:cNvSpPr/>
          <p:nvPr/>
        </p:nvSpPr>
        <p:spPr>
          <a:xfrm>
            <a:off x="658334" y="3565799"/>
            <a:ext cx="2651536" cy="1298817"/>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33" name="矩形 32"/>
          <p:cNvSpPr/>
          <p:nvPr/>
        </p:nvSpPr>
        <p:spPr>
          <a:xfrm>
            <a:off x="8926571" y="3617315"/>
            <a:ext cx="2651536" cy="1298817"/>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p>
        </p:txBody>
      </p:sp>
      <p:sp>
        <p:nvSpPr>
          <p:cNvPr id="34" name="圆角矩形 33"/>
          <p:cNvSpPr/>
          <p:nvPr/>
        </p:nvSpPr>
        <p:spPr>
          <a:xfrm>
            <a:off x="783921" y="3019445"/>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sp>
        <p:nvSpPr>
          <p:cNvPr id="35" name="圆角矩形 34"/>
          <p:cNvSpPr/>
          <p:nvPr/>
        </p:nvSpPr>
        <p:spPr>
          <a:xfrm>
            <a:off x="9052158" y="3019445"/>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grpSp>
        <p:nvGrpSpPr>
          <p:cNvPr id="38" name="组 18">
            <a:extLst>
              <a:ext uri="{FF2B5EF4-FFF2-40B4-BE49-F238E27FC236}">
                <a16:creationId xmlns:a16="http://schemas.microsoft.com/office/drawing/2014/main" id="{A1EC97C9-6276-48E0-B434-DAC624816BC5}"/>
              </a:ext>
            </a:extLst>
          </p:cNvPr>
          <p:cNvGrpSpPr/>
          <p:nvPr/>
        </p:nvGrpSpPr>
        <p:grpSpPr>
          <a:xfrm>
            <a:off x="5715337" y="1383416"/>
            <a:ext cx="761326" cy="180000"/>
            <a:chOff x="9950219" y="2535194"/>
            <a:chExt cx="761326" cy="180000"/>
          </a:xfrm>
        </p:grpSpPr>
        <p:sp>
          <p:nvSpPr>
            <p:cNvPr id="39" name="椭圆 38">
              <a:extLst>
                <a:ext uri="{FF2B5EF4-FFF2-40B4-BE49-F238E27FC236}">
                  <a16:creationId xmlns:a16="http://schemas.microsoft.com/office/drawing/2014/main" id="{39292565-4A35-4B2C-B402-820E0382CDA4}"/>
                </a:ext>
              </a:extLst>
            </p:cNvPr>
            <p:cNvSpPr>
              <a:spLocks noChangeAspect="1"/>
            </p:cNvSpPr>
            <p:nvPr/>
          </p:nvSpPr>
          <p:spPr>
            <a:xfrm>
              <a:off x="9950219" y="253519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40" name="椭圆 39">
              <a:extLst>
                <a:ext uri="{FF2B5EF4-FFF2-40B4-BE49-F238E27FC236}">
                  <a16:creationId xmlns:a16="http://schemas.microsoft.com/office/drawing/2014/main" id="{EEA3B8A8-97BB-471C-9B77-691B34628014}"/>
                </a:ext>
              </a:extLst>
            </p:cNvPr>
            <p:cNvSpPr>
              <a:spLocks noChangeAspect="1"/>
            </p:cNvSpPr>
            <p:nvPr/>
          </p:nvSpPr>
          <p:spPr>
            <a:xfrm>
              <a:off x="10240882" y="2535194"/>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41" name="椭圆 40">
              <a:extLst>
                <a:ext uri="{FF2B5EF4-FFF2-40B4-BE49-F238E27FC236}">
                  <a16:creationId xmlns:a16="http://schemas.microsoft.com/office/drawing/2014/main" id="{C2D823AE-1A5C-40A0-882C-05FEEE3AA5F9}"/>
                </a:ext>
              </a:extLst>
            </p:cNvPr>
            <p:cNvSpPr>
              <a:spLocks/>
            </p:cNvSpPr>
            <p:nvPr/>
          </p:nvSpPr>
          <p:spPr>
            <a:xfrm>
              <a:off x="10531545" y="2535194"/>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grpSp>
    </p:spTree>
    <p:extLst>
      <p:ext uri="{BB962C8B-B14F-4D97-AF65-F5344CB8AC3E}">
        <p14:creationId xmlns:p14="http://schemas.microsoft.com/office/powerpoint/2010/main" val="844821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3763109"/>
            <a:ext cx="12192000" cy="30948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grpSp>
        <p:nvGrpSpPr>
          <p:cNvPr id="6" name="组 5"/>
          <p:cNvGrpSpPr/>
          <p:nvPr/>
        </p:nvGrpSpPr>
        <p:grpSpPr>
          <a:xfrm>
            <a:off x="747879" y="1632751"/>
            <a:ext cx="6145292" cy="1629060"/>
            <a:chOff x="747878" y="1554833"/>
            <a:chExt cx="6145292" cy="1629060"/>
          </a:xfrm>
        </p:grpSpPr>
        <p:sp>
          <p:nvSpPr>
            <p:cNvPr id="7" name="矩形 6"/>
            <p:cNvSpPr/>
            <p:nvPr/>
          </p:nvSpPr>
          <p:spPr>
            <a:xfrm>
              <a:off x="747878" y="2057431"/>
              <a:ext cx="6145292" cy="1126462"/>
            </a:xfrm>
            <a:prstGeom prst="rect">
              <a:avLst/>
            </a:prstGeom>
          </p:spPr>
          <p:txBody>
            <a:bodyPr wrap="square">
              <a:spAutoFit/>
            </a:bodyPr>
            <a:lstStyle/>
            <a:p>
              <a:pPr algn="just">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1970</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年，在“哈军工”原址组建哈尔滨船舶工程学院。</a:t>
              </a:r>
            </a:p>
          </p:txBody>
        </p:sp>
        <p:sp>
          <p:nvSpPr>
            <p:cNvPr id="9" name="圆角矩形 8"/>
            <p:cNvSpPr/>
            <p:nvPr/>
          </p:nvSpPr>
          <p:spPr>
            <a:xfrm>
              <a:off x="802174" y="1554833"/>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grpSp>
      <p:grpSp>
        <p:nvGrpSpPr>
          <p:cNvPr id="18" name="组 17"/>
          <p:cNvGrpSpPr/>
          <p:nvPr/>
        </p:nvGrpSpPr>
        <p:grpSpPr>
          <a:xfrm>
            <a:off x="911585" y="4299086"/>
            <a:ext cx="2192992" cy="1963205"/>
            <a:chOff x="843005" y="4283669"/>
            <a:chExt cx="2192992" cy="1963205"/>
          </a:xfrm>
        </p:grpSpPr>
        <p:grpSp>
          <p:nvGrpSpPr>
            <p:cNvPr id="13" name="组 12"/>
            <p:cNvGrpSpPr/>
            <p:nvPr/>
          </p:nvGrpSpPr>
          <p:grpSpPr>
            <a:xfrm>
              <a:off x="1535055" y="4283669"/>
              <a:ext cx="808894" cy="808894"/>
              <a:chOff x="1512276" y="4114065"/>
              <a:chExt cx="808894" cy="808894"/>
            </a:xfrm>
          </p:grpSpPr>
          <p:sp>
            <p:nvSpPr>
              <p:cNvPr id="11" name="椭圆 10"/>
              <p:cNvSpPr/>
              <p:nvPr/>
            </p:nvSpPr>
            <p:spPr>
              <a:xfrm>
                <a:off x="1512276" y="4114065"/>
                <a:ext cx="808894" cy="8088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12" name="rudder_739">
                <a:extLst>
                  <a:ext uri="{FF2B5EF4-FFF2-40B4-BE49-F238E27FC236}">
                    <a16:creationId xmlns:a16="http://schemas.microsoft.com/office/drawing/2014/main" id="{54405246-CCE2-4201-BBB1-D3F3EB6E740D}"/>
                  </a:ext>
                </a:extLst>
              </p:cNvPr>
              <p:cNvSpPr/>
              <p:nvPr/>
            </p:nvSpPr>
            <p:spPr>
              <a:xfrm>
                <a:off x="1669057" y="4271180"/>
                <a:ext cx="495330" cy="494662"/>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ea typeface="Microsoft YaHei Regular" charset="-122"/>
                </a:endParaRPr>
              </a:p>
            </p:txBody>
          </p:sp>
        </p:grpSp>
        <p:sp>
          <p:nvSpPr>
            <p:cNvPr id="17" name="矩形 16"/>
            <p:cNvSpPr/>
            <p:nvPr/>
          </p:nvSpPr>
          <p:spPr>
            <a:xfrm>
              <a:off x="843005" y="5249678"/>
              <a:ext cx="2192992" cy="997196"/>
            </a:xfrm>
            <a:prstGeom prst="rect">
              <a:avLst/>
            </a:prstGeom>
          </p:spPr>
          <p:txBody>
            <a:bodyPr wrap="square">
              <a:spAutoFit/>
            </a:bodyPr>
            <a:lstStyle/>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p:txBody>
        </p:sp>
      </p:grpSp>
      <p:grpSp>
        <p:nvGrpSpPr>
          <p:cNvPr id="20" name="组 19"/>
          <p:cNvGrpSpPr/>
          <p:nvPr/>
        </p:nvGrpSpPr>
        <p:grpSpPr>
          <a:xfrm>
            <a:off x="4389019" y="4299086"/>
            <a:ext cx="2192992" cy="1963205"/>
            <a:chOff x="843005" y="4283669"/>
            <a:chExt cx="2192992" cy="1963205"/>
          </a:xfrm>
        </p:grpSpPr>
        <p:grpSp>
          <p:nvGrpSpPr>
            <p:cNvPr id="21" name="组 20"/>
            <p:cNvGrpSpPr/>
            <p:nvPr/>
          </p:nvGrpSpPr>
          <p:grpSpPr>
            <a:xfrm>
              <a:off x="1535055" y="4283669"/>
              <a:ext cx="808894" cy="808894"/>
              <a:chOff x="1512276" y="4114065"/>
              <a:chExt cx="808894" cy="808894"/>
            </a:xfrm>
          </p:grpSpPr>
          <p:sp>
            <p:nvSpPr>
              <p:cNvPr id="23" name="椭圆 22"/>
              <p:cNvSpPr/>
              <p:nvPr/>
            </p:nvSpPr>
            <p:spPr>
              <a:xfrm>
                <a:off x="1512276" y="4114065"/>
                <a:ext cx="808894" cy="8088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24" name="rudder_739">
                <a:extLst>
                  <a:ext uri="{FF2B5EF4-FFF2-40B4-BE49-F238E27FC236}">
                    <a16:creationId xmlns:a16="http://schemas.microsoft.com/office/drawing/2014/main" id="{54405246-CCE2-4201-BBB1-D3F3EB6E740D}"/>
                  </a:ext>
                </a:extLst>
              </p:cNvPr>
              <p:cNvSpPr/>
              <p:nvPr/>
            </p:nvSpPr>
            <p:spPr>
              <a:xfrm>
                <a:off x="1669057" y="4271180"/>
                <a:ext cx="495330" cy="494662"/>
              </a:xfrm>
              <a:custGeom>
                <a:avLst/>
                <a:gdLst>
                  <a:gd name="T0" fmla="*/ 486 w 595"/>
                  <a:gd name="T1" fmla="*/ 266 h 595"/>
                  <a:gd name="T2" fmla="*/ 432 w 595"/>
                  <a:gd name="T3" fmla="*/ 196 h 595"/>
                  <a:gd name="T4" fmla="*/ 508 w 595"/>
                  <a:gd name="T5" fmla="*/ 132 h 595"/>
                  <a:gd name="T6" fmla="*/ 463 w 595"/>
                  <a:gd name="T7" fmla="*/ 87 h 595"/>
                  <a:gd name="T8" fmla="*/ 399 w 595"/>
                  <a:gd name="T9" fmla="*/ 164 h 595"/>
                  <a:gd name="T10" fmla="*/ 329 w 595"/>
                  <a:gd name="T11" fmla="*/ 109 h 595"/>
                  <a:gd name="T12" fmla="*/ 298 w 595"/>
                  <a:gd name="T13" fmla="*/ 0 h 595"/>
                  <a:gd name="T14" fmla="*/ 266 w 595"/>
                  <a:gd name="T15" fmla="*/ 109 h 595"/>
                  <a:gd name="T16" fmla="*/ 196 w 595"/>
                  <a:gd name="T17" fmla="*/ 164 h 595"/>
                  <a:gd name="T18" fmla="*/ 132 w 595"/>
                  <a:gd name="T19" fmla="*/ 87 h 595"/>
                  <a:gd name="T20" fmla="*/ 87 w 595"/>
                  <a:gd name="T21" fmla="*/ 132 h 595"/>
                  <a:gd name="T22" fmla="*/ 164 w 595"/>
                  <a:gd name="T23" fmla="*/ 196 h 595"/>
                  <a:gd name="T24" fmla="*/ 109 w 595"/>
                  <a:gd name="T25" fmla="*/ 266 h 595"/>
                  <a:gd name="T26" fmla="*/ 0 w 595"/>
                  <a:gd name="T27" fmla="*/ 298 h 595"/>
                  <a:gd name="T28" fmla="*/ 109 w 595"/>
                  <a:gd name="T29" fmla="*/ 329 h 595"/>
                  <a:gd name="T30" fmla="*/ 164 w 595"/>
                  <a:gd name="T31" fmla="*/ 399 h 595"/>
                  <a:gd name="T32" fmla="*/ 87 w 595"/>
                  <a:gd name="T33" fmla="*/ 463 h 595"/>
                  <a:gd name="T34" fmla="*/ 132 w 595"/>
                  <a:gd name="T35" fmla="*/ 508 h 595"/>
                  <a:gd name="T36" fmla="*/ 196 w 595"/>
                  <a:gd name="T37" fmla="*/ 432 h 595"/>
                  <a:gd name="T38" fmla="*/ 266 w 595"/>
                  <a:gd name="T39" fmla="*/ 486 h 595"/>
                  <a:gd name="T40" fmla="*/ 298 w 595"/>
                  <a:gd name="T41" fmla="*/ 595 h 595"/>
                  <a:gd name="T42" fmla="*/ 329 w 595"/>
                  <a:gd name="T43" fmla="*/ 486 h 595"/>
                  <a:gd name="T44" fmla="*/ 399 w 595"/>
                  <a:gd name="T45" fmla="*/ 432 h 595"/>
                  <a:gd name="T46" fmla="*/ 463 w 595"/>
                  <a:gd name="T47" fmla="*/ 508 h 595"/>
                  <a:gd name="T48" fmla="*/ 508 w 595"/>
                  <a:gd name="T49" fmla="*/ 463 h 595"/>
                  <a:gd name="T50" fmla="*/ 432 w 595"/>
                  <a:gd name="T51" fmla="*/ 399 h 595"/>
                  <a:gd name="T52" fmla="*/ 486 w 595"/>
                  <a:gd name="T53" fmla="*/ 329 h 595"/>
                  <a:gd name="T54" fmla="*/ 595 w 595"/>
                  <a:gd name="T55" fmla="*/ 298 h 595"/>
                  <a:gd name="T56" fmla="*/ 318 w 595"/>
                  <a:gd name="T57" fmla="*/ 172 h 595"/>
                  <a:gd name="T58" fmla="*/ 318 w 595"/>
                  <a:gd name="T59" fmla="*/ 248 h 595"/>
                  <a:gd name="T60" fmla="*/ 277 w 595"/>
                  <a:gd name="T61" fmla="*/ 248 h 595"/>
                  <a:gd name="T62" fmla="*/ 277 w 595"/>
                  <a:gd name="T63" fmla="*/ 172 h 595"/>
                  <a:gd name="T64" fmla="*/ 248 w 595"/>
                  <a:gd name="T65" fmla="*/ 277 h 595"/>
                  <a:gd name="T66" fmla="*/ 194 w 595"/>
                  <a:gd name="T67" fmla="*/ 224 h 595"/>
                  <a:gd name="T68" fmla="*/ 248 w 595"/>
                  <a:gd name="T69" fmla="*/ 318 h 595"/>
                  <a:gd name="T70" fmla="*/ 172 w 595"/>
                  <a:gd name="T71" fmla="*/ 318 h 595"/>
                  <a:gd name="T72" fmla="*/ 277 w 595"/>
                  <a:gd name="T73" fmla="*/ 348 h 595"/>
                  <a:gd name="T74" fmla="*/ 224 w 595"/>
                  <a:gd name="T75" fmla="*/ 401 h 595"/>
                  <a:gd name="T76" fmla="*/ 318 w 595"/>
                  <a:gd name="T77" fmla="*/ 348 h 595"/>
                  <a:gd name="T78" fmla="*/ 318 w 595"/>
                  <a:gd name="T79" fmla="*/ 423 h 595"/>
                  <a:gd name="T80" fmla="*/ 348 w 595"/>
                  <a:gd name="T81" fmla="*/ 318 h 595"/>
                  <a:gd name="T82" fmla="*/ 401 w 595"/>
                  <a:gd name="T83" fmla="*/ 372 h 595"/>
                  <a:gd name="T84" fmla="*/ 348 w 595"/>
                  <a:gd name="T85" fmla="*/ 277 h 595"/>
                  <a:gd name="T86" fmla="*/ 423 w 595"/>
                  <a:gd name="T87" fmla="*/ 27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5" h="595">
                    <a:moveTo>
                      <a:pt x="564" y="266"/>
                    </a:moveTo>
                    <a:lnTo>
                      <a:pt x="486" y="266"/>
                    </a:lnTo>
                    <a:cubicBezTo>
                      <a:pt x="478" y="266"/>
                      <a:pt x="470" y="269"/>
                      <a:pt x="464" y="275"/>
                    </a:cubicBezTo>
                    <a:cubicBezTo>
                      <a:pt x="460" y="245"/>
                      <a:pt x="449" y="218"/>
                      <a:pt x="432" y="196"/>
                    </a:cubicBezTo>
                    <a:cubicBezTo>
                      <a:pt x="439" y="196"/>
                      <a:pt x="447" y="193"/>
                      <a:pt x="453" y="187"/>
                    </a:cubicBezTo>
                    <a:lnTo>
                      <a:pt x="508" y="132"/>
                    </a:lnTo>
                    <a:cubicBezTo>
                      <a:pt x="520" y="120"/>
                      <a:pt x="520" y="100"/>
                      <a:pt x="508" y="87"/>
                    </a:cubicBezTo>
                    <a:cubicBezTo>
                      <a:pt x="496" y="75"/>
                      <a:pt x="476" y="75"/>
                      <a:pt x="463" y="87"/>
                    </a:cubicBezTo>
                    <a:lnTo>
                      <a:pt x="408" y="142"/>
                    </a:lnTo>
                    <a:cubicBezTo>
                      <a:pt x="402" y="148"/>
                      <a:pt x="400" y="156"/>
                      <a:pt x="399" y="164"/>
                    </a:cubicBezTo>
                    <a:cubicBezTo>
                      <a:pt x="377" y="147"/>
                      <a:pt x="350" y="135"/>
                      <a:pt x="321" y="131"/>
                    </a:cubicBezTo>
                    <a:cubicBezTo>
                      <a:pt x="326" y="125"/>
                      <a:pt x="329" y="118"/>
                      <a:pt x="329" y="109"/>
                    </a:cubicBezTo>
                    <a:lnTo>
                      <a:pt x="329" y="32"/>
                    </a:lnTo>
                    <a:cubicBezTo>
                      <a:pt x="329" y="14"/>
                      <a:pt x="315" y="0"/>
                      <a:pt x="298" y="0"/>
                    </a:cubicBezTo>
                    <a:cubicBezTo>
                      <a:pt x="280" y="0"/>
                      <a:pt x="266" y="14"/>
                      <a:pt x="266" y="32"/>
                    </a:cubicBezTo>
                    <a:lnTo>
                      <a:pt x="266" y="109"/>
                    </a:lnTo>
                    <a:cubicBezTo>
                      <a:pt x="266" y="118"/>
                      <a:pt x="269" y="125"/>
                      <a:pt x="275" y="131"/>
                    </a:cubicBezTo>
                    <a:cubicBezTo>
                      <a:pt x="245" y="135"/>
                      <a:pt x="218" y="147"/>
                      <a:pt x="196" y="164"/>
                    </a:cubicBezTo>
                    <a:cubicBezTo>
                      <a:pt x="196" y="156"/>
                      <a:pt x="193" y="148"/>
                      <a:pt x="187" y="142"/>
                    </a:cubicBezTo>
                    <a:lnTo>
                      <a:pt x="132" y="87"/>
                    </a:lnTo>
                    <a:cubicBezTo>
                      <a:pt x="120" y="75"/>
                      <a:pt x="100" y="75"/>
                      <a:pt x="87" y="87"/>
                    </a:cubicBezTo>
                    <a:cubicBezTo>
                      <a:pt x="75" y="100"/>
                      <a:pt x="75" y="120"/>
                      <a:pt x="87" y="132"/>
                    </a:cubicBezTo>
                    <a:lnTo>
                      <a:pt x="142" y="187"/>
                    </a:lnTo>
                    <a:cubicBezTo>
                      <a:pt x="148" y="193"/>
                      <a:pt x="156" y="196"/>
                      <a:pt x="164" y="196"/>
                    </a:cubicBezTo>
                    <a:cubicBezTo>
                      <a:pt x="147" y="218"/>
                      <a:pt x="135" y="245"/>
                      <a:pt x="131" y="275"/>
                    </a:cubicBezTo>
                    <a:cubicBezTo>
                      <a:pt x="125" y="269"/>
                      <a:pt x="118" y="266"/>
                      <a:pt x="109" y="266"/>
                    </a:cubicBezTo>
                    <a:lnTo>
                      <a:pt x="32" y="266"/>
                    </a:lnTo>
                    <a:cubicBezTo>
                      <a:pt x="14" y="266"/>
                      <a:pt x="0" y="280"/>
                      <a:pt x="0" y="298"/>
                    </a:cubicBezTo>
                    <a:cubicBezTo>
                      <a:pt x="0" y="315"/>
                      <a:pt x="14" y="329"/>
                      <a:pt x="32" y="329"/>
                    </a:cubicBezTo>
                    <a:lnTo>
                      <a:pt x="109" y="329"/>
                    </a:lnTo>
                    <a:cubicBezTo>
                      <a:pt x="118" y="329"/>
                      <a:pt x="125" y="326"/>
                      <a:pt x="131" y="321"/>
                    </a:cubicBezTo>
                    <a:cubicBezTo>
                      <a:pt x="135" y="350"/>
                      <a:pt x="147" y="377"/>
                      <a:pt x="164" y="399"/>
                    </a:cubicBezTo>
                    <a:cubicBezTo>
                      <a:pt x="156" y="400"/>
                      <a:pt x="148" y="402"/>
                      <a:pt x="142" y="408"/>
                    </a:cubicBezTo>
                    <a:lnTo>
                      <a:pt x="87" y="463"/>
                    </a:lnTo>
                    <a:cubicBezTo>
                      <a:pt x="75" y="476"/>
                      <a:pt x="75" y="496"/>
                      <a:pt x="87" y="508"/>
                    </a:cubicBezTo>
                    <a:cubicBezTo>
                      <a:pt x="100" y="520"/>
                      <a:pt x="120" y="520"/>
                      <a:pt x="132" y="508"/>
                    </a:cubicBezTo>
                    <a:lnTo>
                      <a:pt x="187" y="453"/>
                    </a:lnTo>
                    <a:cubicBezTo>
                      <a:pt x="193" y="447"/>
                      <a:pt x="196" y="439"/>
                      <a:pt x="196" y="432"/>
                    </a:cubicBezTo>
                    <a:cubicBezTo>
                      <a:pt x="218" y="449"/>
                      <a:pt x="245" y="460"/>
                      <a:pt x="275" y="464"/>
                    </a:cubicBezTo>
                    <a:cubicBezTo>
                      <a:pt x="269" y="470"/>
                      <a:pt x="266" y="477"/>
                      <a:pt x="266" y="486"/>
                    </a:cubicBezTo>
                    <a:lnTo>
                      <a:pt x="266" y="564"/>
                    </a:lnTo>
                    <a:cubicBezTo>
                      <a:pt x="266" y="581"/>
                      <a:pt x="280" y="595"/>
                      <a:pt x="298" y="595"/>
                    </a:cubicBezTo>
                    <a:cubicBezTo>
                      <a:pt x="315" y="595"/>
                      <a:pt x="329" y="581"/>
                      <a:pt x="329" y="564"/>
                    </a:cubicBezTo>
                    <a:lnTo>
                      <a:pt x="329" y="486"/>
                    </a:lnTo>
                    <a:cubicBezTo>
                      <a:pt x="329" y="477"/>
                      <a:pt x="326" y="470"/>
                      <a:pt x="321" y="464"/>
                    </a:cubicBezTo>
                    <a:cubicBezTo>
                      <a:pt x="350" y="460"/>
                      <a:pt x="377" y="449"/>
                      <a:pt x="399" y="432"/>
                    </a:cubicBezTo>
                    <a:cubicBezTo>
                      <a:pt x="400" y="439"/>
                      <a:pt x="402" y="447"/>
                      <a:pt x="408" y="453"/>
                    </a:cubicBezTo>
                    <a:lnTo>
                      <a:pt x="463" y="508"/>
                    </a:lnTo>
                    <a:cubicBezTo>
                      <a:pt x="476" y="520"/>
                      <a:pt x="496" y="520"/>
                      <a:pt x="508" y="508"/>
                    </a:cubicBezTo>
                    <a:cubicBezTo>
                      <a:pt x="520" y="496"/>
                      <a:pt x="520" y="476"/>
                      <a:pt x="508" y="463"/>
                    </a:cubicBezTo>
                    <a:lnTo>
                      <a:pt x="453" y="408"/>
                    </a:lnTo>
                    <a:cubicBezTo>
                      <a:pt x="447" y="402"/>
                      <a:pt x="439" y="400"/>
                      <a:pt x="432" y="399"/>
                    </a:cubicBezTo>
                    <a:cubicBezTo>
                      <a:pt x="449" y="377"/>
                      <a:pt x="460" y="350"/>
                      <a:pt x="464" y="321"/>
                    </a:cubicBezTo>
                    <a:cubicBezTo>
                      <a:pt x="470" y="326"/>
                      <a:pt x="478" y="329"/>
                      <a:pt x="486" y="329"/>
                    </a:cubicBezTo>
                    <a:lnTo>
                      <a:pt x="564" y="329"/>
                    </a:lnTo>
                    <a:cubicBezTo>
                      <a:pt x="581" y="329"/>
                      <a:pt x="595" y="315"/>
                      <a:pt x="595" y="298"/>
                    </a:cubicBezTo>
                    <a:cubicBezTo>
                      <a:pt x="595" y="280"/>
                      <a:pt x="581" y="266"/>
                      <a:pt x="564" y="266"/>
                    </a:cubicBezTo>
                    <a:close/>
                    <a:moveTo>
                      <a:pt x="318" y="172"/>
                    </a:moveTo>
                    <a:cubicBezTo>
                      <a:pt x="338" y="175"/>
                      <a:pt x="356" y="183"/>
                      <a:pt x="372" y="194"/>
                    </a:cubicBezTo>
                    <a:lnTo>
                      <a:pt x="318" y="248"/>
                    </a:lnTo>
                    <a:lnTo>
                      <a:pt x="318" y="172"/>
                    </a:lnTo>
                    <a:close/>
                    <a:moveTo>
                      <a:pt x="277" y="248"/>
                    </a:moveTo>
                    <a:lnTo>
                      <a:pt x="224" y="194"/>
                    </a:lnTo>
                    <a:cubicBezTo>
                      <a:pt x="239" y="183"/>
                      <a:pt x="257" y="175"/>
                      <a:pt x="277" y="172"/>
                    </a:cubicBezTo>
                    <a:lnTo>
                      <a:pt x="277" y="248"/>
                    </a:lnTo>
                    <a:close/>
                    <a:moveTo>
                      <a:pt x="248" y="277"/>
                    </a:moveTo>
                    <a:lnTo>
                      <a:pt x="172" y="277"/>
                    </a:lnTo>
                    <a:cubicBezTo>
                      <a:pt x="175" y="257"/>
                      <a:pt x="183" y="239"/>
                      <a:pt x="194" y="224"/>
                    </a:cubicBezTo>
                    <a:lnTo>
                      <a:pt x="248" y="277"/>
                    </a:lnTo>
                    <a:close/>
                    <a:moveTo>
                      <a:pt x="248" y="318"/>
                    </a:moveTo>
                    <a:lnTo>
                      <a:pt x="194" y="372"/>
                    </a:lnTo>
                    <a:cubicBezTo>
                      <a:pt x="183" y="356"/>
                      <a:pt x="175" y="338"/>
                      <a:pt x="172" y="318"/>
                    </a:cubicBezTo>
                    <a:lnTo>
                      <a:pt x="248" y="318"/>
                    </a:lnTo>
                    <a:close/>
                    <a:moveTo>
                      <a:pt x="277" y="348"/>
                    </a:moveTo>
                    <a:lnTo>
                      <a:pt x="277" y="423"/>
                    </a:lnTo>
                    <a:cubicBezTo>
                      <a:pt x="257" y="420"/>
                      <a:pt x="239" y="412"/>
                      <a:pt x="224" y="401"/>
                    </a:cubicBezTo>
                    <a:lnTo>
                      <a:pt x="277" y="348"/>
                    </a:lnTo>
                    <a:close/>
                    <a:moveTo>
                      <a:pt x="318" y="348"/>
                    </a:moveTo>
                    <a:lnTo>
                      <a:pt x="372" y="401"/>
                    </a:lnTo>
                    <a:cubicBezTo>
                      <a:pt x="356" y="412"/>
                      <a:pt x="338" y="420"/>
                      <a:pt x="318" y="423"/>
                    </a:cubicBezTo>
                    <a:lnTo>
                      <a:pt x="318" y="348"/>
                    </a:lnTo>
                    <a:close/>
                    <a:moveTo>
                      <a:pt x="348" y="318"/>
                    </a:moveTo>
                    <a:lnTo>
                      <a:pt x="423" y="318"/>
                    </a:lnTo>
                    <a:cubicBezTo>
                      <a:pt x="420" y="338"/>
                      <a:pt x="412" y="356"/>
                      <a:pt x="401" y="372"/>
                    </a:cubicBezTo>
                    <a:lnTo>
                      <a:pt x="348" y="318"/>
                    </a:lnTo>
                    <a:close/>
                    <a:moveTo>
                      <a:pt x="348" y="277"/>
                    </a:moveTo>
                    <a:lnTo>
                      <a:pt x="401" y="224"/>
                    </a:lnTo>
                    <a:cubicBezTo>
                      <a:pt x="412" y="239"/>
                      <a:pt x="420" y="257"/>
                      <a:pt x="423" y="277"/>
                    </a:cubicBezTo>
                    <a:lnTo>
                      <a:pt x="348" y="27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ea typeface="Microsoft YaHei Regular" charset="-122"/>
                </a:endParaRPr>
              </a:p>
            </p:txBody>
          </p:sp>
        </p:grpSp>
        <p:sp>
          <p:nvSpPr>
            <p:cNvPr id="22" name="矩形 21"/>
            <p:cNvSpPr/>
            <p:nvPr/>
          </p:nvSpPr>
          <p:spPr>
            <a:xfrm>
              <a:off x="843005" y="5249678"/>
              <a:ext cx="2192992" cy="997196"/>
            </a:xfrm>
            <a:prstGeom prst="rect">
              <a:avLst/>
            </a:prstGeom>
          </p:spPr>
          <p:txBody>
            <a:bodyPr wrap="square">
              <a:spAutoFit/>
            </a:bodyPr>
            <a:lstStyle/>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a:p>
              <a:pPr algn="ctr">
                <a:lnSpc>
                  <a:spcPct val="140000"/>
                </a:lnSpc>
              </a:pPr>
              <a:r>
                <a:rPr lang="zh-CN" altLang="en-US" sz="1400" dirty="0">
                  <a:solidFill>
                    <a:schemeClr val="bg1"/>
                  </a:solidFill>
                  <a:latin typeface="Microsoft YaHei Regular" charset="-122"/>
                  <a:ea typeface="Microsoft YaHei Regular" charset="-122"/>
                  <a:cs typeface="Microsoft YaHei Regular" charset="-122"/>
                </a:rPr>
                <a:t>论文答辩模板文字内容</a:t>
              </a:r>
              <a:endParaRPr lang="en-US" altLang="zh-CN" sz="1400" dirty="0">
                <a:solidFill>
                  <a:schemeClr val="bg1"/>
                </a:solidFill>
                <a:latin typeface="Microsoft YaHei Regular" charset="-122"/>
                <a:ea typeface="Microsoft YaHei Regular" charset="-122"/>
                <a:cs typeface="Microsoft YaHei Regular" charset="-122"/>
              </a:endParaRPr>
            </a:p>
          </p:txBody>
        </p:sp>
      </p:grpSp>
      <p:cxnSp>
        <p:nvCxnSpPr>
          <p:cNvPr id="26" name="直线连接符 25"/>
          <p:cNvCxnSpPr/>
          <p:nvPr/>
        </p:nvCxnSpPr>
        <p:spPr>
          <a:xfrm>
            <a:off x="3746798" y="4169369"/>
            <a:ext cx="0" cy="2222639"/>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5" name="文本占位符 30">
            <a:extLst>
              <a:ext uri="{FF2B5EF4-FFF2-40B4-BE49-F238E27FC236}">
                <a16:creationId xmlns:a16="http://schemas.microsoft.com/office/drawing/2014/main" id="{780CAAFF-E88B-47CC-A84D-BB338C966F41}"/>
              </a:ext>
            </a:extLst>
          </p:cNvPr>
          <p:cNvSpPr>
            <a:spLocks noGrp="1"/>
          </p:cNvSpPr>
          <p:nvPr>
            <p:ph type="body" sz="quarter" idx="10"/>
          </p:nvPr>
        </p:nvSpPr>
        <p:spPr/>
        <p:txBody>
          <a:bodyPr/>
          <a:lstStyle/>
          <a:p>
            <a:r>
              <a:rPr lang="zh-CN" altLang="en-US" dirty="0"/>
              <a:t>哈尔滨工程大学论文答辩模板</a:t>
            </a:r>
          </a:p>
        </p:txBody>
      </p:sp>
      <p:sp>
        <p:nvSpPr>
          <p:cNvPr id="27" name="文本占位符 31">
            <a:extLst>
              <a:ext uri="{FF2B5EF4-FFF2-40B4-BE49-F238E27FC236}">
                <a16:creationId xmlns:a16="http://schemas.microsoft.com/office/drawing/2014/main" id="{A4DBFF4E-645C-46AA-812A-96677319E732}"/>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pic>
        <p:nvPicPr>
          <p:cNvPr id="10" name="图片 9">
            <a:extLst>
              <a:ext uri="{FF2B5EF4-FFF2-40B4-BE49-F238E27FC236}">
                <a16:creationId xmlns:a16="http://schemas.microsoft.com/office/drawing/2014/main" id="{F710C249-ED96-4858-AE81-8C6E014153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97736" y="1160169"/>
            <a:ext cx="3306536" cy="6592064"/>
          </a:xfrm>
          <a:prstGeom prst="roundRect">
            <a:avLst>
              <a:gd name="adj" fmla="val 8594"/>
            </a:avLst>
          </a:prstGeom>
          <a:solidFill>
            <a:srgbClr val="FFFFFF">
              <a:shade val="85000"/>
            </a:srgbClr>
          </a:solidFill>
          <a:ln>
            <a:noFill/>
          </a:ln>
          <a:effectLst/>
        </p:spPr>
      </p:pic>
      <p:pic>
        <p:nvPicPr>
          <p:cNvPr id="28" name="图片 27" descr="图片包含 监视器, 就坐, 室内&#10;&#10;已生成极高可信度的说明">
            <a:extLst>
              <a:ext uri="{FF2B5EF4-FFF2-40B4-BE49-F238E27FC236}">
                <a16:creationId xmlns:a16="http://schemas.microsoft.com/office/drawing/2014/main" id="{D152CEC7-A2F8-4553-8D15-EE3C1CF82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5462956" y="2672315"/>
            <a:ext cx="7976097" cy="3986233"/>
          </a:xfrm>
          <a:prstGeom prst="rect">
            <a:avLst/>
          </a:prstGeom>
          <a:effectLst/>
        </p:spPr>
      </p:pic>
    </p:spTree>
    <p:extLst>
      <p:ext uri="{BB962C8B-B14F-4D97-AF65-F5344CB8AC3E}">
        <p14:creationId xmlns:p14="http://schemas.microsoft.com/office/powerpoint/2010/main" val="1939415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97788" y="0"/>
            <a:ext cx="29942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grpSp>
        <p:nvGrpSpPr>
          <p:cNvPr id="14" name="组 13"/>
          <p:cNvGrpSpPr/>
          <p:nvPr/>
        </p:nvGrpSpPr>
        <p:grpSpPr>
          <a:xfrm>
            <a:off x="7729040" y="798564"/>
            <a:ext cx="3944470" cy="1455148"/>
            <a:chOff x="7691719" y="721452"/>
            <a:chExt cx="3944470" cy="1609372"/>
          </a:xfrm>
        </p:grpSpPr>
        <p:sp>
          <p:nvSpPr>
            <p:cNvPr id="6" name="圆角矩形 5"/>
            <p:cNvSpPr/>
            <p:nvPr/>
          </p:nvSpPr>
          <p:spPr>
            <a:xfrm>
              <a:off x="7691719" y="721452"/>
              <a:ext cx="3944470" cy="1609372"/>
            </a:xfrm>
            <a:prstGeom prst="roundRect">
              <a:avLst>
                <a:gd name="adj" fmla="val 8599"/>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10" name="文本框 9"/>
            <p:cNvSpPr txBox="1"/>
            <p:nvPr/>
          </p:nvSpPr>
          <p:spPr>
            <a:xfrm>
              <a:off x="7871012" y="1046544"/>
              <a:ext cx="1326776" cy="1021189"/>
            </a:xfrm>
            <a:prstGeom prst="rect">
              <a:avLst/>
            </a:prstGeom>
            <a:noFill/>
          </p:spPr>
          <p:txBody>
            <a:bodyPr wrap="square" rtlCol="0">
              <a:spAutoFit/>
            </a:bodyPr>
            <a:lstStyle/>
            <a:p>
              <a:r>
                <a:rPr kumimoji="1" lang="en-US" altLang="zh-CN" sz="5400" dirty="0">
                  <a:solidFill>
                    <a:schemeClr val="accent1"/>
                  </a:solidFill>
                  <a:latin typeface="Microsoft YaHei Bold" charset="-122"/>
                  <a:ea typeface="Microsoft YaHei Bold" charset="-122"/>
                  <a:cs typeface="Microsoft YaHei Regular" charset="-122"/>
                </a:rPr>
                <a:t>75</a:t>
              </a:r>
              <a:r>
                <a:rPr kumimoji="1" lang="en-US" altLang="zh-CN" sz="2400" dirty="0">
                  <a:solidFill>
                    <a:schemeClr val="accent1"/>
                  </a:solidFill>
                  <a:latin typeface="Microsoft YaHei Bold" charset="-122"/>
                  <a:ea typeface="Microsoft YaHei Bold" charset="-122"/>
                  <a:cs typeface="Microsoft YaHei Regular" charset="-122"/>
                </a:rPr>
                <a:t>%</a:t>
              </a:r>
              <a:endParaRPr kumimoji="1" lang="zh-CN" altLang="en-US" sz="2400" dirty="0">
                <a:solidFill>
                  <a:schemeClr val="accent1"/>
                </a:solidFill>
                <a:latin typeface="Microsoft YaHei Bold" charset="-122"/>
                <a:ea typeface="Microsoft YaHei Bold" charset="-122"/>
                <a:cs typeface="Microsoft YaHei Regular" charset="-122"/>
              </a:endParaRPr>
            </a:p>
          </p:txBody>
        </p:sp>
        <p:sp>
          <p:nvSpPr>
            <p:cNvPr id="11" name="矩形 10"/>
            <p:cNvSpPr/>
            <p:nvPr/>
          </p:nvSpPr>
          <p:spPr>
            <a:xfrm>
              <a:off x="9359150" y="963477"/>
              <a:ext cx="1890392" cy="510595"/>
            </a:xfrm>
            <a:prstGeom prst="rect">
              <a:avLst/>
            </a:prstGeom>
          </p:spPr>
          <p:txBody>
            <a:bodyPr wrap="square">
              <a:spAutoFit/>
            </a:bodyPr>
            <a:lstStyle/>
            <a:p>
              <a:r>
                <a:rPr lang="zh-CN" altLang="en-US" sz="2400" dirty="0">
                  <a:solidFill>
                    <a:schemeClr val="tx1">
                      <a:lumMod val="75000"/>
                      <a:lumOff val="25000"/>
                    </a:schemeClr>
                  </a:solidFill>
                  <a:latin typeface="Microsoft YaHei Regular" charset="-122"/>
                  <a:ea typeface="Microsoft YaHei Regular" charset="-122"/>
                  <a:cs typeface="Microsoft YaHei Regular" charset="-122"/>
                </a:rPr>
                <a:t>数据分析</a:t>
              </a:r>
            </a:p>
          </p:txBody>
        </p:sp>
        <p:sp>
          <p:nvSpPr>
            <p:cNvPr id="12" name="矩形 11"/>
            <p:cNvSpPr/>
            <p:nvPr/>
          </p:nvSpPr>
          <p:spPr>
            <a:xfrm>
              <a:off x="9359150" y="1431264"/>
              <a:ext cx="2192992" cy="7692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13" name="圆角矩形 12"/>
            <p:cNvSpPr/>
            <p:nvPr/>
          </p:nvSpPr>
          <p:spPr>
            <a:xfrm>
              <a:off x="9148504" y="1085071"/>
              <a:ext cx="72000" cy="900000"/>
            </a:xfrm>
            <a:prstGeom prst="roundRect">
              <a:avLst>
                <a:gd name="adj" fmla="val 50000"/>
              </a:avLst>
            </a:prstGeom>
            <a:solidFill>
              <a:srgbClr val="0070C0"/>
            </a:solidFill>
            <a:ln w="19050" cap="flat">
              <a:noFill/>
              <a:prstDash val="solid"/>
              <a:miter lim="800000"/>
              <a:headEnd/>
              <a:tailEnd/>
            </a:ln>
            <a:effectLst>
              <a:outerShdw blurRad="190500" dist="76200" dir="5400000" sx="103000" sy="103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black"/>
                </a:solidFill>
                <a:ea typeface="Microsoft YaHei Regular" charset="-122"/>
              </a:endParaRPr>
            </a:p>
          </p:txBody>
        </p:sp>
      </p:grpSp>
      <p:grpSp>
        <p:nvGrpSpPr>
          <p:cNvPr id="27" name="组 26"/>
          <p:cNvGrpSpPr/>
          <p:nvPr/>
        </p:nvGrpSpPr>
        <p:grpSpPr>
          <a:xfrm>
            <a:off x="7729040" y="2447317"/>
            <a:ext cx="3944470" cy="1455148"/>
            <a:chOff x="7691719" y="721452"/>
            <a:chExt cx="3944470" cy="1609372"/>
          </a:xfrm>
        </p:grpSpPr>
        <p:sp>
          <p:nvSpPr>
            <p:cNvPr id="28" name="圆角矩形 27"/>
            <p:cNvSpPr/>
            <p:nvPr/>
          </p:nvSpPr>
          <p:spPr>
            <a:xfrm>
              <a:off x="7691719" y="721452"/>
              <a:ext cx="3944470" cy="1609372"/>
            </a:xfrm>
            <a:prstGeom prst="roundRect">
              <a:avLst>
                <a:gd name="adj" fmla="val 8599"/>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29" name="文本框 28"/>
            <p:cNvSpPr txBox="1"/>
            <p:nvPr/>
          </p:nvSpPr>
          <p:spPr>
            <a:xfrm>
              <a:off x="7871012" y="1046544"/>
              <a:ext cx="1326776" cy="1021189"/>
            </a:xfrm>
            <a:prstGeom prst="rect">
              <a:avLst/>
            </a:prstGeom>
            <a:noFill/>
          </p:spPr>
          <p:txBody>
            <a:bodyPr wrap="square" rtlCol="0">
              <a:spAutoFit/>
            </a:bodyPr>
            <a:lstStyle/>
            <a:p>
              <a:r>
                <a:rPr kumimoji="1" lang="en-US" altLang="zh-CN" sz="5400" dirty="0">
                  <a:solidFill>
                    <a:schemeClr val="accent1"/>
                  </a:solidFill>
                  <a:latin typeface="Microsoft YaHei Bold" charset="-122"/>
                  <a:ea typeface="Microsoft YaHei Bold" charset="-122"/>
                  <a:cs typeface="Microsoft YaHei Regular" charset="-122"/>
                </a:rPr>
                <a:t>56</a:t>
              </a:r>
              <a:r>
                <a:rPr kumimoji="1" lang="en-US" altLang="zh-CN" sz="2400" dirty="0">
                  <a:solidFill>
                    <a:schemeClr val="accent1"/>
                  </a:solidFill>
                  <a:latin typeface="Microsoft YaHei Bold" charset="-122"/>
                  <a:ea typeface="Microsoft YaHei Bold" charset="-122"/>
                  <a:cs typeface="Microsoft YaHei Regular" charset="-122"/>
                </a:rPr>
                <a:t>%</a:t>
              </a:r>
              <a:endParaRPr kumimoji="1" lang="zh-CN" altLang="en-US" sz="2400" dirty="0">
                <a:solidFill>
                  <a:schemeClr val="accent1"/>
                </a:solidFill>
                <a:latin typeface="Microsoft YaHei Bold" charset="-122"/>
                <a:ea typeface="Microsoft YaHei Bold" charset="-122"/>
                <a:cs typeface="Microsoft YaHei Regular" charset="-122"/>
              </a:endParaRPr>
            </a:p>
          </p:txBody>
        </p:sp>
        <p:sp>
          <p:nvSpPr>
            <p:cNvPr id="30" name="矩形 29"/>
            <p:cNvSpPr/>
            <p:nvPr/>
          </p:nvSpPr>
          <p:spPr>
            <a:xfrm>
              <a:off x="9359150" y="963477"/>
              <a:ext cx="1890392" cy="510595"/>
            </a:xfrm>
            <a:prstGeom prst="rect">
              <a:avLst/>
            </a:prstGeom>
          </p:spPr>
          <p:txBody>
            <a:bodyPr wrap="square">
              <a:spAutoFit/>
            </a:bodyPr>
            <a:lstStyle/>
            <a:p>
              <a:r>
                <a:rPr lang="zh-CN" altLang="en-US" sz="2400" dirty="0">
                  <a:solidFill>
                    <a:schemeClr val="tx1">
                      <a:lumMod val="75000"/>
                      <a:lumOff val="25000"/>
                    </a:schemeClr>
                  </a:solidFill>
                  <a:latin typeface="Microsoft YaHei Regular" charset="-122"/>
                  <a:ea typeface="Microsoft YaHei Regular" charset="-122"/>
                  <a:cs typeface="Microsoft YaHei Regular" charset="-122"/>
                </a:rPr>
                <a:t>数据分析</a:t>
              </a:r>
            </a:p>
          </p:txBody>
        </p:sp>
        <p:sp>
          <p:nvSpPr>
            <p:cNvPr id="31" name="矩形 30"/>
            <p:cNvSpPr/>
            <p:nvPr/>
          </p:nvSpPr>
          <p:spPr>
            <a:xfrm>
              <a:off x="9359150" y="1431264"/>
              <a:ext cx="2192992" cy="7692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32" name="圆角矩形 31"/>
            <p:cNvSpPr/>
            <p:nvPr/>
          </p:nvSpPr>
          <p:spPr>
            <a:xfrm>
              <a:off x="9148504" y="1085071"/>
              <a:ext cx="72000" cy="900000"/>
            </a:xfrm>
            <a:prstGeom prst="roundRect">
              <a:avLst>
                <a:gd name="adj" fmla="val 50000"/>
              </a:avLst>
            </a:prstGeom>
            <a:solidFill>
              <a:srgbClr val="0070C0"/>
            </a:solidFill>
            <a:ln w="19050" cap="flat">
              <a:noFill/>
              <a:prstDash val="solid"/>
              <a:miter lim="800000"/>
              <a:headEnd/>
              <a:tailEnd/>
            </a:ln>
            <a:effectLst>
              <a:outerShdw blurRad="190500" dist="76200" dir="5400000" sx="103000" sy="103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black"/>
                </a:solidFill>
                <a:ea typeface="Microsoft YaHei Regular" charset="-122"/>
              </a:endParaRPr>
            </a:p>
          </p:txBody>
        </p:sp>
      </p:grpSp>
      <p:sp>
        <p:nvSpPr>
          <p:cNvPr id="41" name="椭圆 40"/>
          <p:cNvSpPr>
            <a:spLocks noChangeAspect="1"/>
          </p:cNvSpPr>
          <p:nvPr/>
        </p:nvSpPr>
        <p:spPr>
          <a:xfrm>
            <a:off x="7790791" y="85462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42" name="椭圆 41"/>
          <p:cNvSpPr>
            <a:spLocks noChangeAspect="1"/>
          </p:cNvSpPr>
          <p:nvPr/>
        </p:nvSpPr>
        <p:spPr>
          <a:xfrm>
            <a:off x="7790791" y="2503377"/>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pic>
        <p:nvPicPr>
          <p:cNvPr id="45" name="图片 44"/>
          <p:cNvPicPr>
            <a:picLocks/>
          </p:cNvPicPr>
          <p:nvPr/>
        </p:nvPicPr>
        <p:blipFill rotWithShape="1">
          <a:blip r:embed="rId3" cstate="screen">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flipH="1">
            <a:off x="5286895" y="2916723"/>
            <a:ext cx="3910893" cy="3960345"/>
          </a:xfrm>
          <a:prstGeom prst="rect">
            <a:avLst/>
          </a:prstGeom>
        </p:spPr>
      </p:pic>
      <p:grpSp>
        <p:nvGrpSpPr>
          <p:cNvPr id="7" name="组 6"/>
          <p:cNvGrpSpPr/>
          <p:nvPr/>
        </p:nvGrpSpPr>
        <p:grpSpPr>
          <a:xfrm>
            <a:off x="7729040" y="4096070"/>
            <a:ext cx="3944470" cy="1455148"/>
            <a:chOff x="7729040" y="4096070"/>
            <a:chExt cx="3944470" cy="1455148"/>
          </a:xfrm>
        </p:grpSpPr>
        <p:grpSp>
          <p:nvGrpSpPr>
            <p:cNvPr id="33" name="组 32"/>
            <p:cNvGrpSpPr/>
            <p:nvPr/>
          </p:nvGrpSpPr>
          <p:grpSpPr>
            <a:xfrm>
              <a:off x="7729040" y="4096070"/>
              <a:ext cx="3944470" cy="1455148"/>
              <a:chOff x="7691719" y="721452"/>
              <a:chExt cx="3944470" cy="1609372"/>
            </a:xfrm>
          </p:grpSpPr>
          <p:sp>
            <p:nvSpPr>
              <p:cNvPr id="34" name="圆角矩形 33"/>
              <p:cNvSpPr/>
              <p:nvPr/>
            </p:nvSpPr>
            <p:spPr>
              <a:xfrm>
                <a:off x="7691719" y="721452"/>
                <a:ext cx="3944470" cy="1609372"/>
              </a:xfrm>
              <a:prstGeom prst="roundRect">
                <a:avLst>
                  <a:gd name="adj" fmla="val 8599"/>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35" name="文本框 34"/>
              <p:cNvSpPr txBox="1"/>
              <p:nvPr/>
            </p:nvSpPr>
            <p:spPr>
              <a:xfrm>
                <a:off x="7871012" y="1046544"/>
                <a:ext cx="1326776" cy="1021189"/>
              </a:xfrm>
              <a:prstGeom prst="rect">
                <a:avLst/>
              </a:prstGeom>
              <a:noFill/>
            </p:spPr>
            <p:txBody>
              <a:bodyPr wrap="square" rtlCol="0">
                <a:spAutoFit/>
              </a:bodyPr>
              <a:lstStyle/>
              <a:p>
                <a:r>
                  <a:rPr kumimoji="1" lang="en-US" altLang="zh-CN" sz="5400" dirty="0">
                    <a:solidFill>
                      <a:schemeClr val="accent1"/>
                    </a:solidFill>
                    <a:latin typeface="Microsoft YaHei Bold" charset="-122"/>
                    <a:ea typeface="Microsoft YaHei Bold" charset="-122"/>
                    <a:cs typeface="Microsoft YaHei Regular" charset="-122"/>
                  </a:rPr>
                  <a:t>32</a:t>
                </a:r>
                <a:r>
                  <a:rPr kumimoji="1" lang="en-US" altLang="zh-CN" sz="2400" dirty="0">
                    <a:solidFill>
                      <a:schemeClr val="accent1"/>
                    </a:solidFill>
                    <a:latin typeface="Microsoft YaHei Bold" charset="-122"/>
                    <a:ea typeface="Microsoft YaHei Bold" charset="-122"/>
                    <a:cs typeface="Microsoft YaHei Regular" charset="-122"/>
                  </a:rPr>
                  <a:t>%</a:t>
                </a:r>
                <a:endParaRPr kumimoji="1" lang="zh-CN" altLang="en-US" sz="2400" dirty="0">
                  <a:solidFill>
                    <a:schemeClr val="accent1"/>
                  </a:solidFill>
                  <a:latin typeface="Microsoft YaHei Bold" charset="-122"/>
                  <a:ea typeface="Microsoft YaHei Bold" charset="-122"/>
                  <a:cs typeface="Microsoft YaHei Regular" charset="-122"/>
                </a:endParaRPr>
              </a:p>
            </p:txBody>
          </p:sp>
          <p:sp>
            <p:nvSpPr>
              <p:cNvPr id="36" name="矩形 35"/>
              <p:cNvSpPr/>
              <p:nvPr/>
            </p:nvSpPr>
            <p:spPr>
              <a:xfrm>
                <a:off x="9359150" y="963477"/>
                <a:ext cx="1890392" cy="510595"/>
              </a:xfrm>
              <a:prstGeom prst="rect">
                <a:avLst/>
              </a:prstGeom>
            </p:spPr>
            <p:txBody>
              <a:bodyPr wrap="square">
                <a:spAutoFit/>
              </a:bodyPr>
              <a:lstStyle/>
              <a:p>
                <a:r>
                  <a:rPr lang="zh-CN" altLang="en-US" sz="2400" dirty="0">
                    <a:solidFill>
                      <a:schemeClr val="tx1">
                        <a:lumMod val="75000"/>
                        <a:lumOff val="25000"/>
                      </a:schemeClr>
                    </a:solidFill>
                    <a:latin typeface="Microsoft YaHei Regular" charset="-122"/>
                    <a:ea typeface="Microsoft YaHei Regular" charset="-122"/>
                    <a:cs typeface="Microsoft YaHei Regular" charset="-122"/>
                  </a:rPr>
                  <a:t>数据分析</a:t>
                </a:r>
              </a:p>
            </p:txBody>
          </p:sp>
          <p:sp>
            <p:nvSpPr>
              <p:cNvPr id="37" name="矩形 36"/>
              <p:cNvSpPr/>
              <p:nvPr/>
            </p:nvSpPr>
            <p:spPr>
              <a:xfrm>
                <a:off x="9359150" y="1431264"/>
                <a:ext cx="2192992" cy="769296"/>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38" name="圆角矩形 37"/>
              <p:cNvSpPr/>
              <p:nvPr/>
            </p:nvSpPr>
            <p:spPr>
              <a:xfrm>
                <a:off x="9148504" y="1085071"/>
                <a:ext cx="72000" cy="900000"/>
              </a:xfrm>
              <a:prstGeom prst="roundRect">
                <a:avLst>
                  <a:gd name="adj" fmla="val 50000"/>
                </a:avLst>
              </a:prstGeom>
              <a:solidFill>
                <a:srgbClr val="0070C0"/>
              </a:solidFill>
              <a:ln w="19050" cap="flat">
                <a:noFill/>
                <a:prstDash val="solid"/>
                <a:miter lim="800000"/>
                <a:headEnd/>
                <a:tailEnd/>
              </a:ln>
              <a:effectLst>
                <a:outerShdw blurRad="190500" dist="76200" dir="5400000" sx="103000" sy="103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black"/>
                  </a:solidFill>
                  <a:ea typeface="Microsoft YaHei Regular" charset="-122"/>
                </a:endParaRPr>
              </a:p>
            </p:txBody>
          </p:sp>
        </p:grpSp>
        <p:sp>
          <p:nvSpPr>
            <p:cNvPr id="43" name="椭圆 42"/>
            <p:cNvSpPr>
              <a:spLocks/>
            </p:cNvSpPr>
            <p:nvPr/>
          </p:nvSpPr>
          <p:spPr>
            <a:xfrm>
              <a:off x="7790791" y="4152130"/>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grpSp>
      <p:graphicFrame>
        <p:nvGraphicFramePr>
          <p:cNvPr id="5" name="图表 4"/>
          <p:cNvGraphicFramePr/>
          <p:nvPr>
            <p:extLst>
              <p:ext uri="{D42A27DB-BD31-4B8C-83A1-F6EECF244321}">
                <p14:modId xmlns:p14="http://schemas.microsoft.com/office/powerpoint/2010/main" val="2506260197"/>
              </p:ext>
            </p:extLst>
          </p:nvPr>
        </p:nvGraphicFramePr>
        <p:xfrm>
          <a:off x="470341" y="1689309"/>
          <a:ext cx="6970365" cy="4049558"/>
        </p:xfrm>
        <a:graphic>
          <a:graphicData uri="http://schemas.openxmlformats.org/drawingml/2006/chart">
            <c:chart xmlns:c="http://schemas.openxmlformats.org/drawingml/2006/chart" xmlns:r="http://schemas.openxmlformats.org/officeDocument/2006/relationships" r:id="rId5"/>
          </a:graphicData>
        </a:graphic>
      </p:graphicFrame>
      <p:pic>
        <p:nvPicPr>
          <p:cNvPr id="40" name="图片 3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7095" y="6058651"/>
            <a:ext cx="2206708" cy="651600"/>
          </a:xfrm>
          <a:prstGeom prst="rect">
            <a:avLst/>
          </a:prstGeom>
        </p:spPr>
      </p:pic>
      <p:sp>
        <p:nvSpPr>
          <p:cNvPr id="39" name="文本框 38"/>
          <p:cNvSpPr txBox="1"/>
          <p:nvPr/>
        </p:nvSpPr>
        <p:spPr>
          <a:xfrm>
            <a:off x="440739" y="6201674"/>
            <a:ext cx="2391114" cy="338554"/>
          </a:xfrm>
          <a:prstGeom prst="rect">
            <a:avLst/>
          </a:prstGeom>
          <a:noFill/>
        </p:spPr>
        <p:txBody>
          <a:bodyPr wrap="square" rtlCol="0">
            <a:spAutoFit/>
          </a:bodyPr>
          <a:lstStyle/>
          <a:p>
            <a:pPr algn="dist"/>
            <a:r>
              <a:rPr kumimoji="1" lang="zh-CN" altLang="en-US" sz="1600" dirty="0">
                <a:solidFill>
                  <a:schemeClr val="bg1"/>
                </a:solidFill>
                <a:latin typeface="Microsoft YaHei Regular" charset="-122"/>
                <a:ea typeface="Microsoft YaHei Regular" charset="-122"/>
                <a:cs typeface="Microsoft YaHei Regular" charset="-122"/>
              </a:rPr>
              <a:t>大工至善</a:t>
            </a:r>
            <a:r>
              <a:rPr kumimoji="1" lang="en-US" altLang="zh-CN" sz="1600" dirty="0">
                <a:solidFill>
                  <a:schemeClr val="bg1"/>
                </a:solidFill>
                <a:latin typeface="Microsoft YaHei Regular" charset="-122"/>
                <a:ea typeface="Microsoft YaHei Regular" charset="-122"/>
                <a:cs typeface="Microsoft YaHei Regular" charset="-122"/>
              </a:rPr>
              <a:t>·</a:t>
            </a:r>
            <a:r>
              <a:rPr kumimoji="1" lang="zh-CN" altLang="en-US" sz="1600" dirty="0">
                <a:solidFill>
                  <a:schemeClr val="bg1"/>
                </a:solidFill>
                <a:latin typeface="Microsoft YaHei Regular" charset="-122"/>
                <a:ea typeface="Microsoft YaHei Regular" charset="-122"/>
                <a:cs typeface="Microsoft YaHei Regular" charset="-122"/>
              </a:rPr>
              <a:t>大学至真</a:t>
            </a:r>
          </a:p>
        </p:txBody>
      </p:sp>
      <p:sp>
        <p:nvSpPr>
          <p:cNvPr id="44" name="文本占位符 30">
            <a:extLst>
              <a:ext uri="{FF2B5EF4-FFF2-40B4-BE49-F238E27FC236}">
                <a16:creationId xmlns:a16="http://schemas.microsoft.com/office/drawing/2014/main" id="{886B8482-4111-4630-B86D-341B9BFD517D}"/>
              </a:ext>
            </a:extLst>
          </p:cNvPr>
          <p:cNvSpPr>
            <a:spLocks noGrp="1"/>
          </p:cNvSpPr>
          <p:nvPr>
            <p:ph type="body" sz="quarter" idx="10"/>
          </p:nvPr>
        </p:nvSpPr>
        <p:spPr/>
        <p:txBody>
          <a:bodyPr/>
          <a:lstStyle/>
          <a:p>
            <a:r>
              <a:rPr lang="zh-CN" altLang="en-US" dirty="0"/>
              <a:t>哈尔滨工程大学论文答辩模板</a:t>
            </a:r>
          </a:p>
        </p:txBody>
      </p:sp>
      <p:sp>
        <p:nvSpPr>
          <p:cNvPr id="46" name="文本占位符 31">
            <a:extLst>
              <a:ext uri="{FF2B5EF4-FFF2-40B4-BE49-F238E27FC236}">
                <a16:creationId xmlns:a16="http://schemas.microsoft.com/office/drawing/2014/main" id="{DE6B1FA7-E6D5-4793-BAC0-848152C2369A}"/>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2047882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表 6">
            <a:extLst>
              <a:ext uri="{FF2B5EF4-FFF2-40B4-BE49-F238E27FC236}">
                <a16:creationId xmlns:a16="http://schemas.microsoft.com/office/drawing/2014/main" id="{E17ACBA7-54A7-4322-B514-EB0C3B72596B}"/>
              </a:ext>
            </a:extLst>
          </p:cNvPr>
          <p:cNvGraphicFramePr/>
          <p:nvPr>
            <p:extLst>
              <p:ext uri="{D42A27DB-BD31-4B8C-83A1-F6EECF244321}">
                <p14:modId xmlns:p14="http://schemas.microsoft.com/office/powerpoint/2010/main" val="2240005511"/>
              </p:ext>
            </p:extLst>
          </p:nvPr>
        </p:nvGraphicFramePr>
        <p:xfrm>
          <a:off x="4339771" y="2218644"/>
          <a:ext cx="3512458" cy="3417527"/>
        </p:xfrm>
        <a:graphic>
          <a:graphicData uri="http://schemas.openxmlformats.org/drawingml/2006/chart">
            <c:chart xmlns:c="http://schemas.openxmlformats.org/drawingml/2006/chart" xmlns:r="http://schemas.openxmlformats.org/officeDocument/2006/relationships" r:id="rId2"/>
          </a:graphicData>
        </a:graphic>
      </p:graphicFrame>
      <p:sp>
        <p:nvSpPr>
          <p:cNvPr id="8" name="矩形 7">
            <a:extLst>
              <a:ext uri="{FF2B5EF4-FFF2-40B4-BE49-F238E27FC236}">
                <a16:creationId xmlns:a16="http://schemas.microsoft.com/office/drawing/2014/main" id="{0F8F5F3C-43A5-400F-AC4D-884BD96E9E2C}"/>
              </a:ext>
            </a:extLst>
          </p:cNvPr>
          <p:cNvSpPr/>
          <p:nvPr/>
        </p:nvSpPr>
        <p:spPr>
          <a:xfrm>
            <a:off x="6649767" y="3319867"/>
            <a:ext cx="822737" cy="369332"/>
          </a:xfrm>
          <a:prstGeom prst="rect">
            <a:avLst/>
          </a:prstGeom>
          <a:noFill/>
        </p:spPr>
        <p:txBody>
          <a:bodyPr wrap="square" lIns="91440" tIns="45720" rIns="91440" bIns="45720">
            <a:spAutoFit/>
          </a:bodyPr>
          <a:lstStyle/>
          <a:p>
            <a:pPr algn="ctr"/>
            <a:r>
              <a:rPr lang="en-US" altLang="zh-CN" dirty="0">
                <a:ln w="3175" cmpd="sng">
                  <a:noFill/>
                  <a:prstDash val="solid"/>
                </a:ln>
                <a:solidFill>
                  <a:srgbClr val="FFFFFF"/>
                </a:solidFill>
                <a:ea typeface="微软雅黑" pitchFamily="34" charset="-122"/>
              </a:rPr>
              <a:t>36</a:t>
            </a:r>
            <a:r>
              <a:rPr lang="en-US" altLang="zh-CN" sz="1200" dirty="0">
                <a:ln w="3175" cmpd="sng">
                  <a:noFill/>
                  <a:prstDash val="solid"/>
                </a:ln>
                <a:solidFill>
                  <a:srgbClr val="FFFFFF"/>
                </a:solidFill>
                <a:ea typeface="微软雅黑" pitchFamily="34" charset="-122"/>
              </a:rPr>
              <a:t>%</a:t>
            </a:r>
            <a:endParaRPr lang="zh-CN" altLang="en-US" sz="1600" dirty="0">
              <a:ln w="3175" cmpd="sng">
                <a:noFill/>
                <a:prstDash val="solid"/>
              </a:ln>
              <a:solidFill>
                <a:srgbClr val="FFFFFF"/>
              </a:solidFill>
              <a:ea typeface="微软雅黑" pitchFamily="34" charset="-122"/>
            </a:endParaRPr>
          </a:p>
        </p:txBody>
      </p:sp>
      <p:sp>
        <p:nvSpPr>
          <p:cNvPr id="9" name="矩形 8">
            <a:extLst>
              <a:ext uri="{FF2B5EF4-FFF2-40B4-BE49-F238E27FC236}">
                <a16:creationId xmlns:a16="http://schemas.microsoft.com/office/drawing/2014/main" id="{AED33C73-1B89-4E61-84BD-3D9B06FD1658}"/>
              </a:ext>
            </a:extLst>
          </p:cNvPr>
          <p:cNvSpPr/>
          <p:nvPr/>
        </p:nvSpPr>
        <p:spPr>
          <a:xfrm>
            <a:off x="6048536" y="4759658"/>
            <a:ext cx="822737" cy="369332"/>
          </a:xfrm>
          <a:prstGeom prst="rect">
            <a:avLst/>
          </a:prstGeom>
          <a:noFill/>
        </p:spPr>
        <p:txBody>
          <a:bodyPr wrap="square" lIns="91440" tIns="45720" rIns="91440" bIns="45720">
            <a:spAutoFit/>
          </a:bodyPr>
          <a:lstStyle/>
          <a:p>
            <a:pPr algn="ctr"/>
            <a:r>
              <a:rPr lang="en-US" altLang="zh-CN" dirty="0">
                <a:ln w="3175" cmpd="sng">
                  <a:noFill/>
                  <a:prstDash val="solid"/>
                </a:ln>
                <a:solidFill>
                  <a:srgbClr val="FFFFFF"/>
                </a:solidFill>
                <a:ea typeface="微软雅黑" pitchFamily="34" charset="-122"/>
              </a:rPr>
              <a:t>19</a:t>
            </a:r>
            <a:r>
              <a:rPr lang="en-US" altLang="zh-CN" sz="1200" dirty="0">
                <a:ln w="3175" cmpd="sng">
                  <a:noFill/>
                  <a:prstDash val="solid"/>
                </a:ln>
                <a:solidFill>
                  <a:srgbClr val="FFFFFF"/>
                </a:solidFill>
                <a:ea typeface="微软雅黑" pitchFamily="34" charset="-122"/>
              </a:rPr>
              <a:t>%</a:t>
            </a:r>
            <a:endParaRPr lang="zh-CN" altLang="en-US" sz="1600" dirty="0">
              <a:ln w="3175" cmpd="sng">
                <a:noFill/>
                <a:prstDash val="solid"/>
              </a:ln>
              <a:solidFill>
                <a:srgbClr val="FFFFFF"/>
              </a:solidFill>
              <a:ea typeface="微软雅黑" pitchFamily="34" charset="-122"/>
            </a:endParaRPr>
          </a:p>
        </p:txBody>
      </p:sp>
      <p:sp>
        <p:nvSpPr>
          <p:cNvPr id="10" name="矩形 9">
            <a:extLst>
              <a:ext uri="{FF2B5EF4-FFF2-40B4-BE49-F238E27FC236}">
                <a16:creationId xmlns:a16="http://schemas.microsoft.com/office/drawing/2014/main" id="{D00377E0-91FF-4147-B47F-5F52BAFA3ADD}"/>
              </a:ext>
            </a:extLst>
          </p:cNvPr>
          <p:cNvSpPr/>
          <p:nvPr/>
        </p:nvSpPr>
        <p:spPr>
          <a:xfrm>
            <a:off x="4846072" y="4506508"/>
            <a:ext cx="996779" cy="369332"/>
          </a:xfrm>
          <a:prstGeom prst="rect">
            <a:avLst/>
          </a:prstGeom>
          <a:noFill/>
        </p:spPr>
        <p:txBody>
          <a:bodyPr wrap="square" lIns="91440" tIns="45720" rIns="91440" bIns="45720">
            <a:spAutoFit/>
          </a:bodyPr>
          <a:lstStyle/>
          <a:p>
            <a:pPr algn="ctr"/>
            <a:r>
              <a:rPr lang="en-US" altLang="zh-CN" dirty="0">
                <a:ln w="3175" cmpd="sng">
                  <a:noFill/>
                  <a:prstDash val="solid"/>
                </a:ln>
                <a:solidFill>
                  <a:srgbClr val="FFFFFF"/>
                </a:solidFill>
                <a:ea typeface="微软雅黑" pitchFamily="34" charset="-122"/>
              </a:rPr>
              <a:t>15.3</a:t>
            </a:r>
            <a:r>
              <a:rPr lang="en-US" altLang="zh-CN" sz="1200" dirty="0">
                <a:ln w="3175" cmpd="sng">
                  <a:noFill/>
                  <a:prstDash val="solid"/>
                </a:ln>
                <a:solidFill>
                  <a:srgbClr val="FFFFFF"/>
                </a:solidFill>
                <a:ea typeface="微软雅黑" pitchFamily="34" charset="-122"/>
              </a:rPr>
              <a:t>%</a:t>
            </a:r>
            <a:endParaRPr lang="zh-CN" altLang="en-US" sz="1600" dirty="0">
              <a:ln w="3175" cmpd="sng">
                <a:noFill/>
                <a:prstDash val="solid"/>
              </a:ln>
              <a:solidFill>
                <a:srgbClr val="FFFFFF"/>
              </a:solidFill>
              <a:ea typeface="微软雅黑" pitchFamily="34" charset="-122"/>
            </a:endParaRPr>
          </a:p>
        </p:txBody>
      </p:sp>
      <p:sp>
        <p:nvSpPr>
          <p:cNvPr id="11" name="矩形 10">
            <a:extLst>
              <a:ext uri="{FF2B5EF4-FFF2-40B4-BE49-F238E27FC236}">
                <a16:creationId xmlns:a16="http://schemas.microsoft.com/office/drawing/2014/main" id="{8E19E672-B00C-465A-A683-74B60F30ADB8}"/>
              </a:ext>
            </a:extLst>
          </p:cNvPr>
          <p:cNvSpPr/>
          <p:nvPr/>
        </p:nvSpPr>
        <p:spPr>
          <a:xfrm>
            <a:off x="4561279" y="3604661"/>
            <a:ext cx="838559" cy="369332"/>
          </a:xfrm>
          <a:prstGeom prst="rect">
            <a:avLst/>
          </a:prstGeom>
          <a:noFill/>
        </p:spPr>
        <p:txBody>
          <a:bodyPr wrap="square" lIns="91440" tIns="45720" rIns="91440" bIns="45720">
            <a:spAutoFit/>
          </a:bodyPr>
          <a:lstStyle/>
          <a:p>
            <a:pPr algn="ctr"/>
            <a:r>
              <a:rPr lang="en-US" altLang="zh-CN" dirty="0">
                <a:ln w="3175" cmpd="sng">
                  <a:noFill/>
                  <a:prstDash val="solid"/>
                </a:ln>
                <a:solidFill>
                  <a:srgbClr val="FFFFFF"/>
                </a:solidFill>
                <a:ea typeface="微软雅黑" pitchFamily="34" charset="-122"/>
              </a:rPr>
              <a:t>15</a:t>
            </a:r>
            <a:r>
              <a:rPr lang="en-US" altLang="zh-CN" sz="1200" dirty="0">
                <a:ln w="3175" cmpd="sng">
                  <a:noFill/>
                  <a:prstDash val="solid"/>
                </a:ln>
                <a:solidFill>
                  <a:srgbClr val="FFFFFF"/>
                </a:solidFill>
                <a:ea typeface="微软雅黑" pitchFamily="34" charset="-122"/>
              </a:rPr>
              <a:t>%</a:t>
            </a:r>
            <a:endParaRPr lang="zh-CN" altLang="en-US" sz="1600" dirty="0">
              <a:ln w="3175" cmpd="sng">
                <a:noFill/>
                <a:prstDash val="solid"/>
              </a:ln>
              <a:solidFill>
                <a:srgbClr val="FFFFFF"/>
              </a:solidFill>
              <a:ea typeface="微软雅黑" pitchFamily="34" charset="-122"/>
            </a:endParaRPr>
          </a:p>
        </p:txBody>
      </p:sp>
      <p:sp>
        <p:nvSpPr>
          <p:cNvPr id="12" name="矩形 11">
            <a:extLst>
              <a:ext uri="{FF2B5EF4-FFF2-40B4-BE49-F238E27FC236}">
                <a16:creationId xmlns:a16="http://schemas.microsoft.com/office/drawing/2014/main" id="{B7280CD3-F401-4DF1-B057-4F17329B0D6F}"/>
              </a:ext>
            </a:extLst>
          </p:cNvPr>
          <p:cNvSpPr/>
          <p:nvPr/>
        </p:nvSpPr>
        <p:spPr>
          <a:xfrm>
            <a:off x="5004291" y="2797745"/>
            <a:ext cx="696162" cy="369332"/>
          </a:xfrm>
          <a:prstGeom prst="rect">
            <a:avLst/>
          </a:prstGeom>
          <a:noFill/>
        </p:spPr>
        <p:txBody>
          <a:bodyPr wrap="square" lIns="91440" tIns="45720" rIns="91440" bIns="45720">
            <a:spAutoFit/>
          </a:bodyPr>
          <a:lstStyle/>
          <a:p>
            <a:pPr algn="ctr"/>
            <a:r>
              <a:rPr lang="en-US" altLang="zh-CN" dirty="0">
                <a:ln w="3175" cmpd="sng">
                  <a:noFill/>
                  <a:prstDash val="solid"/>
                </a:ln>
                <a:solidFill>
                  <a:srgbClr val="FFFFFF"/>
                </a:solidFill>
                <a:ea typeface="微软雅黑" pitchFamily="34" charset="-122"/>
              </a:rPr>
              <a:t>9</a:t>
            </a:r>
            <a:r>
              <a:rPr lang="en-US" altLang="zh-CN" sz="1200" dirty="0">
                <a:ln w="3175" cmpd="sng">
                  <a:noFill/>
                  <a:prstDash val="solid"/>
                </a:ln>
                <a:solidFill>
                  <a:srgbClr val="FFFFFF"/>
                </a:solidFill>
                <a:ea typeface="微软雅黑" pitchFamily="34" charset="-122"/>
              </a:rPr>
              <a:t>%</a:t>
            </a:r>
            <a:endParaRPr lang="zh-CN" altLang="en-US" sz="1600" dirty="0">
              <a:ln w="3175" cmpd="sng">
                <a:noFill/>
                <a:prstDash val="solid"/>
              </a:ln>
              <a:solidFill>
                <a:srgbClr val="FFFFFF"/>
              </a:solidFill>
              <a:ea typeface="微软雅黑" pitchFamily="34" charset="-122"/>
            </a:endParaRPr>
          </a:p>
        </p:txBody>
      </p:sp>
      <p:sp>
        <p:nvSpPr>
          <p:cNvPr id="13" name="矩形 12">
            <a:extLst>
              <a:ext uri="{FF2B5EF4-FFF2-40B4-BE49-F238E27FC236}">
                <a16:creationId xmlns:a16="http://schemas.microsoft.com/office/drawing/2014/main" id="{9F766338-A201-455E-B898-1A8EE37AB68C}"/>
              </a:ext>
            </a:extLst>
          </p:cNvPr>
          <p:cNvSpPr/>
          <p:nvPr/>
        </p:nvSpPr>
        <p:spPr>
          <a:xfrm>
            <a:off x="5447304" y="2576239"/>
            <a:ext cx="838559" cy="307777"/>
          </a:xfrm>
          <a:prstGeom prst="rect">
            <a:avLst/>
          </a:prstGeom>
          <a:noFill/>
        </p:spPr>
        <p:txBody>
          <a:bodyPr wrap="square" lIns="91440" tIns="45720" rIns="91440" bIns="45720">
            <a:spAutoFit/>
          </a:bodyPr>
          <a:lstStyle/>
          <a:p>
            <a:pPr algn="ctr"/>
            <a:r>
              <a:rPr lang="en-US" altLang="zh-CN" sz="1400" dirty="0">
                <a:ln w="3175" cmpd="sng">
                  <a:noFill/>
                  <a:prstDash val="solid"/>
                </a:ln>
                <a:solidFill>
                  <a:srgbClr val="FFFFFF"/>
                </a:solidFill>
                <a:ea typeface="微软雅黑" pitchFamily="34" charset="-122"/>
              </a:rPr>
              <a:t>5.7</a:t>
            </a:r>
            <a:r>
              <a:rPr lang="en-US" altLang="zh-CN" sz="1050" dirty="0">
                <a:ln w="3175" cmpd="sng">
                  <a:noFill/>
                  <a:prstDash val="solid"/>
                </a:ln>
                <a:solidFill>
                  <a:srgbClr val="FFFFFF"/>
                </a:solidFill>
                <a:ea typeface="微软雅黑" pitchFamily="34" charset="-122"/>
              </a:rPr>
              <a:t>%</a:t>
            </a:r>
            <a:endParaRPr lang="zh-CN" altLang="en-US" sz="1200" dirty="0">
              <a:ln w="3175" cmpd="sng">
                <a:noFill/>
                <a:prstDash val="solid"/>
              </a:ln>
              <a:solidFill>
                <a:srgbClr val="FFFFFF"/>
              </a:solidFill>
              <a:ea typeface="微软雅黑" pitchFamily="34" charset="-122"/>
            </a:endParaRPr>
          </a:p>
        </p:txBody>
      </p:sp>
      <p:sp>
        <p:nvSpPr>
          <p:cNvPr id="14" name="文本占位符 30">
            <a:extLst>
              <a:ext uri="{FF2B5EF4-FFF2-40B4-BE49-F238E27FC236}">
                <a16:creationId xmlns:a16="http://schemas.microsoft.com/office/drawing/2014/main" id="{944D7AF8-9E96-41CC-A121-B1B9B4C9CE8D}"/>
              </a:ext>
            </a:extLst>
          </p:cNvPr>
          <p:cNvSpPr>
            <a:spLocks noGrp="1"/>
          </p:cNvSpPr>
          <p:nvPr>
            <p:ph type="body" sz="quarter" idx="10"/>
          </p:nvPr>
        </p:nvSpPr>
        <p:spPr>
          <a:xfrm>
            <a:off x="747876" y="450213"/>
            <a:ext cx="3833093" cy="338554"/>
          </a:xfrm>
        </p:spPr>
        <p:txBody>
          <a:bodyPr/>
          <a:lstStyle/>
          <a:p>
            <a:r>
              <a:rPr lang="zh-CN" altLang="en-US" dirty="0"/>
              <a:t>哈尔滨工程大学论文答辩模板</a:t>
            </a:r>
          </a:p>
        </p:txBody>
      </p:sp>
      <p:sp>
        <p:nvSpPr>
          <p:cNvPr id="15" name="文本占位符 31">
            <a:extLst>
              <a:ext uri="{FF2B5EF4-FFF2-40B4-BE49-F238E27FC236}">
                <a16:creationId xmlns:a16="http://schemas.microsoft.com/office/drawing/2014/main" id="{24D748A3-6B38-4540-81A0-75DD11E53254}"/>
              </a:ext>
            </a:extLst>
          </p:cNvPr>
          <p:cNvSpPr>
            <a:spLocks noGrp="1"/>
          </p:cNvSpPr>
          <p:nvPr>
            <p:ph type="body" sz="quarter" idx="11"/>
          </p:nvPr>
        </p:nvSpPr>
        <p:spPr>
          <a:xfrm>
            <a:off x="747876" y="808128"/>
            <a:ext cx="3833093" cy="338554"/>
          </a:xfrm>
        </p:spPr>
        <p:txBody>
          <a:bodyPr/>
          <a:lstStyle/>
          <a:p>
            <a:r>
              <a:rPr lang="en-US" altLang="zh-CN" dirty="0"/>
              <a:t>Title Content of thesis defense template</a:t>
            </a:r>
            <a:endParaRPr lang="zh-CN" altLang="en-US" dirty="0"/>
          </a:p>
          <a:p>
            <a:endParaRPr lang="zh-CN" altLang="en-US" dirty="0"/>
          </a:p>
        </p:txBody>
      </p:sp>
      <p:sp>
        <p:nvSpPr>
          <p:cNvPr id="24" name="任意多边形: 形状 23">
            <a:extLst>
              <a:ext uri="{FF2B5EF4-FFF2-40B4-BE49-F238E27FC236}">
                <a16:creationId xmlns:a16="http://schemas.microsoft.com/office/drawing/2014/main" id="{206A327B-52C4-4044-B358-2D125B5BBF90}"/>
              </a:ext>
            </a:extLst>
          </p:cNvPr>
          <p:cNvSpPr/>
          <p:nvPr/>
        </p:nvSpPr>
        <p:spPr>
          <a:xfrm>
            <a:off x="1045029" y="1783839"/>
            <a:ext cx="4760685" cy="494903"/>
          </a:xfrm>
          <a:custGeom>
            <a:avLst/>
            <a:gdLst>
              <a:gd name="connsiteX0" fmla="*/ 4760685 w 4760685"/>
              <a:gd name="connsiteY0" fmla="*/ 304801 h 304801"/>
              <a:gd name="connsiteX1" fmla="*/ 4673600 w 4760685"/>
              <a:gd name="connsiteY1" fmla="*/ 217715 h 304801"/>
              <a:gd name="connsiteX2" fmla="*/ 4455885 w 4760685"/>
              <a:gd name="connsiteY2" fmla="*/ 0 h 304801"/>
              <a:gd name="connsiteX3" fmla="*/ 0 w 4760685"/>
              <a:gd name="connsiteY3" fmla="*/ 0 h 304801"/>
            </a:gdLst>
            <a:ahLst/>
            <a:cxnLst>
              <a:cxn ang="0">
                <a:pos x="connsiteX0" y="connsiteY0"/>
              </a:cxn>
              <a:cxn ang="0">
                <a:pos x="connsiteX1" y="connsiteY1"/>
              </a:cxn>
              <a:cxn ang="0">
                <a:pos x="connsiteX2" y="connsiteY2"/>
              </a:cxn>
              <a:cxn ang="0">
                <a:pos x="connsiteX3" y="connsiteY3"/>
              </a:cxn>
            </a:cxnLst>
            <a:rect l="l" t="t" r="r" b="b"/>
            <a:pathLst>
              <a:path w="4760685" h="304801">
                <a:moveTo>
                  <a:pt x="4760685" y="304801"/>
                </a:moveTo>
                <a:lnTo>
                  <a:pt x="4673600" y="217715"/>
                </a:lnTo>
                <a:lnTo>
                  <a:pt x="4455885" y="0"/>
                </a:lnTo>
                <a:lnTo>
                  <a:pt x="0"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sp>
        <p:nvSpPr>
          <p:cNvPr id="25" name="任意多边形: 形状 24">
            <a:extLst>
              <a:ext uri="{FF2B5EF4-FFF2-40B4-BE49-F238E27FC236}">
                <a16:creationId xmlns:a16="http://schemas.microsoft.com/office/drawing/2014/main" id="{4B9D5A7A-988E-42DB-8F21-E2C69DB60EE9}"/>
              </a:ext>
            </a:extLst>
          </p:cNvPr>
          <p:cNvSpPr/>
          <p:nvPr/>
        </p:nvSpPr>
        <p:spPr>
          <a:xfrm>
            <a:off x="1045029" y="2276792"/>
            <a:ext cx="4032161" cy="307777"/>
          </a:xfrm>
          <a:custGeom>
            <a:avLst/>
            <a:gdLst>
              <a:gd name="connsiteX0" fmla="*/ 4760685 w 4760685"/>
              <a:gd name="connsiteY0" fmla="*/ 304801 h 304801"/>
              <a:gd name="connsiteX1" fmla="*/ 4673600 w 4760685"/>
              <a:gd name="connsiteY1" fmla="*/ 217715 h 304801"/>
              <a:gd name="connsiteX2" fmla="*/ 4455885 w 4760685"/>
              <a:gd name="connsiteY2" fmla="*/ 0 h 304801"/>
              <a:gd name="connsiteX3" fmla="*/ 0 w 4760685"/>
              <a:gd name="connsiteY3" fmla="*/ 0 h 304801"/>
            </a:gdLst>
            <a:ahLst/>
            <a:cxnLst>
              <a:cxn ang="0">
                <a:pos x="connsiteX0" y="connsiteY0"/>
              </a:cxn>
              <a:cxn ang="0">
                <a:pos x="connsiteX1" y="connsiteY1"/>
              </a:cxn>
              <a:cxn ang="0">
                <a:pos x="connsiteX2" y="connsiteY2"/>
              </a:cxn>
              <a:cxn ang="0">
                <a:pos x="connsiteX3" y="connsiteY3"/>
              </a:cxn>
            </a:cxnLst>
            <a:rect l="l" t="t" r="r" b="b"/>
            <a:pathLst>
              <a:path w="4760685" h="304801">
                <a:moveTo>
                  <a:pt x="4760685" y="304801"/>
                </a:moveTo>
                <a:lnTo>
                  <a:pt x="4673600" y="217715"/>
                </a:lnTo>
                <a:lnTo>
                  <a:pt x="4455885" y="0"/>
                </a:lnTo>
                <a:lnTo>
                  <a:pt x="0"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sp>
        <p:nvSpPr>
          <p:cNvPr id="26" name="任意多边形: 形状 25">
            <a:extLst>
              <a:ext uri="{FF2B5EF4-FFF2-40B4-BE49-F238E27FC236}">
                <a16:creationId xmlns:a16="http://schemas.microsoft.com/office/drawing/2014/main" id="{89AB83E7-F93C-4692-A5D9-31A0EB836A17}"/>
              </a:ext>
            </a:extLst>
          </p:cNvPr>
          <p:cNvSpPr/>
          <p:nvPr/>
        </p:nvSpPr>
        <p:spPr>
          <a:xfrm>
            <a:off x="1045029" y="3274374"/>
            <a:ext cx="3410857" cy="369332"/>
          </a:xfrm>
          <a:custGeom>
            <a:avLst/>
            <a:gdLst>
              <a:gd name="connsiteX0" fmla="*/ 4760685 w 4760685"/>
              <a:gd name="connsiteY0" fmla="*/ 304801 h 304801"/>
              <a:gd name="connsiteX1" fmla="*/ 4673600 w 4760685"/>
              <a:gd name="connsiteY1" fmla="*/ 217715 h 304801"/>
              <a:gd name="connsiteX2" fmla="*/ 4455885 w 4760685"/>
              <a:gd name="connsiteY2" fmla="*/ 0 h 304801"/>
              <a:gd name="connsiteX3" fmla="*/ 0 w 4760685"/>
              <a:gd name="connsiteY3" fmla="*/ 0 h 304801"/>
            </a:gdLst>
            <a:ahLst/>
            <a:cxnLst>
              <a:cxn ang="0">
                <a:pos x="connsiteX0" y="connsiteY0"/>
              </a:cxn>
              <a:cxn ang="0">
                <a:pos x="connsiteX1" y="connsiteY1"/>
              </a:cxn>
              <a:cxn ang="0">
                <a:pos x="connsiteX2" y="connsiteY2"/>
              </a:cxn>
              <a:cxn ang="0">
                <a:pos x="connsiteX3" y="connsiteY3"/>
              </a:cxn>
            </a:cxnLst>
            <a:rect l="l" t="t" r="r" b="b"/>
            <a:pathLst>
              <a:path w="4760685" h="304801">
                <a:moveTo>
                  <a:pt x="4760685" y="304801"/>
                </a:moveTo>
                <a:lnTo>
                  <a:pt x="4673600" y="217715"/>
                </a:lnTo>
                <a:lnTo>
                  <a:pt x="4455885" y="0"/>
                </a:lnTo>
                <a:lnTo>
                  <a:pt x="0"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sp>
        <p:nvSpPr>
          <p:cNvPr id="27" name="任意多边形: 形状 26">
            <a:extLst>
              <a:ext uri="{FF2B5EF4-FFF2-40B4-BE49-F238E27FC236}">
                <a16:creationId xmlns:a16="http://schemas.microsoft.com/office/drawing/2014/main" id="{1FA661AF-15ED-4761-8078-E05C2B013801}"/>
              </a:ext>
            </a:extLst>
          </p:cNvPr>
          <p:cNvSpPr/>
          <p:nvPr/>
        </p:nvSpPr>
        <p:spPr>
          <a:xfrm flipV="1">
            <a:off x="1045030" y="4759727"/>
            <a:ext cx="3609034" cy="478129"/>
          </a:xfrm>
          <a:custGeom>
            <a:avLst/>
            <a:gdLst>
              <a:gd name="connsiteX0" fmla="*/ 4760685 w 4760685"/>
              <a:gd name="connsiteY0" fmla="*/ 304801 h 304801"/>
              <a:gd name="connsiteX1" fmla="*/ 4673600 w 4760685"/>
              <a:gd name="connsiteY1" fmla="*/ 217715 h 304801"/>
              <a:gd name="connsiteX2" fmla="*/ 4455885 w 4760685"/>
              <a:gd name="connsiteY2" fmla="*/ 0 h 304801"/>
              <a:gd name="connsiteX3" fmla="*/ 0 w 4760685"/>
              <a:gd name="connsiteY3" fmla="*/ 0 h 304801"/>
            </a:gdLst>
            <a:ahLst/>
            <a:cxnLst>
              <a:cxn ang="0">
                <a:pos x="connsiteX0" y="connsiteY0"/>
              </a:cxn>
              <a:cxn ang="0">
                <a:pos x="connsiteX1" y="connsiteY1"/>
              </a:cxn>
              <a:cxn ang="0">
                <a:pos x="connsiteX2" y="connsiteY2"/>
              </a:cxn>
              <a:cxn ang="0">
                <a:pos x="connsiteX3" y="connsiteY3"/>
              </a:cxn>
            </a:cxnLst>
            <a:rect l="l" t="t" r="r" b="b"/>
            <a:pathLst>
              <a:path w="4760685" h="304801">
                <a:moveTo>
                  <a:pt x="4760685" y="304801"/>
                </a:moveTo>
                <a:lnTo>
                  <a:pt x="4673600" y="217715"/>
                </a:lnTo>
                <a:lnTo>
                  <a:pt x="4455885" y="0"/>
                </a:lnTo>
                <a:lnTo>
                  <a:pt x="0"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sp>
        <p:nvSpPr>
          <p:cNvPr id="28" name="任意多边形: 形状 27">
            <a:extLst>
              <a:ext uri="{FF2B5EF4-FFF2-40B4-BE49-F238E27FC236}">
                <a16:creationId xmlns:a16="http://schemas.microsoft.com/office/drawing/2014/main" id="{C8643569-506C-40C1-A768-F11EB578DAB8}"/>
              </a:ext>
            </a:extLst>
          </p:cNvPr>
          <p:cNvSpPr/>
          <p:nvPr/>
        </p:nvSpPr>
        <p:spPr>
          <a:xfrm flipH="1">
            <a:off x="7257142" y="2302842"/>
            <a:ext cx="3648709" cy="494903"/>
          </a:xfrm>
          <a:custGeom>
            <a:avLst/>
            <a:gdLst>
              <a:gd name="connsiteX0" fmla="*/ 4760685 w 4760685"/>
              <a:gd name="connsiteY0" fmla="*/ 304801 h 304801"/>
              <a:gd name="connsiteX1" fmla="*/ 4673600 w 4760685"/>
              <a:gd name="connsiteY1" fmla="*/ 217715 h 304801"/>
              <a:gd name="connsiteX2" fmla="*/ 4455885 w 4760685"/>
              <a:gd name="connsiteY2" fmla="*/ 0 h 304801"/>
              <a:gd name="connsiteX3" fmla="*/ 0 w 4760685"/>
              <a:gd name="connsiteY3" fmla="*/ 0 h 304801"/>
            </a:gdLst>
            <a:ahLst/>
            <a:cxnLst>
              <a:cxn ang="0">
                <a:pos x="connsiteX0" y="connsiteY0"/>
              </a:cxn>
              <a:cxn ang="0">
                <a:pos x="connsiteX1" y="connsiteY1"/>
              </a:cxn>
              <a:cxn ang="0">
                <a:pos x="connsiteX2" y="connsiteY2"/>
              </a:cxn>
              <a:cxn ang="0">
                <a:pos x="connsiteX3" y="connsiteY3"/>
              </a:cxn>
            </a:cxnLst>
            <a:rect l="l" t="t" r="r" b="b"/>
            <a:pathLst>
              <a:path w="4760685" h="304801">
                <a:moveTo>
                  <a:pt x="4760685" y="304801"/>
                </a:moveTo>
                <a:lnTo>
                  <a:pt x="4673600" y="217715"/>
                </a:lnTo>
                <a:lnTo>
                  <a:pt x="4455885" y="0"/>
                </a:lnTo>
                <a:lnTo>
                  <a:pt x="0"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sp>
        <p:nvSpPr>
          <p:cNvPr id="29" name="任意多边形: 形状 28">
            <a:extLst>
              <a:ext uri="{FF2B5EF4-FFF2-40B4-BE49-F238E27FC236}">
                <a16:creationId xmlns:a16="http://schemas.microsoft.com/office/drawing/2014/main" id="{D89FD3E0-EA4E-4508-9979-1040A74952C4}"/>
              </a:ext>
            </a:extLst>
          </p:cNvPr>
          <p:cNvSpPr/>
          <p:nvPr/>
        </p:nvSpPr>
        <p:spPr>
          <a:xfrm flipH="1" flipV="1">
            <a:off x="7061134" y="5272355"/>
            <a:ext cx="3844716" cy="362016"/>
          </a:xfrm>
          <a:custGeom>
            <a:avLst/>
            <a:gdLst>
              <a:gd name="connsiteX0" fmla="*/ 4760685 w 4760685"/>
              <a:gd name="connsiteY0" fmla="*/ 304801 h 304801"/>
              <a:gd name="connsiteX1" fmla="*/ 4673600 w 4760685"/>
              <a:gd name="connsiteY1" fmla="*/ 217715 h 304801"/>
              <a:gd name="connsiteX2" fmla="*/ 4455885 w 4760685"/>
              <a:gd name="connsiteY2" fmla="*/ 0 h 304801"/>
              <a:gd name="connsiteX3" fmla="*/ 0 w 4760685"/>
              <a:gd name="connsiteY3" fmla="*/ 0 h 304801"/>
            </a:gdLst>
            <a:ahLst/>
            <a:cxnLst>
              <a:cxn ang="0">
                <a:pos x="connsiteX0" y="connsiteY0"/>
              </a:cxn>
              <a:cxn ang="0">
                <a:pos x="connsiteX1" y="connsiteY1"/>
              </a:cxn>
              <a:cxn ang="0">
                <a:pos x="connsiteX2" y="connsiteY2"/>
              </a:cxn>
              <a:cxn ang="0">
                <a:pos x="connsiteX3" y="connsiteY3"/>
              </a:cxn>
            </a:cxnLst>
            <a:rect l="l" t="t" r="r" b="b"/>
            <a:pathLst>
              <a:path w="4760685" h="304801">
                <a:moveTo>
                  <a:pt x="4760685" y="304801"/>
                </a:moveTo>
                <a:lnTo>
                  <a:pt x="4673600" y="217715"/>
                </a:lnTo>
                <a:lnTo>
                  <a:pt x="4455885" y="0"/>
                </a:lnTo>
                <a:lnTo>
                  <a:pt x="0"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sp>
        <p:nvSpPr>
          <p:cNvPr id="30" name="文本占位符 30">
            <a:extLst>
              <a:ext uri="{FF2B5EF4-FFF2-40B4-BE49-F238E27FC236}">
                <a16:creationId xmlns:a16="http://schemas.microsoft.com/office/drawing/2014/main" id="{F97BCCC5-883D-4D5A-8427-DCAAD97185D2}"/>
              </a:ext>
            </a:extLst>
          </p:cNvPr>
          <p:cNvSpPr txBox="1">
            <a:spLocks/>
          </p:cNvSpPr>
          <p:nvPr/>
        </p:nvSpPr>
        <p:spPr>
          <a:xfrm>
            <a:off x="994227" y="1415900"/>
            <a:ext cx="3512458"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dirty="0">
                <a:ea typeface="Microsoft YaHei Regular" charset="-122"/>
              </a:rPr>
              <a:t>哈尔滨工程大学论文答辩模板</a:t>
            </a:r>
          </a:p>
        </p:txBody>
      </p:sp>
      <p:sp>
        <p:nvSpPr>
          <p:cNvPr id="31" name="文本占位符 30">
            <a:extLst>
              <a:ext uri="{FF2B5EF4-FFF2-40B4-BE49-F238E27FC236}">
                <a16:creationId xmlns:a16="http://schemas.microsoft.com/office/drawing/2014/main" id="{2D42B57B-641A-440D-85B7-CB0FF8459686}"/>
              </a:ext>
            </a:extLst>
          </p:cNvPr>
          <p:cNvSpPr txBox="1">
            <a:spLocks/>
          </p:cNvSpPr>
          <p:nvPr/>
        </p:nvSpPr>
        <p:spPr>
          <a:xfrm>
            <a:off x="994227" y="1923678"/>
            <a:ext cx="3512458"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dirty="0">
                <a:ea typeface="Microsoft YaHei Regular" charset="-122"/>
              </a:rPr>
              <a:t>哈尔滨工程大学论文答辩模板</a:t>
            </a:r>
          </a:p>
        </p:txBody>
      </p:sp>
      <p:sp>
        <p:nvSpPr>
          <p:cNvPr id="32" name="文本占位符 30">
            <a:extLst>
              <a:ext uri="{FF2B5EF4-FFF2-40B4-BE49-F238E27FC236}">
                <a16:creationId xmlns:a16="http://schemas.microsoft.com/office/drawing/2014/main" id="{3DB58AAD-632F-4780-917C-75FB20709851}"/>
              </a:ext>
            </a:extLst>
          </p:cNvPr>
          <p:cNvSpPr txBox="1">
            <a:spLocks/>
          </p:cNvSpPr>
          <p:nvPr/>
        </p:nvSpPr>
        <p:spPr>
          <a:xfrm>
            <a:off x="994227" y="2909713"/>
            <a:ext cx="3512458"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dirty="0">
                <a:ea typeface="Microsoft YaHei Regular" charset="-122"/>
              </a:rPr>
              <a:t>哈尔滨工程大学论文答辩模板</a:t>
            </a:r>
          </a:p>
        </p:txBody>
      </p:sp>
      <p:sp>
        <p:nvSpPr>
          <p:cNvPr id="33" name="文本占位符 30">
            <a:extLst>
              <a:ext uri="{FF2B5EF4-FFF2-40B4-BE49-F238E27FC236}">
                <a16:creationId xmlns:a16="http://schemas.microsoft.com/office/drawing/2014/main" id="{12CC9781-2D56-44D0-B5CF-C9E196AA46D3}"/>
              </a:ext>
            </a:extLst>
          </p:cNvPr>
          <p:cNvSpPr txBox="1">
            <a:spLocks/>
          </p:cNvSpPr>
          <p:nvPr/>
        </p:nvSpPr>
        <p:spPr>
          <a:xfrm>
            <a:off x="994227" y="4813052"/>
            <a:ext cx="3512458"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dirty="0">
                <a:ea typeface="Microsoft YaHei Regular" charset="-122"/>
              </a:rPr>
              <a:t>哈尔滨工程大学论文答辩模板</a:t>
            </a:r>
          </a:p>
        </p:txBody>
      </p:sp>
      <p:sp>
        <p:nvSpPr>
          <p:cNvPr id="36" name="文本占位符 30">
            <a:extLst>
              <a:ext uri="{FF2B5EF4-FFF2-40B4-BE49-F238E27FC236}">
                <a16:creationId xmlns:a16="http://schemas.microsoft.com/office/drawing/2014/main" id="{8EE702AE-B9EF-4CCA-94A2-B4A842B4A6DF}"/>
              </a:ext>
            </a:extLst>
          </p:cNvPr>
          <p:cNvSpPr txBox="1">
            <a:spLocks/>
          </p:cNvSpPr>
          <p:nvPr/>
        </p:nvSpPr>
        <p:spPr>
          <a:xfrm>
            <a:off x="7852228" y="1881532"/>
            <a:ext cx="3053621" cy="37885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1600" dirty="0">
                <a:ea typeface="Microsoft YaHei Regular" charset="-122"/>
              </a:rPr>
              <a:t>哈尔滨工程大学论文答辩模板</a:t>
            </a:r>
          </a:p>
        </p:txBody>
      </p:sp>
      <p:sp>
        <p:nvSpPr>
          <p:cNvPr id="37" name="文本占位符 30">
            <a:extLst>
              <a:ext uri="{FF2B5EF4-FFF2-40B4-BE49-F238E27FC236}">
                <a16:creationId xmlns:a16="http://schemas.microsoft.com/office/drawing/2014/main" id="{593C998F-17FE-45E7-BD7C-753555229871}"/>
              </a:ext>
            </a:extLst>
          </p:cNvPr>
          <p:cNvSpPr txBox="1">
            <a:spLocks/>
          </p:cNvSpPr>
          <p:nvPr/>
        </p:nvSpPr>
        <p:spPr>
          <a:xfrm>
            <a:off x="7852227" y="5226490"/>
            <a:ext cx="3053621" cy="37885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1600" dirty="0">
                <a:ea typeface="Microsoft YaHei Regular" charset="-122"/>
              </a:rPr>
              <a:t>哈尔滨工程大学论文答辩模板</a:t>
            </a:r>
          </a:p>
        </p:txBody>
      </p:sp>
    </p:spTree>
    <p:extLst>
      <p:ext uri="{BB962C8B-B14F-4D97-AF65-F5344CB8AC3E}">
        <p14:creationId xmlns:p14="http://schemas.microsoft.com/office/powerpoint/2010/main" val="2202388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8"/>
          <p:cNvGraphicFramePr>
            <a:graphicFrameLocks/>
          </p:cNvGraphicFramePr>
          <p:nvPr>
            <p:extLst>
              <p:ext uri="{D42A27DB-BD31-4B8C-83A1-F6EECF244321}">
                <p14:modId xmlns:p14="http://schemas.microsoft.com/office/powerpoint/2010/main" val="400664458"/>
              </p:ext>
            </p:extLst>
          </p:nvPr>
        </p:nvGraphicFramePr>
        <p:xfrm>
          <a:off x="388471" y="1457890"/>
          <a:ext cx="11442949" cy="3867145"/>
        </p:xfrm>
        <a:graphic>
          <a:graphicData uri="http://schemas.openxmlformats.org/drawingml/2006/table">
            <a:tbl>
              <a:tblPr firstRow="1" bandRow="1">
                <a:tableStyleId>{5C22544A-7EE6-4342-B048-85BDC9FD1C3A}</a:tableStyleId>
              </a:tblPr>
              <a:tblGrid>
                <a:gridCol w="1564489">
                  <a:extLst>
                    <a:ext uri="{9D8B030D-6E8A-4147-A177-3AD203B41FA5}">
                      <a16:colId xmlns:a16="http://schemas.microsoft.com/office/drawing/2014/main" val="20000"/>
                    </a:ext>
                  </a:extLst>
                </a:gridCol>
                <a:gridCol w="318660">
                  <a:extLst>
                    <a:ext uri="{9D8B030D-6E8A-4147-A177-3AD203B41FA5}">
                      <a16:colId xmlns:a16="http://schemas.microsoft.com/office/drawing/2014/main" val="20001"/>
                    </a:ext>
                  </a:extLst>
                </a:gridCol>
                <a:gridCol w="318660">
                  <a:extLst>
                    <a:ext uri="{9D8B030D-6E8A-4147-A177-3AD203B41FA5}">
                      <a16:colId xmlns:a16="http://schemas.microsoft.com/office/drawing/2014/main" val="20002"/>
                    </a:ext>
                  </a:extLst>
                </a:gridCol>
                <a:gridCol w="318660">
                  <a:extLst>
                    <a:ext uri="{9D8B030D-6E8A-4147-A177-3AD203B41FA5}">
                      <a16:colId xmlns:a16="http://schemas.microsoft.com/office/drawing/2014/main" val="20003"/>
                    </a:ext>
                  </a:extLst>
                </a:gridCol>
                <a:gridCol w="318660">
                  <a:extLst>
                    <a:ext uri="{9D8B030D-6E8A-4147-A177-3AD203B41FA5}">
                      <a16:colId xmlns:a16="http://schemas.microsoft.com/office/drawing/2014/main" val="20004"/>
                    </a:ext>
                  </a:extLst>
                </a:gridCol>
                <a:gridCol w="318660">
                  <a:extLst>
                    <a:ext uri="{9D8B030D-6E8A-4147-A177-3AD203B41FA5}">
                      <a16:colId xmlns:a16="http://schemas.microsoft.com/office/drawing/2014/main" val="20005"/>
                    </a:ext>
                  </a:extLst>
                </a:gridCol>
                <a:gridCol w="318660">
                  <a:extLst>
                    <a:ext uri="{9D8B030D-6E8A-4147-A177-3AD203B41FA5}">
                      <a16:colId xmlns:a16="http://schemas.microsoft.com/office/drawing/2014/main" val="20006"/>
                    </a:ext>
                  </a:extLst>
                </a:gridCol>
                <a:gridCol w="318660">
                  <a:extLst>
                    <a:ext uri="{9D8B030D-6E8A-4147-A177-3AD203B41FA5}">
                      <a16:colId xmlns:a16="http://schemas.microsoft.com/office/drawing/2014/main" val="20007"/>
                    </a:ext>
                  </a:extLst>
                </a:gridCol>
                <a:gridCol w="318660">
                  <a:extLst>
                    <a:ext uri="{9D8B030D-6E8A-4147-A177-3AD203B41FA5}">
                      <a16:colId xmlns:a16="http://schemas.microsoft.com/office/drawing/2014/main" val="20008"/>
                    </a:ext>
                  </a:extLst>
                </a:gridCol>
                <a:gridCol w="318660">
                  <a:extLst>
                    <a:ext uri="{9D8B030D-6E8A-4147-A177-3AD203B41FA5}">
                      <a16:colId xmlns:a16="http://schemas.microsoft.com/office/drawing/2014/main" val="20009"/>
                    </a:ext>
                  </a:extLst>
                </a:gridCol>
                <a:gridCol w="318660">
                  <a:extLst>
                    <a:ext uri="{9D8B030D-6E8A-4147-A177-3AD203B41FA5}">
                      <a16:colId xmlns:a16="http://schemas.microsoft.com/office/drawing/2014/main" val="20010"/>
                    </a:ext>
                  </a:extLst>
                </a:gridCol>
                <a:gridCol w="318660">
                  <a:extLst>
                    <a:ext uri="{9D8B030D-6E8A-4147-A177-3AD203B41FA5}">
                      <a16:colId xmlns:a16="http://schemas.microsoft.com/office/drawing/2014/main" val="20011"/>
                    </a:ext>
                  </a:extLst>
                </a:gridCol>
                <a:gridCol w="318660">
                  <a:extLst>
                    <a:ext uri="{9D8B030D-6E8A-4147-A177-3AD203B41FA5}">
                      <a16:colId xmlns:a16="http://schemas.microsoft.com/office/drawing/2014/main" val="20012"/>
                    </a:ext>
                  </a:extLst>
                </a:gridCol>
                <a:gridCol w="318660">
                  <a:extLst>
                    <a:ext uri="{9D8B030D-6E8A-4147-A177-3AD203B41FA5}">
                      <a16:colId xmlns:a16="http://schemas.microsoft.com/office/drawing/2014/main" val="20013"/>
                    </a:ext>
                  </a:extLst>
                </a:gridCol>
                <a:gridCol w="318660">
                  <a:extLst>
                    <a:ext uri="{9D8B030D-6E8A-4147-A177-3AD203B41FA5}">
                      <a16:colId xmlns:a16="http://schemas.microsoft.com/office/drawing/2014/main" val="20014"/>
                    </a:ext>
                  </a:extLst>
                </a:gridCol>
                <a:gridCol w="318660">
                  <a:extLst>
                    <a:ext uri="{9D8B030D-6E8A-4147-A177-3AD203B41FA5}">
                      <a16:colId xmlns:a16="http://schemas.microsoft.com/office/drawing/2014/main" val="20015"/>
                    </a:ext>
                  </a:extLst>
                </a:gridCol>
                <a:gridCol w="318660">
                  <a:extLst>
                    <a:ext uri="{9D8B030D-6E8A-4147-A177-3AD203B41FA5}">
                      <a16:colId xmlns:a16="http://schemas.microsoft.com/office/drawing/2014/main" val="20016"/>
                    </a:ext>
                  </a:extLst>
                </a:gridCol>
                <a:gridCol w="318660">
                  <a:extLst>
                    <a:ext uri="{9D8B030D-6E8A-4147-A177-3AD203B41FA5}">
                      <a16:colId xmlns:a16="http://schemas.microsoft.com/office/drawing/2014/main" val="20017"/>
                    </a:ext>
                  </a:extLst>
                </a:gridCol>
                <a:gridCol w="318660">
                  <a:extLst>
                    <a:ext uri="{9D8B030D-6E8A-4147-A177-3AD203B41FA5}">
                      <a16:colId xmlns:a16="http://schemas.microsoft.com/office/drawing/2014/main" val="20018"/>
                    </a:ext>
                  </a:extLst>
                </a:gridCol>
                <a:gridCol w="318660">
                  <a:extLst>
                    <a:ext uri="{9D8B030D-6E8A-4147-A177-3AD203B41FA5}">
                      <a16:colId xmlns:a16="http://schemas.microsoft.com/office/drawing/2014/main" val="20019"/>
                    </a:ext>
                  </a:extLst>
                </a:gridCol>
                <a:gridCol w="318660">
                  <a:extLst>
                    <a:ext uri="{9D8B030D-6E8A-4147-A177-3AD203B41FA5}">
                      <a16:colId xmlns:a16="http://schemas.microsoft.com/office/drawing/2014/main" val="20020"/>
                    </a:ext>
                  </a:extLst>
                </a:gridCol>
                <a:gridCol w="318660">
                  <a:extLst>
                    <a:ext uri="{9D8B030D-6E8A-4147-A177-3AD203B41FA5}">
                      <a16:colId xmlns:a16="http://schemas.microsoft.com/office/drawing/2014/main" val="20021"/>
                    </a:ext>
                  </a:extLst>
                </a:gridCol>
                <a:gridCol w="318660">
                  <a:extLst>
                    <a:ext uri="{9D8B030D-6E8A-4147-A177-3AD203B41FA5}">
                      <a16:colId xmlns:a16="http://schemas.microsoft.com/office/drawing/2014/main" val="20022"/>
                    </a:ext>
                  </a:extLst>
                </a:gridCol>
                <a:gridCol w="318660">
                  <a:extLst>
                    <a:ext uri="{9D8B030D-6E8A-4147-A177-3AD203B41FA5}">
                      <a16:colId xmlns:a16="http://schemas.microsoft.com/office/drawing/2014/main" val="20023"/>
                    </a:ext>
                  </a:extLst>
                </a:gridCol>
                <a:gridCol w="318660">
                  <a:extLst>
                    <a:ext uri="{9D8B030D-6E8A-4147-A177-3AD203B41FA5}">
                      <a16:colId xmlns:a16="http://schemas.microsoft.com/office/drawing/2014/main" val="20024"/>
                    </a:ext>
                  </a:extLst>
                </a:gridCol>
                <a:gridCol w="318660">
                  <a:extLst>
                    <a:ext uri="{9D8B030D-6E8A-4147-A177-3AD203B41FA5}">
                      <a16:colId xmlns:a16="http://schemas.microsoft.com/office/drawing/2014/main" val="20025"/>
                    </a:ext>
                  </a:extLst>
                </a:gridCol>
                <a:gridCol w="318660">
                  <a:extLst>
                    <a:ext uri="{9D8B030D-6E8A-4147-A177-3AD203B41FA5}">
                      <a16:colId xmlns:a16="http://schemas.microsoft.com/office/drawing/2014/main" val="20026"/>
                    </a:ext>
                  </a:extLst>
                </a:gridCol>
                <a:gridCol w="318660">
                  <a:extLst>
                    <a:ext uri="{9D8B030D-6E8A-4147-A177-3AD203B41FA5}">
                      <a16:colId xmlns:a16="http://schemas.microsoft.com/office/drawing/2014/main" val="20027"/>
                    </a:ext>
                  </a:extLst>
                </a:gridCol>
                <a:gridCol w="318660">
                  <a:extLst>
                    <a:ext uri="{9D8B030D-6E8A-4147-A177-3AD203B41FA5}">
                      <a16:colId xmlns:a16="http://schemas.microsoft.com/office/drawing/2014/main" val="20028"/>
                    </a:ext>
                  </a:extLst>
                </a:gridCol>
                <a:gridCol w="318660">
                  <a:extLst>
                    <a:ext uri="{9D8B030D-6E8A-4147-A177-3AD203B41FA5}">
                      <a16:colId xmlns:a16="http://schemas.microsoft.com/office/drawing/2014/main" val="20029"/>
                    </a:ext>
                  </a:extLst>
                </a:gridCol>
                <a:gridCol w="318660">
                  <a:extLst>
                    <a:ext uri="{9D8B030D-6E8A-4147-A177-3AD203B41FA5}">
                      <a16:colId xmlns:a16="http://schemas.microsoft.com/office/drawing/2014/main" val="20030"/>
                    </a:ext>
                  </a:extLst>
                </a:gridCol>
                <a:gridCol w="318660">
                  <a:extLst>
                    <a:ext uri="{9D8B030D-6E8A-4147-A177-3AD203B41FA5}">
                      <a16:colId xmlns:a16="http://schemas.microsoft.com/office/drawing/2014/main" val="20031"/>
                    </a:ext>
                  </a:extLst>
                </a:gridCol>
              </a:tblGrid>
              <a:tr h="562657">
                <a:tc>
                  <a:txBody>
                    <a:bodyPr/>
                    <a:lstStyle/>
                    <a:p>
                      <a:endParaRPr lang="en-US" b="0" i="0" dirty="0">
                        <a:ea typeface="Microsoft YaHei Regular" charset="-122"/>
                      </a:endParaRPr>
                    </a:p>
                  </a:txBody>
                  <a:tcPr>
                    <a:lnL w="9525" cap="flat" cmpd="sng" algn="ctr">
                      <a:no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a:r>
                        <a:rPr lang="en-US" sz="1600" b="0" i="0" dirty="0">
                          <a:ea typeface="Microsoft YaHei Regular" charset="-122"/>
                        </a:rPr>
                        <a:t>1</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2</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3</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4</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5</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6</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7</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dirty="0">
                          <a:ea typeface="Microsoft YaHei Regular" charset="-122"/>
                        </a:rPr>
                        <a:t>8</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9</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10</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11</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12</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13</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dirty="0">
                          <a:ea typeface="Microsoft YaHei Regular" charset="-122"/>
                        </a:rPr>
                        <a:t>14</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15</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dirty="0">
                          <a:ea typeface="Microsoft YaHei Regular" charset="-122"/>
                        </a:rPr>
                        <a:t>16</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17</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dirty="0">
                          <a:ea typeface="Microsoft YaHei Regular" charset="-122"/>
                        </a:rPr>
                        <a:t>18</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dirty="0">
                          <a:ea typeface="Microsoft YaHei Regular" charset="-122"/>
                        </a:rPr>
                        <a:t>19</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20</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21</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dirty="0">
                          <a:ea typeface="Microsoft YaHei Regular" charset="-122"/>
                        </a:rPr>
                        <a:t>22</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dirty="0">
                          <a:ea typeface="Microsoft YaHei Regular" charset="-122"/>
                        </a:rPr>
                        <a:t>23</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24</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25</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dirty="0">
                          <a:ea typeface="Microsoft YaHei Regular" charset="-122"/>
                        </a:rPr>
                        <a:t>26</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27</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dirty="0">
                          <a:ea typeface="Microsoft YaHei Regular" charset="-122"/>
                        </a:rPr>
                        <a:t>28</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a:ea typeface="Microsoft YaHei Regular" charset="-122"/>
                        </a:rPr>
                        <a:t>29</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dirty="0">
                          <a:ea typeface="Microsoft YaHei Regular" charset="-122"/>
                        </a:rPr>
                        <a:t>30</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600" b="0" i="0" dirty="0">
                          <a:ea typeface="Microsoft YaHei Regular" charset="-122"/>
                        </a:rPr>
                        <a:t>31</a:t>
                      </a:r>
                    </a:p>
                  </a:txBody>
                  <a:tcPr marL="0" marR="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413061">
                <a:tc>
                  <a:txBody>
                    <a:bodyPr/>
                    <a:lstStyle/>
                    <a:p>
                      <a:r>
                        <a:rPr lang="zh-CN" altLang="en-US" sz="1400" b="0" i="0" dirty="0">
                          <a:solidFill>
                            <a:schemeClr val="tx1">
                              <a:lumMod val="75000"/>
                              <a:lumOff val="25000"/>
                            </a:schemeClr>
                          </a:solidFill>
                          <a:ea typeface="Microsoft YaHei Regular" charset="-122"/>
                        </a:rPr>
                        <a:t>第一阶段</a:t>
                      </a:r>
                      <a:endParaRPr lang="en-US" sz="1400" b="0" i="0" dirty="0">
                        <a:solidFill>
                          <a:schemeClr val="tx1">
                            <a:lumMod val="75000"/>
                            <a:lumOff val="25000"/>
                          </a:schemeClr>
                        </a:solidFill>
                        <a:ea typeface="Microsoft YaHei Regular" charset="-122"/>
                      </a:endParaRPr>
                    </a:p>
                  </a:txBody>
                  <a:tcPr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r h="41306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b="0" i="0" dirty="0">
                          <a:solidFill>
                            <a:schemeClr val="tx1">
                              <a:lumMod val="75000"/>
                              <a:lumOff val="25000"/>
                            </a:schemeClr>
                          </a:solidFill>
                          <a:ea typeface="Microsoft YaHei Regular" charset="-122"/>
                        </a:rPr>
                        <a:t>1.1</a:t>
                      </a:r>
                      <a:endParaRPr lang="en-US" sz="1400" b="0" i="0" dirty="0">
                        <a:solidFill>
                          <a:schemeClr val="tx1">
                            <a:lumMod val="75000"/>
                            <a:lumOff val="25000"/>
                          </a:schemeClr>
                        </a:solidFill>
                        <a:ea typeface="Microsoft YaHei Regular" charset="-122"/>
                      </a:endParaRPr>
                    </a:p>
                  </a:txBody>
                  <a:tcPr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41306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b="0" i="0" dirty="0">
                          <a:solidFill>
                            <a:schemeClr val="tx1">
                              <a:lumMod val="75000"/>
                              <a:lumOff val="25000"/>
                            </a:schemeClr>
                          </a:solidFill>
                          <a:ea typeface="Microsoft YaHei Regular" charset="-122"/>
                        </a:rPr>
                        <a:t>1.2</a:t>
                      </a:r>
                      <a:endParaRPr lang="en-US" sz="1400" b="0" i="0" dirty="0">
                        <a:solidFill>
                          <a:schemeClr val="tx1">
                            <a:lumMod val="75000"/>
                            <a:lumOff val="25000"/>
                          </a:schemeClr>
                        </a:solidFill>
                        <a:ea typeface="Microsoft YaHei Regular" charset="-122"/>
                      </a:endParaRPr>
                    </a:p>
                  </a:txBody>
                  <a:tcPr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413061">
                <a:tc>
                  <a:txBody>
                    <a:bodyPr/>
                    <a:lstStyle/>
                    <a:p>
                      <a:r>
                        <a:rPr lang="en-US" altLang="zh-CN" sz="1400" b="0" i="0" dirty="0">
                          <a:solidFill>
                            <a:schemeClr val="tx1">
                              <a:lumMod val="75000"/>
                              <a:lumOff val="25000"/>
                            </a:schemeClr>
                          </a:solidFill>
                          <a:ea typeface="Microsoft YaHei Regular" charset="-122"/>
                        </a:rPr>
                        <a:t>1.3</a:t>
                      </a:r>
                      <a:endParaRPr lang="en-US" sz="1400" b="0" i="0" dirty="0">
                        <a:solidFill>
                          <a:schemeClr val="tx1">
                            <a:lumMod val="75000"/>
                            <a:lumOff val="25000"/>
                          </a:schemeClr>
                        </a:solidFill>
                        <a:ea typeface="Microsoft YaHei Regular" charset="-122"/>
                      </a:endParaRPr>
                    </a:p>
                  </a:txBody>
                  <a:tcPr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4"/>
                  </a:ext>
                </a:extLst>
              </a:tr>
              <a:tr h="413061">
                <a:tc>
                  <a:txBody>
                    <a:bodyPr/>
                    <a:lstStyle/>
                    <a:p>
                      <a:r>
                        <a:rPr lang="zh-CN" altLang="en-US" sz="1400" b="0" i="0" dirty="0">
                          <a:solidFill>
                            <a:schemeClr val="tx1">
                              <a:lumMod val="75000"/>
                              <a:lumOff val="25000"/>
                            </a:schemeClr>
                          </a:solidFill>
                          <a:ea typeface="Microsoft YaHei Regular" charset="-122"/>
                        </a:rPr>
                        <a:t>第二阶段</a:t>
                      </a:r>
                      <a:endParaRPr lang="en-US" sz="1400" b="0" i="0" dirty="0">
                        <a:solidFill>
                          <a:schemeClr val="tx1">
                            <a:lumMod val="75000"/>
                            <a:lumOff val="25000"/>
                          </a:schemeClr>
                        </a:solidFill>
                        <a:ea typeface="Microsoft YaHei Regular" charset="-122"/>
                      </a:endParaRPr>
                    </a:p>
                  </a:txBody>
                  <a:tcPr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5"/>
                  </a:ext>
                </a:extLst>
              </a:tr>
              <a:tr h="41306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b="0" i="0" dirty="0">
                          <a:solidFill>
                            <a:schemeClr val="tx1">
                              <a:lumMod val="75000"/>
                              <a:lumOff val="25000"/>
                            </a:schemeClr>
                          </a:solidFill>
                          <a:ea typeface="Microsoft YaHei Regular" charset="-122"/>
                        </a:rPr>
                        <a:t>2.1</a:t>
                      </a:r>
                      <a:endParaRPr lang="en-US" sz="1400" b="0" i="0" dirty="0">
                        <a:solidFill>
                          <a:schemeClr val="tx1">
                            <a:lumMod val="75000"/>
                            <a:lumOff val="25000"/>
                          </a:schemeClr>
                        </a:solidFill>
                        <a:ea typeface="Microsoft YaHei Regular" charset="-122"/>
                      </a:endParaRPr>
                    </a:p>
                  </a:txBody>
                  <a:tcPr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6"/>
                  </a:ext>
                </a:extLst>
              </a:tr>
              <a:tr h="41306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b="0" i="0" dirty="0">
                          <a:solidFill>
                            <a:schemeClr val="tx1">
                              <a:lumMod val="75000"/>
                              <a:lumOff val="25000"/>
                            </a:schemeClr>
                          </a:solidFill>
                          <a:ea typeface="Microsoft YaHei Regular" charset="-122"/>
                        </a:rPr>
                        <a:t>2.2</a:t>
                      </a:r>
                      <a:endParaRPr lang="en-US" sz="1400" b="0" i="0" dirty="0">
                        <a:solidFill>
                          <a:schemeClr val="tx1">
                            <a:lumMod val="75000"/>
                            <a:lumOff val="25000"/>
                          </a:schemeClr>
                        </a:solidFill>
                        <a:ea typeface="Microsoft YaHei Regular" charset="-122"/>
                      </a:endParaRPr>
                    </a:p>
                  </a:txBody>
                  <a:tcPr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7"/>
                  </a:ext>
                </a:extLst>
              </a:tr>
              <a:tr h="41306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b="0" i="0" dirty="0">
                          <a:solidFill>
                            <a:schemeClr val="tx1">
                              <a:lumMod val="75000"/>
                              <a:lumOff val="25000"/>
                            </a:schemeClr>
                          </a:solidFill>
                          <a:ea typeface="Microsoft YaHei Regular" charset="-122"/>
                        </a:rPr>
                        <a:t>2.3</a:t>
                      </a:r>
                      <a:endParaRPr lang="en-US" sz="1400" b="0" i="0" dirty="0">
                        <a:solidFill>
                          <a:schemeClr val="tx1">
                            <a:lumMod val="75000"/>
                            <a:lumOff val="25000"/>
                          </a:schemeClr>
                        </a:solidFill>
                        <a:ea typeface="Microsoft YaHei Regular" charset="-122"/>
                      </a:endParaRPr>
                    </a:p>
                  </a:txBody>
                  <a:tcPr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n-US" b="0" i="0" dirty="0">
                        <a:ea typeface="Microsoft YaHei Regular" charset="-122"/>
                      </a:endParaRPr>
                    </a:p>
                  </a:txBody>
                  <a:tcPr anchor="ctr">
                    <a:lnL w="9525"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5" name="Rectangle 26"/>
          <p:cNvSpPr/>
          <p:nvPr/>
        </p:nvSpPr>
        <p:spPr>
          <a:xfrm>
            <a:off x="2287121" y="2475554"/>
            <a:ext cx="3456399" cy="331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ea typeface="Microsoft YaHei Regular" charset="-122"/>
              </a:rPr>
              <a:t>11 days</a:t>
            </a:r>
          </a:p>
        </p:txBody>
      </p:sp>
      <p:sp>
        <p:nvSpPr>
          <p:cNvPr id="6" name="Rectangle 27"/>
          <p:cNvSpPr/>
          <p:nvPr/>
        </p:nvSpPr>
        <p:spPr>
          <a:xfrm>
            <a:off x="2287121" y="2890987"/>
            <a:ext cx="2216150" cy="3310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ea typeface="Microsoft YaHei Regular" charset="-122"/>
              </a:rPr>
              <a:t>7 days</a:t>
            </a:r>
          </a:p>
        </p:txBody>
      </p:sp>
      <p:sp>
        <p:nvSpPr>
          <p:cNvPr id="8" name="Rectangle 29"/>
          <p:cNvSpPr/>
          <p:nvPr/>
        </p:nvSpPr>
        <p:spPr>
          <a:xfrm>
            <a:off x="6410713" y="4951535"/>
            <a:ext cx="3179850" cy="3310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ea typeface="Microsoft YaHei Regular" charset="-122"/>
              </a:rPr>
              <a:t>10 </a:t>
            </a:r>
            <a:r>
              <a:rPr lang="en-US" sz="1600" dirty="0">
                <a:ea typeface="Microsoft YaHei Regular" charset="-122"/>
              </a:rPr>
              <a:t>days</a:t>
            </a:r>
          </a:p>
        </p:txBody>
      </p:sp>
      <p:sp>
        <p:nvSpPr>
          <p:cNvPr id="9" name="Rectangle 30"/>
          <p:cNvSpPr/>
          <p:nvPr/>
        </p:nvSpPr>
        <p:spPr>
          <a:xfrm>
            <a:off x="5754404" y="4535657"/>
            <a:ext cx="1935589" cy="3310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a typeface="Microsoft YaHei Regular" charset="-122"/>
              </a:rPr>
              <a:t>6 days</a:t>
            </a:r>
          </a:p>
        </p:txBody>
      </p:sp>
      <p:sp>
        <p:nvSpPr>
          <p:cNvPr id="10" name="Rectangle 31"/>
          <p:cNvSpPr/>
          <p:nvPr/>
        </p:nvSpPr>
        <p:spPr>
          <a:xfrm>
            <a:off x="7045225" y="4130843"/>
            <a:ext cx="3489370" cy="331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a typeface="Microsoft YaHei Regular" charset="-122"/>
              </a:rPr>
              <a:t>11 days</a:t>
            </a:r>
          </a:p>
        </p:txBody>
      </p:sp>
      <p:sp>
        <p:nvSpPr>
          <p:cNvPr id="11" name="Rectangle 32"/>
          <p:cNvSpPr/>
          <p:nvPr/>
        </p:nvSpPr>
        <p:spPr>
          <a:xfrm>
            <a:off x="4206284" y="3306420"/>
            <a:ext cx="1537236" cy="3310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ea typeface="Microsoft YaHei Regular" charset="-122"/>
              </a:rPr>
              <a:t>5 days</a:t>
            </a:r>
          </a:p>
        </p:txBody>
      </p:sp>
      <p:sp>
        <p:nvSpPr>
          <p:cNvPr id="23" name="文本占位符 30">
            <a:extLst>
              <a:ext uri="{FF2B5EF4-FFF2-40B4-BE49-F238E27FC236}">
                <a16:creationId xmlns:a16="http://schemas.microsoft.com/office/drawing/2014/main" id="{944D7AF8-9E96-41CC-A121-B1B9B4C9CE8D}"/>
              </a:ext>
            </a:extLst>
          </p:cNvPr>
          <p:cNvSpPr>
            <a:spLocks noGrp="1"/>
          </p:cNvSpPr>
          <p:nvPr>
            <p:ph type="body" sz="quarter" idx="10"/>
          </p:nvPr>
        </p:nvSpPr>
        <p:spPr>
          <a:xfrm>
            <a:off x="747876" y="450213"/>
            <a:ext cx="3833093" cy="338554"/>
          </a:xfrm>
        </p:spPr>
        <p:txBody>
          <a:bodyPr/>
          <a:lstStyle/>
          <a:p>
            <a:r>
              <a:rPr lang="zh-CN" altLang="en-US" dirty="0"/>
              <a:t>哈尔滨工程大学论文答辩模板</a:t>
            </a:r>
          </a:p>
        </p:txBody>
      </p:sp>
      <p:sp>
        <p:nvSpPr>
          <p:cNvPr id="24" name="文本占位符 31">
            <a:extLst>
              <a:ext uri="{FF2B5EF4-FFF2-40B4-BE49-F238E27FC236}">
                <a16:creationId xmlns:a16="http://schemas.microsoft.com/office/drawing/2014/main" id="{24D748A3-6B38-4540-81A0-75DD11E53254}"/>
              </a:ext>
            </a:extLst>
          </p:cNvPr>
          <p:cNvSpPr>
            <a:spLocks noGrp="1"/>
          </p:cNvSpPr>
          <p:nvPr>
            <p:ph type="body" sz="quarter" idx="11"/>
          </p:nvPr>
        </p:nvSpPr>
        <p:spPr>
          <a:xfrm>
            <a:off x="747876" y="808128"/>
            <a:ext cx="3833093" cy="338554"/>
          </a:xfrm>
        </p:spPr>
        <p:txBody>
          <a:bodyPr/>
          <a:lstStyle/>
          <a:p>
            <a:r>
              <a:rPr lang="en-US" altLang="zh-CN" dirty="0"/>
              <a:t>Title Content of thesis defense template</a:t>
            </a:r>
            <a:endParaRPr lang="zh-CN" altLang="en-US" dirty="0"/>
          </a:p>
          <a:p>
            <a:endParaRPr lang="zh-CN" altLang="en-US" dirty="0"/>
          </a:p>
        </p:txBody>
      </p:sp>
      <p:pic>
        <p:nvPicPr>
          <p:cNvPr id="25" name="图片 24">
            <a:extLst>
              <a:ext uri="{FF2B5EF4-FFF2-40B4-BE49-F238E27FC236}">
                <a16:creationId xmlns:a16="http://schemas.microsoft.com/office/drawing/2014/main" id="{12924FD0-D5C2-4544-B1C1-865A766D7411}"/>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flipH="1">
            <a:off x="9747849" y="-34257"/>
            <a:ext cx="1508714" cy="1492868"/>
          </a:xfrm>
          <a:prstGeom prst="rect">
            <a:avLst/>
          </a:prstGeom>
          <a:effectLst/>
        </p:spPr>
      </p:pic>
    </p:spTree>
    <p:extLst>
      <p:ext uri="{BB962C8B-B14F-4D97-AF65-F5344CB8AC3E}">
        <p14:creationId xmlns:p14="http://schemas.microsoft.com/office/powerpoint/2010/main" val="1766310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 17"/>
          <p:cNvGrpSpPr/>
          <p:nvPr/>
        </p:nvGrpSpPr>
        <p:grpSpPr>
          <a:xfrm>
            <a:off x="1459832" y="1941094"/>
            <a:ext cx="3552128" cy="3552128"/>
            <a:chOff x="1167475" y="1777075"/>
            <a:chExt cx="3816000" cy="3816000"/>
          </a:xfrm>
        </p:grpSpPr>
        <p:grpSp>
          <p:nvGrpSpPr>
            <p:cNvPr id="17" name="组 16"/>
            <p:cNvGrpSpPr/>
            <p:nvPr/>
          </p:nvGrpSpPr>
          <p:grpSpPr>
            <a:xfrm>
              <a:off x="1167475" y="1777075"/>
              <a:ext cx="3816000" cy="3816000"/>
              <a:chOff x="7208526" y="1144518"/>
              <a:chExt cx="3816000" cy="3816000"/>
            </a:xfrm>
          </p:grpSpPr>
          <p:sp>
            <p:nvSpPr>
              <p:cNvPr id="13" name="椭圆 12"/>
              <p:cNvSpPr>
                <a:spLocks noChangeAspect="1"/>
              </p:cNvSpPr>
              <p:nvPr/>
            </p:nvSpPr>
            <p:spPr>
              <a:xfrm>
                <a:off x="8126526" y="2062518"/>
                <a:ext cx="1980000" cy="1980000"/>
              </a:xfrm>
              <a:prstGeom prst="ellipse">
                <a:avLst/>
              </a:prstGeom>
              <a:ln w="1905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schemeClr val="tx1"/>
                  </a:solidFill>
                  <a:ea typeface="Microsoft YaHei Regular" charset="-122"/>
                </a:endParaRPr>
              </a:p>
            </p:txBody>
          </p:sp>
          <p:sp>
            <p:nvSpPr>
              <p:cNvPr id="14" name="椭圆 13"/>
              <p:cNvSpPr>
                <a:spLocks noChangeAspect="1"/>
              </p:cNvSpPr>
              <p:nvPr/>
            </p:nvSpPr>
            <p:spPr>
              <a:xfrm>
                <a:off x="7820526" y="1756518"/>
                <a:ext cx="2592000" cy="2592000"/>
              </a:xfrm>
              <a:prstGeom prst="ellipse">
                <a:avLst/>
              </a:prstGeom>
              <a:ln w="1905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schemeClr val="tx1"/>
                  </a:solidFill>
                  <a:ea typeface="Microsoft YaHei Regular" charset="-122"/>
                </a:endParaRPr>
              </a:p>
            </p:txBody>
          </p:sp>
          <p:sp>
            <p:nvSpPr>
              <p:cNvPr id="15" name="椭圆 14"/>
              <p:cNvSpPr>
                <a:spLocks noChangeAspect="1"/>
              </p:cNvSpPr>
              <p:nvPr/>
            </p:nvSpPr>
            <p:spPr>
              <a:xfrm>
                <a:off x="7514526" y="1450518"/>
                <a:ext cx="3204000" cy="3204000"/>
              </a:xfrm>
              <a:prstGeom prst="ellipse">
                <a:avLst/>
              </a:prstGeom>
              <a:ln w="1905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schemeClr val="tx1"/>
                  </a:solidFill>
                  <a:ea typeface="Microsoft YaHei Regular" charset="-122"/>
                </a:endParaRPr>
              </a:p>
            </p:txBody>
          </p:sp>
          <p:sp>
            <p:nvSpPr>
              <p:cNvPr id="16" name="椭圆 15"/>
              <p:cNvSpPr>
                <a:spLocks noChangeAspect="1"/>
              </p:cNvSpPr>
              <p:nvPr/>
            </p:nvSpPr>
            <p:spPr>
              <a:xfrm>
                <a:off x="7208526" y="1144518"/>
                <a:ext cx="3816000" cy="3816000"/>
              </a:xfrm>
              <a:prstGeom prst="ellipse">
                <a:avLst/>
              </a:prstGeom>
              <a:ln w="1905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schemeClr val="tx1"/>
                  </a:solidFill>
                  <a:ea typeface="Microsoft YaHei Regular" charset="-122"/>
                </a:endParaRPr>
              </a:p>
            </p:txBody>
          </p:sp>
        </p:grpSp>
        <p:grpSp>
          <p:nvGrpSpPr>
            <p:cNvPr id="12" name="组 11"/>
            <p:cNvGrpSpPr/>
            <p:nvPr/>
          </p:nvGrpSpPr>
          <p:grpSpPr>
            <a:xfrm>
              <a:off x="1167475" y="1777075"/>
              <a:ext cx="3816000" cy="3816000"/>
              <a:chOff x="1263728" y="1488317"/>
              <a:chExt cx="3816000" cy="3816000"/>
            </a:xfrm>
          </p:grpSpPr>
          <p:sp>
            <p:nvSpPr>
              <p:cNvPr id="8" name="弧 7"/>
              <p:cNvSpPr>
                <a:spLocks noChangeAspect="1"/>
              </p:cNvSpPr>
              <p:nvPr/>
            </p:nvSpPr>
            <p:spPr>
              <a:xfrm>
                <a:off x="2181728" y="2406317"/>
                <a:ext cx="1980000" cy="1980000"/>
              </a:xfrm>
              <a:prstGeom prst="arc">
                <a:avLst>
                  <a:gd name="adj1" fmla="val 16200000"/>
                  <a:gd name="adj2" fmla="val 5409113"/>
                </a:avLst>
              </a:prstGeom>
              <a:ln w="190500" cap="rnd">
                <a:solidFill>
                  <a:schemeClr val="accent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ea typeface="Microsoft YaHei Regular" charset="-122"/>
                </a:endParaRPr>
              </a:p>
            </p:txBody>
          </p:sp>
          <p:sp>
            <p:nvSpPr>
              <p:cNvPr id="9" name="弧 8"/>
              <p:cNvSpPr>
                <a:spLocks noChangeAspect="1"/>
              </p:cNvSpPr>
              <p:nvPr/>
            </p:nvSpPr>
            <p:spPr>
              <a:xfrm>
                <a:off x="1875728" y="2100317"/>
                <a:ext cx="2592000" cy="2592000"/>
              </a:xfrm>
              <a:prstGeom prst="arc">
                <a:avLst>
                  <a:gd name="adj1" fmla="val 16200000"/>
                  <a:gd name="adj2" fmla="val 10489428"/>
                </a:avLst>
              </a:prstGeom>
              <a:ln w="1905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ea typeface="Microsoft YaHei Regular" charset="-122"/>
                </a:endParaRPr>
              </a:p>
            </p:txBody>
          </p:sp>
          <p:sp>
            <p:nvSpPr>
              <p:cNvPr id="10" name="弧 9"/>
              <p:cNvSpPr>
                <a:spLocks noChangeAspect="1"/>
              </p:cNvSpPr>
              <p:nvPr/>
            </p:nvSpPr>
            <p:spPr>
              <a:xfrm>
                <a:off x="1569728" y="1794317"/>
                <a:ext cx="3204000" cy="3204000"/>
              </a:xfrm>
              <a:prstGeom prst="arc">
                <a:avLst>
                  <a:gd name="adj1" fmla="val 16200000"/>
                  <a:gd name="adj2" fmla="val 7735424"/>
                </a:avLst>
              </a:prstGeom>
              <a:ln w="190500" cap="rnd">
                <a:solidFill>
                  <a:schemeClr val="accent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ea typeface="Microsoft YaHei Regular" charset="-122"/>
                </a:endParaRPr>
              </a:p>
            </p:txBody>
          </p:sp>
          <p:sp>
            <p:nvSpPr>
              <p:cNvPr id="11" name="弧 10"/>
              <p:cNvSpPr>
                <a:spLocks noChangeAspect="1"/>
              </p:cNvSpPr>
              <p:nvPr/>
            </p:nvSpPr>
            <p:spPr>
              <a:xfrm>
                <a:off x="1263728" y="1488317"/>
                <a:ext cx="3816000" cy="3816000"/>
              </a:xfrm>
              <a:prstGeom prst="arc">
                <a:avLst>
                  <a:gd name="adj1" fmla="val 19055671"/>
                  <a:gd name="adj2" fmla="val 3814854"/>
                </a:avLst>
              </a:prstGeom>
              <a:ln w="1905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ea typeface="Microsoft YaHei Regular" charset="-122"/>
                </a:endParaRPr>
              </a:p>
            </p:txBody>
          </p:sp>
        </p:grpSp>
      </p:grpSp>
      <p:sp>
        <p:nvSpPr>
          <p:cNvPr id="19" name="矩形 18"/>
          <p:cNvSpPr/>
          <p:nvPr/>
        </p:nvSpPr>
        <p:spPr>
          <a:xfrm>
            <a:off x="6095999" y="1449387"/>
            <a:ext cx="6096001" cy="4500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grpSp>
        <p:nvGrpSpPr>
          <p:cNvPr id="26" name="组 25"/>
          <p:cNvGrpSpPr/>
          <p:nvPr/>
        </p:nvGrpSpPr>
        <p:grpSpPr>
          <a:xfrm>
            <a:off x="5776497" y="1979969"/>
            <a:ext cx="4842270" cy="744313"/>
            <a:chOff x="5715821" y="1401411"/>
            <a:chExt cx="4842270" cy="744313"/>
          </a:xfrm>
        </p:grpSpPr>
        <p:sp>
          <p:nvSpPr>
            <p:cNvPr id="22" name="椭圆 21"/>
            <p:cNvSpPr/>
            <p:nvPr/>
          </p:nvSpPr>
          <p:spPr>
            <a:xfrm>
              <a:off x="5715821" y="1401411"/>
              <a:ext cx="744313" cy="74431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ea typeface="Microsoft YaHei Regular" charset="-122"/>
                </a:rPr>
                <a:t>1</a:t>
              </a:r>
              <a:endParaRPr kumimoji="1" lang="zh-CN" altLang="en-US" sz="2400" dirty="0">
                <a:ea typeface="Microsoft YaHei Regular" charset="-122"/>
              </a:endParaRPr>
            </a:p>
          </p:txBody>
        </p:sp>
        <p:sp>
          <p:nvSpPr>
            <p:cNvPr id="24" name="矩形 23"/>
            <p:cNvSpPr/>
            <p:nvPr/>
          </p:nvSpPr>
          <p:spPr>
            <a:xfrm>
              <a:off x="6544187" y="1542734"/>
              <a:ext cx="4013904" cy="400110"/>
            </a:xfrm>
            <a:prstGeom prst="rect">
              <a:avLst/>
            </a:prstGeom>
          </p:spPr>
          <p:txBody>
            <a:bodyPr wrap="square">
              <a:spAutoFit/>
            </a:bodyPr>
            <a:lstStyle/>
            <a:p>
              <a:r>
                <a:rPr lang="zh-CN" altLang="en-US" sz="2000" dirty="0">
                  <a:solidFill>
                    <a:schemeClr val="bg1"/>
                  </a:solidFill>
                  <a:latin typeface="Microsoft YaHei Bold" charset="-122"/>
                  <a:ea typeface="Microsoft YaHei Bold" charset="-122"/>
                  <a:cs typeface="Microsoft YaHei Regular" charset="-122"/>
                </a:rPr>
                <a:t>论文答辩专用模板标题内容</a:t>
              </a:r>
            </a:p>
          </p:txBody>
        </p:sp>
      </p:grpSp>
      <p:grpSp>
        <p:nvGrpSpPr>
          <p:cNvPr id="27" name="组 26"/>
          <p:cNvGrpSpPr/>
          <p:nvPr/>
        </p:nvGrpSpPr>
        <p:grpSpPr>
          <a:xfrm>
            <a:off x="5776497" y="2918175"/>
            <a:ext cx="4842270" cy="744313"/>
            <a:chOff x="5715821" y="1401411"/>
            <a:chExt cx="4842270" cy="744313"/>
          </a:xfrm>
        </p:grpSpPr>
        <p:sp>
          <p:nvSpPr>
            <p:cNvPr id="30" name="椭圆 29"/>
            <p:cNvSpPr/>
            <p:nvPr/>
          </p:nvSpPr>
          <p:spPr>
            <a:xfrm>
              <a:off x="5715821" y="1401411"/>
              <a:ext cx="744313" cy="74431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ea typeface="Microsoft YaHei Regular" charset="-122"/>
                </a:rPr>
                <a:t>2</a:t>
              </a:r>
              <a:endParaRPr kumimoji="1" lang="zh-CN" altLang="en-US" sz="2400" dirty="0">
                <a:ea typeface="Microsoft YaHei Regular" charset="-122"/>
              </a:endParaRPr>
            </a:p>
          </p:txBody>
        </p:sp>
        <p:sp>
          <p:nvSpPr>
            <p:cNvPr id="29" name="矩形 28"/>
            <p:cNvSpPr/>
            <p:nvPr/>
          </p:nvSpPr>
          <p:spPr>
            <a:xfrm>
              <a:off x="6544187" y="1542734"/>
              <a:ext cx="4013904" cy="400110"/>
            </a:xfrm>
            <a:prstGeom prst="rect">
              <a:avLst/>
            </a:prstGeom>
          </p:spPr>
          <p:txBody>
            <a:bodyPr wrap="square">
              <a:spAutoFit/>
            </a:bodyPr>
            <a:lstStyle/>
            <a:p>
              <a:r>
                <a:rPr lang="zh-CN" altLang="en-US" sz="2000" dirty="0">
                  <a:solidFill>
                    <a:schemeClr val="bg1"/>
                  </a:solidFill>
                  <a:latin typeface="Microsoft YaHei Bold" charset="-122"/>
                  <a:ea typeface="Microsoft YaHei Bold" charset="-122"/>
                  <a:cs typeface="Microsoft YaHei Regular" charset="-122"/>
                </a:rPr>
                <a:t>论文答辩专用模板标题内容</a:t>
              </a:r>
            </a:p>
          </p:txBody>
        </p:sp>
      </p:grpSp>
      <p:grpSp>
        <p:nvGrpSpPr>
          <p:cNvPr id="32" name="组 31"/>
          <p:cNvGrpSpPr/>
          <p:nvPr/>
        </p:nvGrpSpPr>
        <p:grpSpPr>
          <a:xfrm>
            <a:off x="5776497" y="3856381"/>
            <a:ext cx="4842270" cy="744313"/>
            <a:chOff x="5715821" y="1401411"/>
            <a:chExt cx="4842270" cy="744313"/>
          </a:xfrm>
        </p:grpSpPr>
        <p:sp>
          <p:nvSpPr>
            <p:cNvPr id="35" name="椭圆 34"/>
            <p:cNvSpPr/>
            <p:nvPr/>
          </p:nvSpPr>
          <p:spPr>
            <a:xfrm>
              <a:off x="5715821" y="1401411"/>
              <a:ext cx="744313" cy="74431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ea typeface="Microsoft YaHei Regular" charset="-122"/>
                </a:rPr>
                <a:t>3</a:t>
              </a:r>
            </a:p>
          </p:txBody>
        </p:sp>
        <p:sp>
          <p:nvSpPr>
            <p:cNvPr id="34" name="矩形 33"/>
            <p:cNvSpPr/>
            <p:nvPr/>
          </p:nvSpPr>
          <p:spPr>
            <a:xfrm>
              <a:off x="6544187" y="1542734"/>
              <a:ext cx="4013904" cy="400110"/>
            </a:xfrm>
            <a:prstGeom prst="rect">
              <a:avLst/>
            </a:prstGeom>
          </p:spPr>
          <p:txBody>
            <a:bodyPr wrap="square">
              <a:spAutoFit/>
            </a:bodyPr>
            <a:lstStyle/>
            <a:p>
              <a:r>
                <a:rPr lang="zh-CN" altLang="en-US" sz="2000" dirty="0">
                  <a:solidFill>
                    <a:schemeClr val="bg1"/>
                  </a:solidFill>
                  <a:latin typeface="Microsoft YaHei Bold" charset="-122"/>
                  <a:ea typeface="Microsoft YaHei Bold" charset="-122"/>
                  <a:cs typeface="Microsoft YaHei Regular" charset="-122"/>
                </a:rPr>
                <a:t>论文答辩专用模板标题内容</a:t>
              </a:r>
            </a:p>
          </p:txBody>
        </p:sp>
      </p:grpSp>
      <p:grpSp>
        <p:nvGrpSpPr>
          <p:cNvPr id="37" name="组 36"/>
          <p:cNvGrpSpPr/>
          <p:nvPr/>
        </p:nvGrpSpPr>
        <p:grpSpPr>
          <a:xfrm>
            <a:off x="5776497" y="4794587"/>
            <a:ext cx="4842270" cy="744313"/>
            <a:chOff x="5715821" y="1401411"/>
            <a:chExt cx="4842270" cy="744313"/>
          </a:xfrm>
        </p:grpSpPr>
        <p:sp>
          <p:nvSpPr>
            <p:cNvPr id="40" name="椭圆 39"/>
            <p:cNvSpPr/>
            <p:nvPr/>
          </p:nvSpPr>
          <p:spPr>
            <a:xfrm>
              <a:off x="5715821" y="1401411"/>
              <a:ext cx="744313" cy="74431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ea typeface="Microsoft YaHei Regular" charset="-122"/>
                </a:rPr>
                <a:t>4</a:t>
              </a:r>
              <a:endParaRPr kumimoji="1" lang="zh-CN" altLang="en-US" sz="2400" dirty="0">
                <a:ea typeface="Microsoft YaHei Regular" charset="-122"/>
              </a:endParaRPr>
            </a:p>
          </p:txBody>
        </p:sp>
        <p:sp>
          <p:nvSpPr>
            <p:cNvPr id="39" name="矩形 38"/>
            <p:cNvSpPr/>
            <p:nvPr/>
          </p:nvSpPr>
          <p:spPr>
            <a:xfrm>
              <a:off x="6544187" y="1542734"/>
              <a:ext cx="4013904" cy="400110"/>
            </a:xfrm>
            <a:prstGeom prst="rect">
              <a:avLst/>
            </a:prstGeom>
          </p:spPr>
          <p:txBody>
            <a:bodyPr wrap="square">
              <a:spAutoFit/>
            </a:bodyPr>
            <a:lstStyle/>
            <a:p>
              <a:r>
                <a:rPr lang="zh-CN" altLang="en-US" sz="2000" dirty="0">
                  <a:solidFill>
                    <a:schemeClr val="bg1"/>
                  </a:solidFill>
                  <a:latin typeface="Microsoft YaHei Bold" charset="-122"/>
                  <a:ea typeface="Microsoft YaHei Bold" charset="-122"/>
                  <a:cs typeface="Microsoft YaHei Regular" charset="-122"/>
                </a:rPr>
                <a:t>论文答辩专用模板标题内容</a:t>
              </a:r>
            </a:p>
          </p:txBody>
        </p:sp>
      </p:grpSp>
      <p:pic>
        <p:nvPicPr>
          <p:cNvPr id="42" name="图片 41"/>
          <p:cNvPicPr>
            <a:picLocks/>
          </p:cNvPicPr>
          <p:nvPr/>
        </p:nvPicPr>
        <p:blipFill rotWithShape="1">
          <a:blip r:embed="rId3" cstate="screen">
            <a:extLst>
              <a:ext uri="{28A0092B-C50C-407E-A947-70E740481C1C}">
                <a14:useLocalDpi xmlns:a14="http://schemas.microsoft.com/office/drawing/2010/main"/>
              </a:ext>
            </a:extLst>
          </a:blip>
          <a:srcRect/>
          <a:stretch/>
        </p:blipFill>
        <p:spPr>
          <a:xfrm flipH="1">
            <a:off x="9728799" y="-43481"/>
            <a:ext cx="1508714" cy="1492868"/>
          </a:xfrm>
          <a:prstGeom prst="rect">
            <a:avLst/>
          </a:prstGeom>
          <a:effectLst/>
        </p:spPr>
      </p:pic>
      <p:sp>
        <p:nvSpPr>
          <p:cNvPr id="43" name="文本占位符 30">
            <a:extLst>
              <a:ext uri="{FF2B5EF4-FFF2-40B4-BE49-F238E27FC236}">
                <a16:creationId xmlns:a16="http://schemas.microsoft.com/office/drawing/2014/main" id="{B2C0DDC5-8E1D-4BA0-884B-C3C7AB9CBC54}"/>
              </a:ext>
            </a:extLst>
          </p:cNvPr>
          <p:cNvSpPr>
            <a:spLocks noGrp="1"/>
          </p:cNvSpPr>
          <p:nvPr>
            <p:ph type="body" sz="quarter" idx="10"/>
          </p:nvPr>
        </p:nvSpPr>
        <p:spPr/>
        <p:txBody>
          <a:bodyPr/>
          <a:lstStyle/>
          <a:p>
            <a:r>
              <a:rPr lang="zh-CN" altLang="en-US" dirty="0"/>
              <a:t>哈尔滨工程大学论文答辩模板</a:t>
            </a:r>
          </a:p>
        </p:txBody>
      </p:sp>
      <p:sp>
        <p:nvSpPr>
          <p:cNvPr id="44" name="文本占位符 31">
            <a:extLst>
              <a:ext uri="{FF2B5EF4-FFF2-40B4-BE49-F238E27FC236}">
                <a16:creationId xmlns:a16="http://schemas.microsoft.com/office/drawing/2014/main" id="{1CC81BB8-A07F-46EC-97B8-5A62F6DB8038}"/>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394652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30">
            <a:extLst>
              <a:ext uri="{FF2B5EF4-FFF2-40B4-BE49-F238E27FC236}">
                <a16:creationId xmlns:a16="http://schemas.microsoft.com/office/drawing/2014/main" id="{2678C0A1-144C-47D4-AB51-EF9B97EF3709}"/>
              </a:ext>
            </a:extLst>
          </p:cNvPr>
          <p:cNvSpPr>
            <a:spLocks noGrp="1"/>
          </p:cNvSpPr>
          <p:nvPr>
            <p:ph type="body" sz="quarter" idx="10"/>
          </p:nvPr>
        </p:nvSpPr>
        <p:spPr>
          <a:xfrm>
            <a:off x="747876" y="450213"/>
            <a:ext cx="3833093" cy="338554"/>
          </a:xfrm>
        </p:spPr>
        <p:txBody>
          <a:bodyPr/>
          <a:lstStyle/>
          <a:p>
            <a:r>
              <a:rPr lang="zh-CN" altLang="en-US" dirty="0"/>
              <a:t>哈尔滨工程大学论文答辩模板</a:t>
            </a:r>
          </a:p>
        </p:txBody>
      </p:sp>
      <p:sp>
        <p:nvSpPr>
          <p:cNvPr id="7" name="文本占位符 31">
            <a:extLst>
              <a:ext uri="{FF2B5EF4-FFF2-40B4-BE49-F238E27FC236}">
                <a16:creationId xmlns:a16="http://schemas.microsoft.com/office/drawing/2014/main" id="{69B60F93-545E-4C5C-AE25-97A984598BF0}"/>
              </a:ext>
            </a:extLst>
          </p:cNvPr>
          <p:cNvSpPr>
            <a:spLocks noGrp="1"/>
          </p:cNvSpPr>
          <p:nvPr>
            <p:ph type="body" sz="quarter" idx="11"/>
          </p:nvPr>
        </p:nvSpPr>
        <p:spPr>
          <a:xfrm>
            <a:off x="747876" y="808128"/>
            <a:ext cx="3833093" cy="338554"/>
          </a:xfrm>
        </p:spPr>
        <p:txBody>
          <a:bodyPr/>
          <a:lstStyle/>
          <a:p>
            <a:r>
              <a:rPr lang="en-US" altLang="zh-CN" sz="1400" dirty="0">
                <a:solidFill>
                  <a:schemeClr val="tx1">
                    <a:lumMod val="75000"/>
                    <a:lumOff val="25000"/>
                  </a:schemeClr>
                </a:solidFill>
                <a:cs typeface="Microsoft YaHei Regular" charset="-122"/>
              </a:rPr>
              <a:t>Title Content of thesis defense template</a:t>
            </a:r>
            <a:endParaRPr lang="zh-CN" altLang="en-US" sz="1400" dirty="0">
              <a:solidFill>
                <a:schemeClr val="tx1">
                  <a:lumMod val="75000"/>
                  <a:lumOff val="25000"/>
                </a:schemeClr>
              </a:solidFill>
              <a:cs typeface="Microsoft YaHei Regular" charset="-122"/>
            </a:endParaRPr>
          </a:p>
          <a:p>
            <a:endParaRPr lang="zh-CN" altLang="en-US" sz="1400" dirty="0"/>
          </a:p>
        </p:txBody>
      </p:sp>
      <p:sp>
        <p:nvSpPr>
          <p:cNvPr id="8" name="五边形 7"/>
          <p:cNvSpPr/>
          <p:nvPr/>
        </p:nvSpPr>
        <p:spPr>
          <a:xfrm flipH="1">
            <a:off x="5177118" y="0"/>
            <a:ext cx="7014882" cy="6858000"/>
          </a:xfrm>
          <a:prstGeom prst="homePlate">
            <a:avLst>
              <a:gd name="adj" fmla="val 260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9" name="椭圆 8"/>
          <p:cNvSpPr/>
          <p:nvPr/>
        </p:nvSpPr>
        <p:spPr>
          <a:xfrm>
            <a:off x="4406157" y="2142567"/>
            <a:ext cx="2572866" cy="25728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11" name="椭圆 10"/>
          <p:cNvSpPr/>
          <p:nvPr/>
        </p:nvSpPr>
        <p:spPr>
          <a:xfrm>
            <a:off x="4690784" y="2427194"/>
            <a:ext cx="2003612" cy="2003612"/>
          </a:xfrm>
          <a:prstGeom prst="ellipse">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graphicFrame>
        <p:nvGraphicFramePr>
          <p:cNvPr id="12" name="图表 11"/>
          <p:cNvGraphicFramePr/>
          <p:nvPr>
            <p:extLst>
              <p:ext uri="{D42A27DB-BD31-4B8C-83A1-F6EECF244321}">
                <p14:modId xmlns:p14="http://schemas.microsoft.com/office/powerpoint/2010/main" val="168585827"/>
              </p:ext>
            </p:extLst>
          </p:nvPr>
        </p:nvGraphicFramePr>
        <p:xfrm>
          <a:off x="4096874" y="2357094"/>
          <a:ext cx="3191432" cy="2127622"/>
        </p:xfrm>
        <a:graphic>
          <a:graphicData uri="http://schemas.openxmlformats.org/drawingml/2006/chart">
            <c:chart xmlns:c="http://schemas.openxmlformats.org/drawingml/2006/chart" xmlns:r="http://schemas.openxmlformats.org/officeDocument/2006/relationships" r:id="rId2"/>
          </a:graphicData>
        </a:graphic>
      </p:graphicFrame>
      <p:sp>
        <p:nvSpPr>
          <p:cNvPr id="13" name="文本框 12"/>
          <p:cNvSpPr txBox="1"/>
          <p:nvPr/>
        </p:nvSpPr>
        <p:spPr>
          <a:xfrm>
            <a:off x="5221942" y="3078613"/>
            <a:ext cx="968188" cy="584775"/>
          </a:xfrm>
          <a:prstGeom prst="rect">
            <a:avLst/>
          </a:prstGeom>
          <a:noFill/>
        </p:spPr>
        <p:txBody>
          <a:bodyPr wrap="square" rtlCol="0">
            <a:spAutoFit/>
          </a:bodyPr>
          <a:lstStyle/>
          <a:p>
            <a:pPr algn="ctr"/>
            <a:r>
              <a:rPr kumimoji="1" lang="en-US" altLang="zh-CN" sz="3200" dirty="0">
                <a:ea typeface="Microsoft YaHei Regular" charset="-122"/>
              </a:rPr>
              <a:t>72</a:t>
            </a:r>
            <a:r>
              <a:rPr kumimoji="1" lang="en-US" altLang="zh-CN" sz="2400" dirty="0">
                <a:ea typeface="Microsoft YaHei Regular" charset="-122"/>
              </a:rPr>
              <a:t>%</a:t>
            </a:r>
            <a:endParaRPr kumimoji="1" lang="zh-CN" altLang="en-US" sz="2400" dirty="0">
              <a:ea typeface="Microsoft YaHei Regular" charset="-122"/>
            </a:endParaRPr>
          </a:p>
        </p:txBody>
      </p:sp>
      <p:pic>
        <p:nvPicPr>
          <p:cNvPr id="14" name="图片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47849" y="6059039"/>
            <a:ext cx="2205954" cy="651212"/>
          </a:xfrm>
          <a:prstGeom prst="rect">
            <a:avLst/>
          </a:prstGeom>
        </p:spPr>
      </p:pic>
      <p:sp>
        <p:nvSpPr>
          <p:cNvPr id="15" name="矩形 14">
            <a:extLst>
              <a:ext uri="{FF2B5EF4-FFF2-40B4-BE49-F238E27FC236}">
                <a16:creationId xmlns:a16="http://schemas.microsoft.com/office/drawing/2014/main" id="{FDEF5215-5E6D-406A-86BE-582409F282B1}"/>
              </a:ext>
            </a:extLst>
          </p:cNvPr>
          <p:cNvSpPr/>
          <p:nvPr/>
        </p:nvSpPr>
        <p:spPr>
          <a:xfrm>
            <a:off x="587469" y="2238872"/>
            <a:ext cx="3280804" cy="523220"/>
          </a:xfrm>
          <a:prstGeom prst="rect">
            <a:avLst/>
          </a:prstGeom>
        </p:spPr>
        <p:txBody>
          <a:bodyPr wrap="square">
            <a:spAutoFit/>
          </a:bodyPr>
          <a:lstStyle/>
          <a:p>
            <a:pPr algn="just"/>
            <a:r>
              <a:rPr lang="zh-CN" altLang="en-US" sz="2800" dirty="0">
                <a:solidFill>
                  <a:schemeClr val="accent1"/>
                </a:solidFill>
                <a:latin typeface="Microsoft YaHei Bold" charset="-122"/>
                <a:ea typeface="Microsoft YaHei Bold" charset="-122"/>
                <a:cs typeface="Microsoft YaHei Regular" charset="-122"/>
              </a:rPr>
              <a:t>哈尔滨工程大学</a:t>
            </a:r>
          </a:p>
        </p:txBody>
      </p:sp>
      <p:sp>
        <p:nvSpPr>
          <p:cNvPr id="16" name="矩形 15">
            <a:extLst>
              <a:ext uri="{FF2B5EF4-FFF2-40B4-BE49-F238E27FC236}">
                <a16:creationId xmlns:a16="http://schemas.microsoft.com/office/drawing/2014/main" id="{B981DF08-11AD-4617-9E23-125805CB6584}"/>
              </a:ext>
            </a:extLst>
          </p:cNvPr>
          <p:cNvSpPr/>
          <p:nvPr/>
        </p:nvSpPr>
        <p:spPr>
          <a:xfrm>
            <a:off x="587469" y="3172285"/>
            <a:ext cx="3614743" cy="1902059"/>
          </a:xfrm>
          <a:prstGeom prst="rect">
            <a:avLst/>
          </a:prstGeom>
        </p:spPr>
        <p:txBody>
          <a:bodyPr wrap="square">
            <a:spAutoFit/>
          </a:bodyPr>
          <a:lstStyle/>
          <a:p>
            <a:pPr algn="just">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1970</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年，在“哈军工”原址组建哈尔滨船舶工程学院。</a:t>
            </a:r>
            <a:r>
              <a:rPr lang="en-US" altLang="zh-CN" sz="1400" dirty="0">
                <a:solidFill>
                  <a:schemeClr val="tx1">
                    <a:lumMod val="75000"/>
                    <a:lumOff val="25000"/>
                  </a:schemeClr>
                </a:solidFill>
                <a:latin typeface="Microsoft YaHei Regular" charset="-122"/>
                <a:ea typeface="Microsoft YaHei Regular" charset="-122"/>
                <a:cs typeface="Microsoft YaHei Regular" charset="-122"/>
              </a:rPr>
              <a:t>1994</a:t>
            </a: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年，更名为哈尔滨工程大学。 </a:t>
            </a:r>
          </a:p>
        </p:txBody>
      </p:sp>
      <p:grpSp>
        <p:nvGrpSpPr>
          <p:cNvPr id="17" name="组 18">
            <a:extLst>
              <a:ext uri="{FF2B5EF4-FFF2-40B4-BE49-F238E27FC236}">
                <a16:creationId xmlns:a16="http://schemas.microsoft.com/office/drawing/2014/main" id="{1C51793F-8DB2-4A88-A689-AC1647705CB1}"/>
              </a:ext>
            </a:extLst>
          </p:cNvPr>
          <p:cNvGrpSpPr/>
          <p:nvPr/>
        </p:nvGrpSpPr>
        <p:grpSpPr>
          <a:xfrm>
            <a:off x="708606" y="2878442"/>
            <a:ext cx="761326" cy="180000"/>
            <a:chOff x="9950219" y="2535194"/>
            <a:chExt cx="761326" cy="180000"/>
          </a:xfrm>
        </p:grpSpPr>
        <p:sp>
          <p:nvSpPr>
            <p:cNvPr id="18" name="椭圆 17">
              <a:extLst>
                <a:ext uri="{FF2B5EF4-FFF2-40B4-BE49-F238E27FC236}">
                  <a16:creationId xmlns:a16="http://schemas.microsoft.com/office/drawing/2014/main" id="{FF82B306-CED5-41D0-9EF6-4287C5EDFA22}"/>
                </a:ext>
              </a:extLst>
            </p:cNvPr>
            <p:cNvSpPr>
              <a:spLocks noChangeAspect="1"/>
            </p:cNvSpPr>
            <p:nvPr/>
          </p:nvSpPr>
          <p:spPr>
            <a:xfrm>
              <a:off x="9950219" y="253519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19" name="椭圆 18">
              <a:extLst>
                <a:ext uri="{FF2B5EF4-FFF2-40B4-BE49-F238E27FC236}">
                  <a16:creationId xmlns:a16="http://schemas.microsoft.com/office/drawing/2014/main" id="{527CBE5F-E6DF-4E45-BE7F-AABFBC4D3316}"/>
                </a:ext>
              </a:extLst>
            </p:cNvPr>
            <p:cNvSpPr>
              <a:spLocks noChangeAspect="1"/>
            </p:cNvSpPr>
            <p:nvPr/>
          </p:nvSpPr>
          <p:spPr>
            <a:xfrm>
              <a:off x="10240882" y="2535194"/>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20" name="椭圆 19">
              <a:extLst>
                <a:ext uri="{FF2B5EF4-FFF2-40B4-BE49-F238E27FC236}">
                  <a16:creationId xmlns:a16="http://schemas.microsoft.com/office/drawing/2014/main" id="{276EF853-43F6-4EC4-B548-A4C15C3FD84A}"/>
                </a:ext>
              </a:extLst>
            </p:cNvPr>
            <p:cNvSpPr>
              <a:spLocks/>
            </p:cNvSpPr>
            <p:nvPr/>
          </p:nvSpPr>
          <p:spPr>
            <a:xfrm>
              <a:off x="10531545" y="2535194"/>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grpSp>
      <p:grpSp>
        <p:nvGrpSpPr>
          <p:cNvPr id="23" name="组 22"/>
          <p:cNvGrpSpPr/>
          <p:nvPr/>
        </p:nvGrpSpPr>
        <p:grpSpPr>
          <a:xfrm>
            <a:off x="7438463" y="1792639"/>
            <a:ext cx="4312024" cy="1531005"/>
            <a:chOff x="7076541" y="1475353"/>
            <a:chExt cx="4312024" cy="1531005"/>
          </a:xfrm>
        </p:grpSpPr>
        <p:sp>
          <p:nvSpPr>
            <p:cNvPr id="21" name="矩形 20"/>
            <p:cNvSpPr/>
            <p:nvPr/>
          </p:nvSpPr>
          <p:spPr>
            <a:xfrm>
              <a:off x="7076541" y="2041478"/>
              <a:ext cx="4312024" cy="964880"/>
            </a:xfrm>
            <a:prstGeom prst="rect">
              <a:avLst/>
            </a:prstGeom>
          </p:spPr>
          <p:txBody>
            <a:bodyPr wrap="square">
              <a:spAutoFit/>
            </a:bodyPr>
            <a:lstStyle/>
            <a:p>
              <a:pPr algn="just">
                <a:lnSpc>
                  <a:spcPct val="135000"/>
                </a:lnSpc>
              </a:pPr>
              <a:r>
                <a:rPr lang="zh-CN" altLang="en-US" sz="14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bg1"/>
                  </a:solidFill>
                  <a:latin typeface="Microsoft YaHei Regular" charset="-122"/>
                  <a:ea typeface="Microsoft YaHei Regular" charset="-122"/>
                  <a:cs typeface="Microsoft YaHei Regular" charset="-122"/>
                </a:rPr>
                <a:t>——</a:t>
              </a:r>
              <a:r>
                <a:rPr lang="zh-CN" altLang="en-US" sz="14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bg1"/>
                  </a:solidFill>
                  <a:latin typeface="Microsoft YaHei Regular" charset="-122"/>
                  <a:ea typeface="Microsoft YaHei Regular" charset="-122"/>
                  <a:cs typeface="Microsoft YaHei Regular" charset="-122"/>
                </a:rPr>
                <a:t>1953</a:t>
              </a:r>
              <a:r>
                <a:rPr lang="zh-CN" altLang="en-US" sz="1400" dirty="0">
                  <a:solidFill>
                    <a:schemeClr val="bg1"/>
                  </a:solidFill>
                  <a:latin typeface="Microsoft YaHei Regular" charset="-122"/>
                  <a:ea typeface="Microsoft YaHei Regular" charset="-122"/>
                  <a:cs typeface="Microsoft YaHei Regular" charset="-122"/>
                </a:rPr>
                <a:t>年的中国人民解放军军事工程学院。</a:t>
              </a:r>
            </a:p>
          </p:txBody>
        </p:sp>
        <p:sp>
          <p:nvSpPr>
            <p:cNvPr id="22" name="圆角矩形 21"/>
            <p:cNvSpPr/>
            <p:nvPr/>
          </p:nvSpPr>
          <p:spPr>
            <a:xfrm>
              <a:off x="7076837" y="1475353"/>
              <a:ext cx="130068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ea typeface="Microsoft YaHei Regular" charset="-122"/>
                </a:rPr>
                <a:t>小标题</a:t>
              </a:r>
              <a:endParaRPr kumimoji="1" lang="zh-CN" altLang="en-US" dirty="0">
                <a:ea typeface="Microsoft YaHei Regular" charset="-122"/>
              </a:endParaRPr>
            </a:p>
          </p:txBody>
        </p:sp>
      </p:grpSp>
      <p:grpSp>
        <p:nvGrpSpPr>
          <p:cNvPr id="25" name="组 24"/>
          <p:cNvGrpSpPr/>
          <p:nvPr/>
        </p:nvGrpSpPr>
        <p:grpSpPr>
          <a:xfrm>
            <a:off x="7438463" y="3716739"/>
            <a:ext cx="4312024" cy="1531005"/>
            <a:chOff x="7076541" y="1475353"/>
            <a:chExt cx="4312024" cy="1531005"/>
          </a:xfrm>
        </p:grpSpPr>
        <p:sp>
          <p:nvSpPr>
            <p:cNvPr id="26" name="矩形 25"/>
            <p:cNvSpPr/>
            <p:nvPr/>
          </p:nvSpPr>
          <p:spPr>
            <a:xfrm>
              <a:off x="7076541" y="2041478"/>
              <a:ext cx="4312024" cy="964880"/>
            </a:xfrm>
            <a:prstGeom prst="rect">
              <a:avLst/>
            </a:prstGeom>
          </p:spPr>
          <p:txBody>
            <a:bodyPr wrap="square">
              <a:spAutoFit/>
            </a:bodyPr>
            <a:lstStyle/>
            <a:p>
              <a:pPr algn="just">
                <a:lnSpc>
                  <a:spcPct val="135000"/>
                </a:lnSpc>
              </a:pPr>
              <a:r>
                <a:rPr lang="zh-CN" altLang="en-US" sz="14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400" dirty="0">
                  <a:solidFill>
                    <a:schemeClr val="bg1"/>
                  </a:solidFill>
                  <a:latin typeface="Microsoft YaHei Regular" charset="-122"/>
                  <a:ea typeface="Microsoft YaHei Regular" charset="-122"/>
                  <a:cs typeface="Microsoft YaHei Regular" charset="-122"/>
                </a:rPr>
                <a:t>——</a:t>
              </a:r>
              <a:r>
                <a:rPr lang="zh-CN" altLang="en-US" sz="14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400" dirty="0">
                  <a:solidFill>
                    <a:schemeClr val="bg1"/>
                  </a:solidFill>
                  <a:latin typeface="Microsoft YaHei Regular" charset="-122"/>
                  <a:ea typeface="Microsoft YaHei Regular" charset="-122"/>
                  <a:cs typeface="Microsoft YaHei Regular" charset="-122"/>
                </a:rPr>
                <a:t>1953</a:t>
              </a:r>
              <a:r>
                <a:rPr lang="zh-CN" altLang="en-US" sz="1400" dirty="0">
                  <a:solidFill>
                    <a:schemeClr val="bg1"/>
                  </a:solidFill>
                  <a:latin typeface="Microsoft YaHei Regular" charset="-122"/>
                  <a:ea typeface="Microsoft YaHei Regular" charset="-122"/>
                  <a:cs typeface="Microsoft YaHei Regular" charset="-122"/>
                </a:rPr>
                <a:t>年的中国人民解放军军事工程学院。</a:t>
              </a:r>
            </a:p>
          </p:txBody>
        </p:sp>
        <p:sp>
          <p:nvSpPr>
            <p:cNvPr id="27" name="圆角矩形 26"/>
            <p:cNvSpPr/>
            <p:nvPr/>
          </p:nvSpPr>
          <p:spPr>
            <a:xfrm>
              <a:off x="7076837" y="1475353"/>
              <a:ext cx="130068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ea typeface="Microsoft YaHei Regular" charset="-122"/>
                </a:rPr>
                <a:t>小标题</a:t>
              </a:r>
              <a:endParaRPr kumimoji="1" lang="zh-CN" altLang="en-US" dirty="0">
                <a:ea typeface="Microsoft YaHei Regular" charset="-122"/>
              </a:endParaRPr>
            </a:p>
          </p:txBody>
        </p:sp>
      </p:grpSp>
    </p:spTree>
    <p:extLst>
      <p:ext uri="{BB962C8B-B14F-4D97-AF65-F5344CB8AC3E}">
        <p14:creationId xmlns:p14="http://schemas.microsoft.com/office/powerpoint/2010/main" val="825628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 y="1449388"/>
            <a:ext cx="12192000" cy="2457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grpSp>
        <p:nvGrpSpPr>
          <p:cNvPr id="30" name="组 29"/>
          <p:cNvGrpSpPr/>
          <p:nvPr/>
        </p:nvGrpSpPr>
        <p:grpSpPr>
          <a:xfrm>
            <a:off x="1426440" y="1449388"/>
            <a:ext cx="2233475" cy="2457679"/>
            <a:chOff x="6513684" y="488040"/>
            <a:chExt cx="2233475" cy="2457679"/>
          </a:xfrm>
        </p:grpSpPr>
        <p:graphicFrame>
          <p:nvGraphicFramePr>
            <p:cNvPr id="2" name="图表 1"/>
            <p:cNvGraphicFramePr/>
            <p:nvPr>
              <p:extLst>
                <p:ext uri="{D42A27DB-BD31-4B8C-83A1-F6EECF244321}">
                  <p14:modId xmlns:p14="http://schemas.microsoft.com/office/powerpoint/2010/main" val="2948134223"/>
                </p:ext>
              </p:extLst>
            </p:nvPr>
          </p:nvGraphicFramePr>
          <p:xfrm>
            <a:off x="6513684" y="488040"/>
            <a:ext cx="2233475" cy="2457679"/>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组合 6"/>
            <p:cNvGrpSpPr/>
            <p:nvPr/>
          </p:nvGrpSpPr>
          <p:grpSpPr>
            <a:xfrm>
              <a:off x="6815204" y="877728"/>
              <a:ext cx="1635394" cy="1635392"/>
              <a:chOff x="1231231" y="1899395"/>
              <a:chExt cx="2187116" cy="2187116"/>
            </a:xfrm>
          </p:grpSpPr>
          <p:grpSp>
            <p:nvGrpSpPr>
              <p:cNvPr id="4" name="组合 9"/>
              <p:cNvGrpSpPr/>
              <p:nvPr/>
            </p:nvGrpSpPr>
            <p:grpSpPr>
              <a:xfrm>
                <a:off x="1231231" y="1899395"/>
                <a:ext cx="2187116" cy="2187116"/>
                <a:chOff x="1123950" y="1099832"/>
                <a:chExt cx="2628900" cy="2628900"/>
              </a:xfrm>
            </p:grpSpPr>
            <p:sp>
              <p:nvSpPr>
                <p:cNvPr id="6" name="椭圆 5"/>
                <p:cNvSpPr/>
                <p:nvPr/>
              </p:nvSpPr>
              <p:spPr>
                <a:xfrm>
                  <a:off x="1123950" y="1099832"/>
                  <a:ext cx="2628900" cy="2628900"/>
                </a:xfrm>
                <a:prstGeom prst="ellipse">
                  <a:avLst/>
                </a:prstGeom>
                <a:gradFill flip="none" rotWithShape="1">
                  <a:gsLst>
                    <a:gs pos="0">
                      <a:schemeClr val="bg1">
                        <a:lumMod val="85000"/>
                      </a:schemeClr>
                    </a:gs>
                    <a:gs pos="50000">
                      <a:schemeClr val="bg1"/>
                    </a:gs>
                    <a:gs pos="100000">
                      <a:schemeClr val="bg1"/>
                    </a:gs>
                  </a:gsLst>
                  <a:lin ang="16200000" scaled="1"/>
                  <a:tileRect/>
                </a:gradFill>
                <a:ln>
                  <a:solidFill>
                    <a:schemeClr val="bg1">
                      <a:lumMod val="85000"/>
                    </a:schemeClr>
                  </a:solidFill>
                </a:ln>
                <a:effectLst>
                  <a:outerShdw blurRad="228600" dist="1016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sp>
              <p:nvSpPr>
                <p:cNvPr id="7" name="椭圆 6"/>
                <p:cNvSpPr/>
                <p:nvPr/>
              </p:nvSpPr>
              <p:spPr>
                <a:xfrm>
                  <a:off x="1419225" y="1395107"/>
                  <a:ext cx="2038350" cy="2038350"/>
                </a:xfrm>
                <a:prstGeom prst="ellipse">
                  <a:avLst/>
                </a:prstGeom>
                <a:gradFill flip="none" rotWithShape="1">
                  <a:gsLst>
                    <a:gs pos="0">
                      <a:schemeClr val="tx1">
                        <a:lumMod val="65000"/>
                        <a:lumOff val="35000"/>
                      </a:schemeClr>
                    </a:gs>
                    <a:gs pos="50000">
                      <a:schemeClr val="tx1">
                        <a:lumMod val="85000"/>
                        <a:lumOff val="15000"/>
                      </a:schemeClr>
                    </a:gs>
                    <a:gs pos="100000">
                      <a:schemeClr val="tx1">
                        <a:lumMod val="85000"/>
                        <a:lumOff val="15000"/>
                      </a:schemeClr>
                    </a:gs>
                  </a:gsLst>
                  <a:lin ang="5400000" scaled="1"/>
                  <a:tileRect/>
                </a:gradFill>
                <a:ln>
                  <a:solidFill>
                    <a:srgbClr val="2C2C2C"/>
                  </a:solidFill>
                </a:ln>
                <a:effectLst>
                  <a:innerShdw blurRad="177800" dist="50800" dir="162000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grpSp>
          <p:sp>
            <p:nvSpPr>
              <p:cNvPr id="5" name="文本框 13"/>
              <p:cNvSpPr txBox="1"/>
              <p:nvPr/>
            </p:nvSpPr>
            <p:spPr>
              <a:xfrm>
                <a:off x="1768260" y="2651157"/>
                <a:ext cx="1113059" cy="699736"/>
              </a:xfrm>
              <a:prstGeom prst="rect">
                <a:avLst/>
              </a:prstGeom>
              <a:noFill/>
            </p:spPr>
            <p:txBody>
              <a:bodyPr wrap="none" rtlCol="0">
                <a:spAutoFit/>
              </a:bodyPr>
              <a:lstStyle/>
              <a:p>
                <a:pPr algn="ctr"/>
                <a:r>
                  <a:rPr lang="en-US" altLang="zh-CN" sz="2800" dirty="0">
                    <a:solidFill>
                      <a:schemeClr val="bg1"/>
                    </a:solidFill>
                    <a:latin typeface="Microsoft YaHei" charset="-122"/>
                    <a:ea typeface="Microsoft YaHei" charset="-122"/>
                    <a:cs typeface="Microsoft YaHei" charset="-122"/>
                  </a:rPr>
                  <a:t>64</a:t>
                </a:r>
                <a:r>
                  <a:rPr lang="en-US" altLang="zh-CN" dirty="0">
                    <a:solidFill>
                      <a:schemeClr val="bg1"/>
                    </a:solidFill>
                    <a:latin typeface="Microsoft YaHei" charset="-122"/>
                    <a:ea typeface="Microsoft YaHei" charset="-122"/>
                    <a:cs typeface="Microsoft YaHei" charset="-122"/>
                  </a:rPr>
                  <a:t>%</a:t>
                </a:r>
                <a:endParaRPr lang="zh-CN" altLang="en-US" sz="2800" dirty="0">
                  <a:solidFill>
                    <a:schemeClr val="bg1"/>
                  </a:solidFill>
                  <a:latin typeface="Microsoft YaHei" charset="-122"/>
                  <a:ea typeface="Microsoft YaHei" charset="-122"/>
                  <a:cs typeface="Microsoft YaHei" charset="-122"/>
                </a:endParaRPr>
              </a:p>
            </p:txBody>
          </p:sp>
        </p:grpSp>
      </p:grpSp>
      <p:grpSp>
        <p:nvGrpSpPr>
          <p:cNvPr id="31" name="组 30"/>
          <p:cNvGrpSpPr/>
          <p:nvPr/>
        </p:nvGrpSpPr>
        <p:grpSpPr>
          <a:xfrm>
            <a:off x="3811077" y="1449388"/>
            <a:ext cx="2233475" cy="2457679"/>
            <a:chOff x="9042418" y="488040"/>
            <a:chExt cx="2233475" cy="2457679"/>
          </a:xfrm>
        </p:grpSpPr>
        <p:graphicFrame>
          <p:nvGraphicFramePr>
            <p:cNvPr id="8" name="图表 7"/>
            <p:cNvGraphicFramePr/>
            <p:nvPr>
              <p:extLst>
                <p:ext uri="{D42A27DB-BD31-4B8C-83A1-F6EECF244321}">
                  <p14:modId xmlns:p14="http://schemas.microsoft.com/office/powerpoint/2010/main" val="1937435061"/>
                </p:ext>
              </p:extLst>
            </p:nvPr>
          </p:nvGraphicFramePr>
          <p:xfrm>
            <a:off x="9042418" y="488040"/>
            <a:ext cx="2233475" cy="2457679"/>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组合 6"/>
            <p:cNvGrpSpPr/>
            <p:nvPr/>
          </p:nvGrpSpPr>
          <p:grpSpPr>
            <a:xfrm>
              <a:off x="9343938" y="877728"/>
              <a:ext cx="1635394" cy="1635392"/>
              <a:chOff x="1231231" y="1899395"/>
              <a:chExt cx="2187116" cy="2187116"/>
            </a:xfrm>
          </p:grpSpPr>
          <p:grpSp>
            <p:nvGrpSpPr>
              <p:cNvPr id="10" name="组合 9"/>
              <p:cNvGrpSpPr/>
              <p:nvPr/>
            </p:nvGrpSpPr>
            <p:grpSpPr>
              <a:xfrm>
                <a:off x="1231231" y="1899395"/>
                <a:ext cx="2187116" cy="2187116"/>
                <a:chOff x="1123950" y="1099832"/>
                <a:chExt cx="2628900" cy="2628900"/>
              </a:xfrm>
            </p:grpSpPr>
            <p:sp>
              <p:nvSpPr>
                <p:cNvPr id="12" name="椭圆 11"/>
                <p:cNvSpPr/>
                <p:nvPr/>
              </p:nvSpPr>
              <p:spPr>
                <a:xfrm>
                  <a:off x="1123950" y="1099832"/>
                  <a:ext cx="2628900" cy="2628900"/>
                </a:xfrm>
                <a:prstGeom prst="ellipse">
                  <a:avLst/>
                </a:prstGeom>
                <a:gradFill flip="none" rotWithShape="1">
                  <a:gsLst>
                    <a:gs pos="0">
                      <a:schemeClr val="bg1">
                        <a:lumMod val="85000"/>
                      </a:schemeClr>
                    </a:gs>
                    <a:gs pos="50000">
                      <a:schemeClr val="bg1"/>
                    </a:gs>
                    <a:gs pos="100000">
                      <a:schemeClr val="bg1"/>
                    </a:gs>
                  </a:gsLst>
                  <a:lin ang="16200000" scaled="1"/>
                  <a:tileRect/>
                </a:gradFill>
                <a:ln>
                  <a:solidFill>
                    <a:schemeClr val="bg1">
                      <a:lumMod val="85000"/>
                    </a:schemeClr>
                  </a:solidFill>
                </a:ln>
                <a:effectLst>
                  <a:outerShdw blurRad="228600" dist="1016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sp>
              <p:nvSpPr>
                <p:cNvPr id="13" name="椭圆 12"/>
                <p:cNvSpPr/>
                <p:nvPr/>
              </p:nvSpPr>
              <p:spPr>
                <a:xfrm>
                  <a:off x="1419225" y="1395107"/>
                  <a:ext cx="2038350" cy="2038350"/>
                </a:xfrm>
                <a:prstGeom prst="ellipse">
                  <a:avLst/>
                </a:prstGeom>
                <a:gradFill flip="none" rotWithShape="1">
                  <a:gsLst>
                    <a:gs pos="0">
                      <a:schemeClr val="tx1">
                        <a:lumMod val="65000"/>
                        <a:lumOff val="35000"/>
                      </a:schemeClr>
                    </a:gs>
                    <a:gs pos="50000">
                      <a:schemeClr val="tx1">
                        <a:lumMod val="85000"/>
                        <a:lumOff val="15000"/>
                      </a:schemeClr>
                    </a:gs>
                    <a:gs pos="100000">
                      <a:schemeClr val="tx1">
                        <a:lumMod val="85000"/>
                        <a:lumOff val="15000"/>
                      </a:schemeClr>
                    </a:gs>
                  </a:gsLst>
                  <a:lin ang="5400000" scaled="1"/>
                  <a:tileRect/>
                </a:gradFill>
                <a:ln>
                  <a:solidFill>
                    <a:srgbClr val="2C2C2C"/>
                  </a:solidFill>
                </a:ln>
                <a:effectLst>
                  <a:innerShdw blurRad="177800" dist="50800" dir="162000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grpSp>
          <p:sp>
            <p:nvSpPr>
              <p:cNvPr id="11" name="文本框 13"/>
              <p:cNvSpPr txBox="1"/>
              <p:nvPr/>
            </p:nvSpPr>
            <p:spPr>
              <a:xfrm>
                <a:off x="1783267" y="2651157"/>
                <a:ext cx="1083046" cy="699736"/>
              </a:xfrm>
              <a:prstGeom prst="rect">
                <a:avLst/>
              </a:prstGeom>
              <a:noFill/>
            </p:spPr>
            <p:txBody>
              <a:bodyPr wrap="none" rtlCol="0">
                <a:spAutoFit/>
              </a:bodyPr>
              <a:lstStyle/>
              <a:p>
                <a:pPr algn="ctr"/>
                <a:r>
                  <a:rPr lang="en-US" altLang="zh-CN" sz="2800" dirty="0">
                    <a:solidFill>
                      <a:schemeClr val="bg1"/>
                    </a:solidFill>
                    <a:latin typeface="Microsoft YaHei" charset="-122"/>
                    <a:ea typeface="Microsoft YaHei" charset="-122"/>
                    <a:cs typeface="Microsoft YaHei" charset="-122"/>
                  </a:rPr>
                  <a:t>55</a:t>
                </a:r>
                <a:r>
                  <a:rPr lang="en-US" altLang="zh-CN" dirty="0">
                    <a:solidFill>
                      <a:schemeClr val="bg1"/>
                    </a:solidFill>
                    <a:latin typeface="Microsoft YaHei" charset="-122"/>
                    <a:ea typeface="Microsoft YaHei" charset="-122"/>
                    <a:cs typeface="Microsoft YaHei" charset="-122"/>
                  </a:rPr>
                  <a:t>%</a:t>
                </a:r>
                <a:endParaRPr lang="zh-CN" altLang="en-US" sz="2800" dirty="0">
                  <a:solidFill>
                    <a:schemeClr val="bg1"/>
                  </a:solidFill>
                  <a:latin typeface="Microsoft YaHei" charset="-122"/>
                  <a:ea typeface="Microsoft YaHei" charset="-122"/>
                  <a:cs typeface="Microsoft YaHei" charset="-122"/>
                </a:endParaRPr>
              </a:p>
            </p:txBody>
          </p:sp>
        </p:grpSp>
      </p:grpSp>
      <p:grpSp>
        <p:nvGrpSpPr>
          <p:cNvPr id="32" name="组 31"/>
          <p:cNvGrpSpPr/>
          <p:nvPr/>
        </p:nvGrpSpPr>
        <p:grpSpPr>
          <a:xfrm>
            <a:off x="6195714" y="1449388"/>
            <a:ext cx="2233475" cy="2457679"/>
            <a:chOff x="6513684" y="3804232"/>
            <a:chExt cx="2233475" cy="2457679"/>
          </a:xfrm>
        </p:grpSpPr>
        <p:graphicFrame>
          <p:nvGraphicFramePr>
            <p:cNvPr id="14" name="图表 13"/>
            <p:cNvGraphicFramePr/>
            <p:nvPr>
              <p:extLst>
                <p:ext uri="{D42A27DB-BD31-4B8C-83A1-F6EECF244321}">
                  <p14:modId xmlns:p14="http://schemas.microsoft.com/office/powerpoint/2010/main" val="2852757645"/>
                </p:ext>
              </p:extLst>
            </p:nvPr>
          </p:nvGraphicFramePr>
          <p:xfrm>
            <a:off x="6513684" y="3804232"/>
            <a:ext cx="2233475" cy="2457679"/>
          </p:xfrm>
          <a:graphic>
            <a:graphicData uri="http://schemas.openxmlformats.org/drawingml/2006/chart">
              <c:chart xmlns:c="http://schemas.openxmlformats.org/drawingml/2006/chart" xmlns:r="http://schemas.openxmlformats.org/officeDocument/2006/relationships" r:id="rId5"/>
            </a:graphicData>
          </a:graphic>
        </p:graphicFrame>
        <p:grpSp>
          <p:nvGrpSpPr>
            <p:cNvPr id="15" name="组合 6"/>
            <p:cNvGrpSpPr/>
            <p:nvPr/>
          </p:nvGrpSpPr>
          <p:grpSpPr>
            <a:xfrm>
              <a:off x="6815204" y="4193920"/>
              <a:ext cx="1635394" cy="1635392"/>
              <a:chOff x="1231231" y="1899395"/>
              <a:chExt cx="2187116" cy="2187116"/>
            </a:xfrm>
          </p:grpSpPr>
          <p:grpSp>
            <p:nvGrpSpPr>
              <p:cNvPr id="16" name="组合 9"/>
              <p:cNvGrpSpPr/>
              <p:nvPr/>
            </p:nvGrpSpPr>
            <p:grpSpPr>
              <a:xfrm>
                <a:off x="1231231" y="1899395"/>
                <a:ext cx="2187116" cy="2187116"/>
                <a:chOff x="1123950" y="1099832"/>
                <a:chExt cx="2628900" cy="2628900"/>
              </a:xfrm>
            </p:grpSpPr>
            <p:sp>
              <p:nvSpPr>
                <p:cNvPr id="18" name="椭圆 17"/>
                <p:cNvSpPr/>
                <p:nvPr/>
              </p:nvSpPr>
              <p:spPr>
                <a:xfrm>
                  <a:off x="1123950" y="1099832"/>
                  <a:ext cx="2628900" cy="2628900"/>
                </a:xfrm>
                <a:prstGeom prst="ellipse">
                  <a:avLst/>
                </a:prstGeom>
                <a:gradFill flip="none" rotWithShape="1">
                  <a:gsLst>
                    <a:gs pos="0">
                      <a:schemeClr val="bg1">
                        <a:lumMod val="85000"/>
                      </a:schemeClr>
                    </a:gs>
                    <a:gs pos="50000">
                      <a:schemeClr val="bg1"/>
                    </a:gs>
                    <a:gs pos="100000">
                      <a:schemeClr val="bg1"/>
                    </a:gs>
                  </a:gsLst>
                  <a:lin ang="16200000" scaled="1"/>
                  <a:tileRect/>
                </a:gradFill>
                <a:ln>
                  <a:solidFill>
                    <a:schemeClr val="bg1">
                      <a:lumMod val="85000"/>
                    </a:schemeClr>
                  </a:solidFill>
                </a:ln>
                <a:effectLst>
                  <a:outerShdw blurRad="228600" dist="1016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icrosoft YaHei Regular" charset="-122"/>
                  </a:endParaRPr>
                </a:p>
              </p:txBody>
            </p:sp>
            <p:sp>
              <p:nvSpPr>
                <p:cNvPr id="19" name="椭圆 18"/>
                <p:cNvSpPr/>
                <p:nvPr/>
              </p:nvSpPr>
              <p:spPr>
                <a:xfrm>
                  <a:off x="1419225" y="1395107"/>
                  <a:ext cx="2038350" cy="2038350"/>
                </a:xfrm>
                <a:prstGeom prst="ellipse">
                  <a:avLst/>
                </a:prstGeom>
                <a:gradFill flip="none" rotWithShape="1">
                  <a:gsLst>
                    <a:gs pos="0">
                      <a:schemeClr val="tx1">
                        <a:lumMod val="65000"/>
                        <a:lumOff val="35000"/>
                      </a:schemeClr>
                    </a:gs>
                    <a:gs pos="50000">
                      <a:schemeClr val="tx1">
                        <a:lumMod val="85000"/>
                        <a:lumOff val="15000"/>
                      </a:schemeClr>
                    </a:gs>
                    <a:gs pos="100000">
                      <a:schemeClr val="tx1">
                        <a:lumMod val="85000"/>
                        <a:lumOff val="15000"/>
                      </a:schemeClr>
                    </a:gs>
                  </a:gsLst>
                  <a:lin ang="5400000" scaled="1"/>
                  <a:tileRect/>
                </a:gradFill>
                <a:ln>
                  <a:solidFill>
                    <a:srgbClr val="2C2C2C"/>
                  </a:solidFill>
                </a:ln>
                <a:effectLst>
                  <a:innerShdw blurRad="177800" dist="50800" dir="162000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grpSp>
          <p:sp>
            <p:nvSpPr>
              <p:cNvPr id="17" name="文本框 13"/>
              <p:cNvSpPr txBox="1"/>
              <p:nvPr/>
            </p:nvSpPr>
            <p:spPr>
              <a:xfrm>
                <a:off x="1783267" y="2651157"/>
                <a:ext cx="1083046" cy="699736"/>
              </a:xfrm>
              <a:prstGeom prst="rect">
                <a:avLst/>
              </a:prstGeom>
              <a:noFill/>
            </p:spPr>
            <p:txBody>
              <a:bodyPr wrap="none" rtlCol="0">
                <a:spAutoFit/>
              </a:bodyPr>
              <a:lstStyle/>
              <a:p>
                <a:pPr algn="ctr"/>
                <a:r>
                  <a:rPr lang="en-US" altLang="zh-CN" sz="2800" dirty="0">
                    <a:solidFill>
                      <a:schemeClr val="bg1"/>
                    </a:solidFill>
                    <a:latin typeface="Microsoft YaHei" charset="-122"/>
                    <a:ea typeface="Microsoft YaHei" charset="-122"/>
                    <a:cs typeface="Microsoft YaHei" charset="-122"/>
                  </a:rPr>
                  <a:t>50</a:t>
                </a:r>
                <a:r>
                  <a:rPr lang="en-US" altLang="zh-CN" dirty="0">
                    <a:solidFill>
                      <a:schemeClr val="bg1"/>
                    </a:solidFill>
                    <a:latin typeface="Microsoft YaHei" charset="-122"/>
                    <a:ea typeface="Microsoft YaHei" charset="-122"/>
                    <a:cs typeface="Microsoft YaHei" charset="-122"/>
                  </a:rPr>
                  <a:t>%</a:t>
                </a:r>
                <a:endParaRPr lang="zh-CN" altLang="en-US" sz="2800" dirty="0">
                  <a:solidFill>
                    <a:schemeClr val="bg1"/>
                  </a:solidFill>
                  <a:latin typeface="Microsoft YaHei" charset="-122"/>
                  <a:ea typeface="Microsoft YaHei" charset="-122"/>
                  <a:cs typeface="Microsoft YaHei" charset="-122"/>
                </a:endParaRPr>
              </a:p>
            </p:txBody>
          </p:sp>
        </p:grpSp>
      </p:grpSp>
      <p:grpSp>
        <p:nvGrpSpPr>
          <p:cNvPr id="33" name="组 32"/>
          <p:cNvGrpSpPr/>
          <p:nvPr/>
        </p:nvGrpSpPr>
        <p:grpSpPr>
          <a:xfrm>
            <a:off x="8580352" y="1449388"/>
            <a:ext cx="2233475" cy="2457679"/>
            <a:chOff x="9042418" y="3814725"/>
            <a:chExt cx="2233475" cy="2457679"/>
          </a:xfrm>
        </p:grpSpPr>
        <p:graphicFrame>
          <p:nvGraphicFramePr>
            <p:cNvPr id="20" name="图表 19"/>
            <p:cNvGraphicFramePr/>
            <p:nvPr>
              <p:extLst>
                <p:ext uri="{D42A27DB-BD31-4B8C-83A1-F6EECF244321}">
                  <p14:modId xmlns:p14="http://schemas.microsoft.com/office/powerpoint/2010/main" val="3047996662"/>
                </p:ext>
              </p:extLst>
            </p:nvPr>
          </p:nvGraphicFramePr>
          <p:xfrm>
            <a:off x="9042418" y="3814725"/>
            <a:ext cx="2233475" cy="2457679"/>
          </p:xfrm>
          <a:graphic>
            <a:graphicData uri="http://schemas.openxmlformats.org/drawingml/2006/chart">
              <c:chart xmlns:c="http://schemas.openxmlformats.org/drawingml/2006/chart" xmlns:r="http://schemas.openxmlformats.org/officeDocument/2006/relationships" r:id="rId6"/>
            </a:graphicData>
          </a:graphic>
        </p:graphicFrame>
        <p:grpSp>
          <p:nvGrpSpPr>
            <p:cNvPr id="21" name="组合 6"/>
            <p:cNvGrpSpPr/>
            <p:nvPr/>
          </p:nvGrpSpPr>
          <p:grpSpPr>
            <a:xfrm>
              <a:off x="9343938" y="4204413"/>
              <a:ext cx="1635394" cy="1635392"/>
              <a:chOff x="1231231" y="1899395"/>
              <a:chExt cx="2187116" cy="2187116"/>
            </a:xfrm>
          </p:grpSpPr>
          <p:grpSp>
            <p:nvGrpSpPr>
              <p:cNvPr id="22" name="组合 9"/>
              <p:cNvGrpSpPr/>
              <p:nvPr/>
            </p:nvGrpSpPr>
            <p:grpSpPr>
              <a:xfrm>
                <a:off x="1231231" y="1899395"/>
                <a:ext cx="2187116" cy="2187116"/>
                <a:chOff x="1123950" y="1099832"/>
                <a:chExt cx="2628900" cy="2628900"/>
              </a:xfrm>
            </p:grpSpPr>
            <p:sp>
              <p:nvSpPr>
                <p:cNvPr id="24" name="椭圆 23"/>
                <p:cNvSpPr/>
                <p:nvPr/>
              </p:nvSpPr>
              <p:spPr>
                <a:xfrm>
                  <a:off x="1123950" y="1099832"/>
                  <a:ext cx="2628900" cy="2628900"/>
                </a:xfrm>
                <a:prstGeom prst="ellipse">
                  <a:avLst/>
                </a:prstGeom>
                <a:gradFill flip="none" rotWithShape="1">
                  <a:gsLst>
                    <a:gs pos="0">
                      <a:schemeClr val="bg1">
                        <a:lumMod val="85000"/>
                      </a:schemeClr>
                    </a:gs>
                    <a:gs pos="50000">
                      <a:schemeClr val="bg1"/>
                    </a:gs>
                    <a:gs pos="100000">
                      <a:schemeClr val="bg1"/>
                    </a:gs>
                  </a:gsLst>
                  <a:lin ang="16200000" scaled="1"/>
                  <a:tileRect/>
                </a:gradFill>
                <a:ln>
                  <a:solidFill>
                    <a:schemeClr val="bg1">
                      <a:lumMod val="85000"/>
                    </a:schemeClr>
                  </a:solidFill>
                </a:ln>
                <a:effectLst>
                  <a:outerShdw blurRad="228600" dist="1016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sp>
              <p:nvSpPr>
                <p:cNvPr id="25" name="椭圆 24"/>
                <p:cNvSpPr/>
                <p:nvPr/>
              </p:nvSpPr>
              <p:spPr>
                <a:xfrm>
                  <a:off x="1419225" y="1395107"/>
                  <a:ext cx="2038350" cy="2038350"/>
                </a:xfrm>
                <a:prstGeom prst="ellipse">
                  <a:avLst/>
                </a:prstGeom>
                <a:gradFill flip="none" rotWithShape="1">
                  <a:gsLst>
                    <a:gs pos="0">
                      <a:schemeClr val="tx1">
                        <a:lumMod val="65000"/>
                        <a:lumOff val="35000"/>
                      </a:schemeClr>
                    </a:gs>
                    <a:gs pos="50000">
                      <a:schemeClr val="tx1">
                        <a:lumMod val="85000"/>
                        <a:lumOff val="15000"/>
                      </a:schemeClr>
                    </a:gs>
                    <a:gs pos="100000">
                      <a:schemeClr val="tx1">
                        <a:lumMod val="85000"/>
                        <a:lumOff val="15000"/>
                      </a:schemeClr>
                    </a:gs>
                  </a:gsLst>
                  <a:lin ang="5400000" scaled="1"/>
                  <a:tileRect/>
                </a:gradFill>
                <a:ln>
                  <a:solidFill>
                    <a:srgbClr val="2C2C2C"/>
                  </a:solidFill>
                </a:ln>
                <a:effectLst>
                  <a:innerShdw blurRad="177800" dist="50800" dir="162000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icrosoft YaHei Regular" charset="-122"/>
                  </a:endParaRPr>
                </a:p>
              </p:txBody>
            </p:sp>
          </p:grpSp>
          <p:sp>
            <p:nvSpPr>
              <p:cNvPr id="23" name="文本框 13"/>
              <p:cNvSpPr txBox="1"/>
              <p:nvPr/>
            </p:nvSpPr>
            <p:spPr>
              <a:xfrm>
                <a:off x="1783267" y="2651157"/>
                <a:ext cx="1083046" cy="699736"/>
              </a:xfrm>
              <a:prstGeom prst="rect">
                <a:avLst/>
              </a:prstGeom>
              <a:noFill/>
            </p:spPr>
            <p:txBody>
              <a:bodyPr wrap="none" rtlCol="0">
                <a:spAutoFit/>
              </a:bodyPr>
              <a:lstStyle/>
              <a:p>
                <a:pPr algn="ctr"/>
                <a:r>
                  <a:rPr lang="en-US" altLang="zh-CN" sz="2800" dirty="0">
                    <a:solidFill>
                      <a:schemeClr val="bg1"/>
                    </a:solidFill>
                    <a:latin typeface="Microsoft YaHei" charset="-122"/>
                    <a:ea typeface="Microsoft YaHei" charset="-122"/>
                    <a:cs typeface="Microsoft YaHei" charset="-122"/>
                  </a:rPr>
                  <a:t>37</a:t>
                </a:r>
                <a:r>
                  <a:rPr lang="en-US" altLang="zh-CN" dirty="0">
                    <a:solidFill>
                      <a:schemeClr val="bg1"/>
                    </a:solidFill>
                    <a:latin typeface="Microsoft YaHei" charset="-122"/>
                    <a:ea typeface="Microsoft YaHei" charset="-122"/>
                    <a:cs typeface="Microsoft YaHei" charset="-122"/>
                  </a:rPr>
                  <a:t>%</a:t>
                </a:r>
                <a:endParaRPr lang="zh-CN" altLang="en-US" sz="2800" dirty="0">
                  <a:solidFill>
                    <a:schemeClr val="bg1"/>
                  </a:solidFill>
                  <a:latin typeface="Microsoft YaHei" charset="-122"/>
                  <a:ea typeface="Microsoft YaHei" charset="-122"/>
                  <a:cs typeface="Microsoft YaHei" charset="-122"/>
                </a:endParaRPr>
              </a:p>
            </p:txBody>
          </p:sp>
        </p:grpSp>
      </p:grpSp>
      <p:sp>
        <p:nvSpPr>
          <p:cNvPr id="37" name="矩形 36"/>
          <p:cNvSpPr/>
          <p:nvPr/>
        </p:nvSpPr>
        <p:spPr>
          <a:xfrm>
            <a:off x="0" y="3907067"/>
            <a:ext cx="12192000" cy="20428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grpSp>
        <p:nvGrpSpPr>
          <p:cNvPr id="43" name="组 42"/>
          <p:cNvGrpSpPr/>
          <p:nvPr/>
        </p:nvGrpSpPr>
        <p:grpSpPr>
          <a:xfrm>
            <a:off x="1281332" y="4409438"/>
            <a:ext cx="2523690" cy="1202168"/>
            <a:chOff x="1326800" y="4340987"/>
            <a:chExt cx="2523690" cy="1202168"/>
          </a:xfrm>
        </p:grpSpPr>
        <p:sp>
          <p:nvSpPr>
            <p:cNvPr id="39" name="矩形 38"/>
            <p:cNvSpPr/>
            <p:nvPr/>
          </p:nvSpPr>
          <p:spPr>
            <a:xfrm>
              <a:off x="1326800" y="4847580"/>
              <a:ext cx="2523690"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41" name="圆角矩形 40"/>
            <p:cNvSpPr/>
            <p:nvPr/>
          </p:nvSpPr>
          <p:spPr>
            <a:xfrm>
              <a:off x="1791359" y="434098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grpSp>
        <p:nvGrpSpPr>
          <p:cNvPr id="45" name="组 44"/>
          <p:cNvGrpSpPr/>
          <p:nvPr/>
        </p:nvGrpSpPr>
        <p:grpSpPr>
          <a:xfrm>
            <a:off x="3666701" y="4409438"/>
            <a:ext cx="2523690" cy="1202168"/>
            <a:chOff x="1326800" y="4340987"/>
            <a:chExt cx="2523690" cy="1202168"/>
          </a:xfrm>
        </p:grpSpPr>
        <p:sp>
          <p:nvSpPr>
            <p:cNvPr id="46" name="矩形 45"/>
            <p:cNvSpPr/>
            <p:nvPr/>
          </p:nvSpPr>
          <p:spPr>
            <a:xfrm>
              <a:off x="1326800" y="4847580"/>
              <a:ext cx="2523690"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48" name="圆角矩形 47"/>
            <p:cNvSpPr/>
            <p:nvPr/>
          </p:nvSpPr>
          <p:spPr>
            <a:xfrm>
              <a:off x="1791359" y="434098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grpSp>
        <p:nvGrpSpPr>
          <p:cNvPr id="51" name="组 50"/>
          <p:cNvGrpSpPr/>
          <p:nvPr/>
        </p:nvGrpSpPr>
        <p:grpSpPr>
          <a:xfrm>
            <a:off x="6052070" y="4409438"/>
            <a:ext cx="2523690" cy="1202168"/>
            <a:chOff x="1326800" y="4340987"/>
            <a:chExt cx="2523690" cy="1202168"/>
          </a:xfrm>
        </p:grpSpPr>
        <p:sp>
          <p:nvSpPr>
            <p:cNvPr id="52" name="矩形 51"/>
            <p:cNvSpPr/>
            <p:nvPr/>
          </p:nvSpPr>
          <p:spPr>
            <a:xfrm>
              <a:off x="1326800" y="4847580"/>
              <a:ext cx="2523690"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54" name="圆角矩形 53"/>
            <p:cNvSpPr/>
            <p:nvPr/>
          </p:nvSpPr>
          <p:spPr>
            <a:xfrm>
              <a:off x="1791359" y="434098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grpSp>
        <p:nvGrpSpPr>
          <p:cNvPr id="56" name="组 55"/>
          <p:cNvGrpSpPr/>
          <p:nvPr/>
        </p:nvGrpSpPr>
        <p:grpSpPr>
          <a:xfrm>
            <a:off x="8437440" y="4409438"/>
            <a:ext cx="2523690" cy="1202168"/>
            <a:chOff x="1326800" y="4340987"/>
            <a:chExt cx="2523690" cy="1202168"/>
          </a:xfrm>
        </p:grpSpPr>
        <p:sp>
          <p:nvSpPr>
            <p:cNvPr id="57" name="矩形 56"/>
            <p:cNvSpPr/>
            <p:nvPr/>
          </p:nvSpPr>
          <p:spPr>
            <a:xfrm>
              <a:off x="1326800" y="4847580"/>
              <a:ext cx="2523690" cy="695575"/>
            </a:xfrm>
            <a:prstGeom prst="rect">
              <a:avLst/>
            </a:prstGeom>
          </p:spPr>
          <p:txBody>
            <a:bodyPr wrap="square">
              <a:spAutoFit/>
            </a:bodyPr>
            <a:lstStyle/>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p>
            <a:p>
              <a:pPr algn="ctr">
                <a:lnSpc>
                  <a:spcPct val="140000"/>
                </a:lnSpc>
              </a:pPr>
              <a:r>
                <a:rPr lang="zh-CN" altLang="en-US" sz="1400" dirty="0">
                  <a:solidFill>
                    <a:schemeClr val="tx1">
                      <a:lumMod val="75000"/>
                      <a:lumOff val="25000"/>
                    </a:schemeClr>
                  </a:solidFill>
                  <a:latin typeface="Microsoft YaHei Regular" charset="-122"/>
                  <a:ea typeface="Microsoft YaHei Regular" charset="-122"/>
                  <a:cs typeface="Microsoft YaHei Regular" charset="-122"/>
                </a:rPr>
                <a:t>论文答辩模板文字内容</a:t>
              </a:r>
              <a:endParaRPr lang="en-US" altLang="zh-CN" sz="1400" dirty="0">
                <a:solidFill>
                  <a:schemeClr val="tx1">
                    <a:lumMod val="75000"/>
                    <a:lumOff val="25000"/>
                  </a:schemeClr>
                </a:solidFill>
                <a:latin typeface="Microsoft YaHei Regular" charset="-122"/>
                <a:ea typeface="Microsoft YaHei Regular" charset="-122"/>
                <a:cs typeface="Microsoft YaHei Regular" charset="-122"/>
              </a:endParaRPr>
            </a:p>
          </p:txBody>
        </p:sp>
        <p:sp>
          <p:nvSpPr>
            <p:cNvPr id="59" name="圆角矩形 58"/>
            <p:cNvSpPr/>
            <p:nvPr/>
          </p:nvSpPr>
          <p:spPr>
            <a:xfrm>
              <a:off x="1791359" y="434098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一个小标题</a:t>
              </a:r>
            </a:p>
          </p:txBody>
        </p:sp>
      </p:grpSp>
      <p:pic>
        <p:nvPicPr>
          <p:cNvPr id="61" name="图片 60"/>
          <p:cNvPicPr>
            <a:picLocks/>
          </p:cNvPicPr>
          <p:nvPr/>
        </p:nvPicPr>
        <p:blipFill rotWithShape="1">
          <a:blip r:embed="rId7" cstate="screen">
            <a:extLst>
              <a:ext uri="{28A0092B-C50C-407E-A947-70E740481C1C}">
                <a14:useLocalDpi xmlns:a14="http://schemas.microsoft.com/office/drawing/2010/main"/>
              </a:ext>
            </a:extLst>
          </a:blip>
          <a:srcRect/>
          <a:stretch/>
        </p:blipFill>
        <p:spPr>
          <a:xfrm flipH="1">
            <a:off x="10407276" y="-43480"/>
            <a:ext cx="1508714" cy="1492868"/>
          </a:xfrm>
          <a:prstGeom prst="rect">
            <a:avLst/>
          </a:prstGeom>
          <a:effectLst/>
        </p:spPr>
      </p:pic>
      <p:sp>
        <p:nvSpPr>
          <p:cNvPr id="62" name="文本占位符 30">
            <a:extLst>
              <a:ext uri="{FF2B5EF4-FFF2-40B4-BE49-F238E27FC236}">
                <a16:creationId xmlns:a16="http://schemas.microsoft.com/office/drawing/2014/main" id="{0553B97E-F1CD-4A92-80AD-6639E73E9745}"/>
              </a:ext>
            </a:extLst>
          </p:cNvPr>
          <p:cNvSpPr>
            <a:spLocks noGrp="1"/>
          </p:cNvSpPr>
          <p:nvPr>
            <p:ph type="body" sz="quarter" idx="10"/>
          </p:nvPr>
        </p:nvSpPr>
        <p:spPr/>
        <p:txBody>
          <a:bodyPr/>
          <a:lstStyle/>
          <a:p>
            <a:r>
              <a:rPr lang="zh-CN" altLang="en-US" dirty="0"/>
              <a:t>哈尔滨工程大学论文答辩模板</a:t>
            </a:r>
          </a:p>
        </p:txBody>
      </p:sp>
      <p:sp>
        <p:nvSpPr>
          <p:cNvPr id="63" name="文本占位符 31">
            <a:extLst>
              <a:ext uri="{FF2B5EF4-FFF2-40B4-BE49-F238E27FC236}">
                <a16:creationId xmlns:a16="http://schemas.microsoft.com/office/drawing/2014/main" id="{28FD086A-3F6C-478A-8445-E5371BD5D6FD}"/>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1212241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6952" y="0"/>
            <a:ext cx="10305048" cy="6870032"/>
          </a:xfrm>
          <a:prstGeom prst="rect">
            <a:avLst/>
          </a:prstGeom>
        </p:spPr>
      </p:pic>
      <p:sp>
        <p:nvSpPr>
          <p:cNvPr id="3" name="矩形 2"/>
          <p:cNvSpPr/>
          <p:nvPr/>
        </p:nvSpPr>
        <p:spPr>
          <a:xfrm>
            <a:off x="-1" y="0"/>
            <a:ext cx="6096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5" name="矩形 4"/>
          <p:cNvSpPr/>
          <p:nvPr/>
        </p:nvSpPr>
        <p:spPr>
          <a:xfrm>
            <a:off x="6096000" y="0"/>
            <a:ext cx="6096001" cy="6858000"/>
          </a:xfrm>
          <a:prstGeom prst="rect">
            <a:avLst/>
          </a:prstGeom>
          <a:gradFill flip="none" rotWithShape="1">
            <a:gsLst>
              <a:gs pos="3000">
                <a:schemeClr val="tx1">
                  <a:alpha val="83000"/>
                </a:schemeClr>
              </a:gs>
              <a:gs pos="19000">
                <a:schemeClr val="tx1">
                  <a:lumMod val="75000"/>
                  <a:lumOff val="25000"/>
                  <a:alpha val="27000"/>
                </a:schemeClr>
              </a:gs>
              <a:gs pos="46000">
                <a:schemeClr val="tx1">
                  <a:alpha val="0"/>
                </a:schemeClr>
              </a:gs>
              <a:gs pos="70000">
                <a:schemeClr val="tx1">
                  <a:lumMod val="75000"/>
                  <a:lumOff val="2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6" name="矩形 5"/>
          <p:cNvSpPr/>
          <p:nvPr/>
        </p:nvSpPr>
        <p:spPr>
          <a:xfrm>
            <a:off x="956112" y="1977418"/>
            <a:ext cx="4528018" cy="769441"/>
          </a:xfrm>
          <a:prstGeom prst="rect">
            <a:avLst/>
          </a:prstGeom>
        </p:spPr>
        <p:txBody>
          <a:bodyPr wrap="square">
            <a:spAutoFit/>
          </a:bodyPr>
          <a:lstStyle/>
          <a:p>
            <a:pPr algn="just"/>
            <a:r>
              <a:rPr lang="zh-CN" altLang="en-US" sz="4400" dirty="0">
                <a:solidFill>
                  <a:schemeClr val="bg1"/>
                </a:solidFill>
                <a:latin typeface="Microsoft YaHei Bold" charset="-122"/>
                <a:ea typeface="Microsoft YaHei Bold" charset="-122"/>
                <a:cs typeface="Microsoft YaHei Regular" charset="-122"/>
              </a:rPr>
              <a:t>国内外研究现状</a:t>
            </a:r>
          </a:p>
        </p:txBody>
      </p:sp>
      <p:sp>
        <p:nvSpPr>
          <p:cNvPr id="7" name="矩形 6"/>
          <p:cNvSpPr/>
          <p:nvPr/>
        </p:nvSpPr>
        <p:spPr>
          <a:xfrm>
            <a:off x="2021771" y="1556040"/>
            <a:ext cx="1825485" cy="276999"/>
          </a:xfrm>
          <a:prstGeom prst="rect">
            <a:avLst/>
          </a:prstGeom>
        </p:spPr>
        <p:txBody>
          <a:bodyPr wrap="square">
            <a:spAutoFit/>
          </a:bodyPr>
          <a:lstStyle/>
          <a:p>
            <a:pPr algn="just"/>
            <a:r>
              <a:rPr lang="en-US" altLang="zh-CN" sz="1200" dirty="0">
                <a:solidFill>
                  <a:schemeClr val="bg1"/>
                </a:solidFill>
                <a:latin typeface="Microsoft YaHei Regular" charset="-122"/>
                <a:ea typeface="Microsoft YaHei Regular" charset="-122"/>
                <a:cs typeface="Microsoft YaHei Regular" charset="-122"/>
              </a:rPr>
              <a:t>CHAPTER</a:t>
            </a:r>
            <a:r>
              <a:rPr lang="zh-CN" altLang="en-US" sz="1200" dirty="0">
                <a:solidFill>
                  <a:schemeClr val="bg1"/>
                </a:solidFill>
                <a:latin typeface="Microsoft YaHei Regular" charset="-122"/>
                <a:ea typeface="Microsoft YaHei Regular" charset="-122"/>
                <a:cs typeface="Microsoft YaHei Regular" charset="-122"/>
              </a:rPr>
              <a:t> </a:t>
            </a:r>
            <a:r>
              <a:rPr lang="en-US" altLang="zh-CN" sz="1200" dirty="0">
                <a:solidFill>
                  <a:schemeClr val="bg1"/>
                </a:solidFill>
                <a:latin typeface="Microsoft YaHei Regular" charset="-122"/>
                <a:ea typeface="Microsoft YaHei Regular" charset="-122"/>
                <a:cs typeface="Microsoft YaHei Regular" charset="-122"/>
              </a:rPr>
              <a:t>ONE</a:t>
            </a:r>
            <a:endParaRPr lang="zh-CN" altLang="en-US" sz="1200" dirty="0">
              <a:solidFill>
                <a:schemeClr val="bg1"/>
              </a:solidFill>
              <a:latin typeface="Microsoft YaHei Regular" charset="-122"/>
              <a:ea typeface="Microsoft YaHei Regular" charset="-122"/>
              <a:cs typeface="Microsoft YaHei Regular" charset="-122"/>
            </a:endParaRPr>
          </a:p>
        </p:txBody>
      </p:sp>
      <p:sp>
        <p:nvSpPr>
          <p:cNvPr id="8" name="矩形 7"/>
          <p:cNvSpPr/>
          <p:nvPr/>
        </p:nvSpPr>
        <p:spPr>
          <a:xfrm>
            <a:off x="974867" y="1449388"/>
            <a:ext cx="1825485" cy="461665"/>
          </a:xfrm>
          <a:prstGeom prst="rect">
            <a:avLst/>
          </a:prstGeom>
        </p:spPr>
        <p:txBody>
          <a:bodyPr wrap="square">
            <a:spAutoFit/>
          </a:bodyPr>
          <a:lstStyle/>
          <a:p>
            <a:pPr algn="just"/>
            <a:r>
              <a:rPr lang="zh-CN" altLang="en-US" sz="2400" dirty="0">
                <a:solidFill>
                  <a:schemeClr val="bg1"/>
                </a:solidFill>
                <a:latin typeface="Microsoft YaHei Regular" charset="-122"/>
                <a:ea typeface="Microsoft YaHei Regular" charset="-122"/>
                <a:cs typeface="Microsoft YaHei Regular" charset="-122"/>
              </a:rPr>
              <a:t>第一章</a:t>
            </a:r>
          </a:p>
        </p:txBody>
      </p:sp>
      <p:sp>
        <p:nvSpPr>
          <p:cNvPr id="9" name="矩形 8"/>
          <p:cNvSpPr/>
          <p:nvPr/>
        </p:nvSpPr>
        <p:spPr>
          <a:xfrm>
            <a:off x="956112" y="3559943"/>
            <a:ext cx="4509263" cy="1815882"/>
          </a:xfrm>
          <a:prstGeom prst="rect">
            <a:avLst/>
          </a:prstGeom>
        </p:spPr>
        <p:txBody>
          <a:bodyPr wrap="square">
            <a:spAutoFit/>
          </a:bodyPr>
          <a:lstStyle/>
          <a:p>
            <a:pPr algn="just">
              <a:lnSpc>
                <a:spcPct val="140000"/>
              </a:lnSpc>
            </a:pPr>
            <a:r>
              <a:rPr lang="zh-CN" altLang="en-US" sz="16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bg1"/>
                </a:solidFill>
                <a:latin typeface="Microsoft YaHei Regular" charset="-122"/>
                <a:ea typeface="Microsoft YaHei Regular" charset="-122"/>
                <a:cs typeface="Microsoft YaHei Regular" charset="-122"/>
              </a:rPr>
              <a:t>——</a:t>
            </a:r>
            <a:r>
              <a:rPr lang="zh-CN" altLang="en-US" sz="16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bg1"/>
                </a:solidFill>
                <a:latin typeface="Microsoft YaHei Regular" charset="-122"/>
                <a:ea typeface="Microsoft YaHei Regular" charset="-122"/>
                <a:cs typeface="Microsoft YaHei Regular" charset="-122"/>
              </a:rPr>
              <a:t>1953</a:t>
            </a:r>
            <a:r>
              <a:rPr lang="zh-CN" altLang="en-US" sz="1600" dirty="0">
                <a:solidFill>
                  <a:schemeClr val="bg1"/>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bg1"/>
                </a:solidFill>
                <a:latin typeface="Microsoft YaHei Regular" charset="-122"/>
                <a:ea typeface="Microsoft YaHei Regular" charset="-122"/>
                <a:cs typeface="Microsoft YaHei Regular" charset="-122"/>
              </a:rPr>
              <a:t>1970</a:t>
            </a:r>
            <a:r>
              <a:rPr lang="zh-CN" altLang="en-US" sz="1600" dirty="0">
                <a:solidFill>
                  <a:schemeClr val="bg1"/>
                </a:solidFill>
                <a:latin typeface="Microsoft YaHei Regular" charset="-122"/>
                <a:ea typeface="Microsoft YaHei Regular" charset="-122"/>
                <a:cs typeface="Microsoft YaHei Regular" charset="-122"/>
              </a:rPr>
              <a:t>年，在“哈军工”原址组建哈尔滨船舶工程学院。</a:t>
            </a:r>
            <a:r>
              <a:rPr lang="en-US" altLang="zh-CN" sz="1600" dirty="0">
                <a:solidFill>
                  <a:schemeClr val="bg1"/>
                </a:solidFill>
                <a:latin typeface="Microsoft YaHei Regular" charset="-122"/>
                <a:ea typeface="Microsoft YaHei Regular" charset="-122"/>
                <a:cs typeface="Microsoft YaHei Regular" charset="-122"/>
              </a:rPr>
              <a:t>1994</a:t>
            </a:r>
            <a:r>
              <a:rPr lang="zh-CN" altLang="en-US" sz="1600" dirty="0">
                <a:solidFill>
                  <a:schemeClr val="bg1"/>
                </a:solidFill>
                <a:latin typeface="Microsoft YaHei Regular" charset="-122"/>
                <a:ea typeface="Microsoft YaHei Regular" charset="-122"/>
                <a:cs typeface="Microsoft YaHei Regular" charset="-122"/>
              </a:rPr>
              <a:t>年，更名为哈尔滨工程大学。 </a:t>
            </a:r>
          </a:p>
        </p:txBody>
      </p:sp>
      <p:sp>
        <p:nvSpPr>
          <p:cNvPr id="11" name="圆角矩形 10"/>
          <p:cNvSpPr/>
          <p:nvPr/>
        </p:nvSpPr>
        <p:spPr>
          <a:xfrm>
            <a:off x="1011139" y="3054257"/>
            <a:ext cx="1603468"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chemeClr val="bg1"/>
                </a:solidFill>
                <a:ea typeface="Microsoft YaHei Regular" charset="-122"/>
              </a:rPr>
              <a:t>本章摘要</a:t>
            </a:r>
          </a:p>
        </p:txBody>
      </p:sp>
    </p:spTree>
    <p:extLst>
      <p:ext uri="{BB962C8B-B14F-4D97-AF65-F5344CB8AC3E}">
        <p14:creationId xmlns:p14="http://schemas.microsoft.com/office/powerpoint/2010/main" val="1006539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206626" y="4455972"/>
            <a:ext cx="7851774" cy="830997"/>
          </a:xfrm>
          <a:prstGeom prst="rect">
            <a:avLst/>
          </a:prstGeom>
        </p:spPr>
        <p:txBody>
          <a:bodyPr wrap="square">
            <a:spAutoFit/>
          </a:bodyPr>
          <a:lstStyle/>
          <a:p>
            <a:pPr algn="ctr"/>
            <a:r>
              <a:rPr lang="zh-CN" altLang="en-US" sz="4800" dirty="0">
                <a:solidFill>
                  <a:schemeClr val="accent1"/>
                </a:solidFill>
                <a:latin typeface="Microsoft YaHei Bold" charset="-122"/>
                <a:ea typeface="Microsoft YaHei Bold" charset="-122"/>
                <a:cs typeface="Microsoft YaHei Regular" charset="-122"/>
              </a:rPr>
              <a:t>感谢各位老师的宝贵意见</a:t>
            </a:r>
          </a:p>
        </p:txBody>
      </p:sp>
      <p:sp>
        <p:nvSpPr>
          <p:cNvPr id="11" name="矩形 10"/>
          <p:cNvSpPr/>
          <p:nvPr/>
        </p:nvSpPr>
        <p:spPr>
          <a:xfrm>
            <a:off x="3654479" y="5301119"/>
            <a:ext cx="5077096" cy="400110"/>
          </a:xfrm>
          <a:prstGeom prst="rect">
            <a:avLst/>
          </a:prstGeom>
        </p:spPr>
        <p:txBody>
          <a:bodyPr wrap="none">
            <a:spAutoFit/>
          </a:bodyPr>
          <a:lstStyle/>
          <a:p>
            <a:r>
              <a:rPr lang="en-US" altLang="zh-CN" sz="2000" dirty="0">
                <a:solidFill>
                  <a:srgbClr val="333333"/>
                </a:solidFill>
                <a:latin typeface="Microsoft YaHei Regular" charset="-122"/>
                <a:ea typeface="Microsoft YaHei Regular" charset="-122"/>
                <a:cs typeface="Microsoft YaHei Regular" charset="-122"/>
              </a:rPr>
              <a:t>Thank you very much for your attention</a:t>
            </a:r>
            <a:endParaRPr lang="zh-CN" altLang="en-US" sz="2000" dirty="0">
              <a:latin typeface="Microsoft YaHei Regular" charset="-122"/>
              <a:ea typeface="Microsoft YaHei Regular" charset="-122"/>
              <a:cs typeface="Microsoft YaHei Regular" charset="-122"/>
            </a:endParaRPr>
          </a:p>
        </p:txBody>
      </p:sp>
      <p:sp>
        <p:nvSpPr>
          <p:cNvPr id="21" name="同侧圆角矩形 20"/>
          <p:cNvSpPr/>
          <p:nvPr/>
        </p:nvSpPr>
        <p:spPr>
          <a:xfrm>
            <a:off x="0" y="6302828"/>
            <a:ext cx="12192000" cy="555172"/>
          </a:xfrm>
          <a:prstGeom prst="round2SameRect">
            <a:avLst>
              <a:gd name="adj1" fmla="val 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18" name="矩形 17">
            <a:extLst>
              <a:ext uri="{FF2B5EF4-FFF2-40B4-BE49-F238E27FC236}">
                <a16:creationId xmlns:a16="http://schemas.microsoft.com/office/drawing/2014/main" id="{5895B7D6-22A5-424C-9C0E-C2E6364536D5}"/>
              </a:ext>
            </a:extLst>
          </p:cNvPr>
          <p:cNvSpPr/>
          <p:nvPr/>
        </p:nvSpPr>
        <p:spPr>
          <a:xfrm>
            <a:off x="0" y="0"/>
            <a:ext cx="12192000" cy="3644901"/>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pic>
        <p:nvPicPr>
          <p:cNvPr id="15" name="图片 14">
            <a:extLst>
              <a:ext uri="{FF2B5EF4-FFF2-40B4-BE49-F238E27FC236}">
                <a16:creationId xmlns:a16="http://schemas.microsoft.com/office/drawing/2014/main" id="{87DDFA7E-8D51-4D4C-850D-A7A86990F7F5}"/>
              </a:ext>
            </a:extLst>
          </p:cNvPr>
          <p:cNvPicPr>
            <a:picLocks/>
          </p:cNvPicPr>
          <p:nvPr/>
        </p:nvPicPr>
        <p:blipFill rotWithShape="1">
          <a:blip r:embed="rId3" cstate="screen">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41" t="53745" r="477" b="604"/>
          <a:stretch/>
        </p:blipFill>
        <p:spPr>
          <a:xfrm>
            <a:off x="0" y="0"/>
            <a:ext cx="12192000" cy="3640936"/>
          </a:xfrm>
          <a:prstGeom prst="rect">
            <a:avLst/>
          </a:prstGeom>
        </p:spPr>
      </p:pic>
      <p:sp>
        <p:nvSpPr>
          <p:cNvPr id="14" name="圆角矩形 13"/>
          <p:cNvSpPr/>
          <p:nvPr/>
        </p:nvSpPr>
        <p:spPr>
          <a:xfrm>
            <a:off x="4651582" y="3396383"/>
            <a:ext cx="2866421" cy="502002"/>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pc="300" dirty="0">
                <a:ea typeface="Microsoft YaHei Regular" charset="-122"/>
              </a:rPr>
              <a:t>大工至善</a:t>
            </a:r>
            <a:r>
              <a:rPr kumimoji="1" lang="en-US" altLang="zh-CN" spc="300" dirty="0">
                <a:ea typeface="Microsoft YaHei Regular" charset="-122"/>
              </a:rPr>
              <a:t>·</a:t>
            </a:r>
            <a:r>
              <a:rPr kumimoji="1" lang="zh-CN" altLang="en-US" spc="300" dirty="0">
                <a:ea typeface="Microsoft YaHei Regular" charset="-122"/>
              </a:rPr>
              <a:t>大学至真</a:t>
            </a:r>
          </a:p>
        </p:txBody>
      </p:sp>
      <p:pic>
        <p:nvPicPr>
          <p:cNvPr id="10" name="图片 9">
            <a:extLst>
              <a:ext uri="{FF2B5EF4-FFF2-40B4-BE49-F238E27FC236}">
                <a16:creationId xmlns:a16="http://schemas.microsoft.com/office/drawing/2014/main" id="{C150324F-3945-4FDA-BDF9-C5AF416B14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84754"/>
            <a:ext cx="3654479" cy="3362629"/>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74586" y="689095"/>
            <a:ext cx="2515854" cy="2515854"/>
          </a:xfrm>
          <a:prstGeom prst="rect">
            <a:avLst/>
          </a:prstGeom>
        </p:spPr>
      </p:pic>
    </p:spTree>
    <p:extLst>
      <p:ext uri="{BB962C8B-B14F-4D97-AF65-F5344CB8AC3E}">
        <p14:creationId xmlns:p14="http://schemas.microsoft.com/office/powerpoint/2010/main" val="965076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1449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2" name="矩形 1"/>
          <p:cNvSpPr/>
          <p:nvPr/>
        </p:nvSpPr>
        <p:spPr>
          <a:xfrm>
            <a:off x="2790599" y="460781"/>
            <a:ext cx="6610802" cy="646331"/>
          </a:xfrm>
          <a:prstGeom prst="rect">
            <a:avLst/>
          </a:prstGeom>
        </p:spPr>
        <p:txBody>
          <a:bodyPr wrap="square">
            <a:spAutoFit/>
          </a:bodyPr>
          <a:lstStyle/>
          <a:p>
            <a:pPr algn="ctr"/>
            <a:r>
              <a:rPr lang="zh-CN" altLang="en-US" sz="3600" dirty="0">
                <a:solidFill>
                  <a:schemeClr val="bg1"/>
                </a:solidFill>
                <a:latin typeface="Microsoft YaHei Bold" charset="-122"/>
                <a:ea typeface="Microsoft YaHei Bold" charset="-122"/>
                <a:cs typeface="Microsoft YaHei Regular" charset="-122"/>
              </a:rPr>
              <a:t>本模板设计规范</a:t>
            </a:r>
          </a:p>
        </p:txBody>
      </p:sp>
      <p:sp>
        <p:nvSpPr>
          <p:cNvPr id="5" name="圆角矩形 4"/>
          <p:cNvSpPr/>
          <p:nvPr/>
        </p:nvSpPr>
        <p:spPr>
          <a:xfrm>
            <a:off x="936806" y="1915977"/>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模板配色</a:t>
            </a:r>
          </a:p>
        </p:txBody>
      </p:sp>
      <p:sp>
        <p:nvSpPr>
          <p:cNvPr id="7" name="椭圆 6"/>
          <p:cNvSpPr/>
          <p:nvPr/>
        </p:nvSpPr>
        <p:spPr>
          <a:xfrm>
            <a:off x="1464269" y="2654253"/>
            <a:ext cx="734518" cy="7345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8" name="椭圆 7"/>
          <p:cNvSpPr/>
          <p:nvPr/>
        </p:nvSpPr>
        <p:spPr>
          <a:xfrm>
            <a:off x="2500672" y="2654253"/>
            <a:ext cx="734518" cy="7345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9" name="椭圆 8"/>
          <p:cNvSpPr/>
          <p:nvPr/>
        </p:nvSpPr>
        <p:spPr>
          <a:xfrm>
            <a:off x="3537075" y="2654253"/>
            <a:ext cx="734518" cy="73451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sp>
        <p:nvSpPr>
          <p:cNvPr id="10" name="椭圆 9"/>
          <p:cNvSpPr/>
          <p:nvPr/>
        </p:nvSpPr>
        <p:spPr>
          <a:xfrm>
            <a:off x="4573479" y="2654253"/>
            <a:ext cx="734518" cy="7345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Microsoft YaHei Regular" charset="-122"/>
            </a:endParaRPr>
          </a:p>
        </p:txBody>
      </p:sp>
      <p:pic>
        <p:nvPicPr>
          <p:cNvPr id="11" name="图片 10"/>
          <p:cNvPicPr>
            <a:picLocks/>
          </p:cNvPicPr>
          <p:nvPr/>
        </p:nvPicPr>
        <p:blipFill rotWithShape="1">
          <a:blip r:embed="rId3" cstate="screen">
            <a:extLst>
              <a:ext uri="{28A0092B-C50C-407E-A947-70E740481C1C}">
                <a14:useLocalDpi xmlns:a14="http://schemas.microsoft.com/office/drawing/2010/main"/>
              </a:ext>
            </a:extLst>
          </a:blip>
          <a:srcRect/>
          <a:stretch/>
        </p:blipFill>
        <p:spPr>
          <a:xfrm flipH="1">
            <a:off x="10062642" y="-43480"/>
            <a:ext cx="1508714" cy="1492868"/>
          </a:xfrm>
          <a:prstGeom prst="rect">
            <a:avLst/>
          </a:prstGeom>
          <a:effectLst/>
        </p:spPr>
      </p:pic>
      <p:sp>
        <p:nvSpPr>
          <p:cNvPr id="15" name="圆角矩形 14"/>
          <p:cNvSpPr/>
          <p:nvPr/>
        </p:nvSpPr>
        <p:spPr>
          <a:xfrm>
            <a:off x="936806" y="3731460"/>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模板字体</a:t>
            </a:r>
          </a:p>
        </p:txBody>
      </p:sp>
      <p:sp>
        <p:nvSpPr>
          <p:cNvPr id="21" name="矩形 20"/>
          <p:cNvSpPr/>
          <p:nvPr/>
        </p:nvSpPr>
        <p:spPr>
          <a:xfrm>
            <a:off x="1162384" y="4442655"/>
            <a:ext cx="2338466" cy="830997"/>
          </a:xfrm>
          <a:prstGeom prst="rect">
            <a:avLst/>
          </a:prstGeom>
        </p:spPr>
        <p:txBody>
          <a:bodyPr wrap="square">
            <a:spAutoFit/>
          </a:bodyPr>
          <a:lstStyle/>
          <a:p>
            <a:pPr algn="ctr">
              <a:lnSpc>
                <a:spcPct val="120000"/>
              </a:lnSpc>
            </a:pPr>
            <a:r>
              <a:rPr lang="zh-CN" altLang="en-US" sz="2400" dirty="0">
                <a:solidFill>
                  <a:schemeClr val="accent1"/>
                </a:solidFill>
                <a:latin typeface="Microsoft YaHei Bold" charset="-122"/>
                <a:ea typeface="Microsoft YaHei Bold" charset="-122"/>
                <a:cs typeface="Microsoft YaHei Regular" charset="-122"/>
              </a:rPr>
              <a:t>思源黑体</a:t>
            </a:r>
            <a:endParaRPr lang="en-US" altLang="zh-CN" sz="2400" dirty="0">
              <a:solidFill>
                <a:schemeClr val="accent1"/>
              </a:solidFill>
              <a:latin typeface="Microsoft YaHei Bold" charset="-122"/>
              <a:ea typeface="Microsoft YaHei Bold" charset="-122"/>
              <a:cs typeface="Microsoft YaHei Regular" charset="-122"/>
            </a:endParaRPr>
          </a:p>
          <a:p>
            <a:pPr algn="ctr">
              <a:lnSpc>
                <a:spcPct val="120000"/>
              </a:lnSpc>
            </a:pPr>
            <a:r>
              <a:rPr lang="en-US" altLang="zh-CN" sz="1600" dirty="0">
                <a:solidFill>
                  <a:schemeClr val="accent1"/>
                </a:solidFill>
                <a:latin typeface="Microsoft YaHei Bold" charset="-122"/>
                <a:ea typeface="Microsoft YaHei Bold" charset="-122"/>
                <a:cs typeface="Microsoft YaHei Regular" charset="-122"/>
              </a:rPr>
              <a:t>SIYUANHEITI</a:t>
            </a:r>
            <a:endParaRPr lang="zh-CN" altLang="en-US" sz="1600" dirty="0">
              <a:solidFill>
                <a:schemeClr val="accent1"/>
              </a:solidFill>
              <a:latin typeface="Microsoft YaHei Bold" charset="-122"/>
              <a:ea typeface="Microsoft YaHei Bold" charset="-122"/>
              <a:cs typeface="Microsoft YaHei Regular" charset="-122"/>
            </a:endParaRPr>
          </a:p>
        </p:txBody>
      </p:sp>
      <p:sp>
        <p:nvSpPr>
          <p:cNvPr id="22" name="矩形 21"/>
          <p:cNvSpPr/>
          <p:nvPr/>
        </p:nvSpPr>
        <p:spPr>
          <a:xfrm>
            <a:off x="3235190" y="4442655"/>
            <a:ext cx="2338466" cy="830997"/>
          </a:xfrm>
          <a:prstGeom prst="rect">
            <a:avLst/>
          </a:prstGeom>
        </p:spPr>
        <p:txBody>
          <a:bodyPr wrap="square">
            <a:spAutoFit/>
          </a:bodyPr>
          <a:lstStyle/>
          <a:p>
            <a:pPr algn="ctr">
              <a:lnSpc>
                <a:spcPct val="120000"/>
              </a:lnSpc>
            </a:pPr>
            <a:r>
              <a:rPr lang="zh-CN" altLang="en-US" sz="2400" dirty="0">
                <a:solidFill>
                  <a:schemeClr val="accent1"/>
                </a:solidFill>
                <a:latin typeface="Microsoft YaHei Regular" charset="-122"/>
                <a:ea typeface="Microsoft YaHei Regular" charset="-122"/>
                <a:cs typeface="Microsoft YaHei Regular" charset="-122"/>
              </a:rPr>
              <a:t>思源黑体</a:t>
            </a:r>
            <a:endParaRPr lang="en-US" altLang="zh-CN" sz="2400" dirty="0">
              <a:solidFill>
                <a:schemeClr val="accent1"/>
              </a:solidFill>
              <a:latin typeface="Microsoft YaHei Regular" charset="-122"/>
              <a:ea typeface="Microsoft YaHei Regular" charset="-122"/>
              <a:cs typeface="Microsoft YaHei Regular" charset="-122"/>
            </a:endParaRPr>
          </a:p>
          <a:p>
            <a:pPr algn="ctr">
              <a:lnSpc>
                <a:spcPct val="120000"/>
              </a:lnSpc>
            </a:pPr>
            <a:r>
              <a:rPr lang="en-US" altLang="zh-CN" sz="1600" dirty="0">
                <a:solidFill>
                  <a:schemeClr val="accent1"/>
                </a:solidFill>
                <a:latin typeface="Microsoft YaHei Regular" charset="-122"/>
                <a:ea typeface="Microsoft YaHei Regular" charset="-122"/>
                <a:cs typeface="Microsoft YaHei Regular" charset="-122"/>
              </a:rPr>
              <a:t>SIYUANHEITI</a:t>
            </a:r>
            <a:endParaRPr lang="zh-CN" altLang="en-US" sz="1600" dirty="0">
              <a:solidFill>
                <a:schemeClr val="accent1"/>
              </a:solidFill>
              <a:latin typeface="Microsoft YaHei Regular" charset="-122"/>
              <a:ea typeface="Microsoft YaHei Regular" charset="-122"/>
              <a:cs typeface="Microsoft YaHei Regular" charset="-122"/>
            </a:endParaRPr>
          </a:p>
        </p:txBody>
      </p:sp>
      <p:sp>
        <p:nvSpPr>
          <p:cNvPr id="23" name="矩形 22"/>
          <p:cNvSpPr/>
          <p:nvPr/>
        </p:nvSpPr>
        <p:spPr>
          <a:xfrm>
            <a:off x="1162384" y="5454234"/>
            <a:ext cx="2338466" cy="830997"/>
          </a:xfrm>
          <a:prstGeom prst="rect">
            <a:avLst/>
          </a:prstGeom>
        </p:spPr>
        <p:txBody>
          <a:bodyPr wrap="square">
            <a:spAutoFit/>
          </a:bodyPr>
          <a:lstStyle/>
          <a:p>
            <a:pPr algn="ctr">
              <a:lnSpc>
                <a:spcPct val="120000"/>
              </a:lnSpc>
            </a:pPr>
            <a:r>
              <a:rPr lang="zh-CN" altLang="en-US" sz="2400" dirty="0">
                <a:solidFill>
                  <a:schemeClr val="accent1"/>
                </a:solidFill>
                <a:latin typeface="Microsoft YaHei Bold" charset="-122"/>
                <a:ea typeface="Microsoft YaHei Bold" charset="-122"/>
                <a:cs typeface="Microsoft YaHei Regular" charset="-122"/>
              </a:rPr>
              <a:t>思源黑体</a:t>
            </a:r>
            <a:endParaRPr lang="en-US" altLang="zh-CN" sz="2400" dirty="0">
              <a:solidFill>
                <a:schemeClr val="accent1"/>
              </a:solidFill>
              <a:latin typeface="Microsoft YaHei Bold" charset="-122"/>
              <a:ea typeface="Microsoft YaHei Bold" charset="-122"/>
              <a:cs typeface="Microsoft YaHei Regular" charset="-122"/>
            </a:endParaRPr>
          </a:p>
          <a:p>
            <a:pPr algn="ctr">
              <a:lnSpc>
                <a:spcPct val="120000"/>
              </a:lnSpc>
            </a:pPr>
            <a:r>
              <a:rPr lang="en-US" altLang="zh-CN" sz="1600" dirty="0">
                <a:solidFill>
                  <a:schemeClr val="accent1"/>
                </a:solidFill>
                <a:latin typeface="Microsoft YaHei Bold" charset="-122"/>
                <a:ea typeface="Microsoft YaHei Bold" charset="-122"/>
                <a:cs typeface="Microsoft YaHei Regular" charset="-122"/>
              </a:rPr>
              <a:t>SIYUANHEITI</a:t>
            </a:r>
            <a:endParaRPr lang="zh-CN" altLang="en-US" sz="1600" dirty="0">
              <a:solidFill>
                <a:schemeClr val="accent1"/>
              </a:solidFill>
              <a:latin typeface="Microsoft YaHei Bold" charset="-122"/>
              <a:ea typeface="Microsoft YaHei Bold" charset="-122"/>
              <a:cs typeface="Microsoft YaHei Regular" charset="-122"/>
            </a:endParaRPr>
          </a:p>
        </p:txBody>
      </p:sp>
      <p:sp>
        <p:nvSpPr>
          <p:cNvPr id="24" name="矩形 23"/>
          <p:cNvSpPr/>
          <p:nvPr/>
        </p:nvSpPr>
        <p:spPr>
          <a:xfrm>
            <a:off x="3235190" y="5454234"/>
            <a:ext cx="2338466" cy="830997"/>
          </a:xfrm>
          <a:prstGeom prst="rect">
            <a:avLst/>
          </a:prstGeom>
        </p:spPr>
        <p:txBody>
          <a:bodyPr wrap="square">
            <a:spAutoFit/>
          </a:bodyPr>
          <a:lstStyle/>
          <a:p>
            <a:pPr algn="ctr">
              <a:lnSpc>
                <a:spcPct val="120000"/>
              </a:lnSpc>
            </a:pPr>
            <a:r>
              <a:rPr lang="zh-CN" altLang="en-US" sz="2400" dirty="0">
                <a:solidFill>
                  <a:schemeClr val="accent1"/>
                </a:solidFill>
                <a:latin typeface="Microsoft YaHei Regular" charset="-122"/>
                <a:ea typeface="Microsoft YaHei Regular" charset="-122"/>
                <a:cs typeface="Microsoft YaHei Regular" charset="-122"/>
              </a:rPr>
              <a:t>思源黑体</a:t>
            </a:r>
            <a:endParaRPr lang="en-US" altLang="zh-CN" sz="2400" dirty="0">
              <a:solidFill>
                <a:schemeClr val="accent1"/>
              </a:solidFill>
              <a:latin typeface="Microsoft YaHei Regular" charset="-122"/>
              <a:ea typeface="Microsoft YaHei Regular" charset="-122"/>
              <a:cs typeface="Microsoft YaHei Regular" charset="-122"/>
            </a:endParaRPr>
          </a:p>
          <a:p>
            <a:pPr algn="ctr">
              <a:lnSpc>
                <a:spcPct val="120000"/>
              </a:lnSpc>
            </a:pPr>
            <a:r>
              <a:rPr lang="en-US" altLang="zh-CN" sz="1600" dirty="0">
                <a:solidFill>
                  <a:schemeClr val="accent1"/>
                </a:solidFill>
                <a:latin typeface="Microsoft YaHei Regular" charset="-122"/>
                <a:ea typeface="Microsoft YaHei Regular" charset="-122"/>
                <a:cs typeface="Microsoft YaHei Regular" charset="-122"/>
              </a:rPr>
              <a:t>SIYUANHEITI</a:t>
            </a:r>
            <a:endParaRPr lang="zh-CN" altLang="en-US" sz="1600" dirty="0">
              <a:solidFill>
                <a:schemeClr val="accent1"/>
              </a:solidFill>
              <a:latin typeface="Microsoft YaHei Regular" charset="-122"/>
              <a:ea typeface="Microsoft YaHei Regular" charset="-122"/>
              <a:cs typeface="Microsoft YaHei Regular" charset="-122"/>
            </a:endParaRPr>
          </a:p>
        </p:txBody>
      </p:sp>
      <p:sp>
        <p:nvSpPr>
          <p:cNvPr id="26" name="圆角矩形 25"/>
          <p:cNvSpPr/>
          <p:nvPr/>
        </p:nvSpPr>
        <p:spPr>
          <a:xfrm>
            <a:off x="6513147" y="1910582"/>
            <a:ext cx="159602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图片版权</a:t>
            </a:r>
          </a:p>
        </p:txBody>
      </p:sp>
      <p:sp>
        <p:nvSpPr>
          <p:cNvPr id="29" name="矩形 28"/>
          <p:cNvSpPr/>
          <p:nvPr/>
        </p:nvSpPr>
        <p:spPr>
          <a:xfrm>
            <a:off x="6423496" y="2522914"/>
            <a:ext cx="5433542" cy="1471172"/>
          </a:xfrm>
          <a:prstGeom prst="rect">
            <a:avLst/>
          </a:prstGeom>
        </p:spPr>
        <p:txBody>
          <a:bodyPr wrap="square">
            <a:spAutoFit/>
          </a:bodyPr>
          <a:lstStyle/>
          <a:p>
            <a:pPr algn="just">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本模板所用之照片、图片素材，皆来源于校友、模板设计者拍摄及网站免费无版权图片下载，使用前已征得原作者同意。本模板供学习、交流及校内学术使用，商用前需与模板制作者联系授权。</a:t>
            </a:r>
          </a:p>
        </p:txBody>
      </p:sp>
      <p:pic>
        <p:nvPicPr>
          <p:cNvPr id="30" name="图片 2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23496" y="4265461"/>
            <a:ext cx="5768504" cy="2613050"/>
          </a:xfrm>
          <a:prstGeom prst="rect">
            <a:avLst/>
          </a:prstGeom>
        </p:spPr>
      </p:pic>
    </p:spTree>
    <p:extLst>
      <p:ext uri="{BB962C8B-B14F-4D97-AF65-F5344CB8AC3E}">
        <p14:creationId xmlns:p14="http://schemas.microsoft.com/office/powerpoint/2010/main" val="733935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21527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矩形 3">
            <a:extLst>
              <a:ext uri="{FF2B5EF4-FFF2-40B4-BE49-F238E27FC236}">
                <a16:creationId xmlns:a16="http://schemas.microsoft.com/office/drawing/2014/main" id="{E8CCABD9-8534-44EE-ABFC-E17E76CF660E}"/>
              </a:ext>
            </a:extLst>
          </p:cNvPr>
          <p:cNvSpPr/>
          <p:nvPr/>
        </p:nvSpPr>
        <p:spPr>
          <a:xfrm>
            <a:off x="0" y="-1"/>
            <a:ext cx="12192000" cy="685799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pic>
        <p:nvPicPr>
          <p:cNvPr id="3" name="图片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200650" y="0"/>
            <a:ext cx="6991350" cy="6857999"/>
          </a:xfrm>
          <a:prstGeom prst="rect">
            <a:avLst/>
          </a:prstGeom>
        </p:spPr>
      </p:pic>
      <p:sp>
        <p:nvSpPr>
          <p:cNvPr id="5" name="矩形 4">
            <a:extLst>
              <a:ext uri="{FF2B5EF4-FFF2-40B4-BE49-F238E27FC236}">
                <a16:creationId xmlns:a16="http://schemas.microsoft.com/office/drawing/2014/main" id="{FDEF5215-5E6D-406A-86BE-582409F282B1}"/>
              </a:ext>
            </a:extLst>
          </p:cNvPr>
          <p:cNvSpPr/>
          <p:nvPr/>
        </p:nvSpPr>
        <p:spPr>
          <a:xfrm>
            <a:off x="956112" y="1977418"/>
            <a:ext cx="4528018" cy="769441"/>
          </a:xfrm>
          <a:prstGeom prst="rect">
            <a:avLst/>
          </a:prstGeom>
        </p:spPr>
        <p:txBody>
          <a:bodyPr wrap="square">
            <a:spAutoFit/>
          </a:bodyPr>
          <a:lstStyle/>
          <a:p>
            <a:pPr algn="just"/>
            <a:r>
              <a:rPr lang="zh-CN" altLang="en-US" sz="4400" dirty="0">
                <a:solidFill>
                  <a:schemeClr val="bg1"/>
                </a:solidFill>
                <a:latin typeface="Microsoft YaHei Bold" charset="-122"/>
                <a:ea typeface="Microsoft YaHei Bold" charset="-122"/>
                <a:cs typeface="Microsoft YaHei Regular" charset="-122"/>
              </a:rPr>
              <a:t>国内外研究现状</a:t>
            </a:r>
          </a:p>
        </p:txBody>
      </p:sp>
      <p:sp>
        <p:nvSpPr>
          <p:cNvPr id="6" name="矩形 5">
            <a:extLst>
              <a:ext uri="{FF2B5EF4-FFF2-40B4-BE49-F238E27FC236}">
                <a16:creationId xmlns:a16="http://schemas.microsoft.com/office/drawing/2014/main" id="{1002C200-2E6E-4B35-B652-9DB15F52CE3A}"/>
              </a:ext>
            </a:extLst>
          </p:cNvPr>
          <p:cNvSpPr/>
          <p:nvPr/>
        </p:nvSpPr>
        <p:spPr>
          <a:xfrm>
            <a:off x="2021771" y="1556040"/>
            <a:ext cx="1825485" cy="276999"/>
          </a:xfrm>
          <a:prstGeom prst="rect">
            <a:avLst/>
          </a:prstGeom>
        </p:spPr>
        <p:txBody>
          <a:bodyPr wrap="square">
            <a:spAutoFit/>
          </a:bodyPr>
          <a:lstStyle/>
          <a:p>
            <a:pPr algn="just"/>
            <a:r>
              <a:rPr lang="en-US" altLang="zh-CN" sz="1200" dirty="0">
                <a:solidFill>
                  <a:schemeClr val="bg1"/>
                </a:solidFill>
                <a:latin typeface="Microsoft YaHei Regular" charset="-122"/>
                <a:ea typeface="Microsoft YaHei Regular" charset="-122"/>
                <a:cs typeface="Microsoft YaHei Regular" charset="-122"/>
              </a:rPr>
              <a:t>CHAPTER</a:t>
            </a:r>
            <a:r>
              <a:rPr lang="zh-CN" altLang="en-US" sz="1200" dirty="0">
                <a:solidFill>
                  <a:schemeClr val="bg1"/>
                </a:solidFill>
                <a:latin typeface="Microsoft YaHei Regular" charset="-122"/>
                <a:ea typeface="Microsoft YaHei Regular" charset="-122"/>
                <a:cs typeface="Microsoft YaHei Regular" charset="-122"/>
              </a:rPr>
              <a:t> </a:t>
            </a:r>
            <a:r>
              <a:rPr lang="en-US" altLang="zh-CN" sz="1200" dirty="0">
                <a:solidFill>
                  <a:schemeClr val="bg1"/>
                </a:solidFill>
                <a:latin typeface="Microsoft YaHei Regular" charset="-122"/>
                <a:ea typeface="Microsoft YaHei Regular" charset="-122"/>
                <a:cs typeface="Microsoft YaHei Regular" charset="-122"/>
              </a:rPr>
              <a:t>ONE</a:t>
            </a:r>
            <a:endParaRPr lang="zh-CN" altLang="en-US" sz="1200" dirty="0">
              <a:solidFill>
                <a:schemeClr val="bg1"/>
              </a:solidFill>
              <a:latin typeface="Microsoft YaHei Regular" charset="-122"/>
              <a:ea typeface="Microsoft YaHei Regular" charset="-122"/>
              <a:cs typeface="Microsoft YaHei Regular" charset="-122"/>
            </a:endParaRPr>
          </a:p>
        </p:txBody>
      </p:sp>
      <p:sp>
        <p:nvSpPr>
          <p:cNvPr id="7" name="矩形 6">
            <a:extLst>
              <a:ext uri="{FF2B5EF4-FFF2-40B4-BE49-F238E27FC236}">
                <a16:creationId xmlns:a16="http://schemas.microsoft.com/office/drawing/2014/main" id="{128AA9D8-C3DE-4380-94AD-DF934B7EDD04}"/>
              </a:ext>
            </a:extLst>
          </p:cNvPr>
          <p:cNvSpPr/>
          <p:nvPr/>
        </p:nvSpPr>
        <p:spPr>
          <a:xfrm>
            <a:off x="974867" y="1449388"/>
            <a:ext cx="1825485" cy="461665"/>
          </a:xfrm>
          <a:prstGeom prst="rect">
            <a:avLst/>
          </a:prstGeom>
        </p:spPr>
        <p:txBody>
          <a:bodyPr wrap="square">
            <a:spAutoFit/>
          </a:bodyPr>
          <a:lstStyle/>
          <a:p>
            <a:pPr algn="just"/>
            <a:r>
              <a:rPr lang="zh-CN" altLang="en-US" sz="2400" dirty="0">
                <a:solidFill>
                  <a:schemeClr val="bg1"/>
                </a:solidFill>
                <a:latin typeface="Microsoft YaHei Regular" charset="-122"/>
                <a:ea typeface="Microsoft YaHei Regular" charset="-122"/>
                <a:cs typeface="Microsoft YaHei Regular" charset="-122"/>
              </a:rPr>
              <a:t>第一章</a:t>
            </a:r>
          </a:p>
        </p:txBody>
      </p:sp>
      <p:sp>
        <p:nvSpPr>
          <p:cNvPr id="8" name="矩形 7">
            <a:extLst>
              <a:ext uri="{FF2B5EF4-FFF2-40B4-BE49-F238E27FC236}">
                <a16:creationId xmlns:a16="http://schemas.microsoft.com/office/drawing/2014/main" id="{55BCE572-B17C-4516-B246-6B0EAD81EE78}"/>
              </a:ext>
            </a:extLst>
          </p:cNvPr>
          <p:cNvSpPr/>
          <p:nvPr/>
        </p:nvSpPr>
        <p:spPr>
          <a:xfrm>
            <a:off x="956112" y="3559943"/>
            <a:ext cx="4509263" cy="1815882"/>
          </a:xfrm>
          <a:prstGeom prst="rect">
            <a:avLst/>
          </a:prstGeom>
        </p:spPr>
        <p:txBody>
          <a:bodyPr wrap="square">
            <a:spAutoFit/>
          </a:bodyPr>
          <a:lstStyle/>
          <a:p>
            <a:pPr algn="just">
              <a:lnSpc>
                <a:spcPct val="140000"/>
              </a:lnSpc>
            </a:pPr>
            <a:r>
              <a:rPr lang="zh-CN" altLang="en-US" sz="16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bg1"/>
                </a:solidFill>
                <a:latin typeface="Microsoft YaHei Regular" charset="-122"/>
                <a:ea typeface="Microsoft YaHei Regular" charset="-122"/>
                <a:cs typeface="Microsoft YaHei Regular" charset="-122"/>
              </a:rPr>
              <a:t>——</a:t>
            </a:r>
            <a:r>
              <a:rPr lang="zh-CN" altLang="en-US" sz="16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bg1"/>
                </a:solidFill>
                <a:latin typeface="Microsoft YaHei Regular" charset="-122"/>
                <a:ea typeface="Microsoft YaHei Regular" charset="-122"/>
                <a:cs typeface="Microsoft YaHei Regular" charset="-122"/>
              </a:rPr>
              <a:t>1953</a:t>
            </a:r>
            <a:r>
              <a:rPr lang="zh-CN" altLang="en-US" sz="1600" dirty="0">
                <a:solidFill>
                  <a:schemeClr val="bg1"/>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bg1"/>
                </a:solidFill>
                <a:latin typeface="Microsoft YaHei Regular" charset="-122"/>
                <a:ea typeface="Microsoft YaHei Regular" charset="-122"/>
                <a:cs typeface="Microsoft YaHei Regular" charset="-122"/>
              </a:rPr>
              <a:t>1970</a:t>
            </a:r>
            <a:r>
              <a:rPr lang="zh-CN" altLang="en-US" sz="1600" dirty="0">
                <a:solidFill>
                  <a:schemeClr val="bg1"/>
                </a:solidFill>
                <a:latin typeface="Microsoft YaHei Regular" charset="-122"/>
                <a:ea typeface="Microsoft YaHei Regular" charset="-122"/>
                <a:cs typeface="Microsoft YaHei Regular" charset="-122"/>
              </a:rPr>
              <a:t>年，在“哈军工”原址组建哈尔滨船舶工程学院。</a:t>
            </a:r>
            <a:r>
              <a:rPr lang="en-US" altLang="zh-CN" sz="1600" dirty="0">
                <a:solidFill>
                  <a:schemeClr val="bg1"/>
                </a:solidFill>
                <a:latin typeface="Microsoft YaHei Regular" charset="-122"/>
                <a:ea typeface="Microsoft YaHei Regular" charset="-122"/>
                <a:cs typeface="Microsoft YaHei Regular" charset="-122"/>
              </a:rPr>
              <a:t>1994</a:t>
            </a:r>
            <a:r>
              <a:rPr lang="zh-CN" altLang="en-US" sz="1600" dirty="0">
                <a:solidFill>
                  <a:schemeClr val="bg1"/>
                </a:solidFill>
                <a:latin typeface="Microsoft YaHei Regular" charset="-122"/>
                <a:ea typeface="Microsoft YaHei Regular" charset="-122"/>
                <a:cs typeface="Microsoft YaHei Regular" charset="-122"/>
              </a:rPr>
              <a:t>年，更名为哈尔滨工程大学。 </a:t>
            </a:r>
          </a:p>
        </p:txBody>
      </p:sp>
      <p:sp>
        <p:nvSpPr>
          <p:cNvPr id="10" name="圆角矩形 10">
            <a:extLst>
              <a:ext uri="{FF2B5EF4-FFF2-40B4-BE49-F238E27FC236}">
                <a16:creationId xmlns:a16="http://schemas.microsoft.com/office/drawing/2014/main" id="{BDC5B84A-F205-40DD-8964-19C29058D55D}"/>
              </a:ext>
            </a:extLst>
          </p:cNvPr>
          <p:cNvSpPr/>
          <p:nvPr/>
        </p:nvSpPr>
        <p:spPr>
          <a:xfrm>
            <a:off x="1011138" y="3054257"/>
            <a:ext cx="1603468"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a:solidFill>
                  <a:schemeClr val="bg1"/>
                </a:solidFill>
                <a:latin typeface="Microsoft YaHei Regular" charset="-122"/>
                <a:ea typeface="Microsoft YaHei Regular" charset="-122"/>
              </a:rPr>
              <a:t>本章摘要</a:t>
            </a:r>
          </a:p>
        </p:txBody>
      </p:sp>
    </p:spTree>
    <p:extLst>
      <p:ext uri="{BB962C8B-B14F-4D97-AF65-F5344CB8AC3E}">
        <p14:creationId xmlns:p14="http://schemas.microsoft.com/office/powerpoint/2010/main" val="277594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334963" y="332502"/>
            <a:ext cx="2391114" cy="338554"/>
          </a:xfrm>
          <a:prstGeom prst="rect">
            <a:avLst/>
          </a:prstGeom>
          <a:noFill/>
        </p:spPr>
        <p:txBody>
          <a:bodyPr wrap="square" rtlCol="0">
            <a:spAutoFit/>
          </a:bodyPr>
          <a:lstStyle/>
          <a:p>
            <a:pPr algn="dist"/>
            <a:r>
              <a:rPr kumimoji="1" lang="zh-CN" altLang="en-US" sz="1600" dirty="0">
                <a:solidFill>
                  <a:schemeClr val="bg1"/>
                </a:solidFill>
                <a:latin typeface="Microsoft YaHei Regular" charset="-122"/>
                <a:ea typeface="Microsoft YaHei Regular" charset="-122"/>
                <a:cs typeface="Microsoft YaHei Regular" charset="-122"/>
              </a:rPr>
              <a:t>大工至善</a:t>
            </a:r>
            <a:r>
              <a:rPr kumimoji="1" lang="en-US" altLang="zh-CN" sz="1600" dirty="0">
                <a:solidFill>
                  <a:schemeClr val="bg1"/>
                </a:solidFill>
                <a:latin typeface="Microsoft YaHei Regular" charset="-122"/>
                <a:ea typeface="Microsoft YaHei Regular" charset="-122"/>
                <a:cs typeface="Microsoft YaHei Regular" charset="-122"/>
              </a:rPr>
              <a:t>·</a:t>
            </a:r>
            <a:r>
              <a:rPr kumimoji="1" lang="zh-CN" altLang="en-US" sz="1600" dirty="0">
                <a:solidFill>
                  <a:schemeClr val="bg1"/>
                </a:solidFill>
                <a:latin typeface="Microsoft YaHei Regular" charset="-122"/>
                <a:ea typeface="Microsoft YaHei Regular" charset="-122"/>
                <a:cs typeface="Microsoft YaHei Regular" charset="-122"/>
              </a:rPr>
              <a:t>大学至真</a:t>
            </a:r>
          </a:p>
        </p:txBody>
      </p:sp>
      <p:pic>
        <p:nvPicPr>
          <p:cNvPr id="8" name="图片占位符 7"/>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7" name="任意形状 6"/>
          <p:cNvSpPr/>
          <p:nvPr/>
        </p:nvSpPr>
        <p:spPr>
          <a:xfrm>
            <a:off x="4963010" y="0"/>
            <a:ext cx="7228990" cy="6858000"/>
          </a:xfrm>
          <a:custGeom>
            <a:avLst/>
            <a:gdLst>
              <a:gd name="connsiteX0" fmla="*/ 0 w 7228990"/>
              <a:gd name="connsiteY0" fmla="*/ 0 h 6858000"/>
              <a:gd name="connsiteX1" fmla="*/ 7228990 w 7228990"/>
              <a:gd name="connsiteY1" fmla="*/ 0 h 6858000"/>
              <a:gd name="connsiteX2" fmla="*/ 7228990 w 7228990"/>
              <a:gd name="connsiteY2" fmla="*/ 6858000 h 6858000"/>
              <a:gd name="connsiteX3" fmla="*/ 0 w 7228990"/>
              <a:gd name="connsiteY3" fmla="*/ 6858000 h 6858000"/>
              <a:gd name="connsiteX4" fmla="*/ 154323 w 7228990"/>
              <a:gd name="connsiteY4" fmla="*/ 6696135 h 6858000"/>
              <a:gd name="connsiteX5" fmla="*/ 1416624 w 7228990"/>
              <a:gd name="connsiteY5" fmla="*/ 3429000 h 6858000"/>
              <a:gd name="connsiteX6" fmla="*/ 154323 w 7228990"/>
              <a:gd name="connsiteY6" fmla="*/ 161865 h 6858000"/>
              <a:gd name="connsiteX7" fmla="*/ 0 w 722899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8990" h="6858000">
                <a:moveTo>
                  <a:pt x="0" y="0"/>
                </a:moveTo>
                <a:lnTo>
                  <a:pt x="7228990" y="0"/>
                </a:lnTo>
                <a:lnTo>
                  <a:pt x="7228990" y="6858000"/>
                </a:lnTo>
                <a:lnTo>
                  <a:pt x="0" y="6858000"/>
                </a:lnTo>
                <a:lnTo>
                  <a:pt x="154323" y="6696135"/>
                </a:lnTo>
                <a:cubicBezTo>
                  <a:pt x="938612" y="5833225"/>
                  <a:pt x="1416624" y="4686935"/>
                  <a:pt x="1416624" y="3429000"/>
                </a:cubicBezTo>
                <a:cubicBezTo>
                  <a:pt x="1416624" y="2171065"/>
                  <a:pt x="938612" y="1024775"/>
                  <a:pt x="154323" y="161865"/>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89724" y="6058651"/>
            <a:ext cx="2206708" cy="651600"/>
          </a:xfrm>
          <a:prstGeom prst="rect">
            <a:avLst/>
          </a:prstGeom>
        </p:spPr>
      </p:pic>
      <p:sp>
        <p:nvSpPr>
          <p:cNvPr id="12" name="矩形 11"/>
          <p:cNvSpPr/>
          <p:nvPr/>
        </p:nvSpPr>
        <p:spPr>
          <a:xfrm>
            <a:off x="7076812" y="1993165"/>
            <a:ext cx="4528018" cy="769441"/>
          </a:xfrm>
          <a:prstGeom prst="rect">
            <a:avLst/>
          </a:prstGeom>
        </p:spPr>
        <p:txBody>
          <a:bodyPr wrap="square">
            <a:spAutoFit/>
          </a:bodyPr>
          <a:lstStyle/>
          <a:p>
            <a:pPr algn="just"/>
            <a:r>
              <a:rPr lang="zh-CN" altLang="en-US" sz="4400" dirty="0">
                <a:solidFill>
                  <a:schemeClr val="accent1"/>
                </a:solidFill>
                <a:latin typeface="Microsoft YaHei Bold" charset="-122"/>
                <a:ea typeface="Microsoft YaHei Bold" charset="-122"/>
                <a:cs typeface="Microsoft YaHei Regular" charset="-122"/>
              </a:rPr>
              <a:t>国内外研究现状</a:t>
            </a:r>
          </a:p>
        </p:txBody>
      </p:sp>
      <p:sp>
        <p:nvSpPr>
          <p:cNvPr id="13" name="矩形 12"/>
          <p:cNvSpPr/>
          <p:nvPr/>
        </p:nvSpPr>
        <p:spPr>
          <a:xfrm>
            <a:off x="8142471" y="1571787"/>
            <a:ext cx="1825485" cy="276999"/>
          </a:xfrm>
          <a:prstGeom prst="rect">
            <a:avLst/>
          </a:prstGeom>
        </p:spPr>
        <p:txBody>
          <a:bodyPr wrap="square">
            <a:spAutoFit/>
          </a:bodyPr>
          <a:lstStyle/>
          <a:p>
            <a:pPr algn="just"/>
            <a:r>
              <a:rPr lang="en-US" altLang="zh-CN" sz="1200" dirty="0">
                <a:solidFill>
                  <a:schemeClr val="accent1"/>
                </a:solidFill>
                <a:latin typeface="Microsoft YaHei Regular" charset="-122"/>
                <a:ea typeface="Microsoft YaHei Regular" charset="-122"/>
                <a:cs typeface="Microsoft YaHei Regular" charset="-122"/>
              </a:rPr>
              <a:t>CHAPTER</a:t>
            </a:r>
            <a:r>
              <a:rPr lang="zh-CN" altLang="en-US" sz="1200" dirty="0">
                <a:solidFill>
                  <a:schemeClr val="accent1"/>
                </a:solidFill>
                <a:latin typeface="Microsoft YaHei Regular" charset="-122"/>
                <a:ea typeface="Microsoft YaHei Regular" charset="-122"/>
                <a:cs typeface="Microsoft YaHei Regular" charset="-122"/>
              </a:rPr>
              <a:t> </a:t>
            </a:r>
            <a:r>
              <a:rPr lang="en-US" altLang="zh-CN" sz="1200" dirty="0">
                <a:solidFill>
                  <a:schemeClr val="accent1"/>
                </a:solidFill>
                <a:latin typeface="Microsoft YaHei Regular" charset="-122"/>
                <a:ea typeface="Microsoft YaHei Regular" charset="-122"/>
                <a:cs typeface="Microsoft YaHei Regular" charset="-122"/>
              </a:rPr>
              <a:t>ONE</a:t>
            </a:r>
            <a:endParaRPr lang="zh-CN" altLang="en-US" sz="1200" dirty="0">
              <a:solidFill>
                <a:schemeClr val="accent1"/>
              </a:solidFill>
              <a:latin typeface="Microsoft YaHei Regular" charset="-122"/>
              <a:ea typeface="Microsoft YaHei Regular" charset="-122"/>
              <a:cs typeface="Microsoft YaHei Regular" charset="-122"/>
            </a:endParaRPr>
          </a:p>
        </p:txBody>
      </p:sp>
      <p:sp>
        <p:nvSpPr>
          <p:cNvPr id="14" name="矩形 13"/>
          <p:cNvSpPr/>
          <p:nvPr/>
        </p:nvSpPr>
        <p:spPr>
          <a:xfrm>
            <a:off x="7095567" y="1465135"/>
            <a:ext cx="1825485" cy="461665"/>
          </a:xfrm>
          <a:prstGeom prst="rect">
            <a:avLst/>
          </a:prstGeom>
        </p:spPr>
        <p:txBody>
          <a:bodyPr wrap="square">
            <a:spAutoFit/>
          </a:bodyPr>
          <a:lstStyle/>
          <a:p>
            <a:pPr algn="just"/>
            <a:r>
              <a:rPr lang="zh-CN" altLang="en-US" sz="2400" dirty="0">
                <a:solidFill>
                  <a:schemeClr val="tx1">
                    <a:lumMod val="75000"/>
                    <a:lumOff val="25000"/>
                  </a:schemeClr>
                </a:solidFill>
                <a:latin typeface="Microsoft YaHei Regular" charset="-122"/>
                <a:ea typeface="Microsoft YaHei Regular" charset="-122"/>
                <a:cs typeface="Microsoft YaHei Regular" charset="-122"/>
              </a:rPr>
              <a:t>第一章</a:t>
            </a:r>
          </a:p>
        </p:txBody>
      </p:sp>
      <p:sp>
        <p:nvSpPr>
          <p:cNvPr id="16" name="矩形 15"/>
          <p:cNvSpPr/>
          <p:nvPr/>
        </p:nvSpPr>
        <p:spPr>
          <a:xfrm>
            <a:off x="7076812" y="3575690"/>
            <a:ext cx="4509263" cy="744435"/>
          </a:xfrm>
          <a:prstGeom prst="rect">
            <a:avLst/>
          </a:prstGeom>
        </p:spPr>
        <p:txBody>
          <a:bodyPr wrap="square">
            <a:spAutoFit/>
          </a:bodyPr>
          <a:lstStyle/>
          <a:p>
            <a:pPr algn="just">
              <a:lnSpc>
                <a:spcPct val="140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左侧图片为占位符设计，可单击</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delete</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删除，点击图标后添加自己需要的图片。</a:t>
            </a:r>
          </a:p>
        </p:txBody>
      </p:sp>
      <p:sp>
        <p:nvSpPr>
          <p:cNvPr id="18" name="圆角矩形 17"/>
          <p:cNvSpPr/>
          <p:nvPr/>
        </p:nvSpPr>
        <p:spPr>
          <a:xfrm>
            <a:off x="7131839" y="3070004"/>
            <a:ext cx="1603468"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本章摘要</a:t>
            </a:r>
          </a:p>
        </p:txBody>
      </p:sp>
    </p:spTree>
    <p:extLst>
      <p:ext uri="{BB962C8B-B14F-4D97-AF65-F5344CB8AC3E}">
        <p14:creationId xmlns:p14="http://schemas.microsoft.com/office/powerpoint/2010/main" val="1662060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同侧圆角矩形 19"/>
          <p:cNvSpPr/>
          <p:nvPr/>
        </p:nvSpPr>
        <p:spPr>
          <a:xfrm rot="16200000">
            <a:off x="4698194" y="-1722878"/>
            <a:ext cx="3693600" cy="11273930"/>
          </a:xfrm>
          <a:prstGeom prst="round2SameRect">
            <a:avLst>
              <a:gd name="adj1" fmla="val 7546"/>
              <a:gd name="adj2" fmla="val 0"/>
            </a:avLst>
          </a:prstGeom>
          <a:solidFill>
            <a:schemeClr val="bg1"/>
          </a:solidFill>
          <a:ln>
            <a:noFill/>
          </a:ln>
          <a:effectLst>
            <a:outerShdw blurRad="1270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dirty="0">
              <a:ea typeface="Microsoft YaHei Regular" charset="-122"/>
            </a:endParaRPr>
          </a:p>
        </p:txBody>
      </p:sp>
      <p:sp>
        <p:nvSpPr>
          <p:cNvPr id="5" name="同侧圆角矩形 4"/>
          <p:cNvSpPr/>
          <p:nvPr/>
        </p:nvSpPr>
        <p:spPr>
          <a:xfrm rot="5400000">
            <a:off x="-1536979" y="3608087"/>
            <a:ext cx="3693600" cy="612000"/>
          </a:xfrm>
          <a:prstGeom prst="round2SameRect">
            <a:avLst>
              <a:gd name="adj1" fmla="val 28992"/>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dirty="0">
              <a:ea typeface="Microsoft YaHei Regular" charset="-122"/>
            </a:endParaRPr>
          </a:p>
        </p:txBody>
      </p:sp>
      <p:pic>
        <p:nvPicPr>
          <p:cNvPr id="7" name="图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701" y="2916362"/>
            <a:ext cx="4329404" cy="2844526"/>
          </a:xfrm>
          <a:prstGeom prst="roundRect">
            <a:avLst>
              <a:gd name="adj" fmla="val 7404"/>
            </a:avLst>
          </a:prstGeom>
          <a:solidFill>
            <a:srgbClr val="FFFFFF">
              <a:shade val="85000"/>
            </a:srgbClr>
          </a:solidFill>
          <a:ln>
            <a:noFill/>
          </a:ln>
          <a:effectLst/>
        </p:spPr>
      </p:pic>
      <p:sp>
        <p:nvSpPr>
          <p:cNvPr id="15" name="矩形 14"/>
          <p:cNvSpPr/>
          <p:nvPr/>
        </p:nvSpPr>
        <p:spPr>
          <a:xfrm>
            <a:off x="5875864" y="3226814"/>
            <a:ext cx="5480984" cy="2086725"/>
          </a:xfrm>
          <a:prstGeom prst="rect">
            <a:avLst/>
          </a:prstGeom>
        </p:spPr>
        <p:txBody>
          <a:bodyPr wrap="square">
            <a:spAutoFit/>
          </a:bodyPr>
          <a:lstStyle/>
          <a:p>
            <a:pPr algn="just">
              <a:lnSpc>
                <a:spcPct val="135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1970</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1994</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年，更名为哈尔滨工程大学，是工业和信息化部、教育部、黑龙江省、哈尔滨市共建高校。 </a:t>
            </a:r>
          </a:p>
        </p:txBody>
      </p:sp>
      <p:grpSp>
        <p:nvGrpSpPr>
          <p:cNvPr id="19" name="组 18"/>
          <p:cNvGrpSpPr/>
          <p:nvPr/>
        </p:nvGrpSpPr>
        <p:grpSpPr>
          <a:xfrm>
            <a:off x="10489840" y="2831080"/>
            <a:ext cx="761326" cy="180000"/>
            <a:chOff x="9950219" y="2535194"/>
            <a:chExt cx="761326" cy="180000"/>
          </a:xfrm>
        </p:grpSpPr>
        <p:sp>
          <p:nvSpPr>
            <p:cNvPr id="17" name="椭圆 16"/>
            <p:cNvSpPr>
              <a:spLocks noChangeAspect="1"/>
            </p:cNvSpPr>
            <p:nvPr/>
          </p:nvSpPr>
          <p:spPr>
            <a:xfrm>
              <a:off x="9950219" y="253519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55" name="椭圆 54"/>
            <p:cNvSpPr>
              <a:spLocks noChangeAspect="1"/>
            </p:cNvSpPr>
            <p:nvPr/>
          </p:nvSpPr>
          <p:spPr>
            <a:xfrm>
              <a:off x="10240882" y="2535194"/>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56" name="椭圆 55"/>
            <p:cNvSpPr>
              <a:spLocks/>
            </p:cNvSpPr>
            <p:nvPr/>
          </p:nvSpPr>
          <p:spPr>
            <a:xfrm>
              <a:off x="10531545" y="2535194"/>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grpSp>
      <p:pic>
        <p:nvPicPr>
          <p:cNvPr id="60" name="图片 5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93426" y="487031"/>
            <a:ext cx="3488533" cy="1580256"/>
          </a:xfrm>
          <a:prstGeom prst="rect">
            <a:avLst/>
          </a:prstGeom>
        </p:spPr>
      </p:pic>
      <p:sp>
        <p:nvSpPr>
          <p:cNvPr id="16" name="圆角矩形 15"/>
          <p:cNvSpPr/>
          <p:nvPr/>
        </p:nvSpPr>
        <p:spPr>
          <a:xfrm>
            <a:off x="5928854" y="2633080"/>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sp>
        <p:nvSpPr>
          <p:cNvPr id="21" name="文本占位符 30">
            <a:extLst>
              <a:ext uri="{FF2B5EF4-FFF2-40B4-BE49-F238E27FC236}">
                <a16:creationId xmlns:a16="http://schemas.microsoft.com/office/drawing/2014/main" id="{79506F84-B1EA-4AF7-A7C6-BDFDCBA7F25E}"/>
              </a:ext>
            </a:extLst>
          </p:cNvPr>
          <p:cNvSpPr>
            <a:spLocks noGrp="1"/>
          </p:cNvSpPr>
          <p:nvPr>
            <p:ph type="body" sz="quarter" idx="10"/>
          </p:nvPr>
        </p:nvSpPr>
        <p:spPr/>
        <p:txBody>
          <a:bodyPr/>
          <a:lstStyle/>
          <a:p>
            <a:r>
              <a:rPr lang="zh-CN" altLang="en-US" dirty="0"/>
              <a:t>哈尔滨工程大学论文答辩模板</a:t>
            </a:r>
          </a:p>
        </p:txBody>
      </p:sp>
      <p:sp>
        <p:nvSpPr>
          <p:cNvPr id="22" name="文本占位符 31">
            <a:extLst>
              <a:ext uri="{FF2B5EF4-FFF2-40B4-BE49-F238E27FC236}">
                <a16:creationId xmlns:a16="http://schemas.microsoft.com/office/drawing/2014/main" id="{C478D3F2-5AD0-47E2-A847-45ADBC748342}"/>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1260342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 y="806"/>
            <a:ext cx="12191999" cy="6857194"/>
          </a:xfrm>
          <a:prstGeom prst="rect">
            <a:avLst/>
          </a:prstGeom>
          <a:solidFill>
            <a:srgbClr val="0070C0"/>
          </a:solidFill>
          <a:ln>
            <a:noFill/>
          </a:ln>
        </p:spPr>
      </p:pic>
      <p:sp>
        <p:nvSpPr>
          <p:cNvPr id="18" name="矩形 5"/>
          <p:cNvSpPr/>
          <p:nvPr/>
        </p:nvSpPr>
        <p:spPr>
          <a:xfrm rot="10800000">
            <a:off x="0" y="806"/>
            <a:ext cx="9004516" cy="6857597"/>
          </a:xfrm>
          <a:custGeom>
            <a:avLst/>
            <a:gdLst>
              <a:gd name="connsiteX0" fmla="*/ 0 w 6780551"/>
              <a:gd name="connsiteY0" fmla="*/ 0 h 6857194"/>
              <a:gd name="connsiteX1" fmla="*/ 6780551 w 6780551"/>
              <a:gd name="connsiteY1" fmla="*/ 0 h 6857194"/>
              <a:gd name="connsiteX2" fmla="*/ 6780551 w 6780551"/>
              <a:gd name="connsiteY2" fmla="*/ 6857194 h 6857194"/>
              <a:gd name="connsiteX3" fmla="*/ 0 w 6780551"/>
              <a:gd name="connsiteY3" fmla="*/ 6857194 h 6857194"/>
              <a:gd name="connsiteX4" fmla="*/ 0 w 6780551"/>
              <a:gd name="connsiteY4" fmla="*/ 0 h 6857194"/>
              <a:gd name="connsiteX0" fmla="*/ 2668250 w 6780551"/>
              <a:gd name="connsiteY0" fmla="*/ 0 h 6857194"/>
              <a:gd name="connsiteX1" fmla="*/ 6780551 w 6780551"/>
              <a:gd name="connsiteY1" fmla="*/ 0 h 6857194"/>
              <a:gd name="connsiteX2" fmla="*/ 6780551 w 6780551"/>
              <a:gd name="connsiteY2" fmla="*/ 6857194 h 6857194"/>
              <a:gd name="connsiteX3" fmla="*/ 0 w 6780551"/>
              <a:gd name="connsiteY3" fmla="*/ 6857194 h 6857194"/>
              <a:gd name="connsiteX4" fmla="*/ 2668250 w 6780551"/>
              <a:gd name="connsiteY4" fmla="*/ 0 h 6857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0551" h="6857194">
                <a:moveTo>
                  <a:pt x="2668250" y="0"/>
                </a:moveTo>
                <a:lnTo>
                  <a:pt x="6780551" y="0"/>
                </a:lnTo>
                <a:lnTo>
                  <a:pt x="6780551" y="6857194"/>
                </a:lnTo>
                <a:lnTo>
                  <a:pt x="0" y="6857194"/>
                </a:lnTo>
                <a:lnTo>
                  <a:pt x="26682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dirty="0">
              <a:ea typeface="Microsoft YaHei Regular" charset="-122"/>
            </a:endParaRPr>
          </a:p>
        </p:txBody>
      </p:sp>
      <p:sp>
        <p:nvSpPr>
          <p:cNvPr id="2" name="直角三角形 1"/>
          <p:cNvSpPr/>
          <p:nvPr/>
        </p:nvSpPr>
        <p:spPr>
          <a:xfrm rot="16200000">
            <a:off x="9797212" y="4463212"/>
            <a:ext cx="3151922" cy="163765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dirty="0">
              <a:ea typeface="Microsoft YaHei Regular" charset="-122"/>
            </a:endParaRPr>
          </a:p>
        </p:txBody>
      </p:sp>
      <p:sp>
        <p:nvSpPr>
          <p:cNvPr id="20" name="圆角矩形 19"/>
          <p:cNvSpPr/>
          <p:nvPr/>
        </p:nvSpPr>
        <p:spPr>
          <a:xfrm>
            <a:off x="534791" y="450213"/>
            <a:ext cx="111755" cy="653531"/>
          </a:xfrm>
          <a:prstGeom prst="roundRect">
            <a:avLst>
              <a:gd name="adj" fmla="val 50000"/>
            </a:avLst>
          </a:prstGeom>
          <a:solidFill>
            <a:srgbClr val="0070C0"/>
          </a:solidFill>
          <a:ln w="19050" cap="flat">
            <a:noFill/>
            <a:prstDash val="solid"/>
            <a:miter lim="800000"/>
            <a:headEnd/>
            <a:tailEnd/>
          </a:ln>
          <a:effectLst>
            <a:outerShdw blurRad="190500" dist="76200" dir="5400000" sx="103000" sy="103000" algn="t"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black"/>
              </a:solidFill>
              <a:ea typeface="Microsoft YaHei Regular" charset="-122"/>
            </a:endParaRPr>
          </a:p>
        </p:txBody>
      </p:sp>
      <p:sp>
        <p:nvSpPr>
          <p:cNvPr id="23" name="矩形 22"/>
          <p:cNvSpPr/>
          <p:nvPr/>
        </p:nvSpPr>
        <p:spPr>
          <a:xfrm>
            <a:off x="533483" y="2358195"/>
            <a:ext cx="6559183" cy="1421928"/>
          </a:xfrm>
          <a:prstGeom prst="rect">
            <a:avLst/>
          </a:prstGeom>
        </p:spPr>
        <p:txBody>
          <a:bodyPr wrap="square">
            <a:spAutoFit/>
          </a:bodyPr>
          <a:lstStyle/>
          <a:p>
            <a:pPr algn="just">
              <a:lnSpc>
                <a:spcPct val="135000"/>
              </a:lnSpc>
            </a:pP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1953</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tx1">
                    <a:lumMod val="75000"/>
                    <a:lumOff val="25000"/>
                  </a:schemeClr>
                </a:solidFill>
                <a:latin typeface="Microsoft YaHei Regular" charset="-122"/>
                <a:ea typeface="Microsoft YaHei Regular" charset="-122"/>
                <a:cs typeface="Microsoft YaHei Regular" charset="-122"/>
              </a:rPr>
              <a:t>1970</a:t>
            </a:r>
            <a:r>
              <a:rPr lang="zh-CN" altLang="en-US" sz="1600" dirty="0">
                <a:solidFill>
                  <a:schemeClr val="tx1">
                    <a:lumMod val="75000"/>
                    <a:lumOff val="25000"/>
                  </a:schemeClr>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p>
        </p:txBody>
      </p:sp>
      <p:sp>
        <p:nvSpPr>
          <p:cNvPr id="25" name="圆角矩形 24"/>
          <p:cNvSpPr/>
          <p:nvPr/>
        </p:nvSpPr>
        <p:spPr>
          <a:xfrm>
            <a:off x="587781" y="1659683"/>
            <a:ext cx="2400361" cy="396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ea typeface="Microsoft YaHei Regular" charset="-122"/>
              </a:rPr>
              <a:t>哈尔滨工程大学</a:t>
            </a:r>
          </a:p>
        </p:txBody>
      </p:sp>
      <p:sp>
        <p:nvSpPr>
          <p:cNvPr id="4" name="圆角矩形 3"/>
          <p:cNvSpPr/>
          <p:nvPr/>
        </p:nvSpPr>
        <p:spPr>
          <a:xfrm>
            <a:off x="573033" y="4085303"/>
            <a:ext cx="6506193" cy="1858297"/>
          </a:xfrm>
          <a:prstGeom prst="roundRect">
            <a:avLst>
              <a:gd name="adj" fmla="val 1190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Microsoft YaHei Regular" charset="-122"/>
            </a:endParaRPr>
          </a:p>
        </p:txBody>
      </p:sp>
      <p:sp>
        <p:nvSpPr>
          <p:cNvPr id="27" name="矩形 26"/>
          <p:cNvSpPr/>
          <p:nvPr/>
        </p:nvSpPr>
        <p:spPr>
          <a:xfrm>
            <a:off x="762122" y="4303487"/>
            <a:ext cx="6128014" cy="1421928"/>
          </a:xfrm>
          <a:prstGeom prst="rect">
            <a:avLst/>
          </a:prstGeom>
        </p:spPr>
        <p:txBody>
          <a:bodyPr wrap="square">
            <a:spAutoFit/>
          </a:bodyPr>
          <a:lstStyle/>
          <a:p>
            <a:pPr algn="just">
              <a:lnSpc>
                <a:spcPct val="135000"/>
              </a:lnSpc>
            </a:pPr>
            <a:r>
              <a:rPr lang="zh-CN" altLang="en-US" sz="1600" dirty="0">
                <a:solidFill>
                  <a:schemeClr val="bg1"/>
                </a:solidFill>
                <a:latin typeface="Microsoft YaHei Regular" charset="-122"/>
                <a:ea typeface="Microsoft YaHei Regular" charset="-122"/>
                <a:cs typeface="Microsoft YaHei Regular" charset="-122"/>
              </a:rPr>
              <a:t>哈尔滨工程大学坐落于美丽的松花江畔</a:t>
            </a:r>
            <a:r>
              <a:rPr lang="en-US" altLang="zh-CN" sz="1600" dirty="0">
                <a:solidFill>
                  <a:schemeClr val="bg1"/>
                </a:solidFill>
                <a:latin typeface="Microsoft YaHei Regular" charset="-122"/>
                <a:ea typeface="Microsoft YaHei Regular" charset="-122"/>
                <a:cs typeface="Microsoft YaHei Regular" charset="-122"/>
              </a:rPr>
              <a:t>——</a:t>
            </a:r>
            <a:r>
              <a:rPr lang="zh-CN" altLang="en-US" sz="1600" dirty="0">
                <a:solidFill>
                  <a:schemeClr val="bg1"/>
                </a:solidFill>
                <a:latin typeface="Microsoft YaHei Regular" charset="-122"/>
                <a:ea typeface="Microsoft YaHei Regular" charset="-122"/>
                <a:cs typeface="Microsoft YaHei Regular" charset="-122"/>
              </a:rPr>
              <a:t>北国冰城哈尔滨市。学校前身是创建于</a:t>
            </a:r>
            <a:r>
              <a:rPr lang="en-US" altLang="zh-CN" sz="1600" dirty="0">
                <a:solidFill>
                  <a:schemeClr val="bg1"/>
                </a:solidFill>
                <a:latin typeface="Microsoft YaHei Regular" charset="-122"/>
                <a:ea typeface="Microsoft YaHei Regular" charset="-122"/>
                <a:cs typeface="Microsoft YaHei Regular" charset="-122"/>
              </a:rPr>
              <a:t>1953</a:t>
            </a:r>
            <a:r>
              <a:rPr lang="zh-CN" altLang="en-US" sz="1600" dirty="0">
                <a:solidFill>
                  <a:schemeClr val="bg1"/>
                </a:solidFill>
                <a:latin typeface="Microsoft YaHei Regular" charset="-122"/>
                <a:ea typeface="Microsoft YaHei Regular" charset="-122"/>
                <a:cs typeface="Microsoft YaHei Regular" charset="-122"/>
              </a:rPr>
              <a:t>年的中国人民解放军军事工程学院。</a:t>
            </a:r>
            <a:r>
              <a:rPr lang="en-US" altLang="zh-CN" sz="1600" dirty="0">
                <a:solidFill>
                  <a:schemeClr val="bg1"/>
                </a:solidFill>
                <a:latin typeface="Microsoft YaHei Regular" charset="-122"/>
                <a:ea typeface="Microsoft YaHei Regular" charset="-122"/>
                <a:cs typeface="Microsoft YaHei Regular" charset="-122"/>
              </a:rPr>
              <a:t>1970</a:t>
            </a:r>
            <a:r>
              <a:rPr lang="zh-CN" altLang="en-US" sz="1600" dirty="0">
                <a:solidFill>
                  <a:schemeClr val="bg1"/>
                </a:solidFill>
                <a:latin typeface="Microsoft YaHei Regular" charset="-122"/>
                <a:ea typeface="Microsoft YaHei Regular" charset="-122"/>
                <a:cs typeface="Microsoft YaHei Regular" charset="-122"/>
              </a:rPr>
              <a:t>年，以海军工程系全建制及其他系（部）部分干部教师为基础，在“哈军工”原址组建哈尔滨船舶工程学院。</a:t>
            </a:r>
          </a:p>
        </p:txBody>
      </p:sp>
      <p:sp>
        <p:nvSpPr>
          <p:cNvPr id="14" name="文本框 13"/>
          <p:cNvSpPr txBox="1"/>
          <p:nvPr/>
        </p:nvSpPr>
        <p:spPr>
          <a:xfrm>
            <a:off x="440739" y="6201674"/>
            <a:ext cx="2391114" cy="338554"/>
          </a:xfrm>
          <a:prstGeom prst="rect">
            <a:avLst/>
          </a:prstGeom>
          <a:noFill/>
        </p:spPr>
        <p:txBody>
          <a:bodyPr wrap="square" rtlCol="0">
            <a:spAutoFit/>
          </a:bodyPr>
          <a:lstStyle/>
          <a:p>
            <a:pPr algn="dist"/>
            <a:r>
              <a:rPr kumimoji="1" lang="zh-CN" altLang="en-US" sz="1600" dirty="0">
                <a:solidFill>
                  <a:schemeClr val="tx1">
                    <a:lumMod val="65000"/>
                    <a:lumOff val="35000"/>
                  </a:schemeClr>
                </a:solidFill>
                <a:latin typeface="Microsoft YaHei Regular" charset="-122"/>
                <a:ea typeface="Microsoft YaHei Regular" charset="-122"/>
                <a:cs typeface="Microsoft YaHei Regular" charset="-122"/>
              </a:rPr>
              <a:t>大工至善</a:t>
            </a:r>
            <a:r>
              <a:rPr kumimoji="1" lang="en-US" altLang="zh-CN" sz="1600" dirty="0">
                <a:solidFill>
                  <a:schemeClr val="tx1">
                    <a:lumMod val="65000"/>
                    <a:lumOff val="35000"/>
                  </a:schemeClr>
                </a:solidFill>
                <a:latin typeface="Microsoft YaHei Regular" charset="-122"/>
                <a:ea typeface="Microsoft YaHei Regular" charset="-122"/>
                <a:cs typeface="Microsoft YaHei Regular" charset="-122"/>
              </a:rPr>
              <a:t>·</a:t>
            </a:r>
            <a:r>
              <a:rPr kumimoji="1" lang="zh-CN" altLang="en-US" sz="1600" dirty="0">
                <a:solidFill>
                  <a:schemeClr val="tx1">
                    <a:lumMod val="65000"/>
                    <a:lumOff val="35000"/>
                  </a:schemeClr>
                </a:solidFill>
                <a:latin typeface="Microsoft YaHei Regular" charset="-122"/>
                <a:ea typeface="Microsoft YaHei Regular" charset="-122"/>
                <a:cs typeface="Microsoft YaHei Regular" charset="-122"/>
              </a:rPr>
              <a:t>大学至真</a:t>
            </a:r>
          </a:p>
        </p:txBody>
      </p:sp>
      <p:sp>
        <p:nvSpPr>
          <p:cNvPr id="15" name="文本占位符 30">
            <a:extLst>
              <a:ext uri="{FF2B5EF4-FFF2-40B4-BE49-F238E27FC236}">
                <a16:creationId xmlns:a16="http://schemas.microsoft.com/office/drawing/2014/main" id="{36C93A87-BC0C-4908-BA7F-AB866D2945F8}"/>
              </a:ext>
            </a:extLst>
          </p:cNvPr>
          <p:cNvSpPr>
            <a:spLocks noGrp="1"/>
          </p:cNvSpPr>
          <p:nvPr>
            <p:ph type="body" sz="quarter" idx="10"/>
          </p:nvPr>
        </p:nvSpPr>
        <p:spPr/>
        <p:txBody>
          <a:bodyPr/>
          <a:lstStyle/>
          <a:p>
            <a:r>
              <a:rPr lang="zh-CN" altLang="en-US" dirty="0"/>
              <a:t>哈尔滨工程大学论文答辩模板</a:t>
            </a:r>
          </a:p>
        </p:txBody>
      </p:sp>
      <p:sp>
        <p:nvSpPr>
          <p:cNvPr id="17" name="文本占位符 31">
            <a:extLst>
              <a:ext uri="{FF2B5EF4-FFF2-40B4-BE49-F238E27FC236}">
                <a16:creationId xmlns:a16="http://schemas.microsoft.com/office/drawing/2014/main" id="{A3D2F78D-F104-407B-81A3-5501061AB8B0}"/>
              </a:ext>
            </a:extLst>
          </p:cNvPr>
          <p:cNvSpPr>
            <a:spLocks noGrp="1"/>
          </p:cNvSpPr>
          <p:nvPr>
            <p:ph type="body" sz="quarter" idx="11"/>
          </p:nvPr>
        </p:nvSpPr>
        <p:spPr/>
        <p:txBody>
          <a:bodyPr/>
          <a:lstStyle/>
          <a:p>
            <a:r>
              <a:rPr lang="en-US" altLang="zh-CN" dirty="0"/>
              <a:t>Title Content of thesis defense template</a:t>
            </a:r>
            <a:endParaRPr lang="zh-CN" altLang="en-US" dirty="0"/>
          </a:p>
          <a:p>
            <a:endParaRPr lang="zh-CN" altLang="en-US" dirty="0"/>
          </a:p>
        </p:txBody>
      </p:sp>
    </p:spTree>
    <p:extLst>
      <p:ext uri="{BB962C8B-B14F-4D97-AF65-F5344CB8AC3E}">
        <p14:creationId xmlns:p14="http://schemas.microsoft.com/office/powerpoint/2010/main" val="1657737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主题">
  <a:themeElements>
    <a:clrScheme name="自定义 12">
      <a:dk1>
        <a:srgbClr val="000000"/>
      </a:dk1>
      <a:lt1>
        <a:srgbClr val="FFFFFF"/>
      </a:lt1>
      <a:dk2>
        <a:srgbClr val="3C3947"/>
      </a:dk2>
      <a:lt2>
        <a:srgbClr val="B5C7D3"/>
      </a:lt2>
      <a:accent1>
        <a:srgbClr val="006FBF"/>
      </a:accent1>
      <a:accent2>
        <a:srgbClr val="658CC5"/>
      </a:accent2>
      <a:accent3>
        <a:srgbClr val="FFC000"/>
      </a:accent3>
      <a:accent4>
        <a:srgbClr val="BA9F51"/>
      </a:accent4>
      <a:accent5>
        <a:srgbClr val="85898D"/>
      </a:accent5>
      <a:accent6>
        <a:srgbClr val="2D6AB3"/>
      </a:accent6>
      <a:hlink>
        <a:srgbClr val="0563C1"/>
      </a:hlink>
      <a:folHlink>
        <a:srgbClr val="954F72"/>
      </a:folHlink>
    </a:clrScheme>
    <a:fontScheme name="自定义 2">
      <a:majorFont>
        <a:latin typeface="Arial"/>
        <a:ea typeface="思源黑体 CN Medium"/>
        <a:cs typeface=""/>
      </a:majorFont>
      <a:minorFont>
        <a:latin typeface="Arial"/>
        <a:ea typeface="思源黑体 CN Norma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3259</TotalTime>
  <Words>3963</Words>
  <Application>Microsoft Office PowerPoint</Application>
  <PresentationFormat>宽屏</PresentationFormat>
  <Paragraphs>617</Paragraphs>
  <Slides>52</Slides>
  <Notes>36</Notes>
  <HiddenSlides>0</HiddenSlides>
  <MMClips>0</MMClips>
  <ScaleCrop>false</ScaleCrop>
  <HeadingPairs>
    <vt:vector size="6" baseType="variant">
      <vt:variant>
        <vt:lpstr>已用的字体</vt:lpstr>
      </vt:variant>
      <vt:variant>
        <vt:i4>5</vt:i4>
      </vt:variant>
      <vt:variant>
        <vt:lpstr>主题</vt:lpstr>
      </vt:variant>
      <vt:variant>
        <vt:i4>4</vt:i4>
      </vt:variant>
      <vt:variant>
        <vt:lpstr>幻灯片标题</vt:lpstr>
      </vt:variant>
      <vt:variant>
        <vt:i4>52</vt:i4>
      </vt:variant>
    </vt:vector>
  </HeadingPairs>
  <TitlesOfParts>
    <vt:vector size="61" baseType="lpstr">
      <vt:lpstr>Arial 常规体</vt:lpstr>
      <vt:lpstr>Microsoft YaHei Bold</vt:lpstr>
      <vt:lpstr>Microsoft YaHei Regular</vt:lpstr>
      <vt:lpstr>Microsoft YaHei</vt:lpstr>
      <vt:lpstr>Arial</vt:lpstr>
      <vt:lpstr>Office 主题</vt:lpstr>
      <vt:lpstr>1_Office 主题</vt:lpstr>
      <vt:lpstr>1_OfficePLUS</vt:lpstr>
      <vt:lpstr>2_OfficePLUS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阳 秦</dc:creator>
  <cp:keywords/>
  <dc:description/>
  <cp:lastModifiedBy>Effie Yang </cp:lastModifiedBy>
  <cp:revision>481</cp:revision>
  <dcterms:created xsi:type="dcterms:W3CDTF">2019-03-21T14:55:07Z</dcterms:created>
  <dcterms:modified xsi:type="dcterms:W3CDTF">2020-05-13T06:26:21Z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v-yunxl@microsoft.com</vt:lpwstr>
  </property>
  <property fmtid="{D5CDD505-2E9C-101B-9397-08002B2CF9AE}" pid="5" name="MSIP_Label_f42aa342-8706-4288-bd11-ebb85995028c_SetDate">
    <vt:lpwstr>2019-03-22T06:47:56.0644319Z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f92b241c-97c8-498a-8cd3-16042464c891</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