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89" r:id="rId2"/>
    <p:sldId id="258" r:id="rId3"/>
    <p:sldId id="259" r:id="rId4"/>
    <p:sldId id="262" r:id="rId5"/>
    <p:sldId id="263" r:id="rId6"/>
    <p:sldId id="264" r:id="rId7"/>
    <p:sldId id="265" r:id="rId8"/>
    <p:sldId id="266" r:id="rId9"/>
    <p:sldId id="267" r:id="rId10"/>
    <p:sldId id="268" r:id="rId11"/>
    <p:sldId id="269" r:id="rId12"/>
    <p:sldId id="270" r:id="rId13"/>
    <p:sldId id="278" r:id="rId14"/>
    <p:sldId id="287" r:id="rId15"/>
    <p:sldId id="286" r:id="rId16"/>
    <p:sldId id="288" r:id="rId17"/>
    <p:sldId id="277" r:id="rId18"/>
    <p:sldId id="275" r:id="rId19"/>
    <p:sldId id="271" r:id="rId20"/>
    <p:sldId id="272" r:id="rId21"/>
    <p:sldId id="273" r:id="rId22"/>
    <p:sldId id="274" r:id="rId23"/>
    <p:sldId id="279" r:id="rId24"/>
    <p:sldId id="280" r:id="rId25"/>
    <p:sldId id="281" r:id="rId26"/>
    <p:sldId id="282" r:id="rId27"/>
    <p:sldId id="283" r:id="rId28"/>
    <p:sldId id="284" r:id="rId29"/>
    <p:sldId id="285" r:id="rId30"/>
    <p:sldId id="257" r:id="rId31"/>
    <p:sldId id="317" r:id="rId32"/>
  </p:sldIdLst>
  <p:sldSz cx="12192000" cy="6858000"/>
  <p:notesSz cx="6858000" cy="9144000"/>
  <p:embeddedFontLst>
    <p:embeddedFont>
      <p:font typeface="Arial Black" panose="020B0A04020102020204" pitchFamily="34" charset="0"/>
      <p:bold r:id="rId34"/>
    </p:embeddedFont>
    <p:embeddedFont>
      <p:font typeface="微软雅黑" panose="020B0503020204020204" pitchFamily="34" charset="-122"/>
      <p:regular r:id="rId35"/>
      <p:bold r:id="rId36"/>
    </p:embeddedFont>
    <p:embeddedFont>
      <p:font typeface="微软雅黑 Light" panose="020B0502040204020203" pitchFamily="34" charset="-122"/>
      <p:regular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01" userDrawn="1">
          <p15:clr>
            <a:srgbClr val="A4A3A4"/>
          </p15:clr>
        </p15:guide>
        <p15:guide id="2" pos="3840" userDrawn="1">
          <p15:clr>
            <a:srgbClr val="A4A3A4"/>
          </p15:clr>
        </p15:guide>
        <p15:guide id="3" pos="302" userDrawn="1">
          <p15:clr>
            <a:srgbClr val="A4A3A4"/>
          </p15:clr>
        </p15:guide>
        <p15:guide id="5" orient="horz" pos="595" userDrawn="1">
          <p15:clr>
            <a:srgbClr val="A4A3A4"/>
          </p15:clr>
        </p15:guide>
        <p15:guide id="7" orient="horz" pos="4065" userDrawn="1">
          <p15:clr>
            <a:srgbClr val="A4A3A4"/>
          </p15:clr>
        </p15:guide>
        <p15:guide id="8" orient="horz" pos="3974" userDrawn="1">
          <p15:clr>
            <a:srgbClr val="A4A3A4"/>
          </p15:clr>
        </p15:guide>
        <p15:guide id="9" orient="horz" pos="640" userDrawn="1">
          <p15:clr>
            <a:srgbClr val="A4A3A4"/>
          </p15:clr>
        </p15:guide>
        <p15:guide id="10" orient="horz" pos="1298" userDrawn="1">
          <p15:clr>
            <a:srgbClr val="A4A3A4"/>
          </p15:clr>
        </p15:guide>
        <p15:guide id="11" pos="721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0AC5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40" d="100"/>
          <a:sy n="140" d="100"/>
        </p:scale>
        <p:origin x="336" y="126"/>
      </p:cViewPr>
      <p:guideLst>
        <p:guide orient="horz" pos="2001"/>
        <p:guide pos="3840"/>
        <p:guide pos="302"/>
        <p:guide orient="horz" pos="595"/>
        <p:guide orient="horz" pos="4065"/>
        <p:guide orient="horz" pos="3974"/>
        <p:guide orient="horz" pos="640"/>
        <p:guide orient="horz" pos="1298"/>
        <p:guide pos="7219"/>
      </p:guideLst>
    </p:cSldViewPr>
  </p:slideViewPr>
  <p:notesTextViewPr>
    <p:cViewPr>
      <p:scale>
        <a:sx n="1" d="1"/>
        <a:sy n="1" d="1"/>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717999073354744"/>
          <c:y val="0.1807700519535976"/>
          <c:w val="0.42564001853290512"/>
          <c:h val="0.63845989609280474"/>
        </c:manualLayout>
      </c:layout>
      <c:doughnutChart>
        <c:varyColors val="1"/>
        <c:ser>
          <c:idx val="0"/>
          <c:order val="0"/>
          <c:tx>
            <c:strRef>
              <c:f>Sheet1!$B$1</c:f>
              <c:strCache>
                <c:ptCount val="1"/>
                <c:pt idx="0">
                  <c:v>销售额</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2A9-44C9-A9E4-BC6DAB327290}"/>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1C89-4CF1-AAE9-790B55235988}"/>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1-1C89-4CF1-AAE9-790B55235988}"/>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2-1C89-4CF1-AAE9-790B5523598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2A9-44C9-A9E4-BC6DAB327290}"/>
              </c:ext>
            </c:extLst>
          </c:dPt>
          <c:dPt>
            <c:idx val="5"/>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1C89-4CF1-AAE9-790B55235988}"/>
              </c:ext>
            </c:extLst>
          </c:dPt>
          <c:dPt>
            <c:idx val="6"/>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4-1C89-4CF1-AAE9-790B55235988}"/>
              </c:ext>
            </c:extLst>
          </c:dPt>
          <c:dPt>
            <c:idx val="7"/>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5-1C89-4CF1-AAE9-790B55235988}"/>
              </c:ext>
            </c:extLst>
          </c:dPt>
          <c:dPt>
            <c:idx val="8"/>
            <c:bubble3D val="0"/>
            <c:spPr>
              <a:solidFill>
                <a:schemeClr val="accent3"/>
              </a:solidFill>
              <a:ln w="19050">
                <a:solidFill>
                  <a:schemeClr val="lt1"/>
                </a:solidFill>
              </a:ln>
              <a:effectLst/>
            </c:spPr>
            <c:extLst>
              <c:ext xmlns:c16="http://schemas.microsoft.com/office/drawing/2014/chart" uri="{C3380CC4-5D6E-409C-BE32-E72D297353CC}">
                <c16:uniqueId val="{00000008-1C89-4CF1-AAE9-790B55235988}"/>
              </c:ext>
            </c:extLst>
          </c:dPt>
          <c:dPt>
            <c:idx val="9"/>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6-1C89-4CF1-AAE9-790B55235988}"/>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72A9-44C9-A9E4-BC6DAB327290}"/>
              </c:ext>
            </c:extLst>
          </c:dPt>
          <c:cat>
            <c:strRef>
              <c:f>Sheet1!$A$2:$A$12</c:f>
              <c:strCache>
                <c:ptCount val="11"/>
                <c:pt idx="0">
                  <c:v>肺癌</c:v>
                </c:pt>
                <c:pt idx="1">
                  <c:v>结直肠癌</c:v>
                </c:pt>
                <c:pt idx="2">
                  <c:v>肝癌</c:v>
                </c:pt>
                <c:pt idx="3">
                  <c:v>胃癌</c:v>
                </c:pt>
                <c:pt idx="4">
                  <c:v>乳腺癌</c:v>
                </c:pt>
                <c:pt idx="5">
                  <c:v>食管癌</c:v>
                </c:pt>
                <c:pt idx="6">
                  <c:v>胰腺癌</c:v>
                </c:pt>
                <c:pt idx="7">
                  <c:v>前列腺癌</c:v>
                </c:pt>
                <c:pt idx="8">
                  <c:v>宫颈癌</c:v>
                </c:pt>
                <c:pt idx="9">
                  <c:v>白血病</c:v>
                </c:pt>
                <c:pt idx="10">
                  <c:v>其他癌症</c:v>
                </c:pt>
              </c:strCache>
            </c:strRef>
          </c:cat>
          <c:val>
            <c:numRef>
              <c:f>Sheet1!$B$2:$B$12</c:f>
              <c:numCache>
                <c:formatCode>General</c:formatCode>
                <c:ptCount val="11"/>
                <c:pt idx="0">
                  <c:v>18</c:v>
                </c:pt>
                <c:pt idx="1">
                  <c:v>9.4</c:v>
                </c:pt>
                <c:pt idx="2">
                  <c:v>8.3000000000000007</c:v>
                </c:pt>
                <c:pt idx="3">
                  <c:v>7.7</c:v>
                </c:pt>
                <c:pt idx="4">
                  <c:v>6.8</c:v>
                </c:pt>
                <c:pt idx="5">
                  <c:v>5.4</c:v>
                </c:pt>
                <c:pt idx="6">
                  <c:v>4.7</c:v>
                </c:pt>
                <c:pt idx="7">
                  <c:v>3.8</c:v>
                </c:pt>
                <c:pt idx="8">
                  <c:v>3.4</c:v>
                </c:pt>
                <c:pt idx="9">
                  <c:v>3.1</c:v>
                </c:pt>
              </c:numCache>
            </c:numRef>
          </c:val>
          <c:extLst>
            <c:ext xmlns:c16="http://schemas.microsoft.com/office/drawing/2014/chart" uri="{C3380CC4-5D6E-409C-BE32-E72D297353CC}">
              <c16:uniqueId val="{00000000-1C89-4CF1-AAE9-790B5523598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717999073354744"/>
          <c:y val="0.1807700519535976"/>
          <c:w val="0.42564001853290512"/>
          <c:h val="0.63845989609280474"/>
        </c:manualLayout>
      </c:layout>
      <c:doughnutChart>
        <c:varyColors val="1"/>
        <c:ser>
          <c:idx val="0"/>
          <c:order val="0"/>
          <c:tx>
            <c:strRef>
              <c:f>Sheet1!$B$1</c:f>
              <c:strCache>
                <c:ptCount val="1"/>
                <c:pt idx="0">
                  <c:v>销售额</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401-432D-AA2F-E1A22A1FD852}"/>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1C89-4CF1-AAE9-790B55235988}"/>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1-1C89-4CF1-AAE9-790B55235988}"/>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2-1C89-4CF1-AAE9-790B5523598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401-432D-AA2F-E1A22A1FD852}"/>
              </c:ext>
            </c:extLst>
          </c:dPt>
          <c:dPt>
            <c:idx val="5"/>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1C89-4CF1-AAE9-790B55235988}"/>
              </c:ext>
            </c:extLst>
          </c:dPt>
          <c:dPt>
            <c:idx val="6"/>
            <c:bubble3D val="0"/>
            <c:spPr>
              <a:solidFill>
                <a:schemeClr val="accent3"/>
              </a:solidFill>
              <a:ln w="19050">
                <a:solidFill>
                  <a:schemeClr val="lt1"/>
                </a:solidFill>
              </a:ln>
              <a:effectLst/>
            </c:spPr>
            <c:extLst>
              <c:ext xmlns:c16="http://schemas.microsoft.com/office/drawing/2014/chart" uri="{C3380CC4-5D6E-409C-BE32-E72D297353CC}">
                <c16:uniqueId val="{00000004-1C89-4CF1-AAE9-790B55235988}"/>
              </c:ext>
            </c:extLst>
          </c:dPt>
          <c:dPt>
            <c:idx val="7"/>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5-1C89-4CF1-AAE9-790B55235988}"/>
              </c:ext>
            </c:extLst>
          </c:dPt>
          <c:dPt>
            <c:idx val="8"/>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8-1C89-4CF1-AAE9-790B55235988}"/>
              </c:ext>
            </c:extLst>
          </c:dPt>
          <c:dPt>
            <c:idx val="9"/>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6-1C89-4CF1-AAE9-790B55235988}"/>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9401-432D-AA2F-E1A22A1FD852}"/>
              </c:ext>
            </c:extLst>
          </c:dPt>
          <c:cat>
            <c:strRef>
              <c:f>Sheet1!$A$2:$A$12</c:f>
              <c:strCache>
                <c:ptCount val="11"/>
                <c:pt idx="0">
                  <c:v>乳腺癌</c:v>
                </c:pt>
                <c:pt idx="1">
                  <c:v>肺癌</c:v>
                </c:pt>
                <c:pt idx="2">
                  <c:v>结直肠癌</c:v>
                </c:pt>
                <c:pt idx="3">
                  <c:v>前列腺癌</c:v>
                </c:pt>
                <c:pt idx="4">
                  <c:v>胃癌</c:v>
                </c:pt>
                <c:pt idx="5">
                  <c:v>肝癌</c:v>
                </c:pt>
                <c:pt idx="6">
                  <c:v>宫颈癌</c:v>
                </c:pt>
                <c:pt idx="7">
                  <c:v>食管癌</c:v>
                </c:pt>
                <c:pt idx="8">
                  <c:v>甲状腺癌</c:v>
                </c:pt>
                <c:pt idx="9">
                  <c:v>膀胱癌</c:v>
                </c:pt>
                <c:pt idx="10">
                  <c:v>其他癌症</c:v>
                </c:pt>
              </c:strCache>
            </c:strRef>
          </c:cat>
          <c:val>
            <c:numRef>
              <c:f>Sheet1!$B$2:$B$12</c:f>
              <c:numCache>
                <c:formatCode>General</c:formatCode>
                <c:ptCount val="11"/>
                <c:pt idx="0">
                  <c:v>22.6</c:v>
                </c:pt>
                <c:pt idx="1">
                  <c:v>22</c:v>
                </c:pt>
                <c:pt idx="2">
                  <c:v>19</c:v>
                </c:pt>
                <c:pt idx="3">
                  <c:v>14</c:v>
                </c:pt>
                <c:pt idx="4">
                  <c:v>10</c:v>
                </c:pt>
                <c:pt idx="5">
                  <c:v>9</c:v>
                </c:pt>
                <c:pt idx="6">
                  <c:v>6</c:v>
                </c:pt>
                <c:pt idx="7">
                  <c:v>6</c:v>
                </c:pt>
                <c:pt idx="8">
                  <c:v>5.9</c:v>
                </c:pt>
                <c:pt idx="9">
                  <c:v>5.7</c:v>
                </c:pt>
              </c:numCache>
            </c:numRef>
          </c:val>
          <c:extLst>
            <c:ext xmlns:c16="http://schemas.microsoft.com/office/drawing/2014/chart" uri="{C3380CC4-5D6E-409C-BE32-E72D297353CC}">
              <c16:uniqueId val="{00000000-1C89-4CF1-AAE9-790B5523598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系列 1</c:v>
                </c:pt>
              </c:strCache>
            </c:strRef>
          </c:tx>
          <c:spPr>
            <a:gradFill flip="none" rotWithShape="1">
              <a:gsLst>
                <a:gs pos="18000">
                  <a:schemeClr val="accent2"/>
                </a:gs>
                <a:gs pos="100000">
                  <a:schemeClr val="accent1">
                    <a:lumMod val="81000"/>
                    <a:lumOff val="19000"/>
                  </a:schemeClr>
                </a:gs>
              </a:gsLst>
              <a:lin ang="10800000" scaled="1"/>
              <a:tileRect/>
            </a:gradFill>
            <a:ln>
              <a:noFill/>
            </a:ln>
            <a:effectLst/>
          </c:spPr>
          <c:invertIfNegative val="0"/>
          <c:dPt>
            <c:idx val="2"/>
            <c:invertIfNegative val="0"/>
            <c:bubble3D val="0"/>
            <c:spPr>
              <a:solidFill>
                <a:schemeClr val="accent3"/>
              </a:solidFill>
              <a:ln>
                <a:noFill/>
              </a:ln>
              <a:effectLst/>
            </c:spPr>
            <c:extLst>
              <c:ext xmlns:c16="http://schemas.microsoft.com/office/drawing/2014/chart" uri="{C3380CC4-5D6E-409C-BE32-E72D297353CC}">
                <c16:uniqueId val="{00000000-458F-42A3-B74E-567A6AAB670C}"/>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ea"/>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宫颈原位癌</c:v>
                </c:pt>
                <c:pt idx="1">
                  <c:v>肛门癌</c:v>
                </c:pt>
                <c:pt idx="2">
                  <c:v>宫颈癌</c:v>
                </c:pt>
                <c:pt idx="3">
                  <c:v>阴道癌</c:v>
                </c:pt>
                <c:pt idx="4">
                  <c:v>口咽癌</c:v>
                </c:pt>
                <c:pt idx="5">
                  <c:v>外阴癌</c:v>
                </c:pt>
                <c:pt idx="6">
                  <c:v>阴茎癌</c:v>
                </c:pt>
                <c:pt idx="7">
                  <c:v>口腔癌</c:v>
                </c:pt>
                <c:pt idx="8">
                  <c:v>喉癌</c:v>
                </c:pt>
              </c:strCache>
            </c:strRef>
          </c:cat>
          <c:val>
            <c:numRef>
              <c:f>Sheet1!$B$2:$B$10</c:f>
              <c:numCache>
                <c:formatCode>0.00%</c:formatCode>
                <c:ptCount val="9"/>
                <c:pt idx="0">
                  <c:v>0.98799999999999999</c:v>
                </c:pt>
                <c:pt idx="1">
                  <c:v>0.91100000000000003</c:v>
                </c:pt>
                <c:pt idx="2">
                  <c:v>0.90600000000000003</c:v>
                </c:pt>
                <c:pt idx="3">
                  <c:v>0.75</c:v>
                </c:pt>
                <c:pt idx="4">
                  <c:v>0.70099999999999996</c:v>
                </c:pt>
                <c:pt idx="5">
                  <c:v>0.68799999999999994</c:v>
                </c:pt>
                <c:pt idx="6">
                  <c:v>0.63300000000000001</c:v>
                </c:pt>
                <c:pt idx="7">
                  <c:v>0.32</c:v>
                </c:pt>
                <c:pt idx="8">
                  <c:v>0.20899999999999999</c:v>
                </c:pt>
              </c:numCache>
            </c:numRef>
          </c:val>
          <c:extLst>
            <c:ext xmlns:c16="http://schemas.microsoft.com/office/drawing/2014/chart" uri="{C3380CC4-5D6E-409C-BE32-E72D297353CC}">
              <c16:uniqueId val="{00000000-C70F-4038-9CD3-431446E26B55}"/>
            </c:ext>
          </c:extLst>
        </c:ser>
        <c:dLbls>
          <c:dLblPos val="outEnd"/>
          <c:showLegendKey val="0"/>
          <c:showVal val="1"/>
          <c:showCatName val="0"/>
          <c:showSerName val="0"/>
          <c:showPercent val="0"/>
          <c:showBubbleSize val="0"/>
        </c:dLbls>
        <c:gapWidth val="182"/>
        <c:axId val="248841696"/>
        <c:axId val="248835456"/>
      </c:barChart>
      <c:catAx>
        <c:axId val="248841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2">
                    <a:lumMod val="25000"/>
                  </a:schemeClr>
                </a:solidFill>
                <a:latin typeface="+mn-ea"/>
                <a:ea typeface="+mn-ea"/>
                <a:cs typeface="+mn-cs"/>
              </a:defRPr>
            </a:pPr>
            <a:endParaRPr lang="zh-CN"/>
          </a:p>
        </c:txPr>
        <c:crossAx val="248835456"/>
        <c:crosses val="autoZero"/>
        <c:auto val="1"/>
        <c:lblAlgn val="ctr"/>
        <c:lblOffset val="100"/>
        <c:noMultiLvlLbl val="0"/>
      </c:catAx>
      <c:valAx>
        <c:axId val="248835456"/>
        <c:scaling>
          <c:orientation val="minMax"/>
        </c:scaling>
        <c:delete val="1"/>
        <c:axPos val="b"/>
        <c:numFmt formatCode="0.00%" sourceLinked="1"/>
        <c:majorTickMark val="none"/>
        <c:minorTickMark val="none"/>
        <c:tickLblPos val="nextTo"/>
        <c:crossAx val="248841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mn-ea"/>
          <a:ea typeface="+mn-ea"/>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Light" panose="020B0502040204020203" pitchFamily="34" charset="-122"/>
                <a:ea typeface="微软雅黑 Light" panose="020B0502040204020203"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Light" panose="020B0502040204020203" pitchFamily="34" charset="-122"/>
                <a:ea typeface="微软雅黑 Light" panose="020B0502040204020203" pitchFamily="34" charset="-122"/>
              </a:defRPr>
            </a:lvl1pPr>
          </a:lstStyle>
          <a:p>
            <a:fld id="{42E59977-77F6-4D8D-8649-ED46AC3EF0E1}" type="datetimeFigureOut">
              <a:rPr lang="zh-CN" altLang="en-US" smtClean="0"/>
              <a:pPr/>
              <a:t>2022/7/5</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Light" panose="020B0502040204020203" pitchFamily="34" charset="-122"/>
                <a:ea typeface="微软雅黑 Light" panose="020B0502040204020203"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Light" panose="020B0502040204020203" pitchFamily="34" charset="-122"/>
                <a:ea typeface="微软雅黑 Light" panose="020B0502040204020203" pitchFamily="34" charset="-122"/>
              </a:defRPr>
            </a:lvl1pPr>
          </a:lstStyle>
          <a:p>
            <a:fld id="{495A58FC-81EC-43EA-8D42-0E7AD1E8FCAB}" type="slidenum">
              <a:rPr lang="zh-CN" altLang="en-US" smtClean="0"/>
              <a:pPr/>
              <a:t>‹#›</a:t>
            </a:fld>
            <a:endParaRPr lang="zh-CN" altLang="en-US" dirty="0"/>
          </a:p>
        </p:txBody>
      </p:sp>
    </p:spTree>
    <p:extLst>
      <p:ext uri="{BB962C8B-B14F-4D97-AF65-F5344CB8AC3E}">
        <p14:creationId xmlns:p14="http://schemas.microsoft.com/office/powerpoint/2010/main" val="2177794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Light" panose="020B0502040204020203" pitchFamily="34" charset="-122"/>
        <a:ea typeface="微软雅黑 Light" panose="020B0502040204020203" pitchFamily="34" charset="-122"/>
        <a:cs typeface="+mn-cs"/>
      </a:defRPr>
    </a:lvl1pPr>
    <a:lvl2pPr marL="457200" algn="l" defTabSz="914400" rtl="0" eaLnBrk="1" latinLnBrk="0" hangingPunct="1">
      <a:defRPr sz="1200" kern="1200">
        <a:solidFill>
          <a:schemeClr val="tx1"/>
        </a:solidFill>
        <a:latin typeface="微软雅黑 Light" panose="020B0502040204020203" pitchFamily="34" charset="-122"/>
        <a:ea typeface="微软雅黑 Light" panose="020B0502040204020203" pitchFamily="34" charset="-122"/>
        <a:cs typeface="+mn-cs"/>
      </a:defRPr>
    </a:lvl2pPr>
    <a:lvl3pPr marL="914400" algn="l" defTabSz="914400" rtl="0" eaLnBrk="1" latinLnBrk="0" hangingPunct="1">
      <a:defRPr sz="1200" kern="1200">
        <a:solidFill>
          <a:schemeClr val="tx1"/>
        </a:solidFill>
        <a:latin typeface="微软雅黑 Light" panose="020B0502040204020203" pitchFamily="34" charset="-122"/>
        <a:ea typeface="微软雅黑 Light" panose="020B0502040204020203" pitchFamily="34" charset="-122"/>
        <a:cs typeface="+mn-cs"/>
      </a:defRPr>
    </a:lvl3pPr>
    <a:lvl4pPr marL="1371600" algn="l" defTabSz="914400" rtl="0" eaLnBrk="1" latinLnBrk="0" hangingPunct="1">
      <a:defRPr sz="1200" kern="1200">
        <a:solidFill>
          <a:schemeClr val="tx1"/>
        </a:solidFill>
        <a:latin typeface="微软雅黑 Light" panose="020B0502040204020203" pitchFamily="34" charset="-122"/>
        <a:ea typeface="微软雅黑 Light" panose="020B0502040204020203" pitchFamily="34" charset="-122"/>
        <a:cs typeface="+mn-cs"/>
      </a:defRPr>
    </a:lvl4pPr>
    <a:lvl5pPr marL="1828800" algn="l" defTabSz="914400" rtl="0" eaLnBrk="1" latinLnBrk="0" hangingPunct="1">
      <a:defRPr sz="1200" kern="1200">
        <a:solidFill>
          <a:schemeClr val="tx1"/>
        </a:solidFill>
        <a:latin typeface="微软雅黑 Light" panose="020B0502040204020203" pitchFamily="34" charset="-122"/>
        <a:ea typeface="微软雅黑 Light" panose="020B0502040204020203"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5A58FC-81EC-43EA-8D42-0E7AD1E8FCAB}" type="slidenum">
              <a:rPr lang="zh-CN" altLang="en-US" smtClean="0"/>
              <a:t>1</a:t>
            </a:fld>
            <a:endParaRPr lang="zh-CN" altLang="en-US"/>
          </a:p>
        </p:txBody>
      </p:sp>
    </p:spTree>
    <p:extLst>
      <p:ext uri="{BB962C8B-B14F-4D97-AF65-F5344CB8AC3E}">
        <p14:creationId xmlns:p14="http://schemas.microsoft.com/office/powerpoint/2010/main" val="2516976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5A58FC-81EC-43EA-8D42-0E7AD1E8FCAB}" type="slidenum">
              <a:rPr lang="zh-CN" altLang="en-US" smtClean="0"/>
              <a:t>10</a:t>
            </a:fld>
            <a:endParaRPr lang="zh-CN" altLang="en-US"/>
          </a:p>
        </p:txBody>
      </p:sp>
    </p:spTree>
    <p:extLst>
      <p:ext uri="{BB962C8B-B14F-4D97-AF65-F5344CB8AC3E}">
        <p14:creationId xmlns:p14="http://schemas.microsoft.com/office/powerpoint/2010/main" val="3447680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5A58FC-81EC-43EA-8D42-0E7AD1E8FCAB}" type="slidenum">
              <a:rPr lang="zh-CN" altLang="en-US" smtClean="0"/>
              <a:t>11</a:t>
            </a:fld>
            <a:endParaRPr lang="zh-CN" altLang="en-US"/>
          </a:p>
        </p:txBody>
      </p:sp>
    </p:spTree>
    <p:extLst>
      <p:ext uri="{BB962C8B-B14F-4D97-AF65-F5344CB8AC3E}">
        <p14:creationId xmlns:p14="http://schemas.microsoft.com/office/powerpoint/2010/main" val="3341128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5A58FC-81EC-43EA-8D42-0E7AD1E8FCAB}" type="slidenum">
              <a:rPr lang="zh-CN" altLang="en-US" smtClean="0"/>
              <a:t>12</a:t>
            </a:fld>
            <a:endParaRPr lang="zh-CN" altLang="en-US"/>
          </a:p>
        </p:txBody>
      </p:sp>
    </p:spTree>
    <p:extLst>
      <p:ext uri="{BB962C8B-B14F-4D97-AF65-F5344CB8AC3E}">
        <p14:creationId xmlns:p14="http://schemas.microsoft.com/office/powerpoint/2010/main" val="244870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5A58FC-81EC-43EA-8D42-0E7AD1E8FCAB}" type="slidenum">
              <a:rPr lang="zh-CN" altLang="en-US" smtClean="0"/>
              <a:t>13</a:t>
            </a:fld>
            <a:endParaRPr lang="zh-CN" altLang="en-US"/>
          </a:p>
        </p:txBody>
      </p:sp>
    </p:spTree>
    <p:extLst>
      <p:ext uri="{BB962C8B-B14F-4D97-AF65-F5344CB8AC3E}">
        <p14:creationId xmlns:p14="http://schemas.microsoft.com/office/powerpoint/2010/main" val="2944715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5A58FC-81EC-43EA-8D42-0E7AD1E8FCAB}" type="slidenum">
              <a:rPr lang="zh-CN" altLang="en-US" smtClean="0"/>
              <a:t>14</a:t>
            </a:fld>
            <a:endParaRPr lang="zh-CN" altLang="en-US"/>
          </a:p>
        </p:txBody>
      </p:sp>
    </p:spTree>
    <p:extLst>
      <p:ext uri="{BB962C8B-B14F-4D97-AF65-F5344CB8AC3E}">
        <p14:creationId xmlns:p14="http://schemas.microsoft.com/office/powerpoint/2010/main" val="217435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5A58FC-81EC-43EA-8D42-0E7AD1E8FCAB}" type="slidenum">
              <a:rPr lang="zh-CN" altLang="en-US" smtClean="0"/>
              <a:t>15</a:t>
            </a:fld>
            <a:endParaRPr lang="zh-CN" altLang="en-US"/>
          </a:p>
        </p:txBody>
      </p:sp>
    </p:spTree>
    <p:extLst>
      <p:ext uri="{BB962C8B-B14F-4D97-AF65-F5344CB8AC3E}">
        <p14:creationId xmlns:p14="http://schemas.microsoft.com/office/powerpoint/2010/main" val="1278317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5A58FC-81EC-43EA-8D42-0E7AD1E8FCAB}" type="slidenum">
              <a:rPr lang="zh-CN" altLang="en-US" smtClean="0"/>
              <a:t>16</a:t>
            </a:fld>
            <a:endParaRPr lang="zh-CN" altLang="en-US"/>
          </a:p>
        </p:txBody>
      </p:sp>
    </p:spTree>
    <p:extLst>
      <p:ext uri="{BB962C8B-B14F-4D97-AF65-F5344CB8AC3E}">
        <p14:creationId xmlns:p14="http://schemas.microsoft.com/office/powerpoint/2010/main" val="345513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5A58FC-81EC-43EA-8D42-0E7AD1E8FCAB}" type="slidenum">
              <a:rPr lang="zh-CN" altLang="en-US" smtClean="0"/>
              <a:t>17</a:t>
            </a:fld>
            <a:endParaRPr lang="zh-CN" altLang="en-US"/>
          </a:p>
        </p:txBody>
      </p:sp>
    </p:spTree>
    <p:extLst>
      <p:ext uri="{BB962C8B-B14F-4D97-AF65-F5344CB8AC3E}">
        <p14:creationId xmlns:p14="http://schemas.microsoft.com/office/powerpoint/2010/main" val="369491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5A58FC-81EC-43EA-8D42-0E7AD1E8FCAB}" type="slidenum">
              <a:rPr lang="zh-CN" altLang="en-US" smtClean="0"/>
              <a:t>18</a:t>
            </a:fld>
            <a:endParaRPr lang="zh-CN" altLang="en-US"/>
          </a:p>
        </p:txBody>
      </p:sp>
    </p:spTree>
    <p:extLst>
      <p:ext uri="{BB962C8B-B14F-4D97-AF65-F5344CB8AC3E}">
        <p14:creationId xmlns:p14="http://schemas.microsoft.com/office/powerpoint/2010/main" val="3873668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5A58FC-81EC-43EA-8D42-0E7AD1E8FCAB}" type="slidenum">
              <a:rPr lang="zh-CN" altLang="en-US" smtClean="0"/>
              <a:t>19</a:t>
            </a:fld>
            <a:endParaRPr lang="zh-CN" altLang="en-US"/>
          </a:p>
        </p:txBody>
      </p:sp>
    </p:spTree>
    <p:extLst>
      <p:ext uri="{BB962C8B-B14F-4D97-AF65-F5344CB8AC3E}">
        <p14:creationId xmlns:p14="http://schemas.microsoft.com/office/powerpoint/2010/main" val="1535324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5A58FC-81EC-43EA-8D42-0E7AD1E8FCAB}" type="slidenum">
              <a:rPr lang="zh-CN" altLang="en-US" smtClean="0"/>
              <a:t>2</a:t>
            </a:fld>
            <a:endParaRPr lang="zh-CN" altLang="en-US"/>
          </a:p>
        </p:txBody>
      </p:sp>
    </p:spTree>
    <p:extLst>
      <p:ext uri="{BB962C8B-B14F-4D97-AF65-F5344CB8AC3E}">
        <p14:creationId xmlns:p14="http://schemas.microsoft.com/office/powerpoint/2010/main" val="909846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5A58FC-81EC-43EA-8D42-0E7AD1E8FCAB}" type="slidenum">
              <a:rPr lang="zh-CN" altLang="en-US" smtClean="0"/>
              <a:t>20</a:t>
            </a:fld>
            <a:endParaRPr lang="zh-CN" altLang="en-US"/>
          </a:p>
        </p:txBody>
      </p:sp>
    </p:spTree>
    <p:extLst>
      <p:ext uri="{BB962C8B-B14F-4D97-AF65-F5344CB8AC3E}">
        <p14:creationId xmlns:p14="http://schemas.microsoft.com/office/powerpoint/2010/main" val="1503724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5A58FC-81EC-43EA-8D42-0E7AD1E8FCAB}" type="slidenum">
              <a:rPr lang="zh-CN" altLang="en-US" smtClean="0"/>
              <a:t>21</a:t>
            </a:fld>
            <a:endParaRPr lang="zh-CN" altLang="en-US"/>
          </a:p>
        </p:txBody>
      </p:sp>
    </p:spTree>
    <p:extLst>
      <p:ext uri="{BB962C8B-B14F-4D97-AF65-F5344CB8AC3E}">
        <p14:creationId xmlns:p14="http://schemas.microsoft.com/office/powerpoint/2010/main" val="4157868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5A58FC-81EC-43EA-8D42-0E7AD1E8FCAB}" type="slidenum">
              <a:rPr lang="zh-CN" altLang="en-US" smtClean="0"/>
              <a:t>22</a:t>
            </a:fld>
            <a:endParaRPr lang="zh-CN" altLang="en-US"/>
          </a:p>
        </p:txBody>
      </p:sp>
    </p:spTree>
    <p:extLst>
      <p:ext uri="{BB962C8B-B14F-4D97-AF65-F5344CB8AC3E}">
        <p14:creationId xmlns:p14="http://schemas.microsoft.com/office/powerpoint/2010/main" val="124069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5A58FC-81EC-43EA-8D42-0E7AD1E8FCAB}" type="slidenum">
              <a:rPr lang="zh-CN" altLang="en-US" smtClean="0"/>
              <a:t>23</a:t>
            </a:fld>
            <a:endParaRPr lang="zh-CN" altLang="en-US"/>
          </a:p>
        </p:txBody>
      </p:sp>
    </p:spTree>
    <p:extLst>
      <p:ext uri="{BB962C8B-B14F-4D97-AF65-F5344CB8AC3E}">
        <p14:creationId xmlns:p14="http://schemas.microsoft.com/office/powerpoint/2010/main" val="3378822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5A58FC-81EC-43EA-8D42-0E7AD1E8FCAB}" type="slidenum">
              <a:rPr lang="zh-CN" altLang="en-US" smtClean="0"/>
              <a:t>24</a:t>
            </a:fld>
            <a:endParaRPr lang="zh-CN" altLang="en-US"/>
          </a:p>
        </p:txBody>
      </p:sp>
    </p:spTree>
    <p:extLst>
      <p:ext uri="{BB962C8B-B14F-4D97-AF65-F5344CB8AC3E}">
        <p14:creationId xmlns:p14="http://schemas.microsoft.com/office/powerpoint/2010/main" val="533992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5A58FC-81EC-43EA-8D42-0E7AD1E8FCAB}" type="slidenum">
              <a:rPr lang="zh-CN" altLang="en-US" smtClean="0"/>
              <a:t>25</a:t>
            </a:fld>
            <a:endParaRPr lang="zh-CN" altLang="en-US"/>
          </a:p>
        </p:txBody>
      </p:sp>
    </p:spTree>
    <p:extLst>
      <p:ext uri="{BB962C8B-B14F-4D97-AF65-F5344CB8AC3E}">
        <p14:creationId xmlns:p14="http://schemas.microsoft.com/office/powerpoint/2010/main" val="2874343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5A58FC-81EC-43EA-8D42-0E7AD1E8FCAB}" type="slidenum">
              <a:rPr lang="zh-CN" altLang="en-US" smtClean="0"/>
              <a:t>26</a:t>
            </a:fld>
            <a:endParaRPr lang="zh-CN" altLang="en-US"/>
          </a:p>
        </p:txBody>
      </p:sp>
    </p:spTree>
    <p:extLst>
      <p:ext uri="{BB962C8B-B14F-4D97-AF65-F5344CB8AC3E}">
        <p14:creationId xmlns:p14="http://schemas.microsoft.com/office/powerpoint/2010/main" val="2244951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5A58FC-81EC-43EA-8D42-0E7AD1E8FCAB}" type="slidenum">
              <a:rPr lang="zh-CN" altLang="en-US" smtClean="0"/>
              <a:t>27</a:t>
            </a:fld>
            <a:endParaRPr lang="zh-CN" altLang="en-US"/>
          </a:p>
        </p:txBody>
      </p:sp>
    </p:spTree>
    <p:extLst>
      <p:ext uri="{BB962C8B-B14F-4D97-AF65-F5344CB8AC3E}">
        <p14:creationId xmlns:p14="http://schemas.microsoft.com/office/powerpoint/2010/main" val="704666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5A58FC-81EC-43EA-8D42-0E7AD1E8FCAB}" type="slidenum">
              <a:rPr lang="zh-CN" altLang="en-US" smtClean="0"/>
              <a:t>28</a:t>
            </a:fld>
            <a:endParaRPr lang="zh-CN" altLang="en-US"/>
          </a:p>
        </p:txBody>
      </p:sp>
    </p:spTree>
    <p:extLst>
      <p:ext uri="{BB962C8B-B14F-4D97-AF65-F5344CB8AC3E}">
        <p14:creationId xmlns:p14="http://schemas.microsoft.com/office/powerpoint/2010/main" val="1386836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5A58FC-81EC-43EA-8D42-0E7AD1E8FCAB}" type="slidenum">
              <a:rPr lang="zh-CN" altLang="en-US" smtClean="0"/>
              <a:t>29</a:t>
            </a:fld>
            <a:endParaRPr lang="zh-CN" altLang="en-US"/>
          </a:p>
        </p:txBody>
      </p:sp>
    </p:spTree>
    <p:extLst>
      <p:ext uri="{BB962C8B-B14F-4D97-AF65-F5344CB8AC3E}">
        <p14:creationId xmlns:p14="http://schemas.microsoft.com/office/powerpoint/2010/main" val="3753831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5A58FC-81EC-43EA-8D42-0E7AD1E8FCAB}" type="slidenum">
              <a:rPr lang="zh-CN" altLang="en-US" smtClean="0"/>
              <a:t>3</a:t>
            </a:fld>
            <a:endParaRPr lang="zh-CN" altLang="en-US"/>
          </a:p>
        </p:txBody>
      </p:sp>
    </p:spTree>
    <p:extLst>
      <p:ext uri="{BB962C8B-B14F-4D97-AF65-F5344CB8AC3E}">
        <p14:creationId xmlns:p14="http://schemas.microsoft.com/office/powerpoint/2010/main" val="22849074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95A58FC-81EC-43EA-8D42-0E7AD1E8FCAB}" type="slidenum">
              <a:rPr lang="zh-CN" altLang="en-US" smtClean="0"/>
              <a:t>30</a:t>
            </a:fld>
            <a:endParaRPr lang="zh-CN" altLang="en-US"/>
          </a:p>
        </p:txBody>
      </p:sp>
    </p:spTree>
    <p:extLst>
      <p:ext uri="{BB962C8B-B14F-4D97-AF65-F5344CB8AC3E}">
        <p14:creationId xmlns:p14="http://schemas.microsoft.com/office/powerpoint/2010/main" val="4263113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5A58FC-81EC-43EA-8D42-0E7AD1E8FCAB}" type="slidenum">
              <a:rPr lang="zh-CN" altLang="en-US" smtClean="0"/>
              <a:t>4</a:t>
            </a:fld>
            <a:endParaRPr lang="zh-CN" altLang="en-US"/>
          </a:p>
        </p:txBody>
      </p:sp>
    </p:spTree>
    <p:extLst>
      <p:ext uri="{BB962C8B-B14F-4D97-AF65-F5344CB8AC3E}">
        <p14:creationId xmlns:p14="http://schemas.microsoft.com/office/powerpoint/2010/main" val="3070609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5A58FC-81EC-43EA-8D42-0E7AD1E8FCAB}" type="slidenum">
              <a:rPr lang="zh-CN" altLang="en-US" smtClean="0"/>
              <a:t>5</a:t>
            </a:fld>
            <a:endParaRPr lang="zh-CN" altLang="en-US"/>
          </a:p>
        </p:txBody>
      </p:sp>
    </p:spTree>
    <p:extLst>
      <p:ext uri="{BB962C8B-B14F-4D97-AF65-F5344CB8AC3E}">
        <p14:creationId xmlns:p14="http://schemas.microsoft.com/office/powerpoint/2010/main" val="3902691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5A58FC-81EC-43EA-8D42-0E7AD1E8FCAB}" type="slidenum">
              <a:rPr lang="zh-CN" altLang="en-US" smtClean="0"/>
              <a:t>6</a:t>
            </a:fld>
            <a:endParaRPr lang="zh-CN" altLang="en-US"/>
          </a:p>
        </p:txBody>
      </p:sp>
    </p:spTree>
    <p:extLst>
      <p:ext uri="{BB962C8B-B14F-4D97-AF65-F5344CB8AC3E}">
        <p14:creationId xmlns:p14="http://schemas.microsoft.com/office/powerpoint/2010/main" val="3260515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5A58FC-81EC-43EA-8D42-0E7AD1E8FCAB}" type="slidenum">
              <a:rPr lang="zh-CN" altLang="en-US" smtClean="0"/>
              <a:t>7</a:t>
            </a:fld>
            <a:endParaRPr lang="zh-CN" altLang="en-US"/>
          </a:p>
        </p:txBody>
      </p:sp>
    </p:spTree>
    <p:extLst>
      <p:ext uri="{BB962C8B-B14F-4D97-AF65-F5344CB8AC3E}">
        <p14:creationId xmlns:p14="http://schemas.microsoft.com/office/powerpoint/2010/main" val="1653087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5A58FC-81EC-43EA-8D42-0E7AD1E8FCAB}" type="slidenum">
              <a:rPr lang="zh-CN" altLang="en-US" smtClean="0"/>
              <a:t>8</a:t>
            </a:fld>
            <a:endParaRPr lang="zh-CN" altLang="en-US"/>
          </a:p>
        </p:txBody>
      </p:sp>
    </p:spTree>
    <p:extLst>
      <p:ext uri="{BB962C8B-B14F-4D97-AF65-F5344CB8AC3E}">
        <p14:creationId xmlns:p14="http://schemas.microsoft.com/office/powerpoint/2010/main" val="2219877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5A58FC-81EC-43EA-8D42-0E7AD1E8FCAB}" type="slidenum">
              <a:rPr lang="zh-CN" altLang="en-US" smtClean="0"/>
              <a:t>9</a:t>
            </a:fld>
            <a:endParaRPr lang="zh-CN" altLang="en-US"/>
          </a:p>
        </p:txBody>
      </p:sp>
    </p:spTree>
    <p:extLst>
      <p:ext uri="{BB962C8B-B14F-4D97-AF65-F5344CB8AC3E}">
        <p14:creationId xmlns:p14="http://schemas.microsoft.com/office/powerpoint/2010/main" val="38964871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6" name="任意多边形: 形状 25">
            <a:extLst>
              <a:ext uri="{FF2B5EF4-FFF2-40B4-BE49-F238E27FC236}">
                <a16:creationId xmlns:a16="http://schemas.microsoft.com/office/drawing/2014/main" id="{FEE01514-EBC3-55B5-5E1D-399841EF5F92}"/>
              </a:ext>
            </a:extLst>
          </p:cNvPr>
          <p:cNvSpPr/>
          <p:nvPr userDrawn="1"/>
        </p:nvSpPr>
        <p:spPr>
          <a:xfrm rot="18421576">
            <a:off x="-400504" y="5771452"/>
            <a:ext cx="1029797" cy="1055773"/>
          </a:xfrm>
          <a:custGeom>
            <a:avLst/>
            <a:gdLst>
              <a:gd name="connsiteX0" fmla="*/ 1024795 w 1029797"/>
              <a:gd name="connsiteY0" fmla="*/ 0 h 1055773"/>
              <a:gd name="connsiteX1" fmla="*/ 1029797 w 1029797"/>
              <a:gd name="connsiteY1" fmla="*/ 49621 h 1055773"/>
              <a:gd name="connsiteX2" fmla="*/ 1029797 w 1029797"/>
              <a:gd name="connsiteY2" fmla="*/ 740891 h 1055773"/>
              <a:gd name="connsiteX3" fmla="*/ 714915 w 1029797"/>
              <a:gd name="connsiteY3" fmla="*/ 1055773 h 1055773"/>
              <a:gd name="connsiteX4" fmla="*/ 213307 w 1029797"/>
              <a:gd name="connsiteY4" fmla="*/ 1055773 h 1055773"/>
              <a:gd name="connsiteX5" fmla="*/ 0 w 1029797"/>
              <a:gd name="connsiteY5" fmla="*/ 772975 h 105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797" h="1055773">
                <a:moveTo>
                  <a:pt x="1024795" y="0"/>
                </a:moveTo>
                <a:lnTo>
                  <a:pt x="1029797" y="49621"/>
                </a:lnTo>
                <a:lnTo>
                  <a:pt x="1029797" y="740891"/>
                </a:lnTo>
                <a:cubicBezTo>
                  <a:pt x="1029797" y="914796"/>
                  <a:pt x="888820" y="1055773"/>
                  <a:pt x="714915" y="1055773"/>
                </a:cubicBezTo>
                <a:lnTo>
                  <a:pt x="213307" y="1055773"/>
                </a:lnTo>
                <a:lnTo>
                  <a:pt x="0" y="772975"/>
                </a:lnTo>
                <a:close/>
              </a:path>
            </a:pathLst>
          </a:custGeom>
          <a:gradFill>
            <a:gsLst>
              <a:gs pos="18000">
                <a:schemeClr val="accent2"/>
              </a:gs>
              <a:gs pos="100000">
                <a:schemeClr val="accent1">
                  <a:lumMod val="81000"/>
                  <a:lumOff val="19000"/>
                </a:schemeClr>
              </a:gs>
            </a:gsLst>
            <a:lin ang="5400000" scaled="1"/>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微软雅黑 Light" panose="020B0502040204020203" pitchFamily="34" charset="-122"/>
            </a:endParaRPr>
          </a:p>
        </p:txBody>
      </p:sp>
      <p:grpSp>
        <p:nvGrpSpPr>
          <p:cNvPr id="27" name="组合 26">
            <a:extLst>
              <a:ext uri="{FF2B5EF4-FFF2-40B4-BE49-F238E27FC236}">
                <a16:creationId xmlns:a16="http://schemas.microsoft.com/office/drawing/2014/main" id="{EDE00BD2-BC42-A49B-1E15-A0C10833F0BC}"/>
              </a:ext>
            </a:extLst>
          </p:cNvPr>
          <p:cNvGrpSpPr/>
          <p:nvPr userDrawn="1"/>
        </p:nvGrpSpPr>
        <p:grpSpPr>
          <a:xfrm>
            <a:off x="10599657" y="357060"/>
            <a:ext cx="857530" cy="870206"/>
            <a:chOff x="964839" y="-4039770"/>
            <a:chExt cx="941885" cy="955807"/>
          </a:xfrm>
          <a:gradFill>
            <a:gsLst>
              <a:gs pos="17000">
                <a:schemeClr val="accent2"/>
              </a:gs>
              <a:gs pos="65000">
                <a:schemeClr val="accent1"/>
              </a:gs>
            </a:gsLst>
            <a:lin ang="5400000" scaled="1"/>
          </a:gradFill>
        </p:grpSpPr>
        <p:grpSp>
          <p:nvGrpSpPr>
            <p:cNvPr id="28" name="组合 27">
              <a:extLst>
                <a:ext uri="{FF2B5EF4-FFF2-40B4-BE49-F238E27FC236}">
                  <a16:creationId xmlns:a16="http://schemas.microsoft.com/office/drawing/2014/main" id="{1AEBC7D4-F120-C0C3-9719-F4F1834A5BAB}"/>
                </a:ext>
              </a:extLst>
            </p:cNvPr>
            <p:cNvGrpSpPr/>
            <p:nvPr/>
          </p:nvGrpSpPr>
          <p:grpSpPr>
            <a:xfrm>
              <a:off x="969558" y="-3889469"/>
              <a:ext cx="934265" cy="54000"/>
              <a:chOff x="980079" y="-2965683"/>
              <a:chExt cx="934265" cy="54000"/>
            </a:xfrm>
            <a:grpFill/>
          </p:grpSpPr>
          <p:sp>
            <p:nvSpPr>
              <p:cNvPr id="77" name="椭圆 76">
                <a:extLst>
                  <a:ext uri="{FF2B5EF4-FFF2-40B4-BE49-F238E27FC236}">
                    <a16:creationId xmlns:a16="http://schemas.microsoft.com/office/drawing/2014/main" id="{BED4802E-A6F4-AF9C-96CE-C3DB7D6A0F10}"/>
                  </a:ext>
                </a:extLst>
              </p:cNvPr>
              <p:cNvSpPr/>
              <p:nvPr/>
            </p:nvSpPr>
            <p:spPr>
              <a:xfrm>
                <a:off x="980079"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78" name="椭圆 77">
                <a:extLst>
                  <a:ext uri="{FF2B5EF4-FFF2-40B4-BE49-F238E27FC236}">
                    <a16:creationId xmlns:a16="http://schemas.microsoft.com/office/drawing/2014/main" id="{34B75EF4-F248-2289-13E2-49575A01346A}"/>
                  </a:ext>
                </a:extLst>
              </p:cNvPr>
              <p:cNvSpPr/>
              <p:nvPr/>
            </p:nvSpPr>
            <p:spPr>
              <a:xfrm>
                <a:off x="1126790"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79" name="椭圆 78">
                <a:extLst>
                  <a:ext uri="{FF2B5EF4-FFF2-40B4-BE49-F238E27FC236}">
                    <a16:creationId xmlns:a16="http://schemas.microsoft.com/office/drawing/2014/main" id="{BC1E2D11-986D-1F7B-597D-8848B9580C52}"/>
                  </a:ext>
                </a:extLst>
              </p:cNvPr>
              <p:cNvSpPr/>
              <p:nvPr/>
            </p:nvSpPr>
            <p:spPr>
              <a:xfrm>
                <a:off x="1273501"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80" name="椭圆 79">
                <a:extLst>
                  <a:ext uri="{FF2B5EF4-FFF2-40B4-BE49-F238E27FC236}">
                    <a16:creationId xmlns:a16="http://schemas.microsoft.com/office/drawing/2014/main" id="{5325440C-3129-2FD7-C116-29FDF5A6DB79}"/>
                  </a:ext>
                </a:extLst>
              </p:cNvPr>
              <p:cNvSpPr/>
              <p:nvPr/>
            </p:nvSpPr>
            <p:spPr>
              <a:xfrm>
                <a:off x="1420212"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81" name="椭圆 80">
                <a:extLst>
                  <a:ext uri="{FF2B5EF4-FFF2-40B4-BE49-F238E27FC236}">
                    <a16:creationId xmlns:a16="http://schemas.microsoft.com/office/drawing/2014/main" id="{857CC954-202D-40F6-F64D-364BFE4DBDAA}"/>
                  </a:ext>
                </a:extLst>
              </p:cNvPr>
              <p:cNvSpPr/>
              <p:nvPr/>
            </p:nvSpPr>
            <p:spPr>
              <a:xfrm>
                <a:off x="1566922"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82" name="椭圆 81">
                <a:extLst>
                  <a:ext uri="{FF2B5EF4-FFF2-40B4-BE49-F238E27FC236}">
                    <a16:creationId xmlns:a16="http://schemas.microsoft.com/office/drawing/2014/main" id="{42A86507-A11A-CD09-7D9C-4507E361750A}"/>
                  </a:ext>
                </a:extLst>
              </p:cNvPr>
              <p:cNvSpPr/>
              <p:nvPr/>
            </p:nvSpPr>
            <p:spPr>
              <a:xfrm>
                <a:off x="1713633"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83" name="椭圆 82">
                <a:extLst>
                  <a:ext uri="{FF2B5EF4-FFF2-40B4-BE49-F238E27FC236}">
                    <a16:creationId xmlns:a16="http://schemas.microsoft.com/office/drawing/2014/main" id="{9DDA15C9-C5C6-9BF1-170A-474E3B2C78A9}"/>
                  </a:ext>
                </a:extLst>
              </p:cNvPr>
              <p:cNvSpPr/>
              <p:nvPr/>
            </p:nvSpPr>
            <p:spPr>
              <a:xfrm>
                <a:off x="1860344"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grpSp>
          <p:nvGrpSpPr>
            <p:cNvPr id="29" name="组合 28">
              <a:extLst>
                <a:ext uri="{FF2B5EF4-FFF2-40B4-BE49-F238E27FC236}">
                  <a16:creationId xmlns:a16="http://schemas.microsoft.com/office/drawing/2014/main" id="{0FB3B08D-95CA-ACFF-5A39-4991677B494F}"/>
                </a:ext>
              </a:extLst>
            </p:cNvPr>
            <p:cNvGrpSpPr/>
            <p:nvPr/>
          </p:nvGrpSpPr>
          <p:grpSpPr>
            <a:xfrm>
              <a:off x="969558" y="-3739168"/>
              <a:ext cx="934265" cy="54000"/>
              <a:chOff x="980079" y="-2965683"/>
              <a:chExt cx="934265" cy="54000"/>
            </a:xfrm>
            <a:grpFill/>
          </p:grpSpPr>
          <p:sp>
            <p:nvSpPr>
              <p:cNvPr id="70" name="椭圆 69">
                <a:extLst>
                  <a:ext uri="{FF2B5EF4-FFF2-40B4-BE49-F238E27FC236}">
                    <a16:creationId xmlns:a16="http://schemas.microsoft.com/office/drawing/2014/main" id="{F8CF7103-8939-FC6E-A907-535D8B575C1B}"/>
                  </a:ext>
                </a:extLst>
              </p:cNvPr>
              <p:cNvSpPr/>
              <p:nvPr/>
            </p:nvSpPr>
            <p:spPr>
              <a:xfrm>
                <a:off x="980079"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71" name="椭圆 70">
                <a:extLst>
                  <a:ext uri="{FF2B5EF4-FFF2-40B4-BE49-F238E27FC236}">
                    <a16:creationId xmlns:a16="http://schemas.microsoft.com/office/drawing/2014/main" id="{1D0D3151-A011-A21B-E650-5A76EF288E35}"/>
                  </a:ext>
                </a:extLst>
              </p:cNvPr>
              <p:cNvSpPr/>
              <p:nvPr/>
            </p:nvSpPr>
            <p:spPr>
              <a:xfrm>
                <a:off x="1126790"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72" name="椭圆 71">
                <a:extLst>
                  <a:ext uri="{FF2B5EF4-FFF2-40B4-BE49-F238E27FC236}">
                    <a16:creationId xmlns:a16="http://schemas.microsoft.com/office/drawing/2014/main" id="{7F524076-03BE-29FB-D7DD-BE34353E2869}"/>
                  </a:ext>
                </a:extLst>
              </p:cNvPr>
              <p:cNvSpPr/>
              <p:nvPr/>
            </p:nvSpPr>
            <p:spPr>
              <a:xfrm>
                <a:off x="1273501"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73" name="椭圆 72">
                <a:extLst>
                  <a:ext uri="{FF2B5EF4-FFF2-40B4-BE49-F238E27FC236}">
                    <a16:creationId xmlns:a16="http://schemas.microsoft.com/office/drawing/2014/main" id="{C00A56EF-4681-89F1-749E-281DD3121E01}"/>
                  </a:ext>
                </a:extLst>
              </p:cNvPr>
              <p:cNvSpPr/>
              <p:nvPr/>
            </p:nvSpPr>
            <p:spPr>
              <a:xfrm>
                <a:off x="1420212"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74" name="椭圆 73">
                <a:extLst>
                  <a:ext uri="{FF2B5EF4-FFF2-40B4-BE49-F238E27FC236}">
                    <a16:creationId xmlns:a16="http://schemas.microsoft.com/office/drawing/2014/main" id="{CF9B210C-02DC-DF3A-52C5-8872C41E3CDB}"/>
                  </a:ext>
                </a:extLst>
              </p:cNvPr>
              <p:cNvSpPr/>
              <p:nvPr/>
            </p:nvSpPr>
            <p:spPr>
              <a:xfrm>
                <a:off x="1566922"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75" name="椭圆 74">
                <a:extLst>
                  <a:ext uri="{FF2B5EF4-FFF2-40B4-BE49-F238E27FC236}">
                    <a16:creationId xmlns:a16="http://schemas.microsoft.com/office/drawing/2014/main" id="{1E78B235-EC13-3BD8-7AD4-E1D2B14E576F}"/>
                  </a:ext>
                </a:extLst>
              </p:cNvPr>
              <p:cNvSpPr/>
              <p:nvPr/>
            </p:nvSpPr>
            <p:spPr>
              <a:xfrm>
                <a:off x="1713633"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76" name="椭圆 75">
                <a:extLst>
                  <a:ext uri="{FF2B5EF4-FFF2-40B4-BE49-F238E27FC236}">
                    <a16:creationId xmlns:a16="http://schemas.microsoft.com/office/drawing/2014/main" id="{00EE573B-3ECC-14CE-A866-703BF3158788}"/>
                  </a:ext>
                </a:extLst>
              </p:cNvPr>
              <p:cNvSpPr/>
              <p:nvPr/>
            </p:nvSpPr>
            <p:spPr>
              <a:xfrm>
                <a:off x="1860344"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grpSp>
          <p:nvGrpSpPr>
            <p:cNvPr id="30" name="组合 29">
              <a:extLst>
                <a:ext uri="{FF2B5EF4-FFF2-40B4-BE49-F238E27FC236}">
                  <a16:creationId xmlns:a16="http://schemas.microsoft.com/office/drawing/2014/main" id="{CD5B89A1-7A8C-267C-5BE3-39DCBA222438}"/>
                </a:ext>
              </a:extLst>
            </p:cNvPr>
            <p:cNvGrpSpPr/>
            <p:nvPr/>
          </p:nvGrpSpPr>
          <p:grpSpPr>
            <a:xfrm>
              <a:off x="969558" y="-3588867"/>
              <a:ext cx="934265" cy="54000"/>
              <a:chOff x="980079" y="-2965683"/>
              <a:chExt cx="934265" cy="54000"/>
            </a:xfrm>
            <a:grpFill/>
          </p:grpSpPr>
          <p:sp>
            <p:nvSpPr>
              <p:cNvPr id="63" name="椭圆 62">
                <a:extLst>
                  <a:ext uri="{FF2B5EF4-FFF2-40B4-BE49-F238E27FC236}">
                    <a16:creationId xmlns:a16="http://schemas.microsoft.com/office/drawing/2014/main" id="{C6E9EA18-1625-D2B7-6698-21FF5282217C}"/>
                  </a:ext>
                </a:extLst>
              </p:cNvPr>
              <p:cNvSpPr/>
              <p:nvPr/>
            </p:nvSpPr>
            <p:spPr>
              <a:xfrm>
                <a:off x="980079"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64" name="椭圆 63">
                <a:extLst>
                  <a:ext uri="{FF2B5EF4-FFF2-40B4-BE49-F238E27FC236}">
                    <a16:creationId xmlns:a16="http://schemas.microsoft.com/office/drawing/2014/main" id="{8E6A95DC-659E-6B53-3923-31EC957DB074}"/>
                  </a:ext>
                </a:extLst>
              </p:cNvPr>
              <p:cNvSpPr/>
              <p:nvPr/>
            </p:nvSpPr>
            <p:spPr>
              <a:xfrm>
                <a:off x="1126790"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65" name="椭圆 64">
                <a:extLst>
                  <a:ext uri="{FF2B5EF4-FFF2-40B4-BE49-F238E27FC236}">
                    <a16:creationId xmlns:a16="http://schemas.microsoft.com/office/drawing/2014/main" id="{F4B9DCAA-8BDB-7979-156B-4CE987DAA20B}"/>
                  </a:ext>
                </a:extLst>
              </p:cNvPr>
              <p:cNvSpPr/>
              <p:nvPr/>
            </p:nvSpPr>
            <p:spPr>
              <a:xfrm>
                <a:off x="1273501"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66" name="椭圆 65">
                <a:extLst>
                  <a:ext uri="{FF2B5EF4-FFF2-40B4-BE49-F238E27FC236}">
                    <a16:creationId xmlns:a16="http://schemas.microsoft.com/office/drawing/2014/main" id="{CF16FEDC-60A3-C58B-4578-F40C7049BEB3}"/>
                  </a:ext>
                </a:extLst>
              </p:cNvPr>
              <p:cNvSpPr/>
              <p:nvPr/>
            </p:nvSpPr>
            <p:spPr>
              <a:xfrm>
                <a:off x="1420212"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67" name="椭圆 66">
                <a:extLst>
                  <a:ext uri="{FF2B5EF4-FFF2-40B4-BE49-F238E27FC236}">
                    <a16:creationId xmlns:a16="http://schemas.microsoft.com/office/drawing/2014/main" id="{A3E736B4-09C4-F670-EE42-65A41341BD53}"/>
                  </a:ext>
                </a:extLst>
              </p:cNvPr>
              <p:cNvSpPr/>
              <p:nvPr/>
            </p:nvSpPr>
            <p:spPr>
              <a:xfrm>
                <a:off x="1566922"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68" name="椭圆 67">
                <a:extLst>
                  <a:ext uri="{FF2B5EF4-FFF2-40B4-BE49-F238E27FC236}">
                    <a16:creationId xmlns:a16="http://schemas.microsoft.com/office/drawing/2014/main" id="{27CE99C1-02F4-355D-1BC6-D2BEDA056987}"/>
                  </a:ext>
                </a:extLst>
              </p:cNvPr>
              <p:cNvSpPr/>
              <p:nvPr/>
            </p:nvSpPr>
            <p:spPr>
              <a:xfrm>
                <a:off x="1713633"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69" name="椭圆 68">
                <a:extLst>
                  <a:ext uri="{FF2B5EF4-FFF2-40B4-BE49-F238E27FC236}">
                    <a16:creationId xmlns:a16="http://schemas.microsoft.com/office/drawing/2014/main" id="{E10C4CB9-713B-6476-70B9-90C72F368EC7}"/>
                  </a:ext>
                </a:extLst>
              </p:cNvPr>
              <p:cNvSpPr/>
              <p:nvPr/>
            </p:nvSpPr>
            <p:spPr>
              <a:xfrm>
                <a:off x="1860344"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grpSp>
          <p:nvGrpSpPr>
            <p:cNvPr id="31" name="组合 30">
              <a:extLst>
                <a:ext uri="{FF2B5EF4-FFF2-40B4-BE49-F238E27FC236}">
                  <a16:creationId xmlns:a16="http://schemas.microsoft.com/office/drawing/2014/main" id="{33929E90-BC30-762C-FA4D-71435A476A1F}"/>
                </a:ext>
              </a:extLst>
            </p:cNvPr>
            <p:cNvGrpSpPr/>
            <p:nvPr/>
          </p:nvGrpSpPr>
          <p:grpSpPr>
            <a:xfrm>
              <a:off x="969558" y="-3438566"/>
              <a:ext cx="934265" cy="54000"/>
              <a:chOff x="980079" y="-2965683"/>
              <a:chExt cx="934265" cy="54000"/>
            </a:xfrm>
            <a:grpFill/>
          </p:grpSpPr>
          <p:sp>
            <p:nvSpPr>
              <p:cNvPr id="56" name="椭圆 55">
                <a:extLst>
                  <a:ext uri="{FF2B5EF4-FFF2-40B4-BE49-F238E27FC236}">
                    <a16:creationId xmlns:a16="http://schemas.microsoft.com/office/drawing/2014/main" id="{9F97D880-5055-8060-193B-3CB570275226}"/>
                  </a:ext>
                </a:extLst>
              </p:cNvPr>
              <p:cNvSpPr/>
              <p:nvPr/>
            </p:nvSpPr>
            <p:spPr>
              <a:xfrm>
                <a:off x="980079"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57" name="椭圆 56">
                <a:extLst>
                  <a:ext uri="{FF2B5EF4-FFF2-40B4-BE49-F238E27FC236}">
                    <a16:creationId xmlns:a16="http://schemas.microsoft.com/office/drawing/2014/main" id="{939D4941-B5B8-1648-2380-40E93676FF92}"/>
                  </a:ext>
                </a:extLst>
              </p:cNvPr>
              <p:cNvSpPr/>
              <p:nvPr/>
            </p:nvSpPr>
            <p:spPr>
              <a:xfrm>
                <a:off x="1126790"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58" name="椭圆 57">
                <a:extLst>
                  <a:ext uri="{FF2B5EF4-FFF2-40B4-BE49-F238E27FC236}">
                    <a16:creationId xmlns:a16="http://schemas.microsoft.com/office/drawing/2014/main" id="{4CFB2AE1-BA07-9886-09C1-628DBE0E05F3}"/>
                  </a:ext>
                </a:extLst>
              </p:cNvPr>
              <p:cNvSpPr/>
              <p:nvPr/>
            </p:nvSpPr>
            <p:spPr>
              <a:xfrm>
                <a:off x="1273501"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59" name="椭圆 58">
                <a:extLst>
                  <a:ext uri="{FF2B5EF4-FFF2-40B4-BE49-F238E27FC236}">
                    <a16:creationId xmlns:a16="http://schemas.microsoft.com/office/drawing/2014/main" id="{7C50CB63-75DB-2773-C518-7D3A036EFB56}"/>
                  </a:ext>
                </a:extLst>
              </p:cNvPr>
              <p:cNvSpPr/>
              <p:nvPr/>
            </p:nvSpPr>
            <p:spPr>
              <a:xfrm>
                <a:off x="1420212"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60" name="椭圆 59">
                <a:extLst>
                  <a:ext uri="{FF2B5EF4-FFF2-40B4-BE49-F238E27FC236}">
                    <a16:creationId xmlns:a16="http://schemas.microsoft.com/office/drawing/2014/main" id="{D3FF2AC4-3CD9-32C1-6F34-F6F878541411}"/>
                  </a:ext>
                </a:extLst>
              </p:cNvPr>
              <p:cNvSpPr/>
              <p:nvPr/>
            </p:nvSpPr>
            <p:spPr>
              <a:xfrm>
                <a:off x="1566922"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61" name="椭圆 60">
                <a:extLst>
                  <a:ext uri="{FF2B5EF4-FFF2-40B4-BE49-F238E27FC236}">
                    <a16:creationId xmlns:a16="http://schemas.microsoft.com/office/drawing/2014/main" id="{34D613DA-2E03-B357-9563-34CACEF79E57}"/>
                  </a:ext>
                </a:extLst>
              </p:cNvPr>
              <p:cNvSpPr/>
              <p:nvPr/>
            </p:nvSpPr>
            <p:spPr>
              <a:xfrm>
                <a:off x="1713633"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62" name="椭圆 61">
                <a:extLst>
                  <a:ext uri="{FF2B5EF4-FFF2-40B4-BE49-F238E27FC236}">
                    <a16:creationId xmlns:a16="http://schemas.microsoft.com/office/drawing/2014/main" id="{1331CBCA-1DE7-BAA4-91A8-9BCA8BBB0FD8}"/>
                  </a:ext>
                </a:extLst>
              </p:cNvPr>
              <p:cNvSpPr/>
              <p:nvPr/>
            </p:nvSpPr>
            <p:spPr>
              <a:xfrm>
                <a:off x="1860344"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grpSp>
          <p:nvGrpSpPr>
            <p:cNvPr id="32" name="组合 31">
              <a:extLst>
                <a:ext uri="{FF2B5EF4-FFF2-40B4-BE49-F238E27FC236}">
                  <a16:creationId xmlns:a16="http://schemas.microsoft.com/office/drawing/2014/main" id="{1B18988F-48F8-B907-497C-9D03E7733AFB}"/>
                </a:ext>
              </a:extLst>
            </p:cNvPr>
            <p:cNvGrpSpPr/>
            <p:nvPr/>
          </p:nvGrpSpPr>
          <p:grpSpPr>
            <a:xfrm>
              <a:off x="969558" y="-3288265"/>
              <a:ext cx="934265" cy="54000"/>
              <a:chOff x="980079" y="-2965683"/>
              <a:chExt cx="934265" cy="54000"/>
            </a:xfrm>
            <a:grpFill/>
          </p:grpSpPr>
          <p:sp>
            <p:nvSpPr>
              <p:cNvPr id="49" name="椭圆 48">
                <a:extLst>
                  <a:ext uri="{FF2B5EF4-FFF2-40B4-BE49-F238E27FC236}">
                    <a16:creationId xmlns:a16="http://schemas.microsoft.com/office/drawing/2014/main" id="{FAFBE4AA-04E5-0808-BEE4-9B411C629C5F}"/>
                  </a:ext>
                </a:extLst>
              </p:cNvPr>
              <p:cNvSpPr/>
              <p:nvPr/>
            </p:nvSpPr>
            <p:spPr>
              <a:xfrm>
                <a:off x="980079"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50" name="椭圆 49">
                <a:extLst>
                  <a:ext uri="{FF2B5EF4-FFF2-40B4-BE49-F238E27FC236}">
                    <a16:creationId xmlns:a16="http://schemas.microsoft.com/office/drawing/2014/main" id="{CD20BCD2-F8C0-F403-6F4B-DCA46265FF3A}"/>
                  </a:ext>
                </a:extLst>
              </p:cNvPr>
              <p:cNvSpPr/>
              <p:nvPr/>
            </p:nvSpPr>
            <p:spPr>
              <a:xfrm>
                <a:off x="1126790"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51" name="椭圆 50">
                <a:extLst>
                  <a:ext uri="{FF2B5EF4-FFF2-40B4-BE49-F238E27FC236}">
                    <a16:creationId xmlns:a16="http://schemas.microsoft.com/office/drawing/2014/main" id="{A32757BD-8D6F-4307-1578-ABFD902FDACE}"/>
                  </a:ext>
                </a:extLst>
              </p:cNvPr>
              <p:cNvSpPr/>
              <p:nvPr/>
            </p:nvSpPr>
            <p:spPr>
              <a:xfrm>
                <a:off x="1273501"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52" name="椭圆 51">
                <a:extLst>
                  <a:ext uri="{FF2B5EF4-FFF2-40B4-BE49-F238E27FC236}">
                    <a16:creationId xmlns:a16="http://schemas.microsoft.com/office/drawing/2014/main" id="{3EE38539-EEE1-96C0-6239-7B49E577FCEF}"/>
                  </a:ext>
                </a:extLst>
              </p:cNvPr>
              <p:cNvSpPr/>
              <p:nvPr/>
            </p:nvSpPr>
            <p:spPr>
              <a:xfrm>
                <a:off x="1420212"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53" name="椭圆 52">
                <a:extLst>
                  <a:ext uri="{FF2B5EF4-FFF2-40B4-BE49-F238E27FC236}">
                    <a16:creationId xmlns:a16="http://schemas.microsoft.com/office/drawing/2014/main" id="{EDAF696B-A766-A35E-CFE0-2C5E814C034F}"/>
                  </a:ext>
                </a:extLst>
              </p:cNvPr>
              <p:cNvSpPr/>
              <p:nvPr/>
            </p:nvSpPr>
            <p:spPr>
              <a:xfrm>
                <a:off x="1566922"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54" name="椭圆 53">
                <a:extLst>
                  <a:ext uri="{FF2B5EF4-FFF2-40B4-BE49-F238E27FC236}">
                    <a16:creationId xmlns:a16="http://schemas.microsoft.com/office/drawing/2014/main" id="{07B85EC7-1E75-AE39-30E8-77D6BE59FACA}"/>
                  </a:ext>
                </a:extLst>
              </p:cNvPr>
              <p:cNvSpPr/>
              <p:nvPr/>
            </p:nvSpPr>
            <p:spPr>
              <a:xfrm>
                <a:off x="1713633"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55" name="椭圆 54">
                <a:extLst>
                  <a:ext uri="{FF2B5EF4-FFF2-40B4-BE49-F238E27FC236}">
                    <a16:creationId xmlns:a16="http://schemas.microsoft.com/office/drawing/2014/main" id="{58ACB91C-8772-0110-3819-52A3C97C2832}"/>
                  </a:ext>
                </a:extLst>
              </p:cNvPr>
              <p:cNvSpPr/>
              <p:nvPr/>
            </p:nvSpPr>
            <p:spPr>
              <a:xfrm>
                <a:off x="1860344"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grpSp>
          <p:nvGrpSpPr>
            <p:cNvPr id="33" name="组合 32">
              <a:extLst>
                <a:ext uri="{FF2B5EF4-FFF2-40B4-BE49-F238E27FC236}">
                  <a16:creationId xmlns:a16="http://schemas.microsoft.com/office/drawing/2014/main" id="{7DD76A18-68B3-4B8B-A1C8-DF41EDBC21CB}"/>
                </a:ext>
              </a:extLst>
            </p:cNvPr>
            <p:cNvGrpSpPr/>
            <p:nvPr/>
          </p:nvGrpSpPr>
          <p:grpSpPr>
            <a:xfrm>
              <a:off x="968319" y="-4039770"/>
              <a:ext cx="934265" cy="54000"/>
              <a:chOff x="995319" y="-2965683"/>
              <a:chExt cx="934265" cy="54000"/>
            </a:xfrm>
            <a:grpFill/>
          </p:grpSpPr>
          <p:sp>
            <p:nvSpPr>
              <p:cNvPr id="42" name="椭圆 41">
                <a:extLst>
                  <a:ext uri="{FF2B5EF4-FFF2-40B4-BE49-F238E27FC236}">
                    <a16:creationId xmlns:a16="http://schemas.microsoft.com/office/drawing/2014/main" id="{236C3EF4-6DA9-8C1E-DEB5-134BC573F0E3}"/>
                  </a:ext>
                </a:extLst>
              </p:cNvPr>
              <p:cNvSpPr/>
              <p:nvPr/>
            </p:nvSpPr>
            <p:spPr>
              <a:xfrm>
                <a:off x="995319"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43" name="椭圆 42">
                <a:extLst>
                  <a:ext uri="{FF2B5EF4-FFF2-40B4-BE49-F238E27FC236}">
                    <a16:creationId xmlns:a16="http://schemas.microsoft.com/office/drawing/2014/main" id="{B41AC344-C779-990F-6B8F-F4F53FD9A3B9}"/>
                  </a:ext>
                </a:extLst>
              </p:cNvPr>
              <p:cNvSpPr/>
              <p:nvPr/>
            </p:nvSpPr>
            <p:spPr>
              <a:xfrm>
                <a:off x="1142030"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44" name="椭圆 43">
                <a:extLst>
                  <a:ext uri="{FF2B5EF4-FFF2-40B4-BE49-F238E27FC236}">
                    <a16:creationId xmlns:a16="http://schemas.microsoft.com/office/drawing/2014/main" id="{A753AE23-EE30-4E51-486D-05F28FB2076C}"/>
                  </a:ext>
                </a:extLst>
              </p:cNvPr>
              <p:cNvSpPr/>
              <p:nvPr/>
            </p:nvSpPr>
            <p:spPr>
              <a:xfrm>
                <a:off x="1288741"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45" name="椭圆 44">
                <a:extLst>
                  <a:ext uri="{FF2B5EF4-FFF2-40B4-BE49-F238E27FC236}">
                    <a16:creationId xmlns:a16="http://schemas.microsoft.com/office/drawing/2014/main" id="{A5B2FD33-FD08-802D-179F-DD4A44F4ABEE}"/>
                  </a:ext>
                </a:extLst>
              </p:cNvPr>
              <p:cNvSpPr/>
              <p:nvPr/>
            </p:nvSpPr>
            <p:spPr>
              <a:xfrm>
                <a:off x="1435452"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46" name="椭圆 45">
                <a:extLst>
                  <a:ext uri="{FF2B5EF4-FFF2-40B4-BE49-F238E27FC236}">
                    <a16:creationId xmlns:a16="http://schemas.microsoft.com/office/drawing/2014/main" id="{59E5003C-C037-8A59-860D-8509991BF6C7}"/>
                  </a:ext>
                </a:extLst>
              </p:cNvPr>
              <p:cNvSpPr/>
              <p:nvPr/>
            </p:nvSpPr>
            <p:spPr>
              <a:xfrm>
                <a:off x="1582162"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47" name="椭圆 46">
                <a:extLst>
                  <a:ext uri="{FF2B5EF4-FFF2-40B4-BE49-F238E27FC236}">
                    <a16:creationId xmlns:a16="http://schemas.microsoft.com/office/drawing/2014/main" id="{A88AB174-86BE-0A29-6A19-908F78615F98}"/>
                  </a:ext>
                </a:extLst>
              </p:cNvPr>
              <p:cNvSpPr/>
              <p:nvPr/>
            </p:nvSpPr>
            <p:spPr>
              <a:xfrm>
                <a:off x="1728873"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48" name="椭圆 47">
                <a:extLst>
                  <a:ext uri="{FF2B5EF4-FFF2-40B4-BE49-F238E27FC236}">
                    <a16:creationId xmlns:a16="http://schemas.microsoft.com/office/drawing/2014/main" id="{2209BF79-742B-ED3D-B8DC-A1BEB831D7FF}"/>
                  </a:ext>
                </a:extLst>
              </p:cNvPr>
              <p:cNvSpPr/>
              <p:nvPr/>
            </p:nvSpPr>
            <p:spPr>
              <a:xfrm>
                <a:off x="1875584"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grpSp>
          <p:nvGrpSpPr>
            <p:cNvPr id="34" name="组合 33">
              <a:extLst>
                <a:ext uri="{FF2B5EF4-FFF2-40B4-BE49-F238E27FC236}">
                  <a16:creationId xmlns:a16="http://schemas.microsoft.com/office/drawing/2014/main" id="{DCEC00E5-7389-E10E-1D19-E00BDE60FFC5}"/>
                </a:ext>
              </a:extLst>
            </p:cNvPr>
            <p:cNvGrpSpPr/>
            <p:nvPr/>
          </p:nvGrpSpPr>
          <p:grpSpPr>
            <a:xfrm>
              <a:off x="964839" y="-3137963"/>
              <a:ext cx="941885" cy="54000"/>
              <a:chOff x="964839" y="-2965683"/>
              <a:chExt cx="941885" cy="54000"/>
            </a:xfrm>
            <a:grpFill/>
          </p:grpSpPr>
          <p:sp>
            <p:nvSpPr>
              <p:cNvPr id="35" name="椭圆 34">
                <a:extLst>
                  <a:ext uri="{FF2B5EF4-FFF2-40B4-BE49-F238E27FC236}">
                    <a16:creationId xmlns:a16="http://schemas.microsoft.com/office/drawing/2014/main" id="{E5C9459E-740A-38CC-BD71-EA25439DF9A5}"/>
                  </a:ext>
                </a:extLst>
              </p:cNvPr>
              <p:cNvSpPr/>
              <p:nvPr/>
            </p:nvSpPr>
            <p:spPr>
              <a:xfrm>
                <a:off x="964839"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36" name="椭圆 35">
                <a:extLst>
                  <a:ext uri="{FF2B5EF4-FFF2-40B4-BE49-F238E27FC236}">
                    <a16:creationId xmlns:a16="http://schemas.microsoft.com/office/drawing/2014/main" id="{DD1B6006-D786-519C-B345-BF85F9743650}"/>
                  </a:ext>
                </a:extLst>
              </p:cNvPr>
              <p:cNvSpPr/>
              <p:nvPr/>
            </p:nvSpPr>
            <p:spPr>
              <a:xfrm>
                <a:off x="1119170"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37" name="椭圆 36">
                <a:extLst>
                  <a:ext uri="{FF2B5EF4-FFF2-40B4-BE49-F238E27FC236}">
                    <a16:creationId xmlns:a16="http://schemas.microsoft.com/office/drawing/2014/main" id="{F0153036-5EAB-99E9-89C7-B7766810DE53}"/>
                  </a:ext>
                </a:extLst>
              </p:cNvPr>
              <p:cNvSpPr/>
              <p:nvPr/>
            </p:nvSpPr>
            <p:spPr>
              <a:xfrm>
                <a:off x="1265881"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38" name="椭圆 37">
                <a:extLst>
                  <a:ext uri="{FF2B5EF4-FFF2-40B4-BE49-F238E27FC236}">
                    <a16:creationId xmlns:a16="http://schemas.microsoft.com/office/drawing/2014/main" id="{E9995E65-2CF1-A122-E696-D1145A066511}"/>
                  </a:ext>
                </a:extLst>
              </p:cNvPr>
              <p:cNvSpPr/>
              <p:nvPr/>
            </p:nvSpPr>
            <p:spPr>
              <a:xfrm>
                <a:off x="1412592"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39" name="椭圆 38">
                <a:extLst>
                  <a:ext uri="{FF2B5EF4-FFF2-40B4-BE49-F238E27FC236}">
                    <a16:creationId xmlns:a16="http://schemas.microsoft.com/office/drawing/2014/main" id="{C6FC2216-FBFF-6387-A484-455407B51A66}"/>
                  </a:ext>
                </a:extLst>
              </p:cNvPr>
              <p:cNvSpPr/>
              <p:nvPr/>
            </p:nvSpPr>
            <p:spPr>
              <a:xfrm>
                <a:off x="1559302"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40" name="椭圆 39">
                <a:extLst>
                  <a:ext uri="{FF2B5EF4-FFF2-40B4-BE49-F238E27FC236}">
                    <a16:creationId xmlns:a16="http://schemas.microsoft.com/office/drawing/2014/main" id="{437D8DDC-816D-A7ED-8AEB-D85F7D962866}"/>
                  </a:ext>
                </a:extLst>
              </p:cNvPr>
              <p:cNvSpPr/>
              <p:nvPr/>
            </p:nvSpPr>
            <p:spPr>
              <a:xfrm>
                <a:off x="1706013"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41" name="椭圆 40">
                <a:extLst>
                  <a:ext uri="{FF2B5EF4-FFF2-40B4-BE49-F238E27FC236}">
                    <a16:creationId xmlns:a16="http://schemas.microsoft.com/office/drawing/2014/main" id="{E475ED99-8CD7-9104-3CBF-EBA55F7808E9}"/>
                  </a:ext>
                </a:extLst>
              </p:cNvPr>
              <p:cNvSpPr/>
              <p:nvPr/>
            </p:nvSpPr>
            <p:spPr>
              <a:xfrm>
                <a:off x="1852724"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grpSp>
      <p:grpSp>
        <p:nvGrpSpPr>
          <p:cNvPr id="84" name="组合 83">
            <a:extLst>
              <a:ext uri="{FF2B5EF4-FFF2-40B4-BE49-F238E27FC236}">
                <a16:creationId xmlns:a16="http://schemas.microsoft.com/office/drawing/2014/main" id="{086FDF80-99BB-E1BD-1044-147556A74847}"/>
              </a:ext>
            </a:extLst>
          </p:cNvPr>
          <p:cNvGrpSpPr/>
          <p:nvPr userDrawn="1"/>
        </p:nvGrpSpPr>
        <p:grpSpPr>
          <a:xfrm>
            <a:off x="8771642" y="6054735"/>
            <a:ext cx="444273" cy="450840"/>
            <a:chOff x="964839" y="-4039770"/>
            <a:chExt cx="941885" cy="955807"/>
          </a:xfrm>
          <a:gradFill>
            <a:gsLst>
              <a:gs pos="18000">
                <a:schemeClr val="accent1"/>
              </a:gs>
              <a:gs pos="100000">
                <a:schemeClr val="accent2"/>
              </a:gs>
            </a:gsLst>
            <a:lin ang="5400000" scaled="1"/>
          </a:gradFill>
        </p:grpSpPr>
        <p:grpSp>
          <p:nvGrpSpPr>
            <p:cNvPr id="85" name="组合 84">
              <a:extLst>
                <a:ext uri="{FF2B5EF4-FFF2-40B4-BE49-F238E27FC236}">
                  <a16:creationId xmlns:a16="http://schemas.microsoft.com/office/drawing/2014/main" id="{B79F2574-8DA0-1B49-8147-59B6649C40F0}"/>
                </a:ext>
              </a:extLst>
            </p:cNvPr>
            <p:cNvGrpSpPr/>
            <p:nvPr/>
          </p:nvGrpSpPr>
          <p:grpSpPr>
            <a:xfrm>
              <a:off x="969558" y="-3889469"/>
              <a:ext cx="934265" cy="54000"/>
              <a:chOff x="980079" y="-2965683"/>
              <a:chExt cx="934265" cy="54000"/>
            </a:xfrm>
            <a:grpFill/>
          </p:grpSpPr>
          <p:sp>
            <p:nvSpPr>
              <p:cNvPr id="134" name="椭圆 133">
                <a:extLst>
                  <a:ext uri="{FF2B5EF4-FFF2-40B4-BE49-F238E27FC236}">
                    <a16:creationId xmlns:a16="http://schemas.microsoft.com/office/drawing/2014/main" id="{2D641101-F490-A8DA-C7C7-40EC6D51B2ED}"/>
                  </a:ext>
                </a:extLst>
              </p:cNvPr>
              <p:cNvSpPr/>
              <p:nvPr/>
            </p:nvSpPr>
            <p:spPr>
              <a:xfrm>
                <a:off x="980079"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35" name="椭圆 134">
                <a:extLst>
                  <a:ext uri="{FF2B5EF4-FFF2-40B4-BE49-F238E27FC236}">
                    <a16:creationId xmlns:a16="http://schemas.microsoft.com/office/drawing/2014/main" id="{C3CC70E7-6297-E568-0258-179366807285}"/>
                  </a:ext>
                </a:extLst>
              </p:cNvPr>
              <p:cNvSpPr/>
              <p:nvPr/>
            </p:nvSpPr>
            <p:spPr>
              <a:xfrm>
                <a:off x="1126790"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36" name="椭圆 135">
                <a:extLst>
                  <a:ext uri="{FF2B5EF4-FFF2-40B4-BE49-F238E27FC236}">
                    <a16:creationId xmlns:a16="http://schemas.microsoft.com/office/drawing/2014/main" id="{0F1DFE8B-DB39-C30E-C8A5-727690981F97}"/>
                  </a:ext>
                </a:extLst>
              </p:cNvPr>
              <p:cNvSpPr/>
              <p:nvPr/>
            </p:nvSpPr>
            <p:spPr>
              <a:xfrm>
                <a:off x="1273501"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37" name="椭圆 136">
                <a:extLst>
                  <a:ext uri="{FF2B5EF4-FFF2-40B4-BE49-F238E27FC236}">
                    <a16:creationId xmlns:a16="http://schemas.microsoft.com/office/drawing/2014/main" id="{526355EC-CA4B-19F1-28F7-7547017D2781}"/>
                  </a:ext>
                </a:extLst>
              </p:cNvPr>
              <p:cNvSpPr/>
              <p:nvPr/>
            </p:nvSpPr>
            <p:spPr>
              <a:xfrm>
                <a:off x="1420212"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38" name="椭圆 137">
                <a:extLst>
                  <a:ext uri="{FF2B5EF4-FFF2-40B4-BE49-F238E27FC236}">
                    <a16:creationId xmlns:a16="http://schemas.microsoft.com/office/drawing/2014/main" id="{5DFB169A-C052-AC5C-EC78-B10B18BFBA38}"/>
                  </a:ext>
                </a:extLst>
              </p:cNvPr>
              <p:cNvSpPr/>
              <p:nvPr/>
            </p:nvSpPr>
            <p:spPr>
              <a:xfrm>
                <a:off x="1566922"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139" name="椭圆 138">
                <a:extLst>
                  <a:ext uri="{FF2B5EF4-FFF2-40B4-BE49-F238E27FC236}">
                    <a16:creationId xmlns:a16="http://schemas.microsoft.com/office/drawing/2014/main" id="{58AA36F8-2DB5-9844-6394-F5DF774FB376}"/>
                  </a:ext>
                </a:extLst>
              </p:cNvPr>
              <p:cNvSpPr/>
              <p:nvPr/>
            </p:nvSpPr>
            <p:spPr>
              <a:xfrm>
                <a:off x="1713633"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140" name="椭圆 139">
                <a:extLst>
                  <a:ext uri="{FF2B5EF4-FFF2-40B4-BE49-F238E27FC236}">
                    <a16:creationId xmlns:a16="http://schemas.microsoft.com/office/drawing/2014/main" id="{D04EE22E-69F0-0F99-8A27-E56DD71C77FB}"/>
                  </a:ext>
                </a:extLst>
              </p:cNvPr>
              <p:cNvSpPr/>
              <p:nvPr/>
            </p:nvSpPr>
            <p:spPr>
              <a:xfrm>
                <a:off x="1860344"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grpSp>
          <p:nvGrpSpPr>
            <p:cNvPr id="86" name="组合 85">
              <a:extLst>
                <a:ext uri="{FF2B5EF4-FFF2-40B4-BE49-F238E27FC236}">
                  <a16:creationId xmlns:a16="http://schemas.microsoft.com/office/drawing/2014/main" id="{BCAF49B1-B402-771E-DF98-1CB9F518F4EA}"/>
                </a:ext>
              </a:extLst>
            </p:cNvPr>
            <p:cNvGrpSpPr/>
            <p:nvPr/>
          </p:nvGrpSpPr>
          <p:grpSpPr>
            <a:xfrm>
              <a:off x="969558" y="-3739168"/>
              <a:ext cx="934265" cy="54000"/>
              <a:chOff x="980079" y="-2965683"/>
              <a:chExt cx="934265" cy="54000"/>
            </a:xfrm>
            <a:grpFill/>
          </p:grpSpPr>
          <p:sp>
            <p:nvSpPr>
              <p:cNvPr id="127" name="椭圆 126">
                <a:extLst>
                  <a:ext uri="{FF2B5EF4-FFF2-40B4-BE49-F238E27FC236}">
                    <a16:creationId xmlns:a16="http://schemas.microsoft.com/office/drawing/2014/main" id="{C75641A0-6DDE-1AC1-ADCE-AD8E1EC057DA}"/>
                  </a:ext>
                </a:extLst>
              </p:cNvPr>
              <p:cNvSpPr/>
              <p:nvPr/>
            </p:nvSpPr>
            <p:spPr>
              <a:xfrm>
                <a:off x="980079"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28" name="椭圆 127">
                <a:extLst>
                  <a:ext uri="{FF2B5EF4-FFF2-40B4-BE49-F238E27FC236}">
                    <a16:creationId xmlns:a16="http://schemas.microsoft.com/office/drawing/2014/main" id="{26A4D82C-7840-31E0-339A-3073043792D1}"/>
                  </a:ext>
                </a:extLst>
              </p:cNvPr>
              <p:cNvSpPr/>
              <p:nvPr/>
            </p:nvSpPr>
            <p:spPr>
              <a:xfrm>
                <a:off x="1126790"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29" name="椭圆 128">
                <a:extLst>
                  <a:ext uri="{FF2B5EF4-FFF2-40B4-BE49-F238E27FC236}">
                    <a16:creationId xmlns:a16="http://schemas.microsoft.com/office/drawing/2014/main" id="{6021E33D-4530-5978-1141-F8C1B63A20C1}"/>
                  </a:ext>
                </a:extLst>
              </p:cNvPr>
              <p:cNvSpPr/>
              <p:nvPr/>
            </p:nvSpPr>
            <p:spPr>
              <a:xfrm>
                <a:off x="1273501"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30" name="椭圆 129">
                <a:extLst>
                  <a:ext uri="{FF2B5EF4-FFF2-40B4-BE49-F238E27FC236}">
                    <a16:creationId xmlns:a16="http://schemas.microsoft.com/office/drawing/2014/main" id="{E22D141C-E067-C7E9-268C-E661B8FB9AE5}"/>
                  </a:ext>
                </a:extLst>
              </p:cNvPr>
              <p:cNvSpPr/>
              <p:nvPr/>
            </p:nvSpPr>
            <p:spPr>
              <a:xfrm>
                <a:off x="1420212"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31" name="椭圆 130">
                <a:extLst>
                  <a:ext uri="{FF2B5EF4-FFF2-40B4-BE49-F238E27FC236}">
                    <a16:creationId xmlns:a16="http://schemas.microsoft.com/office/drawing/2014/main" id="{1B6F1384-EECF-0EA7-2154-293B5F9F1D09}"/>
                  </a:ext>
                </a:extLst>
              </p:cNvPr>
              <p:cNvSpPr/>
              <p:nvPr/>
            </p:nvSpPr>
            <p:spPr>
              <a:xfrm>
                <a:off x="1566922"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132" name="椭圆 131">
                <a:extLst>
                  <a:ext uri="{FF2B5EF4-FFF2-40B4-BE49-F238E27FC236}">
                    <a16:creationId xmlns:a16="http://schemas.microsoft.com/office/drawing/2014/main" id="{EAD03AD6-E073-CDC6-D78D-4E6A9609D92F}"/>
                  </a:ext>
                </a:extLst>
              </p:cNvPr>
              <p:cNvSpPr/>
              <p:nvPr/>
            </p:nvSpPr>
            <p:spPr>
              <a:xfrm>
                <a:off x="1713633"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133" name="椭圆 132">
                <a:extLst>
                  <a:ext uri="{FF2B5EF4-FFF2-40B4-BE49-F238E27FC236}">
                    <a16:creationId xmlns:a16="http://schemas.microsoft.com/office/drawing/2014/main" id="{4AC01AB7-DBF9-68D0-2DD1-E49D4087ADCE}"/>
                  </a:ext>
                </a:extLst>
              </p:cNvPr>
              <p:cNvSpPr/>
              <p:nvPr/>
            </p:nvSpPr>
            <p:spPr>
              <a:xfrm>
                <a:off x="1860344"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grpSp>
          <p:nvGrpSpPr>
            <p:cNvPr id="87" name="组合 86">
              <a:extLst>
                <a:ext uri="{FF2B5EF4-FFF2-40B4-BE49-F238E27FC236}">
                  <a16:creationId xmlns:a16="http://schemas.microsoft.com/office/drawing/2014/main" id="{3EF27A85-813E-F7E6-5082-18FD4AAA4F6E}"/>
                </a:ext>
              </a:extLst>
            </p:cNvPr>
            <p:cNvGrpSpPr/>
            <p:nvPr/>
          </p:nvGrpSpPr>
          <p:grpSpPr>
            <a:xfrm>
              <a:off x="969558" y="-3588867"/>
              <a:ext cx="934265" cy="54000"/>
              <a:chOff x="980079" y="-2965683"/>
              <a:chExt cx="934265" cy="54000"/>
            </a:xfrm>
            <a:grpFill/>
          </p:grpSpPr>
          <p:sp>
            <p:nvSpPr>
              <p:cNvPr id="120" name="椭圆 119">
                <a:extLst>
                  <a:ext uri="{FF2B5EF4-FFF2-40B4-BE49-F238E27FC236}">
                    <a16:creationId xmlns:a16="http://schemas.microsoft.com/office/drawing/2014/main" id="{3182A5D6-948B-B961-0764-105D34CE9E6B}"/>
                  </a:ext>
                </a:extLst>
              </p:cNvPr>
              <p:cNvSpPr/>
              <p:nvPr/>
            </p:nvSpPr>
            <p:spPr>
              <a:xfrm>
                <a:off x="980079"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21" name="椭圆 120">
                <a:extLst>
                  <a:ext uri="{FF2B5EF4-FFF2-40B4-BE49-F238E27FC236}">
                    <a16:creationId xmlns:a16="http://schemas.microsoft.com/office/drawing/2014/main" id="{D0FF6157-A0C7-BD47-2378-6BCCEE3CAE26}"/>
                  </a:ext>
                </a:extLst>
              </p:cNvPr>
              <p:cNvSpPr/>
              <p:nvPr/>
            </p:nvSpPr>
            <p:spPr>
              <a:xfrm>
                <a:off x="1126790"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22" name="椭圆 121">
                <a:extLst>
                  <a:ext uri="{FF2B5EF4-FFF2-40B4-BE49-F238E27FC236}">
                    <a16:creationId xmlns:a16="http://schemas.microsoft.com/office/drawing/2014/main" id="{B944B8A4-3353-C373-ACAE-4D7DB46BD3A6}"/>
                  </a:ext>
                </a:extLst>
              </p:cNvPr>
              <p:cNvSpPr/>
              <p:nvPr/>
            </p:nvSpPr>
            <p:spPr>
              <a:xfrm>
                <a:off x="1273501"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23" name="椭圆 122">
                <a:extLst>
                  <a:ext uri="{FF2B5EF4-FFF2-40B4-BE49-F238E27FC236}">
                    <a16:creationId xmlns:a16="http://schemas.microsoft.com/office/drawing/2014/main" id="{2A4D2A33-1E2F-BC19-1861-9B0F5A6FEF22}"/>
                  </a:ext>
                </a:extLst>
              </p:cNvPr>
              <p:cNvSpPr/>
              <p:nvPr/>
            </p:nvSpPr>
            <p:spPr>
              <a:xfrm>
                <a:off x="1420212"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24" name="椭圆 123">
                <a:extLst>
                  <a:ext uri="{FF2B5EF4-FFF2-40B4-BE49-F238E27FC236}">
                    <a16:creationId xmlns:a16="http://schemas.microsoft.com/office/drawing/2014/main" id="{3969FE58-A642-2E74-D775-3BEDCE49D71E}"/>
                  </a:ext>
                </a:extLst>
              </p:cNvPr>
              <p:cNvSpPr/>
              <p:nvPr/>
            </p:nvSpPr>
            <p:spPr>
              <a:xfrm>
                <a:off x="1566922"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125" name="椭圆 124">
                <a:extLst>
                  <a:ext uri="{FF2B5EF4-FFF2-40B4-BE49-F238E27FC236}">
                    <a16:creationId xmlns:a16="http://schemas.microsoft.com/office/drawing/2014/main" id="{0F299D48-9045-E86D-D57B-0CB35A6B8459}"/>
                  </a:ext>
                </a:extLst>
              </p:cNvPr>
              <p:cNvSpPr/>
              <p:nvPr/>
            </p:nvSpPr>
            <p:spPr>
              <a:xfrm>
                <a:off x="1713633"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126" name="椭圆 125">
                <a:extLst>
                  <a:ext uri="{FF2B5EF4-FFF2-40B4-BE49-F238E27FC236}">
                    <a16:creationId xmlns:a16="http://schemas.microsoft.com/office/drawing/2014/main" id="{0E0334B6-4A00-F1D1-78A1-79B55AA62312}"/>
                  </a:ext>
                </a:extLst>
              </p:cNvPr>
              <p:cNvSpPr/>
              <p:nvPr/>
            </p:nvSpPr>
            <p:spPr>
              <a:xfrm>
                <a:off x="1860344"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grpSp>
          <p:nvGrpSpPr>
            <p:cNvPr id="88" name="组合 87">
              <a:extLst>
                <a:ext uri="{FF2B5EF4-FFF2-40B4-BE49-F238E27FC236}">
                  <a16:creationId xmlns:a16="http://schemas.microsoft.com/office/drawing/2014/main" id="{C2A39070-8455-5767-0922-272EB54669B9}"/>
                </a:ext>
              </a:extLst>
            </p:cNvPr>
            <p:cNvGrpSpPr/>
            <p:nvPr/>
          </p:nvGrpSpPr>
          <p:grpSpPr>
            <a:xfrm>
              <a:off x="969558" y="-3438566"/>
              <a:ext cx="934265" cy="54000"/>
              <a:chOff x="980079" y="-2965683"/>
              <a:chExt cx="934265" cy="54000"/>
            </a:xfrm>
            <a:grpFill/>
          </p:grpSpPr>
          <p:sp>
            <p:nvSpPr>
              <p:cNvPr id="113" name="椭圆 112">
                <a:extLst>
                  <a:ext uri="{FF2B5EF4-FFF2-40B4-BE49-F238E27FC236}">
                    <a16:creationId xmlns:a16="http://schemas.microsoft.com/office/drawing/2014/main" id="{63D53F6B-C3E0-1876-AF25-FADA14936AC6}"/>
                  </a:ext>
                </a:extLst>
              </p:cNvPr>
              <p:cNvSpPr/>
              <p:nvPr/>
            </p:nvSpPr>
            <p:spPr>
              <a:xfrm>
                <a:off x="980079"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14" name="椭圆 113">
                <a:extLst>
                  <a:ext uri="{FF2B5EF4-FFF2-40B4-BE49-F238E27FC236}">
                    <a16:creationId xmlns:a16="http://schemas.microsoft.com/office/drawing/2014/main" id="{1D3829B7-6BF3-0A32-1B70-FC2A2B2CDD4E}"/>
                  </a:ext>
                </a:extLst>
              </p:cNvPr>
              <p:cNvSpPr/>
              <p:nvPr/>
            </p:nvSpPr>
            <p:spPr>
              <a:xfrm>
                <a:off x="1126790"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15" name="椭圆 114">
                <a:extLst>
                  <a:ext uri="{FF2B5EF4-FFF2-40B4-BE49-F238E27FC236}">
                    <a16:creationId xmlns:a16="http://schemas.microsoft.com/office/drawing/2014/main" id="{87D88789-EE24-B4F8-7B80-0CD22A21717E}"/>
                  </a:ext>
                </a:extLst>
              </p:cNvPr>
              <p:cNvSpPr/>
              <p:nvPr/>
            </p:nvSpPr>
            <p:spPr>
              <a:xfrm>
                <a:off x="1273501"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16" name="椭圆 115">
                <a:extLst>
                  <a:ext uri="{FF2B5EF4-FFF2-40B4-BE49-F238E27FC236}">
                    <a16:creationId xmlns:a16="http://schemas.microsoft.com/office/drawing/2014/main" id="{3AFE94EB-A078-70C5-6078-2E7CDF886671}"/>
                  </a:ext>
                </a:extLst>
              </p:cNvPr>
              <p:cNvSpPr/>
              <p:nvPr/>
            </p:nvSpPr>
            <p:spPr>
              <a:xfrm>
                <a:off x="1420212"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17" name="椭圆 116">
                <a:extLst>
                  <a:ext uri="{FF2B5EF4-FFF2-40B4-BE49-F238E27FC236}">
                    <a16:creationId xmlns:a16="http://schemas.microsoft.com/office/drawing/2014/main" id="{A76D4780-A9EB-0D0F-8331-51F424F1B268}"/>
                  </a:ext>
                </a:extLst>
              </p:cNvPr>
              <p:cNvSpPr/>
              <p:nvPr/>
            </p:nvSpPr>
            <p:spPr>
              <a:xfrm>
                <a:off x="1566922"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118" name="椭圆 117">
                <a:extLst>
                  <a:ext uri="{FF2B5EF4-FFF2-40B4-BE49-F238E27FC236}">
                    <a16:creationId xmlns:a16="http://schemas.microsoft.com/office/drawing/2014/main" id="{B265CC94-6F67-3D06-23D2-E2EE22EA4156}"/>
                  </a:ext>
                </a:extLst>
              </p:cNvPr>
              <p:cNvSpPr/>
              <p:nvPr/>
            </p:nvSpPr>
            <p:spPr>
              <a:xfrm>
                <a:off x="1713633"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119" name="椭圆 118">
                <a:extLst>
                  <a:ext uri="{FF2B5EF4-FFF2-40B4-BE49-F238E27FC236}">
                    <a16:creationId xmlns:a16="http://schemas.microsoft.com/office/drawing/2014/main" id="{6134D5F6-2071-62BB-D440-6F7A2D4426CF}"/>
                  </a:ext>
                </a:extLst>
              </p:cNvPr>
              <p:cNvSpPr/>
              <p:nvPr/>
            </p:nvSpPr>
            <p:spPr>
              <a:xfrm>
                <a:off x="1860344"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grpSp>
          <p:nvGrpSpPr>
            <p:cNvPr id="89" name="组合 88">
              <a:extLst>
                <a:ext uri="{FF2B5EF4-FFF2-40B4-BE49-F238E27FC236}">
                  <a16:creationId xmlns:a16="http://schemas.microsoft.com/office/drawing/2014/main" id="{3594C719-90B2-4EE7-B83D-59F672F84B69}"/>
                </a:ext>
              </a:extLst>
            </p:cNvPr>
            <p:cNvGrpSpPr/>
            <p:nvPr/>
          </p:nvGrpSpPr>
          <p:grpSpPr>
            <a:xfrm>
              <a:off x="969558" y="-3288265"/>
              <a:ext cx="934265" cy="54000"/>
              <a:chOff x="980079" y="-2965683"/>
              <a:chExt cx="934265" cy="54000"/>
            </a:xfrm>
            <a:grpFill/>
          </p:grpSpPr>
          <p:sp>
            <p:nvSpPr>
              <p:cNvPr id="106" name="椭圆 105">
                <a:extLst>
                  <a:ext uri="{FF2B5EF4-FFF2-40B4-BE49-F238E27FC236}">
                    <a16:creationId xmlns:a16="http://schemas.microsoft.com/office/drawing/2014/main" id="{F3312971-847F-F826-4107-8F63DA5C1C54}"/>
                  </a:ext>
                </a:extLst>
              </p:cNvPr>
              <p:cNvSpPr/>
              <p:nvPr/>
            </p:nvSpPr>
            <p:spPr>
              <a:xfrm>
                <a:off x="980079"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07" name="椭圆 106">
                <a:extLst>
                  <a:ext uri="{FF2B5EF4-FFF2-40B4-BE49-F238E27FC236}">
                    <a16:creationId xmlns:a16="http://schemas.microsoft.com/office/drawing/2014/main" id="{07252A35-6D4A-AC67-C946-8F17E777DA00}"/>
                  </a:ext>
                </a:extLst>
              </p:cNvPr>
              <p:cNvSpPr/>
              <p:nvPr/>
            </p:nvSpPr>
            <p:spPr>
              <a:xfrm>
                <a:off x="1126790"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08" name="椭圆 107">
                <a:extLst>
                  <a:ext uri="{FF2B5EF4-FFF2-40B4-BE49-F238E27FC236}">
                    <a16:creationId xmlns:a16="http://schemas.microsoft.com/office/drawing/2014/main" id="{88DD6AA6-2C34-A421-307D-364F9019646E}"/>
                  </a:ext>
                </a:extLst>
              </p:cNvPr>
              <p:cNvSpPr/>
              <p:nvPr/>
            </p:nvSpPr>
            <p:spPr>
              <a:xfrm>
                <a:off x="1273501"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09" name="椭圆 108">
                <a:extLst>
                  <a:ext uri="{FF2B5EF4-FFF2-40B4-BE49-F238E27FC236}">
                    <a16:creationId xmlns:a16="http://schemas.microsoft.com/office/drawing/2014/main" id="{A1C6F5D8-ACB1-5934-CDAD-35BECF391C11}"/>
                  </a:ext>
                </a:extLst>
              </p:cNvPr>
              <p:cNvSpPr/>
              <p:nvPr/>
            </p:nvSpPr>
            <p:spPr>
              <a:xfrm>
                <a:off x="1420212"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10" name="椭圆 109">
                <a:extLst>
                  <a:ext uri="{FF2B5EF4-FFF2-40B4-BE49-F238E27FC236}">
                    <a16:creationId xmlns:a16="http://schemas.microsoft.com/office/drawing/2014/main" id="{C74F0F83-8F50-F8FC-B9C5-41EAF11BD7F2}"/>
                  </a:ext>
                </a:extLst>
              </p:cNvPr>
              <p:cNvSpPr/>
              <p:nvPr/>
            </p:nvSpPr>
            <p:spPr>
              <a:xfrm>
                <a:off x="1566922"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111" name="椭圆 110">
                <a:extLst>
                  <a:ext uri="{FF2B5EF4-FFF2-40B4-BE49-F238E27FC236}">
                    <a16:creationId xmlns:a16="http://schemas.microsoft.com/office/drawing/2014/main" id="{BBD26931-7BF1-488B-27B3-A064AC9B531B}"/>
                  </a:ext>
                </a:extLst>
              </p:cNvPr>
              <p:cNvSpPr/>
              <p:nvPr/>
            </p:nvSpPr>
            <p:spPr>
              <a:xfrm>
                <a:off x="1713633"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112" name="椭圆 111">
                <a:extLst>
                  <a:ext uri="{FF2B5EF4-FFF2-40B4-BE49-F238E27FC236}">
                    <a16:creationId xmlns:a16="http://schemas.microsoft.com/office/drawing/2014/main" id="{8A9FB6BD-1367-A48E-8534-2AE2189F3D30}"/>
                  </a:ext>
                </a:extLst>
              </p:cNvPr>
              <p:cNvSpPr/>
              <p:nvPr/>
            </p:nvSpPr>
            <p:spPr>
              <a:xfrm>
                <a:off x="1860344"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grpSp>
          <p:nvGrpSpPr>
            <p:cNvPr id="90" name="组合 89">
              <a:extLst>
                <a:ext uri="{FF2B5EF4-FFF2-40B4-BE49-F238E27FC236}">
                  <a16:creationId xmlns:a16="http://schemas.microsoft.com/office/drawing/2014/main" id="{C18E18F0-EE28-70A3-1C1E-F5745A48BFAD}"/>
                </a:ext>
              </a:extLst>
            </p:cNvPr>
            <p:cNvGrpSpPr/>
            <p:nvPr/>
          </p:nvGrpSpPr>
          <p:grpSpPr>
            <a:xfrm>
              <a:off x="968319" y="-4039770"/>
              <a:ext cx="934265" cy="54000"/>
              <a:chOff x="995319" y="-2965683"/>
              <a:chExt cx="934265" cy="54000"/>
            </a:xfrm>
            <a:grpFill/>
          </p:grpSpPr>
          <p:sp>
            <p:nvSpPr>
              <p:cNvPr id="99" name="椭圆 98">
                <a:extLst>
                  <a:ext uri="{FF2B5EF4-FFF2-40B4-BE49-F238E27FC236}">
                    <a16:creationId xmlns:a16="http://schemas.microsoft.com/office/drawing/2014/main" id="{87C1CCE6-F243-6756-781C-5B69B46F3FE1}"/>
                  </a:ext>
                </a:extLst>
              </p:cNvPr>
              <p:cNvSpPr/>
              <p:nvPr/>
            </p:nvSpPr>
            <p:spPr>
              <a:xfrm>
                <a:off x="995319"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00" name="椭圆 99">
                <a:extLst>
                  <a:ext uri="{FF2B5EF4-FFF2-40B4-BE49-F238E27FC236}">
                    <a16:creationId xmlns:a16="http://schemas.microsoft.com/office/drawing/2014/main" id="{A74BE3DE-9C00-AD15-1492-ACC9BB4D1D5D}"/>
                  </a:ext>
                </a:extLst>
              </p:cNvPr>
              <p:cNvSpPr/>
              <p:nvPr/>
            </p:nvSpPr>
            <p:spPr>
              <a:xfrm>
                <a:off x="1142030"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01" name="椭圆 100">
                <a:extLst>
                  <a:ext uri="{FF2B5EF4-FFF2-40B4-BE49-F238E27FC236}">
                    <a16:creationId xmlns:a16="http://schemas.microsoft.com/office/drawing/2014/main" id="{E54495D1-E268-6CB6-8637-078F72FBA2FD}"/>
                  </a:ext>
                </a:extLst>
              </p:cNvPr>
              <p:cNvSpPr/>
              <p:nvPr/>
            </p:nvSpPr>
            <p:spPr>
              <a:xfrm>
                <a:off x="1288741"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02" name="椭圆 101">
                <a:extLst>
                  <a:ext uri="{FF2B5EF4-FFF2-40B4-BE49-F238E27FC236}">
                    <a16:creationId xmlns:a16="http://schemas.microsoft.com/office/drawing/2014/main" id="{7D39FD32-2C10-5A8D-4491-F8C6CE8B4849}"/>
                  </a:ext>
                </a:extLst>
              </p:cNvPr>
              <p:cNvSpPr/>
              <p:nvPr/>
            </p:nvSpPr>
            <p:spPr>
              <a:xfrm>
                <a:off x="1435452"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03" name="椭圆 102">
                <a:extLst>
                  <a:ext uri="{FF2B5EF4-FFF2-40B4-BE49-F238E27FC236}">
                    <a16:creationId xmlns:a16="http://schemas.microsoft.com/office/drawing/2014/main" id="{D867D811-E430-F6F0-6A97-94331AF084C0}"/>
                  </a:ext>
                </a:extLst>
              </p:cNvPr>
              <p:cNvSpPr/>
              <p:nvPr/>
            </p:nvSpPr>
            <p:spPr>
              <a:xfrm>
                <a:off x="1582162"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104" name="椭圆 103">
                <a:extLst>
                  <a:ext uri="{FF2B5EF4-FFF2-40B4-BE49-F238E27FC236}">
                    <a16:creationId xmlns:a16="http://schemas.microsoft.com/office/drawing/2014/main" id="{F2BB0F15-2EA3-5316-5384-5142A0B4203D}"/>
                  </a:ext>
                </a:extLst>
              </p:cNvPr>
              <p:cNvSpPr/>
              <p:nvPr/>
            </p:nvSpPr>
            <p:spPr>
              <a:xfrm>
                <a:off x="1728873"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105" name="椭圆 104">
                <a:extLst>
                  <a:ext uri="{FF2B5EF4-FFF2-40B4-BE49-F238E27FC236}">
                    <a16:creationId xmlns:a16="http://schemas.microsoft.com/office/drawing/2014/main" id="{7C173CF7-F421-8CA1-5DC4-8FA5A4A945F7}"/>
                  </a:ext>
                </a:extLst>
              </p:cNvPr>
              <p:cNvSpPr/>
              <p:nvPr/>
            </p:nvSpPr>
            <p:spPr>
              <a:xfrm>
                <a:off x="1875584"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grpSp>
          <p:nvGrpSpPr>
            <p:cNvPr id="91" name="组合 90">
              <a:extLst>
                <a:ext uri="{FF2B5EF4-FFF2-40B4-BE49-F238E27FC236}">
                  <a16:creationId xmlns:a16="http://schemas.microsoft.com/office/drawing/2014/main" id="{B69CCD41-38B7-36C0-502F-B406D0494C2D}"/>
                </a:ext>
              </a:extLst>
            </p:cNvPr>
            <p:cNvGrpSpPr/>
            <p:nvPr/>
          </p:nvGrpSpPr>
          <p:grpSpPr>
            <a:xfrm>
              <a:off x="964839" y="-3137963"/>
              <a:ext cx="941885" cy="54000"/>
              <a:chOff x="964839" y="-2965683"/>
              <a:chExt cx="941885" cy="54000"/>
            </a:xfrm>
            <a:grpFill/>
          </p:grpSpPr>
          <p:sp>
            <p:nvSpPr>
              <p:cNvPr id="92" name="椭圆 91">
                <a:extLst>
                  <a:ext uri="{FF2B5EF4-FFF2-40B4-BE49-F238E27FC236}">
                    <a16:creationId xmlns:a16="http://schemas.microsoft.com/office/drawing/2014/main" id="{FB4CF8B9-F873-AAAD-194D-CA430C558D9B}"/>
                  </a:ext>
                </a:extLst>
              </p:cNvPr>
              <p:cNvSpPr/>
              <p:nvPr/>
            </p:nvSpPr>
            <p:spPr>
              <a:xfrm>
                <a:off x="964839"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93" name="椭圆 92">
                <a:extLst>
                  <a:ext uri="{FF2B5EF4-FFF2-40B4-BE49-F238E27FC236}">
                    <a16:creationId xmlns:a16="http://schemas.microsoft.com/office/drawing/2014/main" id="{11877693-5D52-2802-8EC6-A6A7C245AC74}"/>
                  </a:ext>
                </a:extLst>
              </p:cNvPr>
              <p:cNvSpPr/>
              <p:nvPr/>
            </p:nvSpPr>
            <p:spPr>
              <a:xfrm>
                <a:off x="1119170"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94" name="椭圆 93">
                <a:extLst>
                  <a:ext uri="{FF2B5EF4-FFF2-40B4-BE49-F238E27FC236}">
                    <a16:creationId xmlns:a16="http://schemas.microsoft.com/office/drawing/2014/main" id="{18C1F648-3447-3340-68C9-FAC992F5DE70}"/>
                  </a:ext>
                </a:extLst>
              </p:cNvPr>
              <p:cNvSpPr/>
              <p:nvPr/>
            </p:nvSpPr>
            <p:spPr>
              <a:xfrm>
                <a:off x="1265881"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95" name="椭圆 94">
                <a:extLst>
                  <a:ext uri="{FF2B5EF4-FFF2-40B4-BE49-F238E27FC236}">
                    <a16:creationId xmlns:a16="http://schemas.microsoft.com/office/drawing/2014/main" id="{0B138082-C4E8-C2E7-3C38-39F4013E7195}"/>
                  </a:ext>
                </a:extLst>
              </p:cNvPr>
              <p:cNvSpPr/>
              <p:nvPr/>
            </p:nvSpPr>
            <p:spPr>
              <a:xfrm>
                <a:off x="1412592"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96" name="椭圆 95">
                <a:extLst>
                  <a:ext uri="{FF2B5EF4-FFF2-40B4-BE49-F238E27FC236}">
                    <a16:creationId xmlns:a16="http://schemas.microsoft.com/office/drawing/2014/main" id="{721933BC-937B-5366-DBBE-FB036D622F66}"/>
                  </a:ext>
                </a:extLst>
              </p:cNvPr>
              <p:cNvSpPr/>
              <p:nvPr/>
            </p:nvSpPr>
            <p:spPr>
              <a:xfrm>
                <a:off x="1559302"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97" name="椭圆 96">
                <a:extLst>
                  <a:ext uri="{FF2B5EF4-FFF2-40B4-BE49-F238E27FC236}">
                    <a16:creationId xmlns:a16="http://schemas.microsoft.com/office/drawing/2014/main" id="{4362A5F3-E871-B7FC-BF55-19E03746AD7C}"/>
                  </a:ext>
                </a:extLst>
              </p:cNvPr>
              <p:cNvSpPr/>
              <p:nvPr/>
            </p:nvSpPr>
            <p:spPr>
              <a:xfrm>
                <a:off x="1706013"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98" name="椭圆 97">
                <a:extLst>
                  <a:ext uri="{FF2B5EF4-FFF2-40B4-BE49-F238E27FC236}">
                    <a16:creationId xmlns:a16="http://schemas.microsoft.com/office/drawing/2014/main" id="{C5041C26-086E-CF20-514B-CD823934E5AC}"/>
                  </a:ext>
                </a:extLst>
              </p:cNvPr>
              <p:cNvSpPr/>
              <p:nvPr/>
            </p:nvSpPr>
            <p:spPr>
              <a:xfrm>
                <a:off x="1852724"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grpSp>
      <p:sp>
        <p:nvSpPr>
          <p:cNvPr id="142" name="任意多边形: 形状 141">
            <a:extLst>
              <a:ext uri="{FF2B5EF4-FFF2-40B4-BE49-F238E27FC236}">
                <a16:creationId xmlns:a16="http://schemas.microsoft.com/office/drawing/2014/main" id="{F581DBA1-A55C-3EDA-ACC4-924975AD6CA0}"/>
              </a:ext>
            </a:extLst>
          </p:cNvPr>
          <p:cNvSpPr/>
          <p:nvPr userDrawn="1"/>
        </p:nvSpPr>
        <p:spPr>
          <a:xfrm rot="1930807">
            <a:off x="6814343" y="-541590"/>
            <a:ext cx="7066030" cy="7879079"/>
          </a:xfrm>
          <a:custGeom>
            <a:avLst/>
            <a:gdLst>
              <a:gd name="connsiteX0" fmla="*/ 0 w 7066030"/>
              <a:gd name="connsiteY0" fmla="*/ 2147991 h 7879079"/>
              <a:gd name="connsiteX1" fmla="*/ 3413579 w 7066030"/>
              <a:gd name="connsiteY1" fmla="*/ 0 h 7879079"/>
              <a:gd name="connsiteX2" fmla="*/ 7066030 w 7066030"/>
              <a:gd name="connsiteY2" fmla="*/ 5804461 h 7879079"/>
              <a:gd name="connsiteX3" fmla="*/ 3769056 w 7066030"/>
              <a:gd name="connsiteY3" fmla="*/ 7879079 h 7879079"/>
              <a:gd name="connsiteX4" fmla="*/ 2052152 w 7066030"/>
              <a:gd name="connsiteY4" fmla="*/ 7879079 h 7879079"/>
              <a:gd name="connsiteX5" fmla="*/ 0 w 7066030"/>
              <a:gd name="connsiteY5" fmla="*/ 5826927 h 787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6030" h="7879079">
                <a:moveTo>
                  <a:pt x="0" y="2147991"/>
                </a:moveTo>
                <a:lnTo>
                  <a:pt x="3413579" y="0"/>
                </a:lnTo>
                <a:lnTo>
                  <a:pt x="7066030" y="5804461"/>
                </a:lnTo>
                <a:lnTo>
                  <a:pt x="3769056" y="7879079"/>
                </a:lnTo>
                <a:lnTo>
                  <a:pt x="2052152" y="7879079"/>
                </a:lnTo>
                <a:cubicBezTo>
                  <a:pt x="918780" y="7879079"/>
                  <a:pt x="1" y="6960299"/>
                  <a:pt x="0" y="5826927"/>
                </a:cubicBezTo>
                <a:close/>
              </a:path>
            </a:pathLst>
          </a:custGeom>
          <a:gradFill>
            <a:gsLst>
              <a:gs pos="18000">
                <a:schemeClr val="accent2"/>
              </a:gs>
              <a:gs pos="100000">
                <a:schemeClr val="accent1">
                  <a:lumMod val="81000"/>
                  <a:lumOff val="19000"/>
                </a:schemeClr>
              </a:gs>
            </a:gsLst>
            <a:lin ang="5400000" scaled="1"/>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微软雅黑 Light" panose="020B0502040204020203" pitchFamily="34" charset="-122"/>
            </a:endParaRPr>
          </a:p>
        </p:txBody>
      </p:sp>
      <p:sp>
        <p:nvSpPr>
          <p:cNvPr id="143" name="任意多边形: 形状 142">
            <a:extLst>
              <a:ext uri="{FF2B5EF4-FFF2-40B4-BE49-F238E27FC236}">
                <a16:creationId xmlns:a16="http://schemas.microsoft.com/office/drawing/2014/main" id="{E35F74F7-07A3-50E4-5030-028472E57FD6}"/>
              </a:ext>
            </a:extLst>
          </p:cNvPr>
          <p:cNvSpPr/>
          <p:nvPr userDrawn="1"/>
        </p:nvSpPr>
        <p:spPr>
          <a:xfrm rot="1930807">
            <a:off x="6995621" y="-489301"/>
            <a:ext cx="6855877" cy="7926901"/>
          </a:xfrm>
          <a:custGeom>
            <a:avLst/>
            <a:gdLst>
              <a:gd name="connsiteX0" fmla="*/ 0 w 6855877"/>
              <a:gd name="connsiteY0" fmla="*/ 2015752 h 7926901"/>
              <a:gd name="connsiteX1" fmla="*/ 3203425 w 6855877"/>
              <a:gd name="connsiteY1" fmla="*/ 0 h 7926901"/>
              <a:gd name="connsiteX2" fmla="*/ 6855877 w 6855877"/>
              <a:gd name="connsiteY2" fmla="*/ 5804460 h 7926901"/>
              <a:gd name="connsiteX3" fmla="*/ 3482903 w 6855877"/>
              <a:gd name="connsiteY3" fmla="*/ 7926901 h 7926901"/>
              <a:gd name="connsiteX4" fmla="*/ 2052152 w 6855877"/>
              <a:gd name="connsiteY4" fmla="*/ 7926901 h 7926901"/>
              <a:gd name="connsiteX5" fmla="*/ 0 w 6855877"/>
              <a:gd name="connsiteY5" fmla="*/ 5874749 h 792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5877" h="7926901">
                <a:moveTo>
                  <a:pt x="0" y="2015752"/>
                </a:moveTo>
                <a:lnTo>
                  <a:pt x="3203425" y="0"/>
                </a:lnTo>
                <a:lnTo>
                  <a:pt x="6855877" y="5804460"/>
                </a:lnTo>
                <a:lnTo>
                  <a:pt x="3482903" y="7926901"/>
                </a:lnTo>
                <a:lnTo>
                  <a:pt x="2052152" y="7926901"/>
                </a:lnTo>
                <a:cubicBezTo>
                  <a:pt x="918780" y="7926901"/>
                  <a:pt x="0" y="7008121"/>
                  <a:pt x="0" y="5874749"/>
                </a:cubicBezTo>
                <a:close/>
              </a:path>
            </a:pathLst>
          </a:custGeom>
          <a:gradFill>
            <a:gsLst>
              <a:gs pos="18000">
                <a:schemeClr val="accent2"/>
              </a:gs>
              <a:gs pos="100000">
                <a:schemeClr val="accent1">
                  <a:lumMod val="81000"/>
                  <a:lumOff val="19000"/>
                </a:schemeClr>
              </a:gs>
            </a:gsLst>
            <a:lin ang="5400000" scaled="1"/>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微软雅黑 Light" panose="020B0502040204020203" pitchFamily="34" charset="-122"/>
            </a:endParaRPr>
          </a:p>
        </p:txBody>
      </p:sp>
      <p:sp>
        <p:nvSpPr>
          <p:cNvPr id="144" name="任意多边形: 形状 143">
            <a:extLst>
              <a:ext uri="{FF2B5EF4-FFF2-40B4-BE49-F238E27FC236}">
                <a16:creationId xmlns:a16="http://schemas.microsoft.com/office/drawing/2014/main" id="{3DE59FDA-ADF8-4A21-A779-DB7B8CEB8DEC}"/>
              </a:ext>
            </a:extLst>
          </p:cNvPr>
          <p:cNvSpPr/>
          <p:nvPr userDrawn="1"/>
        </p:nvSpPr>
        <p:spPr>
          <a:xfrm rot="1930807">
            <a:off x="7176897" y="-437011"/>
            <a:ext cx="6645723" cy="7974723"/>
          </a:xfrm>
          <a:custGeom>
            <a:avLst/>
            <a:gdLst>
              <a:gd name="connsiteX0" fmla="*/ 1 w 6645723"/>
              <a:gd name="connsiteY0" fmla="*/ 1883513 h 7974723"/>
              <a:gd name="connsiteX1" fmla="*/ 2993272 w 6645723"/>
              <a:gd name="connsiteY1" fmla="*/ 0 h 7974723"/>
              <a:gd name="connsiteX2" fmla="*/ 6645723 w 6645723"/>
              <a:gd name="connsiteY2" fmla="*/ 5804460 h 7974723"/>
              <a:gd name="connsiteX3" fmla="*/ 3196750 w 6645723"/>
              <a:gd name="connsiteY3" fmla="*/ 7974723 h 7974723"/>
              <a:gd name="connsiteX4" fmla="*/ 2052152 w 6645723"/>
              <a:gd name="connsiteY4" fmla="*/ 7974723 h 7974723"/>
              <a:gd name="connsiteX5" fmla="*/ 0 w 6645723"/>
              <a:gd name="connsiteY5" fmla="*/ 5922571 h 797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5723" h="7974723">
                <a:moveTo>
                  <a:pt x="1" y="1883513"/>
                </a:moveTo>
                <a:lnTo>
                  <a:pt x="2993272" y="0"/>
                </a:lnTo>
                <a:lnTo>
                  <a:pt x="6645723" y="5804460"/>
                </a:lnTo>
                <a:lnTo>
                  <a:pt x="3196750" y="7974723"/>
                </a:lnTo>
                <a:lnTo>
                  <a:pt x="2052152" y="7974723"/>
                </a:lnTo>
                <a:cubicBezTo>
                  <a:pt x="918781" y="7974723"/>
                  <a:pt x="0" y="7055943"/>
                  <a:pt x="0" y="5922571"/>
                </a:cubicBezTo>
                <a:close/>
              </a:path>
            </a:pathLst>
          </a:custGeom>
          <a:gradFill>
            <a:gsLst>
              <a:gs pos="18000">
                <a:schemeClr val="accent2"/>
              </a:gs>
              <a:gs pos="100000">
                <a:schemeClr val="accent1">
                  <a:lumMod val="81000"/>
                  <a:lumOff val="19000"/>
                </a:schemeClr>
              </a:gs>
            </a:gsLst>
            <a:lin ang="5400000" scaled="1"/>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微软雅黑 Light" panose="020B0502040204020203" pitchFamily="34" charset="-122"/>
            </a:endParaRPr>
          </a:p>
        </p:txBody>
      </p:sp>
      <p:sp>
        <p:nvSpPr>
          <p:cNvPr id="145" name="任意多边形: 形状 144">
            <a:extLst>
              <a:ext uri="{FF2B5EF4-FFF2-40B4-BE49-F238E27FC236}">
                <a16:creationId xmlns:a16="http://schemas.microsoft.com/office/drawing/2014/main" id="{B6D61994-5B5C-1575-93FA-333C28C8A840}"/>
              </a:ext>
            </a:extLst>
          </p:cNvPr>
          <p:cNvSpPr/>
          <p:nvPr userDrawn="1"/>
        </p:nvSpPr>
        <p:spPr>
          <a:xfrm rot="1930807">
            <a:off x="7394845" y="-374145"/>
            <a:ext cx="6410851" cy="7970528"/>
          </a:xfrm>
          <a:custGeom>
            <a:avLst/>
            <a:gdLst>
              <a:gd name="connsiteX0" fmla="*/ 1 w 6410851"/>
              <a:gd name="connsiteY0" fmla="*/ 1735720 h 7970528"/>
              <a:gd name="connsiteX1" fmla="*/ 2758399 w 6410851"/>
              <a:gd name="connsiteY1" fmla="*/ 0 h 7970528"/>
              <a:gd name="connsiteX2" fmla="*/ 6410851 w 6410851"/>
              <a:gd name="connsiteY2" fmla="*/ 5804460 h 7970528"/>
              <a:gd name="connsiteX3" fmla="*/ 2968545 w 6410851"/>
              <a:gd name="connsiteY3" fmla="*/ 7970528 h 7970528"/>
              <a:gd name="connsiteX4" fmla="*/ 2052152 w 6410851"/>
              <a:gd name="connsiteY4" fmla="*/ 7970528 h 7970528"/>
              <a:gd name="connsiteX5" fmla="*/ 0 w 6410851"/>
              <a:gd name="connsiteY5" fmla="*/ 5868826 h 797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0851" h="7970528">
                <a:moveTo>
                  <a:pt x="1" y="1735720"/>
                </a:moveTo>
                <a:lnTo>
                  <a:pt x="2758399" y="0"/>
                </a:lnTo>
                <a:lnTo>
                  <a:pt x="6410851" y="5804460"/>
                </a:lnTo>
                <a:lnTo>
                  <a:pt x="2968545" y="7970528"/>
                </a:lnTo>
                <a:lnTo>
                  <a:pt x="2052152" y="7970528"/>
                </a:lnTo>
                <a:cubicBezTo>
                  <a:pt x="918781" y="7970528"/>
                  <a:pt x="0" y="7029564"/>
                  <a:pt x="0" y="5868826"/>
                </a:cubicBezTo>
                <a:close/>
              </a:path>
            </a:pathLst>
          </a:custGeom>
          <a:blipFill dpi="0" rotWithShape="0">
            <a:blip r:embed="rId2"/>
            <a:srcRect/>
            <a:tile tx="285750" ty="463550" sx="100000" sy="100000" flip="none" algn="ctr"/>
          </a:blip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微软雅黑 Light" panose="020B0502040204020203" pitchFamily="34" charset="-122"/>
            </a:endParaRPr>
          </a:p>
        </p:txBody>
      </p:sp>
      <p:grpSp>
        <p:nvGrpSpPr>
          <p:cNvPr id="146" name="组合 145">
            <a:extLst>
              <a:ext uri="{FF2B5EF4-FFF2-40B4-BE49-F238E27FC236}">
                <a16:creationId xmlns:a16="http://schemas.microsoft.com/office/drawing/2014/main" id="{78EE874A-5389-F139-390B-0A7A0CDDA5AC}"/>
              </a:ext>
            </a:extLst>
          </p:cNvPr>
          <p:cNvGrpSpPr/>
          <p:nvPr userDrawn="1"/>
        </p:nvGrpSpPr>
        <p:grpSpPr>
          <a:xfrm>
            <a:off x="10752057" y="509460"/>
            <a:ext cx="857530" cy="870206"/>
            <a:chOff x="964839" y="-4039770"/>
            <a:chExt cx="941885" cy="955807"/>
          </a:xfrm>
          <a:gradFill>
            <a:gsLst>
              <a:gs pos="17000">
                <a:schemeClr val="accent2"/>
              </a:gs>
              <a:gs pos="65000">
                <a:schemeClr val="accent1"/>
              </a:gs>
            </a:gsLst>
            <a:lin ang="5400000" scaled="1"/>
          </a:gradFill>
        </p:grpSpPr>
        <p:grpSp>
          <p:nvGrpSpPr>
            <p:cNvPr id="147" name="组合 146">
              <a:extLst>
                <a:ext uri="{FF2B5EF4-FFF2-40B4-BE49-F238E27FC236}">
                  <a16:creationId xmlns:a16="http://schemas.microsoft.com/office/drawing/2014/main" id="{12ACA6FD-AAAE-7554-912A-2476A7B07478}"/>
                </a:ext>
              </a:extLst>
            </p:cNvPr>
            <p:cNvGrpSpPr/>
            <p:nvPr/>
          </p:nvGrpSpPr>
          <p:grpSpPr>
            <a:xfrm>
              <a:off x="969558" y="-3889469"/>
              <a:ext cx="934265" cy="54000"/>
              <a:chOff x="980079" y="-2965683"/>
              <a:chExt cx="934265" cy="54000"/>
            </a:xfrm>
            <a:grpFill/>
          </p:grpSpPr>
          <p:sp>
            <p:nvSpPr>
              <p:cNvPr id="196" name="椭圆 195">
                <a:extLst>
                  <a:ext uri="{FF2B5EF4-FFF2-40B4-BE49-F238E27FC236}">
                    <a16:creationId xmlns:a16="http://schemas.microsoft.com/office/drawing/2014/main" id="{71B11771-7173-8790-FBC1-3B1DD7513263}"/>
                  </a:ext>
                </a:extLst>
              </p:cNvPr>
              <p:cNvSpPr/>
              <p:nvPr/>
            </p:nvSpPr>
            <p:spPr>
              <a:xfrm>
                <a:off x="980079"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97" name="椭圆 196">
                <a:extLst>
                  <a:ext uri="{FF2B5EF4-FFF2-40B4-BE49-F238E27FC236}">
                    <a16:creationId xmlns:a16="http://schemas.microsoft.com/office/drawing/2014/main" id="{6AB76BE5-B1D4-4BA1-0913-3741BD301D43}"/>
                  </a:ext>
                </a:extLst>
              </p:cNvPr>
              <p:cNvSpPr/>
              <p:nvPr/>
            </p:nvSpPr>
            <p:spPr>
              <a:xfrm>
                <a:off x="1126790"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98" name="椭圆 197">
                <a:extLst>
                  <a:ext uri="{FF2B5EF4-FFF2-40B4-BE49-F238E27FC236}">
                    <a16:creationId xmlns:a16="http://schemas.microsoft.com/office/drawing/2014/main" id="{B2AC6D94-62AB-EAEF-7AC6-AAEB77D9E9D0}"/>
                  </a:ext>
                </a:extLst>
              </p:cNvPr>
              <p:cNvSpPr/>
              <p:nvPr/>
            </p:nvSpPr>
            <p:spPr>
              <a:xfrm>
                <a:off x="1273501"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99" name="椭圆 198">
                <a:extLst>
                  <a:ext uri="{FF2B5EF4-FFF2-40B4-BE49-F238E27FC236}">
                    <a16:creationId xmlns:a16="http://schemas.microsoft.com/office/drawing/2014/main" id="{FEAA598A-A5F1-5F38-C83A-1364E967E358}"/>
                  </a:ext>
                </a:extLst>
              </p:cNvPr>
              <p:cNvSpPr/>
              <p:nvPr/>
            </p:nvSpPr>
            <p:spPr>
              <a:xfrm>
                <a:off x="1420212"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200" name="椭圆 199">
                <a:extLst>
                  <a:ext uri="{FF2B5EF4-FFF2-40B4-BE49-F238E27FC236}">
                    <a16:creationId xmlns:a16="http://schemas.microsoft.com/office/drawing/2014/main" id="{ABC3DE23-C603-CC44-7001-15F0249FA327}"/>
                  </a:ext>
                </a:extLst>
              </p:cNvPr>
              <p:cNvSpPr/>
              <p:nvPr/>
            </p:nvSpPr>
            <p:spPr>
              <a:xfrm>
                <a:off x="1566922"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201" name="椭圆 200">
                <a:extLst>
                  <a:ext uri="{FF2B5EF4-FFF2-40B4-BE49-F238E27FC236}">
                    <a16:creationId xmlns:a16="http://schemas.microsoft.com/office/drawing/2014/main" id="{26D5970F-8CF0-47E4-9D95-696903972651}"/>
                  </a:ext>
                </a:extLst>
              </p:cNvPr>
              <p:cNvSpPr/>
              <p:nvPr/>
            </p:nvSpPr>
            <p:spPr>
              <a:xfrm>
                <a:off x="1713633"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202" name="椭圆 201">
                <a:extLst>
                  <a:ext uri="{FF2B5EF4-FFF2-40B4-BE49-F238E27FC236}">
                    <a16:creationId xmlns:a16="http://schemas.microsoft.com/office/drawing/2014/main" id="{F624B1A6-58BB-C227-FF57-695C6ECBAB74}"/>
                  </a:ext>
                </a:extLst>
              </p:cNvPr>
              <p:cNvSpPr/>
              <p:nvPr/>
            </p:nvSpPr>
            <p:spPr>
              <a:xfrm>
                <a:off x="1860344"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grpSp>
          <p:nvGrpSpPr>
            <p:cNvPr id="148" name="组合 147">
              <a:extLst>
                <a:ext uri="{FF2B5EF4-FFF2-40B4-BE49-F238E27FC236}">
                  <a16:creationId xmlns:a16="http://schemas.microsoft.com/office/drawing/2014/main" id="{9295ABF9-6E89-68A7-7A5D-D79323350806}"/>
                </a:ext>
              </a:extLst>
            </p:cNvPr>
            <p:cNvGrpSpPr/>
            <p:nvPr/>
          </p:nvGrpSpPr>
          <p:grpSpPr>
            <a:xfrm>
              <a:off x="969558" y="-3739168"/>
              <a:ext cx="934265" cy="54000"/>
              <a:chOff x="980079" y="-2965683"/>
              <a:chExt cx="934265" cy="54000"/>
            </a:xfrm>
            <a:grpFill/>
          </p:grpSpPr>
          <p:sp>
            <p:nvSpPr>
              <p:cNvPr id="189" name="椭圆 188">
                <a:extLst>
                  <a:ext uri="{FF2B5EF4-FFF2-40B4-BE49-F238E27FC236}">
                    <a16:creationId xmlns:a16="http://schemas.microsoft.com/office/drawing/2014/main" id="{F37B3C30-CB73-B03A-1382-A04EFBD1F301}"/>
                  </a:ext>
                </a:extLst>
              </p:cNvPr>
              <p:cNvSpPr/>
              <p:nvPr/>
            </p:nvSpPr>
            <p:spPr>
              <a:xfrm>
                <a:off x="980079"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90" name="椭圆 189">
                <a:extLst>
                  <a:ext uri="{FF2B5EF4-FFF2-40B4-BE49-F238E27FC236}">
                    <a16:creationId xmlns:a16="http://schemas.microsoft.com/office/drawing/2014/main" id="{37A19D71-24C7-A8BB-D117-382B1DB50ACE}"/>
                  </a:ext>
                </a:extLst>
              </p:cNvPr>
              <p:cNvSpPr/>
              <p:nvPr/>
            </p:nvSpPr>
            <p:spPr>
              <a:xfrm>
                <a:off x="1126790"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91" name="椭圆 190">
                <a:extLst>
                  <a:ext uri="{FF2B5EF4-FFF2-40B4-BE49-F238E27FC236}">
                    <a16:creationId xmlns:a16="http://schemas.microsoft.com/office/drawing/2014/main" id="{BAC0AC4B-EA20-726D-E842-A35FD6C477BF}"/>
                  </a:ext>
                </a:extLst>
              </p:cNvPr>
              <p:cNvSpPr/>
              <p:nvPr/>
            </p:nvSpPr>
            <p:spPr>
              <a:xfrm>
                <a:off x="1273501"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92" name="椭圆 191">
                <a:extLst>
                  <a:ext uri="{FF2B5EF4-FFF2-40B4-BE49-F238E27FC236}">
                    <a16:creationId xmlns:a16="http://schemas.microsoft.com/office/drawing/2014/main" id="{6608CBC4-E674-12E3-7C47-C7F8C01DDE78}"/>
                  </a:ext>
                </a:extLst>
              </p:cNvPr>
              <p:cNvSpPr/>
              <p:nvPr/>
            </p:nvSpPr>
            <p:spPr>
              <a:xfrm>
                <a:off x="1420212"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93" name="椭圆 192">
                <a:extLst>
                  <a:ext uri="{FF2B5EF4-FFF2-40B4-BE49-F238E27FC236}">
                    <a16:creationId xmlns:a16="http://schemas.microsoft.com/office/drawing/2014/main" id="{DDFBD016-F48C-07AB-A23A-2F03AB3FC561}"/>
                  </a:ext>
                </a:extLst>
              </p:cNvPr>
              <p:cNvSpPr/>
              <p:nvPr/>
            </p:nvSpPr>
            <p:spPr>
              <a:xfrm>
                <a:off x="1566922"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194" name="椭圆 193">
                <a:extLst>
                  <a:ext uri="{FF2B5EF4-FFF2-40B4-BE49-F238E27FC236}">
                    <a16:creationId xmlns:a16="http://schemas.microsoft.com/office/drawing/2014/main" id="{D88A8CE3-22A1-4FEE-ADC4-1D3F8C23CC14}"/>
                  </a:ext>
                </a:extLst>
              </p:cNvPr>
              <p:cNvSpPr/>
              <p:nvPr/>
            </p:nvSpPr>
            <p:spPr>
              <a:xfrm>
                <a:off x="1713633"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195" name="椭圆 194">
                <a:extLst>
                  <a:ext uri="{FF2B5EF4-FFF2-40B4-BE49-F238E27FC236}">
                    <a16:creationId xmlns:a16="http://schemas.microsoft.com/office/drawing/2014/main" id="{6858A455-5ED0-0060-31CF-5B14B2C819BB}"/>
                  </a:ext>
                </a:extLst>
              </p:cNvPr>
              <p:cNvSpPr/>
              <p:nvPr/>
            </p:nvSpPr>
            <p:spPr>
              <a:xfrm>
                <a:off x="1860344"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grpSp>
          <p:nvGrpSpPr>
            <p:cNvPr id="149" name="组合 148">
              <a:extLst>
                <a:ext uri="{FF2B5EF4-FFF2-40B4-BE49-F238E27FC236}">
                  <a16:creationId xmlns:a16="http://schemas.microsoft.com/office/drawing/2014/main" id="{29AC9C39-89E5-EA84-9325-69750C3B792D}"/>
                </a:ext>
              </a:extLst>
            </p:cNvPr>
            <p:cNvGrpSpPr/>
            <p:nvPr/>
          </p:nvGrpSpPr>
          <p:grpSpPr>
            <a:xfrm>
              <a:off x="969558" y="-3588867"/>
              <a:ext cx="934265" cy="54000"/>
              <a:chOff x="980079" y="-2965683"/>
              <a:chExt cx="934265" cy="54000"/>
            </a:xfrm>
            <a:grpFill/>
          </p:grpSpPr>
          <p:sp>
            <p:nvSpPr>
              <p:cNvPr id="182" name="椭圆 181">
                <a:extLst>
                  <a:ext uri="{FF2B5EF4-FFF2-40B4-BE49-F238E27FC236}">
                    <a16:creationId xmlns:a16="http://schemas.microsoft.com/office/drawing/2014/main" id="{D7FAB1BF-54CD-1298-A052-EDEEBB0AA1D3}"/>
                  </a:ext>
                </a:extLst>
              </p:cNvPr>
              <p:cNvSpPr/>
              <p:nvPr/>
            </p:nvSpPr>
            <p:spPr>
              <a:xfrm>
                <a:off x="980079"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83" name="椭圆 182">
                <a:extLst>
                  <a:ext uri="{FF2B5EF4-FFF2-40B4-BE49-F238E27FC236}">
                    <a16:creationId xmlns:a16="http://schemas.microsoft.com/office/drawing/2014/main" id="{631A4D8C-F8EB-E0D0-17F1-242B15C6129E}"/>
                  </a:ext>
                </a:extLst>
              </p:cNvPr>
              <p:cNvSpPr/>
              <p:nvPr/>
            </p:nvSpPr>
            <p:spPr>
              <a:xfrm>
                <a:off x="1126790"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84" name="椭圆 183">
                <a:extLst>
                  <a:ext uri="{FF2B5EF4-FFF2-40B4-BE49-F238E27FC236}">
                    <a16:creationId xmlns:a16="http://schemas.microsoft.com/office/drawing/2014/main" id="{F2A28955-FCB9-F6D9-28F6-1323D247EDED}"/>
                  </a:ext>
                </a:extLst>
              </p:cNvPr>
              <p:cNvSpPr/>
              <p:nvPr/>
            </p:nvSpPr>
            <p:spPr>
              <a:xfrm>
                <a:off x="1273501"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85" name="椭圆 184">
                <a:extLst>
                  <a:ext uri="{FF2B5EF4-FFF2-40B4-BE49-F238E27FC236}">
                    <a16:creationId xmlns:a16="http://schemas.microsoft.com/office/drawing/2014/main" id="{05038C04-7807-EF4B-7BFD-387A0DF2C332}"/>
                  </a:ext>
                </a:extLst>
              </p:cNvPr>
              <p:cNvSpPr/>
              <p:nvPr/>
            </p:nvSpPr>
            <p:spPr>
              <a:xfrm>
                <a:off x="1420212"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86" name="椭圆 185">
                <a:extLst>
                  <a:ext uri="{FF2B5EF4-FFF2-40B4-BE49-F238E27FC236}">
                    <a16:creationId xmlns:a16="http://schemas.microsoft.com/office/drawing/2014/main" id="{F3FD6A1A-45A7-57EE-82CF-1783CECF38AF}"/>
                  </a:ext>
                </a:extLst>
              </p:cNvPr>
              <p:cNvSpPr/>
              <p:nvPr/>
            </p:nvSpPr>
            <p:spPr>
              <a:xfrm>
                <a:off x="1566922"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187" name="椭圆 186">
                <a:extLst>
                  <a:ext uri="{FF2B5EF4-FFF2-40B4-BE49-F238E27FC236}">
                    <a16:creationId xmlns:a16="http://schemas.microsoft.com/office/drawing/2014/main" id="{931CEA95-36CB-C1B2-E56F-E592269030DC}"/>
                  </a:ext>
                </a:extLst>
              </p:cNvPr>
              <p:cNvSpPr/>
              <p:nvPr/>
            </p:nvSpPr>
            <p:spPr>
              <a:xfrm>
                <a:off x="1713633"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188" name="椭圆 187">
                <a:extLst>
                  <a:ext uri="{FF2B5EF4-FFF2-40B4-BE49-F238E27FC236}">
                    <a16:creationId xmlns:a16="http://schemas.microsoft.com/office/drawing/2014/main" id="{128FB30E-D50A-2B9D-059F-8796B46E5F0E}"/>
                  </a:ext>
                </a:extLst>
              </p:cNvPr>
              <p:cNvSpPr/>
              <p:nvPr/>
            </p:nvSpPr>
            <p:spPr>
              <a:xfrm>
                <a:off x="1860344"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grpSp>
          <p:nvGrpSpPr>
            <p:cNvPr id="150" name="组合 149">
              <a:extLst>
                <a:ext uri="{FF2B5EF4-FFF2-40B4-BE49-F238E27FC236}">
                  <a16:creationId xmlns:a16="http://schemas.microsoft.com/office/drawing/2014/main" id="{32163490-E5AE-4D47-DC20-CB7A5952AAA2}"/>
                </a:ext>
              </a:extLst>
            </p:cNvPr>
            <p:cNvGrpSpPr/>
            <p:nvPr/>
          </p:nvGrpSpPr>
          <p:grpSpPr>
            <a:xfrm>
              <a:off x="969558" y="-3438566"/>
              <a:ext cx="934265" cy="54000"/>
              <a:chOff x="980079" y="-2965683"/>
              <a:chExt cx="934265" cy="54000"/>
            </a:xfrm>
            <a:grpFill/>
          </p:grpSpPr>
          <p:sp>
            <p:nvSpPr>
              <p:cNvPr id="175" name="椭圆 174">
                <a:extLst>
                  <a:ext uri="{FF2B5EF4-FFF2-40B4-BE49-F238E27FC236}">
                    <a16:creationId xmlns:a16="http://schemas.microsoft.com/office/drawing/2014/main" id="{9330C172-4014-B1C9-292D-D8E885B2FA55}"/>
                  </a:ext>
                </a:extLst>
              </p:cNvPr>
              <p:cNvSpPr/>
              <p:nvPr/>
            </p:nvSpPr>
            <p:spPr>
              <a:xfrm>
                <a:off x="980079"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76" name="椭圆 175">
                <a:extLst>
                  <a:ext uri="{FF2B5EF4-FFF2-40B4-BE49-F238E27FC236}">
                    <a16:creationId xmlns:a16="http://schemas.microsoft.com/office/drawing/2014/main" id="{3382DEAC-A6E1-8518-49D4-3A2B452E32D7}"/>
                  </a:ext>
                </a:extLst>
              </p:cNvPr>
              <p:cNvSpPr/>
              <p:nvPr/>
            </p:nvSpPr>
            <p:spPr>
              <a:xfrm>
                <a:off x="1126790"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77" name="椭圆 176">
                <a:extLst>
                  <a:ext uri="{FF2B5EF4-FFF2-40B4-BE49-F238E27FC236}">
                    <a16:creationId xmlns:a16="http://schemas.microsoft.com/office/drawing/2014/main" id="{65137B18-55D9-36CA-A117-84D6F68C0AA1}"/>
                  </a:ext>
                </a:extLst>
              </p:cNvPr>
              <p:cNvSpPr/>
              <p:nvPr/>
            </p:nvSpPr>
            <p:spPr>
              <a:xfrm>
                <a:off x="1273501"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78" name="椭圆 177">
                <a:extLst>
                  <a:ext uri="{FF2B5EF4-FFF2-40B4-BE49-F238E27FC236}">
                    <a16:creationId xmlns:a16="http://schemas.microsoft.com/office/drawing/2014/main" id="{79575665-D03B-2545-8C21-7F69B0505ADC}"/>
                  </a:ext>
                </a:extLst>
              </p:cNvPr>
              <p:cNvSpPr/>
              <p:nvPr/>
            </p:nvSpPr>
            <p:spPr>
              <a:xfrm>
                <a:off x="1420212"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79" name="椭圆 178">
                <a:extLst>
                  <a:ext uri="{FF2B5EF4-FFF2-40B4-BE49-F238E27FC236}">
                    <a16:creationId xmlns:a16="http://schemas.microsoft.com/office/drawing/2014/main" id="{CF4821D5-85DE-1870-043E-969E09D622BA}"/>
                  </a:ext>
                </a:extLst>
              </p:cNvPr>
              <p:cNvSpPr/>
              <p:nvPr/>
            </p:nvSpPr>
            <p:spPr>
              <a:xfrm>
                <a:off x="1566922"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180" name="椭圆 179">
                <a:extLst>
                  <a:ext uri="{FF2B5EF4-FFF2-40B4-BE49-F238E27FC236}">
                    <a16:creationId xmlns:a16="http://schemas.microsoft.com/office/drawing/2014/main" id="{9C8CAADC-1BD4-3F5E-2E4C-7080DB05EB4A}"/>
                  </a:ext>
                </a:extLst>
              </p:cNvPr>
              <p:cNvSpPr/>
              <p:nvPr/>
            </p:nvSpPr>
            <p:spPr>
              <a:xfrm>
                <a:off x="1713633"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181" name="椭圆 180">
                <a:extLst>
                  <a:ext uri="{FF2B5EF4-FFF2-40B4-BE49-F238E27FC236}">
                    <a16:creationId xmlns:a16="http://schemas.microsoft.com/office/drawing/2014/main" id="{2B37454C-8BEC-BAD1-4157-0A60D08B1B26}"/>
                  </a:ext>
                </a:extLst>
              </p:cNvPr>
              <p:cNvSpPr/>
              <p:nvPr/>
            </p:nvSpPr>
            <p:spPr>
              <a:xfrm>
                <a:off x="1860344"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grpSp>
          <p:nvGrpSpPr>
            <p:cNvPr id="151" name="组合 150">
              <a:extLst>
                <a:ext uri="{FF2B5EF4-FFF2-40B4-BE49-F238E27FC236}">
                  <a16:creationId xmlns:a16="http://schemas.microsoft.com/office/drawing/2014/main" id="{F0392376-C736-FC54-2725-44E2187122C1}"/>
                </a:ext>
              </a:extLst>
            </p:cNvPr>
            <p:cNvGrpSpPr/>
            <p:nvPr/>
          </p:nvGrpSpPr>
          <p:grpSpPr>
            <a:xfrm>
              <a:off x="969558" y="-3288265"/>
              <a:ext cx="934265" cy="54000"/>
              <a:chOff x="980079" y="-2965683"/>
              <a:chExt cx="934265" cy="54000"/>
            </a:xfrm>
            <a:grpFill/>
          </p:grpSpPr>
          <p:sp>
            <p:nvSpPr>
              <p:cNvPr id="168" name="椭圆 167">
                <a:extLst>
                  <a:ext uri="{FF2B5EF4-FFF2-40B4-BE49-F238E27FC236}">
                    <a16:creationId xmlns:a16="http://schemas.microsoft.com/office/drawing/2014/main" id="{F036DB4F-B2F0-BF2D-9D26-1DB2B952F41D}"/>
                  </a:ext>
                </a:extLst>
              </p:cNvPr>
              <p:cNvSpPr/>
              <p:nvPr/>
            </p:nvSpPr>
            <p:spPr>
              <a:xfrm>
                <a:off x="980079"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69" name="椭圆 168">
                <a:extLst>
                  <a:ext uri="{FF2B5EF4-FFF2-40B4-BE49-F238E27FC236}">
                    <a16:creationId xmlns:a16="http://schemas.microsoft.com/office/drawing/2014/main" id="{B80E2821-193C-9708-F070-340EB2A06810}"/>
                  </a:ext>
                </a:extLst>
              </p:cNvPr>
              <p:cNvSpPr/>
              <p:nvPr/>
            </p:nvSpPr>
            <p:spPr>
              <a:xfrm>
                <a:off x="1126790"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70" name="椭圆 169">
                <a:extLst>
                  <a:ext uri="{FF2B5EF4-FFF2-40B4-BE49-F238E27FC236}">
                    <a16:creationId xmlns:a16="http://schemas.microsoft.com/office/drawing/2014/main" id="{A2BFF1C8-C0E3-EC4D-0EF3-FE71288BDAF8}"/>
                  </a:ext>
                </a:extLst>
              </p:cNvPr>
              <p:cNvSpPr/>
              <p:nvPr/>
            </p:nvSpPr>
            <p:spPr>
              <a:xfrm>
                <a:off x="1273501"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71" name="椭圆 170">
                <a:extLst>
                  <a:ext uri="{FF2B5EF4-FFF2-40B4-BE49-F238E27FC236}">
                    <a16:creationId xmlns:a16="http://schemas.microsoft.com/office/drawing/2014/main" id="{2FF86A4D-FC2A-0272-AFA0-3800DF74A80D}"/>
                  </a:ext>
                </a:extLst>
              </p:cNvPr>
              <p:cNvSpPr/>
              <p:nvPr/>
            </p:nvSpPr>
            <p:spPr>
              <a:xfrm>
                <a:off x="1420212"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72" name="椭圆 171">
                <a:extLst>
                  <a:ext uri="{FF2B5EF4-FFF2-40B4-BE49-F238E27FC236}">
                    <a16:creationId xmlns:a16="http://schemas.microsoft.com/office/drawing/2014/main" id="{85694E2A-9B41-ABFB-D11E-3B0F2A5D633C}"/>
                  </a:ext>
                </a:extLst>
              </p:cNvPr>
              <p:cNvSpPr/>
              <p:nvPr/>
            </p:nvSpPr>
            <p:spPr>
              <a:xfrm>
                <a:off x="1566922"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173" name="椭圆 172">
                <a:extLst>
                  <a:ext uri="{FF2B5EF4-FFF2-40B4-BE49-F238E27FC236}">
                    <a16:creationId xmlns:a16="http://schemas.microsoft.com/office/drawing/2014/main" id="{B029255C-0F6A-B972-7DA5-FE37556D5693}"/>
                  </a:ext>
                </a:extLst>
              </p:cNvPr>
              <p:cNvSpPr/>
              <p:nvPr/>
            </p:nvSpPr>
            <p:spPr>
              <a:xfrm>
                <a:off x="1713633"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174" name="椭圆 173">
                <a:extLst>
                  <a:ext uri="{FF2B5EF4-FFF2-40B4-BE49-F238E27FC236}">
                    <a16:creationId xmlns:a16="http://schemas.microsoft.com/office/drawing/2014/main" id="{A3F652EA-2EFA-1BAE-5981-081E448A01BA}"/>
                  </a:ext>
                </a:extLst>
              </p:cNvPr>
              <p:cNvSpPr/>
              <p:nvPr/>
            </p:nvSpPr>
            <p:spPr>
              <a:xfrm>
                <a:off x="1860344"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grpSp>
          <p:nvGrpSpPr>
            <p:cNvPr id="152" name="组合 151">
              <a:extLst>
                <a:ext uri="{FF2B5EF4-FFF2-40B4-BE49-F238E27FC236}">
                  <a16:creationId xmlns:a16="http://schemas.microsoft.com/office/drawing/2014/main" id="{2390A398-CA9E-A903-7D7A-B326E90CF9F5}"/>
                </a:ext>
              </a:extLst>
            </p:cNvPr>
            <p:cNvGrpSpPr/>
            <p:nvPr/>
          </p:nvGrpSpPr>
          <p:grpSpPr>
            <a:xfrm>
              <a:off x="968319" y="-4039770"/>
              <a:ext cx="934265" cy="54000"/>
              <a:chOff x="995319" y="-2965683"/>
              <a:chExt cx="934265" cy="54000"/>
            </a:xfrm>
            <a:grpFill/>
          </p:grpSpPr>
          <p:sp>
            <p:nvSpPr>
              <p:cNvPr id="161" name="椭圆 160">
                <a:extLst>
                  <a:ext uri="{FF2B5EF4-FFF2-40B4-BE49-F238E27FC236}">
                    <a16:creationId xmlns:a16="http://schemas.microsoft.com/office/drawing/2014/main" id="{97899AEB-6083-3D60-8A96-A5BD93606E55}"/>
                  </a:ext>
                </a:extLst>
              </p:cNvPr>
              <p:cNvSpPr/>
              <p:nvPr/>
            </p:nvSpPr>
            <p:spPr>
              <a:xfrm>
                <a:off x="995319"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62" name="椭圆 161">
                <a:extLst>
                  <a:ext uri="{FF2B5EF4-FFF2-40B4-BE49-F238E27FC236}">
                    <a16:creationId xmlns:a16="http://schemas.microsoft.com/office/drawing/2014/main" id="{7E7CE1E5-66FC-614F-A5CB-0C5AFCDC6B01}"/>
                  </a:ext>
                </a:extLst>
              </p:cNvPr>
              <p:cNvSpPr/>
              <p:nvPr/>
            </p:nvSpPr>
            <p:spPr>
              <a:xfrm>
                <a:off x="1142030"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63" name="椭圆 162">
                <a:extLst>
                  <a:ext uri="{FF2B5EF4-FFF2-40B4-BE49-F238E27FC236}">
                    <a16:creationId xmlns:a16="http://schemas.microsoft.com/office/drawing/2014/main" id="{2B0BA3CF-5186-70BB-700D-294F8BDCBBA7}"/>
                  </a:ext>
                </a:extLst>
              </p:cNvPr>
              <p:cNvSpPr/>
              <p:nvPr/>
            </p:nvSpPr>
            <p:spPr>
              <a:xfrm>
                <a:off x="1288741"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64" name="椭圆 163">
                <a:extLst>
                  <a:ext uri="{FF2B5EF4-FFF2-40B4-BE49-F238E27FC236}">
                    <a16:creationId xmlns:a16="http://schemas.microsoft.com/office/drawing/2014/main" id="{431604DD-4627-133E-9C23-75CCA23DEA02}"/>
                  </a:ext>
                </a:extLst>
              </p:cNvPr>
              <p:cNvSpPr/>
              <p:nvPr/>
            </p:nvSpPr>
            <p:spPr>
              <a:xfrm>
                <a:off x="1435452"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65" name="椭圆 164">
                <a:extLst>
                  <a:ext uri="{FF2B5EF4-FFF2-40B4-BE49-F238E27FC236}">
                    <a16:creationId xmlns:a16="http://schemas.microsoft.com/office/drawing/2014/main" id="{D09E2B9E-5031-3F3F-4E33-0F7E27A2B2CF}"/>
                  </a:ext>
                </a:extLst>
              </p:cNvPr>
              <p:cNvSpPr/>
              <p:nvPr/>
            </p:nvSpPr>
            <p:spPr>
              <a:xfrm>
                <a:off x="1582162"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166" name="椭圆 165">
                <a:extLst>
                  <a:ext uri="{FF2B5EF4-FFF2-40B4-BE49-F238E27FC236}">
                    <a16:creationId xmlns:a16="http://schemas.microsoft.com/office/drawing/2014/main" id="{3EB0BCDE-A0C7-2B90-D587-CA3918262ECC}"/>
                  </a:ext>
                </a:extLst>
              </p:cNvPr>
              <p:cNvSpPr/>
              <p:nvPr/>
            </p:nvSpPr>
            <p:spPr>
              <a:xfrm>
                <a:off x="1728873"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167" name="椭圆 166">
                <a:extLst>
                  <a:ext uri="{FF2B5EF4-FFF2-40B4-BE49-F238E27FC236}">
                    <a16:creationId xmlns:a16="http://schemas.microsoft.com/office/drawing/2014/main" id="{45104EB3-ECAD-441C-31D6-0EE8E33A08F7}"/>
                  </a:ext>
                </a:extLst>
              </p:cNvPr>
              <p:cNvSpPr/>
              <p:nvPr/>
            </p:nvSpPr>
            <p:spPr>
              <a:xfrm>
                <a:off x="1875584"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grpSp>
          <p:nvGrpSpPr>
            <p:cNvPr id="153" name="组合 152">
              <a:extLst>
                <a:ext uri="{FF2B5EF4-FFF2-40B4-BE49-F238E27FC236}">
                  <a16:creationId xmlns:a16="http://schemas.microsoft.com/office/drawing/2014/main" id="{AC17A639-5799-0624-31FF-378DDC96FDFC}"/>
                </a:ext>
              </a:extLst>
            </p:cNvPr>
            <p:cNvGrpSpPr/>
            <p:nvPr/>
          </p:nvGrpSpPr>
          <p:grpSpPr>
            <a:xfrm>
              <a:off x="964839" y="-3137963"/>
              <a:ext cx="941885" cy="54000"/>
              <a:chOff x="964839" y="-2965683"/>
              <a:chExt cx="941885" cy="54000"/>
            </a:xfrm>
            <a:grpFill/>
          </p:grpSpPr>
          <p:sp>
            <p:nvSpPr>
              <p:cNvPr id="154" name="椭圆 153">
                <a:extLst>
                  <a:ext uri="{FF2B5EF4-FFF2-40B4-BE49-F238E27FC236}">
                    <a16:creationId xmlns:a16="http://schemas.microsoft.com/office/drawing/2014/main" id="{6450D357-5AEF-DBBE-8425-2398418874E8}"/>
                  </a:ext>
                </a:extLst>
              </p:cNvPr>
              <p:cNvSpPr/>
              <p:nvPr/>
            </p:nvSpPr>
            <p:spPr>
              <a:xfrm>
                <a:off x="964839"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55" name="椭圆 154">
                <a:extLst>
                  <a:ext uri="{FF2B5EF4-FFF2-40B4-BE49-F238E27FC236}">
                    <a16:creationId xmlns:a16="http://schemas.microsoft.com/office/drawing/2014/main" id="{704DC1B4-A053-4C33-E1C0-65FF2A65FBC0}"/>
                  </a:ext>
                </a:extLst>
              </p:cNvPr>
              <p:cNvSpPr/>
              <p:nvPr/>
            </p:nvSpPr>
            <p:spPr>
              <a:xfrm>
                <a:off x="1119170"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56" name="椭圆 155">
                <a:extLst>
                  <a:ext uri="{FF2B5EF4-FFF2-40B4-BE49-F238E27FC236}">
                    <a16:creationId xmlns:a16="http://schemas.microsoft.com/office/drawing/2014/main" id="{F7697B0A-A4C9-2BCC-314B-7EDFCE8F40BF}"/>
                  </a:ext>
                </a:extLst>
              </p:cNvPr>
              <p:cNvSpPr/>
              <p:nvPr/>
            </p:nvSpPr>
            <p:spPr>
              <a:xfrm>
                <a:off x="1265881"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57" name="椭圆 156">
                <a:extLst>
                  <a:ext uri="{FF2B5EF4-FFF2-40B4-BE49-F238E27FC236}">
                    <a16:creationId xmlns:a16="http://schemas.microsoft.com/office/drawing/2014/main" id="{83E703CC-D832-6ED6-98C9-DBAF6FA837E0}"/>
                  </a:ext>
                </a:extLst>
              </p:cNvPr>
              <p:cNvSpPr/>
              <p:nvPr/>
            </p:nvSpPr>
            <p:spPr>
              <a:xfrm>
                <a:off x="1412592"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158" name="椭圆 157">
                <a:extLst>
                  <a:ext uri="{FF2B5EF4-FFF2-40B4-BE49-F238E27FC236}">
                    <a16:creationId xmlns:a16="http://schemas.microsoft.com/office/drawing/2014/main" id="{228DE9A5-3941-B832-5345-4CCFFF4D4439}"/>
                  </a:ext>
                </a:extLst>
              </p:cNvPr>
              <p:cNvSpPr/>
              <p:nvPr/>
            </p:nvSpPr>
            <p:spPr>
              <a:xfrm>
                <a:off x="1559302"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159" name="椭圆 158">
                <a:extLst>
                  <a:ext uri="{FF2B5EF4-FFF2-40B4-BE49-F238E27FC236}">
                    <a16:creationId xmlns:a16="http://schemas.microsoft.com/office/drawing/2014/main" id="{0B52CBC5-1580-5B49-FF54-BC1ED2E869ED}"/>
                  </a:ext>
                </a:extLst>
              </p:cNvPr>
              <p:cNvSpPr/>
              <p:nvPr/>
            </p:nvSpPr>
            <p:spPr>
              <a:xfrm>
                <a:off x="1706013"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160" name="椭圆 159">
                <a:extLst>
                  <a:ext uri="{FF2B5EF4-FFF2-40B4-BE49-F238E27FC236}">
                    <a16:creationId xmlns:a16="http://schemas.microsoft.com/office/drawing/2014/main" id="{55E368BB-E719-2718-B68D-9E37D85D7169}"/>
                  </a:ext>
                </a:extLst>
              </p:cNvPr>
              <p:cNvSpPr/>
              <p:nvPr/>
            </p:nvSpPr>
            <p:spPr>
              <a:xfrm>
                <a:off x="1852724"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grpSp>
      <p:grpSp>
        <p:nvGrpSpPr>
          <p:cNvPr id="203" name="组合 202">
            <a:extLst>
              <a:ext uri="{FF2B5EF4-FFF2-40B4-BE49-F238E27FC236}">
                <a16:creationId xmlns:a16="http://schemas.microsoft.com/office/drawing/2014/main" id="{47466E38-73B8-5A32-2E57-09216F8D9FD9}"/>
              </a:ext>
            </a:extLst>
          </p:cNvPr>
          <p:cNvGrpSpPr/>
          <p:nvPr userDrawn="1"/>
        </p:nvGrpSpPr>
        <p:grpSpPr>
          <a:xfrm>
            <a:off x="8924042" y="6207135"/>
            <a:ext cx="444273" cy="450840"/>
            <a:chOff x="964839" y="-4039770"/>
            <a:chExt cx="941885" cy="955807"/>
          </a:xfrm>
          <a:gradFill>
            <a:gsLst>
              <a:gs pos="18000">
                <a:schemeClr val="accent1"/>
              </a:gs>
              <a:gs pos="100000">
                <a:schemeClr val="accent2"/>
              </a:gs>
            </a:gsLst>
            <a:lin ang="5400000" scaled="1"/>
          </a:gradFill>
        </p:grpSpPr>
        <p:grpSp>
          <p:nvGrpSpPr>
            <p:cNvPr id="204" name="组合 203">
              <a:extLst>
                <a:ext uri="{FF2B5EF4-FFF2-40B4-BE49-F238E27FC236}">
                  <a16:creationId xmlns:a16="http://schemas.microsoft.com/office/drawing/2014/main" id="{5CFF54CB-0017-0308-313F-70EDC1CA8F56}"/>
                </a:ext>
              </a:extLst>
            </p:cNvPr>
            <p:cNvGrpSpPr/>
            <p:nvPr/>
          </p:nvGrpSpPr>
          <p:grpSpPr>
            <a:xfrm>
              <a:off x="969558" y="-3889469"/>
              <a:ext cx="934265" cy="54000"/>
              <a:chOff x="980079" y="-2965683"/>
              <a:chExt cx="934265" cy="54000"/>
            </a:xfrm>
            <a:grpFill/>
          </p:grpSpPr>
          <p:sp>
            <p:nvSpPr>
              <p:cNvPr id="253" name="椭圆 252">
                <a:extLst>
                  <a:ext uri="{FF2B5EF4-FFF2-40B4-BE49-F238E27FC236}">
                    <a16:creationId xmlns:a16="http://schemas.microsoft.com/office/drawing/2014/main" id="{7C710419-AC83-B697-37C7-D34484FE5EBD}"/>
                  </a:ext>
                </a:extLst>
              </p:cNvPr>
              <p:cNvSpPr/>
              <p:nvPr/>
            </p:nvSpPr>
            <p:spPr>
              <a:xfrm>
                <a:off x="980079"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254" name="椭圆 253">
                <a:extLst>
                  <a:ext uri="{FF2B5EF4-FFF2-40B4-BE49-F238E27FC236}">
                    <a16:creationId xmlns:a16="http://schemas.microsoft.com/office/drawing/2014/main" id="{65136F60-0EED-62C6-C3BE-7ABC2889F578}"/>
                  </a:ext>
                </a:extLst>
              </p:cNvPr>
              <p:cNvSpPr/>
              <p:nvPr/>
            </p:nvSpPr>
            <p:spPr>
              <a:xfrm>
                <a:off x="1126790"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255" name="椭圆 254">
                <a:extLst>
                  <a:ext uri="{FF2B5EF4-FFF2-40B4-BE49-F238E27FC236}">
                    <a16:creationId xmlns:a16="http://schemas.microsoft.com/office/drawing/2014/main" id="{AF194016-9AD6-338D-DD97-59F81E539BE1}"/>
                  </a:ext>
                </a:extLst>
              </p:cNvPr>
              <p:cNvSpPr/>
              <p:nvPr/>
            </p:nvSpPr>
            <p:spPr>
              <a:xfrm>
                <a:off x="1273501"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256" name="椭圆 255">
                <a:extLst>
                  <a:ext uri="{FF2B5EF4-FFF2-40B4-BE49-F238E27FC236}">
                    <a16:creationId xmlns:a16="http://schemas.microsoft.com/office/drawing/2014/main" id="{30763B61-73F2-B261-C552-0B9EB857810B}"/>
                  </a:ext>
                </a:extLst>
              </p:cNvPr>
              <p:cNvSpPr/>
              <p:nvPr/>
            </p:nvSpPr>
            <p:spPr>
              <a:xfrm>
                <a:off x="1420212"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257" name="椭圆 256">
                <a:extLst>
                  <a:ext uri="{FF2B5EF4-FFF2-40B4-BE49-F238E27FC236}">
                    <a16:creationId xmlns:a16="http://schemas.microsoft.com/office/drawing/2014/main" id="{7C2BD140-394A-C9ED-068C-2DD22FDD945C}"/>
                  </a:ext>
                </a:extLst>
              </p:cNvPr>
              <p:cNvSpPr/>
              <p:nvPr/>
            </p:nvSpPr>
            <p:spPr>
              <a:xfrm>
                <a:off x="1566922"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258" name="椭圆 257">
                <a:extLst>
                  <a:ext uri="{FF2B5EF4-FFF2-40B4-BE49-F238E27FC236}">
                    <a16:creationId xmlns:a16="http://schemas.microsoft.com/office/drawing/2014/main" id="{412F7CF3-0535-F484-D212-A9B842DDB576}"/>
                  </a:ext>
                </a:extLst>
              </p:cNvPr>
              <p:cNvSpPr/>
              <p:nvPr/>
            </p:nvSpPr>
            <p:spPr>
              <a:xfrm>
                <a:off x="1713633"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259" name="椭圆 258">
                <a:extLst>
                  <a:ext uri="{FF2B5EF4-FFF2-40B4-BE49-F238E27FC236}">
                    <a16:creationId xmlns:a16="http://schemas.microsoft.com/office/drawing/2014/main" id="{E436A21D-F120-BE86-8362-C2C07F43DF99}"/>
                  </a:ext>
                </a:extLst>
              </p:cNvPr>
              <p:cNvSpPr/>
              <p:nvPr/>
            </p:nvSpPr>
            <p:spPr>
              <a:xfrm>
                <a:off x="1860344"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grpSp>
          <p:nvGrpSpPr>
            <p:cNvPr id="205" name="组合 204">
              <a:extLst>
                <a:ext uri="{FF2B5EF4-FFF2-40B4-BE49-F238E27FC236}">
                  <a16:creationId xmlns:a16="http://schemas.microsoft.com/office/drawing/2014/main" id="{6A727823-3B3E-115E-6C51-F3CB7C12CA45}"/>
                </a:ext>
              </a:extLst>
            </p:cNvPr>
            <p:cNvGrpSpPr/>
            <p:nvPr/>
          </p:nvGrpSpPr>
          <p:grpSpPr>
            <a:xfrm>
              <a:off x="969558" y="-3739168"/>
              <a:ext cx="934265" cy="54000"/>
              <a:chOff x="980079" y="-2965683"/>
              <a:chExt cx="934265" cy="54000"/>
            </a:xfrm>
            <a:grpFill/>
          </p:grpSpPr>
          <p:sp>
            <p:nvSpPr>
              <p:cNvPr id="246" name="椭圆 245">
                <a:extLst>
                  <a:ext uri="{FF2B5EF4-FFF2-40B4-BE49-F238E27FC236}">
                    <a16:creationId xmlns:a16="http://schemas.microsoft.com/office/drawing/2014/main" id="{C0676355-0D0F-06F4-0A4D-6EEB08B13105}"/>
                  </a:ext>
                </a:extLst>
              </p:cNvPr>
              <p:cNvSpPr/>
              <p:nvPr/>
            </p:nvSpPr>
            <p:spPr>
              <a:xfrm>
                <a:off x="980079"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247" name="椭圆 246">
                <a:extLst>
                  <a:ext uri="{FF2B5EF4-FFF2-40B4-BE49-F238E27FC236}">
                    <a16:creationId xmlns:a16="http://schemas.microsoft.com/office/drawing/2014/main" id="{DAD978CC-08C1-6C1F-4327-201C12E29271}"/>
                  </a:ext>
                </a:extLst>
              </p:cNvPr>
              <p:cNvSpPr/>
              <p:nvPr/>
            </p:nvSpPr>
            <p:spPr>
              <a:xfrm>
                <a:off x="1126790"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248" name="椭圆 247">
                <a:extLst>
                  <a:ext uri="{FF2B5EF4-FFF2-40B4-BE49-F238E27FC236}">
                    <a16:creationId xmlns:a16="http://schemas.microsoft.com/office/drawing/2014/main" id="{96C1294B-972F-2CC4-FC64-04BC17A4EE8B}"/>
                  </a:ext>
                </a:extLst>
              </p:cNvPr>
              <p:cNvSpPr/>
              <p:nvPr/>
            </p:nvSpPr>
            <p:spPr>
              <a:xfrm>
                <a:off x="1273501"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249" name="椭圆 248">
                <a:extLst>
                  <a:ext uri="{FF2B5EF4-FFF2-40B4-BE49-F238E27FC236}">
                    <a16:creationId xmlns:a16="http://schemas.microsoft.com/office/drawing/2014/main" id="{93F977CD-4E6E-8A81-48B0-F63A24B07FE4}"/>
                  </a:ext>
                </a:extLst>
              </p:cNvPr>
              <p:cNvSpPr/>
              <p:nvPr/>
            </p:nvSpPr>
            <p:spPr>
              <a:xfrm>
                <a:off x="1420212"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250" name="椭圆 249">
                <a:extLst>
                  <a:ext uri="{FF2B5EF4-FFF2-40B4-BE49-F238E27FC236}">
                    <a16:creationId xmlns:a16="http://schemas.microsoft.com/office/drawing/2014/main" id="{58428B02-DFBD-CA7B-0DD8-1D71E6708A91}"/>
                  </a:ext>
                </a:extLst>
              </p:cNvPr>
              <p:cNvSpPr/>
              <p:nvPr/>
            </p:nvSpPr>
            <p:spPr>
              <a:xfrm>
                <a:off x="1566922"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251" name="椭圆 250">
                <a:extLst>
                  <a:ext uri="{FF2B5EF4-FFF2-40B4-BE49-F238E27FC236}">
                    <a16:creationId xmlns:a16="http://schemas.microsoft.com/office/drawing/2014/main" id="{FBEA185E-0D00-AC1F-4EE7-D6BEB9251C72}"/>
                  </a:ext>
                </a:extLst>
              </p:cNvPr>
              <p:cNvSpPr/>
              <p:nvPr/>
            </p:nvSpPr>
            <p:spPr>
              <a:xfrm>
                <a:off x="1713633"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252" name="椭圆 251">
                <a:extLst>
                  <a:ext uri="{FF2B5EF4-FFF2-40B4-BE49-F238E27FC236}">
                    <a16:creationId xmlns:a16="http://schemas.microsoft.com/office/drawing/2014/main" id="{3D34F94B-5CAD-3122-0D58-12463E7DBF7D}"/>
                  </a:ext>
                </a:extLst>
              </p:cNvPr>
              <p:cNvSpPr/>
              <p:nvPr/>
            </p:nvSpPr>
            <p:spPr>
              <a:xfrm>
                <a:off x="1860344"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grpSp>
          <p:nvGrpSpPr>
            <p:cNvPr id="206" name="组合 205">
              <a:extLst>
                <a:ext uri="{FF2B5EF4-FFF2-40B4-BE49-F238E27FC236}">
                  <a16:creationId xmlns:a16="http://schemas.microsoft.com/office/drawing/2014/main" id="{ECCE8DDB-E7F0-C22A-C8B4-49C46BAB61ED}"/>
                </a:ext>
              </a:extLst>
            </p:cNvPr>
            <p:cNvGrpSpPr/>
            <p:nvPr/>
          </p:nvGrpSpPr>
          <p:grpSpPr>
            <a:xfrm>
              <a:off x="969558" y="-3588867"/>
              <a:ext cx="934265" cy="54000"/>
              <a:chOff x="980079" y="-2965683"/>
              <a:chExt cx="934265" cy="54000"/>
            </a:xfrm>
            <a:grpFill/>
          </p:grpSpPr>
          <p:sp>
            <p:nvSpPr>
              <p:cNvPr id="239" name="椭圆 238">
                <a:extLst>
                  <a:ext uri="{FF2B5EF4-FFF2-40B4-BE49-F238E27FC236}">
                    <a16:creationId xmlns:a16="http://schemas.microsoft.com/office/drawing/2014/main" id="{3A00C6FB-176E-D26F-4EC8-6F914D733FC1}"/>
                  </a:ext>
                </a:extLst>
              </p:cNvPr>
              <p:cNvSpPr/>
              <p:nvPr/>
            </p:nvSpPr>
            <p:spPr>
              <a:xfrm>
                <a:off x="980079"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240" name="椭圆 239">
                <a:extLst>
                  <a:ext uri="{FF2B5EF4-FFF2-40B4-BE49-F238E27FC236}">
                    <a16:creationId xmlns:a16="http://schemas.microsoft.com/office/drawing/2014/main" id="{C418EC9D-F0C9-93F7-4516-8BC15521E80C}"/>
                  </a:ext>
                </a:extLst>
              </p:cNvPr>
              <p:cNvSpPr/>
              <p:nvPr/>
            </p:nvSpPr>
            <p:spPr>
              <a:xfrm>
                <a:off x="1126790"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241" name="椭圆 240">
                <a:extLst>
                  <a:ext uri="{FF2B5EF4-FFF2-40B4-BE49-F238E27FC236}">
                    <a16:creationId xmlns:a16="http://schemas.microsoft.com/office/drawing/2014/main" id="{9EB261F1-D9DB-4C76-2FB7-CF883EC22438}"/>
                  </a:ext>
                </a:extLst>
              </p:cNvPr>
              <p:cNvSpPr/>
              <p:nvPr/>
            </p:nvSpPr>
            <p:spPr>
              <a:xfrm>
                <a:off x="1273501"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242" name="椭圆 241">
                <a:extLst>
                  <a:ext uri="{FF2B5EF4-FFF2-40B4-BE49-F238E27FC236}">
                    <a16:creationId xmlns:a16="http://schemas.microsoft.com/office/drawing/2014/main" id="{051B4B40-FE33-DEA5-0314-2CC8DF67A987}"/>
                  </a:ext>
                </a:extLst>
              </p:cNvPr>
              <p:cNvSpPr/>
              <p:nvPr/>
            </p:nvSpPr>
            <p:spPr>
              <a:xfrm>
                <a:off x="1420212"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243" name="椭圆 242">
                <a:extLst>
                  <a:ext uri="{FF2B5EF4-FFF2-40B4-BE49-F238E27FC236}">
                    <a16:creationId xmlns:a16="http://schemas.microsoft.com/office/drawing/2014/main" id="{251040B6-9477-A824-FDB9-6D9E5D8D21D9}"/>
                  </a:ext>
                </a:extLst>
              </p:cNvPr>
              <p:cNvSpPr/>
              <p:nvPr/>
            </p:nvSpPr>
            <p:spPr>
              <a:xfrm>
                <a:off x="1566922"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244" name="椭圆 243">
                <a:extLst>
                  <a:ext uri="{FF2B5EF4-FFF2-40B4-BE49-F238E27FC236}">
                    <a16:creationId xmlns:a16="http://schemas.microsoft.com/office/drawing/2014/main" id="{C873AE98-305C-4DFF-E602-8113BF3FA272}"/>
                  </a:ext>
                </a:extLst>
              </p:cNvPr>
              <p:cNvSpPr/>
              <p:nvPr/>
            </p:nvSpPr>
            <p:spPr>
              <a:xfrm>
                <a:off x="1713633"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245" name="椭圆 244">
                <a:extLst>
                  <a:ext uri="{FF2B5EF4-FFF2-40B4-BE49-F238E27FC236}">
                    <a16:creationId xmlns:a16="http://schemas.microsoft.com/office/drawing/2014/main" id="{FA40D3DB-5961-8687-DFF0-47BB7728912F}"/>
                  </a:ext>
                </a:extLst>
              </p:cNvPr>
              <p:cNvSpPr/>
              <p:nvPr/>
            </p:nvSpPr>
            <p:spPr>
              <a:xfrm>
                <a:off x="1860344"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grpSp>
          <p:nvGrpSpPr>
            <p:cNvPr id="207" name="组合 206">
              <a:extLst>
                <a:ext uri="{FF2B5EF4-FFF2-40B4-BE49-F238E27FC236}">
                  <a16:creationId xmlns:a16="http://schemas.microsoft.com/office/drawing/2014/main" id="{6F57E158-2F4A-DB8F-1786-7B88BB309546}"/>
                </a:ext>
              </a:extLst>
            </p:cNvPr>
            <p:cNvGrpSpPr/>
            <p:nvPr/>
          </p:nvGrpSpPr>
          <p:grpSpPr>
            <a:xfrm>
              <a:off x="969558" y="-3438566"/>
              <a:ext cx="934265" cy="54000"/>
              <a:chOff x="980079" y="-2965683"/>
              <a:chExt cx="934265" cy="54000"/>
            </a:xfrm>
            <a:grpFill/>
          </p:grpSpPr>
          <p:sp>
            <p:nvSpPr>
              <p:cNvPr id="232" name="椭圆 231">
                <a:extLst>
                  <a:ext uri="{FF2B5EF4-FFF2-40B4-BE49-F238E27FC236}">
                    <a16:creationId xmlns:a16="http://schemas.microsoft.com/office/drawing/2014/main" id="{B2336235-4633-1EC1-E619-CAD90E4B66EF}"/>
                  </a:ext>
                </a:extLst>
              </p:cNvPr>
              <p:cNvSpPr/>
              <p:nvPr/>
            </p:nvSpPr>
            <p:spPr>
              <a:xfrm>
                <a:off x="980079"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233" name="椭圆 232">
                <a:extLst>
                  <a:ext uri="{FF2B5EF4-FFF2-40B4-BE49-F238E27FC236}">
                    <a16:creationId xmlns:a16="http://schemas.microsoft.com/office/drawing/2014/main" id="{E7DC332E-D881-F7D7-7CE8-091F50C7543C}"/>
                  </a:ext>
                </a:extLst>
              </p:cNvPr>
              <p:cNvSpPr/>
              <p:nvPr/>
            </p:nvSpPr>
            <p:spPr>
              <a:xfrm>
                <a:off x="1126790"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234" name="椭圆 233">
                <a:extLst>
                  <a:ext uri="{FF2B5EF4-FFF2-40B4-BE49-F238E27FC236}">
                    <a16:creationId xmlns:a16="http://schemas.microsoft.com/office/drawing/2014/main" id="{24F9D38D-1488-A662-01F6-BF7F02C4375E}"/>
                  </a:ext>
                </a:extLst>
              </p:cNvPr>
              <p:cNvSpPr/>
              <p:nvPr/>
            </p:nvSpPr>
            <p:spPr>
              <a:xfrm>
                <a:off x="1273501"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235" name="椭圆 234">
                <a:extLst>
                  <a:ext uri="{FF2B5EF4-FFF2-40B4-BE49-F238E27FC236}">
                    <a16:creationId xmlns:a16="http://schemas.microsoft.com/office/drawing/2014/main" id="{3D06B8F8-5DE0-A428-4627-0AAD496DA113}"/>
                  </a:ext>
                </a:extLst>
              </p:cNvPr>
              <p:cNvSpPr/>
              <p:nvPr/>
            </p:nvSpPr>
            <p:spPr>
              <a:xfrm>
                <a:off x="1420212"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236" name="椭圆 235">
                <a:extLst>
                  <a:ext uri="{FF2B5EF4-FFF2-40B4-BE49-F238E27FC236}">
                    <a16:creationId xmlns:a16="http://schemas.microsoft.com/office/drawing/2014/main" id="{A4F33D10-8BC1-E6BE-E8D8-0FA4DBC6F96E}"/>
                  </a:ext>
                </a:extLst>
              </p:cNvPr>
              <p:cNvSpPr/>
              <p:nvPr/>
            </p:nvSpPr>
            <p:spPr>
              <a:xfrm>
                <a:off x="1566922"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237" name="椭圆 236">
                <a:extLst>
                  <a:ext uri="{FF2B5EF4-FFF2-40B4-BE49-F238E27FC236}">
                    <a16:creationId xmlns:a16="http://schemas.microsoft.com/office/drawing/2014/main" id="{78345364-FE20-039A-41E8-47B2DDB29D21}"/>
                  </a:ext>
                </a:extLst>
              </p:cNvPr>
              <p:cNvSpPr/>
              <p:nvPr/>
            </p:nvSpPr>
            <p:spPr>
              <a:xfrm>
                <a:off x="1713633"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238" name="椭圆 237">
                <a:extLst>
                  <a:ext uri="{FF2B5EF4-FFF2-40B4-BE49-F238E27FC236}">
                    <a16:creationId xmlns:a16="http://schemas.microsoft.com/office/drawing/2014/main" id="{A94AA763-7699-7179-04C8-DAB926CF8C4D}"/>
                  </a:ext>
                </a:extLst>
              </p:cNvPr>
              <p:cNvSpPr/>
              <p:nvPr/>
            </p:nvSpPr>
            <p:spPr>
              <a:xfrm>
                <a:off x="1860344"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grpSp>
          <p:nvGrpSpPr>
            <p:cNvPr id="208" name="组合 207">
              <a:extLst>
                <a:ext uri="{FF2B5EF4-FFF2-40B4-BE49-F238E27FC236}">
                  <a16:creationId xmlns:a16="http://schemas.microsoft.com/office/drawing/2014/main" id="{F5757546-322D-33F1-3E0D-D8B5E471B8C9}"/>
                </a:ext>
              </a:extLst>
            </p:cNvPr>
            <p:cNvGrpSpPr/>
            <p:nvPr/>
          </p:nvGrpSpPr>
          <p:grpSpPr>
            <a:xfrm>
              <a:off x="969558" y="-3288265"/>
              <a:ext cx="934265" cy="54000"/>
              <a:chOff x="980079" y="-2965683"/>
              <a:chExt cx="934265" cy="54000"/>
            </a:xfrm>
            <a:grpFill/>
          </p:grpSpPr>
          <p:sp>
            <p:nvSpPr>
              <p:cNvPr id="225" name="椭圆 224">
                <a:extLst>
                  <a:ext uri="{FF2B5EF4-FFF2-40B4-BE49-F238E27FC236}">
                    <a16:creationId xmlns:a16="http://schemas.microsoft.com/office/drawing/2014/main" id="{4FFE6031-DC42-18AA-D4D2-317CF66EFB94}"/>
                  </a:ext>
                </a:extLst>
              </p:cNvPr>
              <p:cNvSpPr/>
              <p:nvPr/>
            </p:nvSpPr>
            <p:spPr>
              <a:xfrm>
                <a:off x="980079"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226" name="椭圆 225">
                <a:extLst>
                  <a:ext uri="{FF2B5EF4-FFF2-40B4-BE49-F238E27FC236}">
                    <a16:creationId xmlns:a16="http://schemas.microsoft.com/office/drawing/2014/main" id="{EA3F622C-6E94-0E30-1BE7-7D60A76ADCC4}"/>
                  </a:ext>
                </a:extLst>
              </p:cNvPr>
              <p:cNvSpPr/>
              <p:nvPr/>
            </p:nvSpPr>
            <p:spPr>
              <a:xfrm>
                <a:off x="1126790"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227" name="椭圆 226">
                <a:extLst>
                  <a:ext uri="{FF2B5EF4-FFF2-40B4-BE49-F238E27FC236}">
                    <a16:creationId xmlns:a16="http://schemas.microsoft.com/office/drawing/2014/main" id="{43BB01E3-BF18-868E-8740-72FB55192D14}"/>
                  </a:ext>
                </a:extLst>
              </p:cNvPr>
              <p:cNvSpPr/>
              <p:nvPr/>
            </p:nvSpPr>
            <p:spPr>
              <a:xfrm>
                <a:off x="1273501"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228" name="椭圆 227">
                <a:extLst>
                  <a:ext uri="{FF2B5EF4-FFF2-40B4-BE49-F238E27FC236}">
                    <a16:creationId xmlns:a16="http://schemas.microsoft.com/office/drawing/2014/main" id="{A1A02106-8DA3-7F77-8EF9-8B571236B6E2}"/>
                  </a:ext>
                </a:extLst>
              </p:cNvPr>
              <p:cNvSpPr/>
              <p:nvPr/>
            </p:nvSpPr>
            <p:spPr>
              <a:xfrm>
                <a:off x="1420212"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229" name="椭圆 228">
                <a:extLst>
                  <a:ext uri="{FF2B5EF4-FFF2-40B4-BE49-F238E27FC236}">
                    <a16:creationId xmlns:a16="http://schemas.microsoft.com/office/drawing/2014/main" id="{B16F6C91-8CD7-4E7E-8743-C545AF61C505}"/>
                  </a:ext>
                </a:extLst>
              </p:cNvPr>
              <p:cNvSpPr/>
              <p:nvPr/>
            </p:nvSpPr>
            <p:spPr>
              <a:xfrm>
                <a:off x="1566922"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230" name="椭圆 229">
                <a:extLst>
                  <a:ext uri="{FF2B5EF4-FFF2-40B4-BE49-F238E27FC236}">
                    <a16:creationId xmlns:a16="http://schemas.microsoft.com/office/drawing/2014/main" id="{91F70ED6-4778-E3AE-4BF9-9AC67B9C66C1}"/>
                  </a:ext>
                </a:extLst>
              </p:cNvPr>
              <p:cNvSpPr/>
              <p:nvPr/>
            </p:nvSpPr>
            <p:spPr>
              <a:xfrm>
                <a:off x="1713633"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231" name="椭圆 230">
                <a:extLst>
                  <a:ext uri="{FF2B5EF4-FFF2-40B4-BE49-F238E27FC236}">
                    <a16:creationId xmlns:a16="http://schemas.microsoft.com/office/drawing/2014/main" id="{642EA1C7-CD2B-8957-9B12-F7C509530C61}"/>
                  </a:ext>
                </a:extLst>
              </p:cNvPr>
              <p:cNvSpPr/>
              <p:nvPr/>
            </p:nvSpPr>
            <p:spPr>
              <a:xfrm>
                <a:off x="1860344"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grpSp>
          <p:nvGrpSpPr>
            <p:cNvPr id="209" name="组合 208">
              <a:extLst>
                <a:ext uri="{FF2B5EF4-FFF2-40B4-BE49-F238E27FC236}">
                  <a16:creationId xmlns:a16="http://schemas.microsoft.com/office/drawing/2014/main" id="{C7AEFBA2-2019-7082-4A7F-C8C6C5A410ED}"/>
                </a:ext>
              </a:extLst>
            </p:cNvPr>
            <p:cNvGrpSpPr/>
            <p:nvPr/>
          </p:nvGrpSpPr>
          <p:grpSpPr>
            <a:xfrm>
              <a:off x="968319" y="-4039770"/>
              <a:ext cx="934265" cy="54000"/>
              <a:chOff x="995319" y="-2965683"/>
              <a:chExt cx="934265" cy="54000"/>
            </a:xfrm>
            <a:grpFill/>
          </p:grpSpPr>
          <p:sp>
            <p:nvSpPr>
              <p:cNvPr id="218" name="椭圆 217">
                <a:extLst>
                  <a:ext uri="{FF2B5EF4-FFF2-40B4-BE49-F238E27FC236}">
                    <a16:creationId xmlns:a16="http://schemas.microsoft.com/office/drawing/2014/main" id="{B21974F9-9FE2-FDDA-42BC-4BB302EDA2C4}"/>
                  </a:ext>
                </a:extLst>
              </p:cNvPr>
              <p:cNvSpPr/>
              <p:nvPr/>
            </p:nvSpPr>
            <p:spPr>
              <a:xfrm>
                <a:off x="995319"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219" name="椭圆 218">
                <a:extLst>
                  <a:ext uri="{FF2B5EF4-FFF2-40B4-BE49-F238E27FC236}">
                    <a16:creationId xmlns:a16="http://schemas.microsoft.com/office/drawing/2014/main" id="{9B516949-218B-C5A5-55FB-9971688A698E}"/>
                  </a:ext>
                </a:extLst>
              </p:cNvPr>
              <p:cNvSpPr/>
              <p:nvPr/>
            </p:nvSpPr>
            <p:spPr>
              <a:xfrm>
                <a:off x="1142030"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220" name="椭圆 219">
                <a:extLst>
                  <a:ext uri="{FF2B5EF4-FFF2-40B4-BE49-F238E27FC236}">
                    <a16:creationId xmlns:a16="http://schemas.microsoft.com/office/drawing/2014/main" id="{69167726-BE18-23F0-609A-B3299589AF1E}"/>
                  </a:ext>
                </a:extLst>
              </p:cNvPr>
              <p:cNvSpPr/>
              <p:nvPr/>
            </p:nvSpPr>
            <p:spPr>
              <a:xfrm>
                <a:off x="1288741"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221" name="椭圆 220">
                <a:extLst>
                  <a:ext uri="{FF2B5EF4-FFF2-40B4-BE49-F238E27FC236}">
                    <a16:creationId xmlns:a16="http://schemas.microsoft.com/office/drawing/2014/main" id="{C5AF42DB-83D5-3978-3F60-12598F972967}"/>
                  </a:ext>
                </a:extLst>
              </p:cNvPr>
              <p:cNvSpPr/>
              <p:nvPr/>
            </p:nvSpPr>
            <p:spPr>
              <a:xfrm>
                <a:off x="1435452"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222" name="椭圆 221">
                <a:extLst>
                  <a:ext uri="{FF2B5EF4-FFF2-40B4-BE49-F238E27FC236}">
                    <a16:creationId xmlns:a16="http://schemas.microsoft.com/office/drawing/2014/main" id="{ED3B867A-AE33-BB43-06C8-E9B7163EF5C0}"/>
                  </a:ext>
                </a:extLst>
              </p:cNvPr>
              <p:cNvSpPr/>
              <p:nvPr/>
            </p:nvSpPr>
            <p:spPr>
              <a:xfrm>
                <a:off x="1582162"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223" name="椭圆 222">
                <a:extLst>
                  <a:ext uri="{FF2B5EF4-FFF2-40B4-BE49-F238E27FC236}">
                    <a16:creationId xmlns:a16="http://schemas.microsoft.com/office/drawing/2014/main" id="{F6580B3F-6C35-0C69-26A3-DA51ECD8FA74}"/>
                  </a:ext>
                </a:extLst>
              </p:cNvPr>
              <p:cNvSpPr/>
              <p:nvPr/>
            </p:nvSpPr>
            <p:spPr>
              <a:xfrm>
                <a:off x="1728873"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224" name="椭圆 223">
                <a:extLst>
                  <a:ext uri="{FF2B5EF4-FFF2-40B4-BE49-F238E27FC236}">
                    <a16:creationId xmlns:a16="http://schemas.microsoft.com/office/drawing/2014/main" id="{5BF97942-73AA-25F3-B75C-224EA48A67E6}"/>
                  </a:ext>
                </a:extLst>
              </p:cNvPr>
              <p:cNvSpPr/>
              <p:nvPr/>
            </p:nvSpPr>
            <p:spPr>
              <a:xfrm>
                <a:off x="1875584"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grpSp>
          <p:nvGrpSpPr>
            <p:cNvPr id="210" name="组合 209">
              <a:extLst>
                <a:ext uri="{FF2B5EF4-FFF2-40B4-BE49-F238E27FC236}">
                  <a16:creationId xmlns:a16="http://schemas.microsoft.com/office/drawing/2014/main" id="{4BEF9B72-B48B-96AD-2584-FF3B92033D8C}"/>
                </a:ext>
              </a:extLst>
            </p:cNvPr>
            <p:cNvGrpSpPr/>
            <p:nvPr/>
          </p:nvGrpSpPr>
          <p:grpSpPr>
            <a:xfrm>
              <a:off x="964839" y="-3137963"/>
              <a:ext cx="941885" cy="54000"/>
              <a:chOff x="964839" y="-2965683"/>
              <a:chExt cx="941885" cy="54000"/>
            </a:xfrm>
            <a:grpFill/>
          </p:grpSpPr>
          <p:sp>
            <p:nvSpPr>
              <p:cNvPr id="211" name="椭圆 210">
                <a:extLst>
                  <a:ext uri="{FF2B5EF4-FFF2-40B4-BE49-F238E27FC236}">
                    <a16:creationId xmlns:a16="http://schemas.microsoft.com/office/drawing/2014/main" id="{75269BC4-74EE-1EEC-99EB-2DD1BCFDFCDF}"/>
                  </a:ext>
                </a:extLst>
              </p:cNvPr>
              <p:cNvSpPr/>
              <p:nvPr/>
            </p:nvSpPr>
            <p:spPr>
              <a:xfrm>
                <a:off x="964839"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212" name="椭圆 211">
                <a:extLst>
                  <a:ext uri="{FF2B5EF4-FFF2-40B4-BE49-F238E27FC236}">
                    <a16:creationId xmlns:a16="http://schemas.microsoft.com/office/drawing/2014/main" id="{67E499B1-00DD-A80B-C7EA-6FD1E5D51EB9}"/>
                  </a:ext>
                </a:extLst>
              </p:cNvPr>
              <p:cNvSpPr/>
              <p:nvPr/>
            </p:nvSpPr>
            <p:spPr>
              <a:xfrm>
                <a:off x="1119170"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213" name="椭圆 212">
                <a:extLst>
                  <a:ext uri="{FF2B5EF4-FFF2-40B4-BE49-F238E27FC236}">
                    <a16:creationId xmlns:a16="http://schemas.microsoft.com/office/drawing/2014/main" id="{39E1AFA6-A516-CC5A-2EE5-900CFAE4EB71}"/>
                  </a:ext>
                </a:extLst>
              </p:cNvPr>
              <p:cNvSpPr/>
              <p:nvPr/>
            </p:nvSpPr>
            <p:spPr>
              <a:xfrm>
                <a:off x="1265881"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214" name="椭圆 213">
                <a:extLst>
                  <a:ext uri="{FF2B5EF4-FFF2-40B4-BE49-F238E27FC236}">
                    <a16:creationId xmlns:a16="http://schemas.microsoft.com/office/drawing/2014/main" id="{742AEB9F-EA24-4D1D-1C73-C111C71CAE86}"/>
                  </a:ext>
                </a:extLst>
              </p:cNvPr>
              <p:cNvSpPr/>
              <p:nvPr/>
            </p:nvSpPr>
            <p:spPr>
              <a:xfrm>
                <a:off x="1412592" y="-2965683"/>
                <a:ext cx="54000" cy="54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lumMod val="100000"/>
                    </a:schemeClr>
                  </a:solidFill>
                  <a:latin typeface="微软雅黑 Light" panose="020B0502040204020203" pitchFamily="34" charset="-122"/>
                </a:endParaRPr>
              </a:p>
            </p:txBody>
          </p:sp>
          <p:sp>
            <p:nvSpPr>
              <p:cNvPr id="215" name="椭圆 214">
                <a:extLst>
                  <a:ext uri="{FF2B5EF4-FFF2-40B4-BE49-F238E27FC236}">
                    <a16:creationId xmlns:a16="http://schemas.microsoft.com/office/drawing/2014/main" id="{A33E7F5A-34E8-89F4-D830-16926E008681}"/>
                  </a:ext>
                </a:extLst>
              </p:cNvPr>
              <p:cNvSpPr/>
              <p:nvPr/>
            </p:nvSpPr>
            <p:spPr>
              <a:xfrm>
                <a:off x="1559302"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216" name="椭圆 215">
                <a:extLst>
                  <a:ext uri="{FF2B5EF4-FFF2-40B4-BE49-F238E27FC236}">
                    <a16:creationId xmlns:a16="http://schemas.microsoft.com/office/drawing/2014/main" id="{7BDA98E1-2AA5-132F-ABAF-0F329580A7D5}"/>
                  </a:ext>
                </a:extLst>
              </p:cNvPr>
              <p:cNvSpPr/>
              <p:nvPr/>
            </p:nvSpPr>
            <p:spPr>
              <a:xfrm>
                <a:off x="1706013"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217" name="椭圆 216">
                <a:extLst>
                  <a:ext uri="{FF2B5EF4-FFF2-40B4-BE49-F238E27FC236}">
                    <a16:creationId xmlns:a16="http://schemas.microsoft.com/office/drawing/2014/main" id="{24928C98-C0BB-9D92-3BC6-F065DBC66286}"/>
                  </a:ext>
                </a:extLst>
              </p:cNvPr>
              <p:cNvSpPr/>
              <p:nvPr/>
            </p:nvSpPr>
            <p:spPr>
              <a:xfrm>
                <a:off x="1852724" y="-2965683"/>
                <a:ext cx="54000" cy="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grpSp>
    </p:spTree>
    <p:extLst>
      <p:ext uri="{BB962C8B-B14F-4D97-AF65-F5344CB8AC3E}">
        <p14:creationId xmlns:p14="http://schemas.microsoft.com/office/powerpoint/2010/main" val="3613178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3C81439-0726-39DE-76AC-C41969EC3D73}"/>
              </a:ext>
            </a:extLst>
          </p:cNvPr>
          <p:cNvSpPr>
            <a:spLocks noGrp="1"/>
          </p:cNvSpPr>
          <p:nvPr>
            <p:ph type="dt" sz="half" idx="10"/>
          </p:nvPr>
        </p:nvSpPr>
        <p:spPr/>
        <p:txBody>
          <a:bodyPr/>
          <a:lstStyle/>
          <a:p>
            <a:fld id="{090402B6-47FD-4A3D-9006-5672C16F4E14}" type="datetimeFigureOut">
              <a:rPr lang="zh-CN" altLang="en-US" smtClean="0"/>
              <a:t>2022/7/5</a:t>
            </a:fld>
            <a:endParaRPr lang="zh-CN" altLang="en-US"/>
          </a:p>
        </p:txBody>
      </p:sp>
      <p:sp>
        <p:nvSpPr>
          <p:cNvPr id="4" name="页脚占位符 3">
            <a:extLst>
              <a:ext uri="{FF2B5EF4-FFF2-40B4-BE49-F238E27FC236}">
                <a16:creationId xmlns:a16="http://schemas.microsoft.com/office/drawing/2014/main" id="{CAF4A2D5-4ED4-98FD-F1F8-D0A93719C4F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B3EFB61-BA1A-07B9-4555-3C8E68D4B020}"/>
              </a:ext>
            </a:extLst>
          </p:cNvPr>
          <p:cNvSpPr>
            <a:spLocks noGrp="1"/>
          </p:cNvSpPr>
          <p:nvPr>
            <p:ph type="sldNum" sz="quarter" idx="12"/>
          </p:nvPr>
        </p:nvSpPr>
        <p:spPr/>
        <p:txBody>
          <a:bodyPr/>
          <a:lstStyle/>
          <a:p>
            <a:fld id="{B94D5499-9DA0-4FEB-BC2C-C2C783B081E6}" type="slidenum">
              <a:rPr lang="zh-CN" altLang="en-US" smtClean="0"/>
              <a:t>‹#›</a:t>
            </a:fld>
            <a:endParaRPr lang="zh-CN" altLang="en-US"/>
          </a:p>
        </p:txBody>
      </p:sp>
      <p:grpSp>
        <p:nvGrpSpPr>
          <p:cNvPr id="16" name="组合 15">
            <a:extLst>
              <a:ext uri="{FF2B5EF4-FFF2-40B4-BE49-F238E27FC236}">
                <a16:creationId xmlns:a16="http://schemas.microsoft.com/office/drawing/2014/main" id="{448CD845-A459-B2ED-371D-D3FD5E7FDEAD}"/>
              </a:ext>
            </a:extLst>
          </p:cNvPr>
          <p:cNvGrpSpPr/>
          <p:nvPr userDrawn="1"/>
        </p:nvGrpSpPr>
        <p:grpSpPr>
          <a:xfrm>
            <a:off x="3124308" y="3879235"/>
            <a:ext cx="3352732" cy="2241631"/>
            <a:chOff x="3124308" y="3907810"/>
            <a:chExt cx="3352732" cy="2241631"/>
          </a:xfrm>
        </p:grpSpPr>
        <p:sp>
          <p:nvSpPr>
            <p:cNvPr id="17" name="矩形: 圆角 16">
              <a:extLst>
                <a:ext uri="{FF2B5EF4-FFF2-40B4-BE49-F238E27FC236}">
                  <a16:creationId xmlns:a16="http://schemas.microsoft.com/office/drawing/2014/main" id="{388BD501-9ED6-E508-69F8-BC0CBB612B60}"/>
                </a:ext>
              </a:extLst>
            </p:cNvPr>
            <p:cNvSpPr/>
            <p:nvPr/>
          </p:nvSpPr>
          <p:spPr>
            <a:xfrm>
              <a:off x="3124308" y="3907810"/>
              <a:ext cx="3352732" cy="2047955"/>
            </a:xfrm>
            <a:prstGeom prst="roundRect">
              <a:avLst>
                <a:gd name="adj" fmla="val 4562"/>
              </a:avLst>
            </a:prstGeom>
            <a:gradFill>
              <a:gsLst>
                <a:gs pos="18000">
                  <a:schemeClr val="accent2"/>
                </a:gs>
                <a:gs pos="100000">
                  <a:schemeClr val="accent1">
                    <a:lumMod val="81000"/>
                    <a:lumOff val="19000"/>
                  </a:schemeClr>
                </a:gs>
              </a:gsLst>
              <a:lin ang="5400000" scaled="1"/>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微软雅黑 Light" panose="020B0502040204020203" pitchFamily="34" charset="-122"/>
              </a:endParaRPr>
            </a:p>
          </p:txBody>
        </p:sp>
        <p:sp>
          <p:nvSpPr>
            <p:cNvPr id="18" name="标题 3">
              <a:extLst>
                <a:ext uri="{FF2B5EF4-FFF2-40B4-BE49-F238E27FC236}">
                  <a16:creationId xmlns:a16="http://schemas.microsoft.com/office/drawing/2014/main" id="{2D85BB2D-E5C0-19DE-9CD4-028A01A2EF19}"/>
                </a:ext>
              </a:extLst>
            </p:cNvPr>
            <p:cNvSpPr txBox="1">
              <a:spLocks/>
            </p:cNvSpPr>
            <p:nvPr/>
          </p:nvSpPr>
          <p:spPr bwMode="auto">
            <a:xfrm>
              <a:off x="3183752" y="4101486"/>
              <a:ext cx="1015664" cy="204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9pPr>
            </a:lstStyle>
            <a:p>
              <a:pPr algn="ctr">
                <a:spcBef>
                  <a:spcPct val="0"/>
                </a:spcBef>
                <a:buFontTx/>
                <a:buNone/>
              </a:pPr>
              <a:r>
                <a:rPr lang="en-US" altLang="zh-CN" sz="16600" b="1" dirty="0">
                  <a:solidFill>
                    <a:schemeClr val="bg1"/>
                  </a:solidFill>
                  <a:latin typeface="微软雅黑 Light" panose="020B0502040204020203" pitchFamily="34" charset="-122"/>
                  <a:ea typeface="+mj-ea"/>
                </a:rPr>
                <a:t>3</a:t>
              </a:r>
              <a:endParaRPr lang="zh-CN" altLang="en-US" sz="11500" b="1" dirty="0">
                <a:solidFill>
                  <a:schemeClr val="bg1"/>
                </a:solidFill>
                <a:latin typeface="微软雅黑 Light" panose="020B0502040204020203" pitchFamily="34" charset="-122"/>
                <a:ea typeface="+mn-ea"/>
              </a:endParaRPr>
            </a:p>
          </p:txBody>
        </p:sp>
        <p:pic>
          <p:nvPicPr>
            <p:cNvPr id="19" name="图形 18">
              <a:extLst>
                <a:ext uri="{FF2B5EF4-FFF2-40B4-BE49-F238E27FC236}">
                  <a16:creationId xmlns:a16="http://schemas.microsoft.com/office/drawing/2014/main" id="{41579709-ED42-CD29-DFE1-DCF13151AA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93231" y="5537968"/>
              <a:ext cx="354503" cy="354503"/>
            </a:xfrm>
            <a:prstGeom prst="rect">
              <a:avLst/>
            </a:prstGeom>
          </p:spPr>
        </p:pic>
      </p:grpSp>
      <p:grpSp>
        <p:nvGrpSpPr>
          <p:cNvPr id="20" name="组合 19">
            <a:extLst>
              <a:ext uri="{FF2B5EF4-FFF2-40B4-BE49-F238E27FC236}">
                <a16:creationId xmlns:a16="http://schemas.microsoft.com/office/drawing/2014/main" id="{116DE04D-4CFE-65AA-09C5-619A381C74C0}"/>
              </a:ext>
            </a:extLst>
          </p:cNvPr>
          <p:cNvGrpSpPr/>
          <p:nvPr userDrawn="1"/>
        </p:nvGrpSpPr>
        <p:grpSpPr>
          <a:xfrm>
            <a:off x="7681068" y="1288970"/>
            <a:ext cx="3352732" cy="2241631"/>
            <a:chOff x="7681068" y="1317545"/>
            <a:chExt cx="3352732" cy="2241631"/>
          </a:xfrm>
        </p:grpSpPr>
        <p:sp>
          <p:nvSpPr>
            <p:cNvPr id="21" name="矩形: 圆角 20">
              <a:extLst>
                <a:ext uri="{FF2B5EF4-FFF2-40B4-BE49-F238E27FC236}">
                  <a16:creationId xmlns:a16="http://schemas.microsoft.com/office/drawing/2014/main" id="{AA1FE1F8-83AE-1568-17A3-8374500B2BEA}"/>
                </a:ext>
              </a:extLst>
            </p:cNvPr>
            <p:cNvSpPr/>
            <p:nvPr/>
          </p:nvSpPr>
          <p:spPr>
            <a:xfrm>
              <a:off x="7681068" y="1317545"/>
              <a:ext cx="3352732" cy="2047955"/>
            </a:xfrm>
            <a:prstGeom prst="roundRect">
              <a:avLst>
                <a:gd name="adj" fmla="val 4562"/>
              </a:avLst>
            </a:prstGeom>
            <a:gradFill>
              <a:gsLst>
                <a:gs pos="18000">
                  <a:schemeClr val="accent2"/>
                </a:gs>
                <a:gs pos="100000">
                  <a:schemeClr val="accent1">
                    <a:lumMod val="81000"/>
                    <a:lumOff val="19000"/>
                  </a:schemeClr>
                </a:gs>
              </a:gsLst>
              <a:lin ang="5400000" scaled="1"/>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微软雅黑 Light" panose="020B0502040204020203" pitchFamily="34" charset="-122"/>
              </a:endParaRPr>
            </a:p>
          </p:txBody>
        </p:sp>
        <p:sp>
          <p:nvSpPr>
            <p:cNvPr id="22" name="标题 3">
              <a:extLst>
                <a:ext uri="{FF2B5EF4-FFF2-40B4-BE49-F238E27FC236}">
                  <a16:creationId xmlns:a16="http://schemas.microsoft.com/office/drawing/2014/main" id="{EF5EB524-FEED-0FF1-0006-ACDE4DA50BB7}"/>
                </a:ext>
              </a:extLst>
            </p:cNvPr>
            <p:cNvSpPr txBox="1">
              <a:spLocks/>
            </p:cNvSpPr>
            <p:nvPr/>
          </p:nvSpPr>
          <p:spPr bwMode="auto">
            <a:xfrm>
              <a:off x="7746870" y="1511221"/>
              <a:ext cx="1015664" cy="204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9pPr>
            </a:lstStyle>
            <a:p>
              <a:pPr algn="ctr">
                <a:spcBef>
                  <a:spcPct val="0"/>
                </a:spcBef>
                <a:buFontTx/>
                <a:buNone/>
              </a:pPr>
              <a:r>
                <a:rPr lang="en-US" altLang="zh-CN" sz="16600" b="1" dirty="0">
                  <a:solidFill>
                    <a:schemeClr val="bg1"/>
                  </a:solidFill>
                  <a:latin typeface="微软雅黑 Light" panose="020B0502040204020203" pitchFamily="34" charset="-122"/>
                  <a:ea typeface="+mj-ea"/>
                </a:rPr>
                <a:t>2</a:t>
              </a:r>
              <a:endParaRPr lang="zh-CN" altLang="en-US" sz="11500" b="1" dirty="0">
                <a:solidFill>
                  <a:schemeClr val="bg1"/>
                </a:solidFill>
                <a:latin typeface="微软雅黑 Light" panose="020B0502040204020203" pitchFamily="34" charset="-122"/>
                <a:ea typeface="+mn-ea"/>
              </a:endParaRPr>
            </a:p>
          </p:txBody>
        </p:sp>
        <p:grpSp>
          <p:nvGrpSpPr>
            <p:cNvPr id="23" name="组合 22">
              <a:extLst>
                <a:ext uri="{FF2B5EF4-FFF2-40B4-BE49-F238E27FC236}">
                  <a16:creationId xmlns:a16="http://schemas.microsoft.com/office/drawing/2014/main" id="{DD9F8087-4EB9-BE85-9CA4-D890AE22B5DC}"/>
                </a:ext>
              </a:extLst>
            </p:cNvPr>
            <p:cNvGrpSpPr/>
            <p:nvPr/>
          </p:nvGrpSpPr>
          <p:grpSpPr>
            <a:xfrm>
              <a:off x="10461142" y="2918496"/>
              <a:ext cx="363741" cy="363738"/>
              <a:chOff x="10417942" y="2918496"/>
              <a:chExt cx="363741" cy="363738"/>
            </a:xfrm>
          </p:grpSpPr>
          <p:sp>
            <p:nvSpPr>
              <p:cNvPr id="24" name="任意多边形: 形状 23">
                <a:extLst>
                  <a:ext uri="{FF2B5EF4-FFF2-40B4-BE49-F238E27FC236}">
                    <a16:creationId xmlns:a16="http://schemas.microsoft.com/office/drawing/2014/main" id="{249D68C6-5E7D-FE33-C6CC-F817B3111185}"/>
                  </a:ext>
                </a:extLst>
              </p:cNvPr>
              <p:cNvSpPr/>
              <p:nvPr/>
            </p:nvSpPr>
            <p:spPr>
              <a:xfrm>
                <a:off x="10417942" y="2918496"/>
                <a:ext cx="363741" cy="363738"/>
              </a:xfrm>
              <a:custGeom>
                <a:avLst/>
                <a:gdLst>
                  <a:gd name="connsiteX0" fmla="*/ 95250 w 190500"/>
                  <a:gd name="connsiteY0" fmla="*/ 190500 h 190499"/>
                  <a:gd name="connsiteX1" fmla="*/ 112520 w 190500"/>
                  <a:gd name="connsiteY1" fmla="*/ 171450 h 190499"/>
                  <a:gd name="connsiteX2" fmla="*/ 131709 w 190500"/>
                  <a:gd name="connsiteY2" fmla="*/ 183273 h 190499"/>
                  <a:gd name="connsiteX3" fmla="*/ 140434 w 190500"/>
                  <a:gd name="connsiteY3" fmla="*/ 162602 h 190499"/>
                  <a:gd name="connsiteX4" fmla="*/ 162602 w 190500"/>
                  <a:gd name="connsiteY4" fmla="*/ 162602 h 190499"/>
                  <a:gd name="connsiteX5" fmla="*/ 159039 w 190500"/>
                  <a:gd name="connsiteY5" fmla="*/ 138112 h 190499"/>
                  <a:gd name="connsiteX6" fmla="*/ 183273 w 190500"/>
                  <a:gd name="connsiteY6" fmla="*/ 131709 h 190499"/>
                  <a:gd name="connsiteX7" fmla="*/ 168765 w 190500"/>
                  <a:gd name="connsiteY7" fmla="*/ 108645 h 190499"/>
                  <a:gd name="connsiteX8" fmla="*/ 190500 w 190500"/>
                  <a:gd name="connsiteY8" fmla="*/ 95250 h 190499"/>
                  <a:gd name="connsiteX9" fmla="*/ 171450 w 190500"/>
                  <a:gd name="connsiteY9" fmla="*/ 76661 h 190499"/>
                  <a:gd name="connsiteX10" fmla="*/ 183273 w 190500"/>
                  <a:gd name="connsiteY10" fmla="*/ 58791 h 190499"/>
                  <a:gd name="connsiteX11" fmla="*/ 159039 w 190500"/>
                  <a:gd name="connsiteY11" fmla="*/ 52387 h 190499"/>
                  <a:gd name="connsiteX12" fmla="*/ 162602 w 190500"/>
                  <a:gd name="connsiteY12" fmla="*/ 27898 h 190499"/>
                  <a:gd name="connsiteX13" fmla="*/ 138113 w 190500"/>
                  <a:gd name="connsiteY13" fmla="*/ 29617 h 190499"/>
                  <a:gd name="connsiteX14" fmla="*/ 131709 w 190500"/>
                  <a:gd name="connsiteY14" fmla="*/ 7227 h 190499"/>
                  <a:gd name="connsiteX15" fmla="*/ 109538 w 190500"/>
                  <a:gd name="connsiteY15" fmla="*/ 17369 h 190499"/>
                  <a:gd name="connsiteX16" fmla="*/ 95250 w 190500"/>
                  <a:gd name="connsiteY16" fmla="*/ 0 h 190499"/>
                  <a:gd name="connsiteX17" fmla="*/ 80285 w 190500"/>
                  <a:gd name="connsiteY17" fmla="*/ 17369 h 190499"/>
                  <a:gd name="connsiteX18" fmla="*/ 58791 w 190500"/>
                  <a:gd name="connsiteY18" fmla="*/ 7227 h 190499"/>
                  <a:gd name="connsiteX19" fmla="*/ 52388 w 190500"/>
                  <a:gd name="connsiteY19" fmla="*/ 27898 h 190499"/>
                  <a:gd name="connsiteX20" fmla="*/ 27898 w 190500"/>
                  <a:gd name="connsiteY20" fmla="*/ 27898 h 190499"/>
                  <a:gd name="connsiteX21" fmla="*/ 32360 w 190500"/>
                  <a:gd name="connsiteY21" fmla="*/ 52387 h 190499"/>
                  <a:gd name="connsiteX22" fmla="*/ 7227 w 190500"/>
                  <a:gd name="connsiteY22" fmla="*/ 58791 h 190499"/>
                  <a:gd name="connsiteX23" fmla="*/ 19050 w 190500"/>
                  <a:gd name="connsiteY23" fmla="*/ 78771 h 190499"/>
                  <a:gd name="connsiteX24" fmla="*/ 0 w 190500"/>
                  <a:gd name="connsiteY24" fmla="*/ 95250 h 190499"/>
                  <a:gd name="connsiteX25" fmla="*/ 20702 w 190500"/>
                  <a:gd name="connsiteY25" fmla="*/ 110440 h 190499"/>
                  <a:gd name="connsiteX26" fmla="*/ 7227 w 190500"/>
                  <a:gd name="connsiteY26" fmla="*/ 131709 h 190499"/>
                  <a:gd name="connsiteX27" fmla="*/ 31105 w 190500"/>
                  <a:gd name="connsiteY27" fmla="*/ 138112 h 190499"/>
                  <a:gd name="connsiteX28" fmla="*/ 27898 w 190500"/>
                  <a:gd name="connsiteY28" fmla="*/ 162602 h 190499"/>
                  <a:gd name="connsiteX29" fmla="*/ 52388 w 190500"/>
                  <a:gd name="connsiteY29" fmla="*/ 159948 h 190499"/>
                  <a:gd name="connsiteX30" fmla="*/ 58791 w 190500"/>
                  <a:gd name="connsiteY30" fmla="*/ 183273 h 190499"/>
                  <a:gd name="connsiteX31" fmla="*/ 80285 w 190500"/>
                  <a:gd name="connsiteY31" fmla="*/ 171450 h 190499"/>
                  <a:gd name="connsiteX32" fmla="*/ 95250 w 190500"/>
                  <a:gd name="connsiteY32" fmla="*/ 190500 h 19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0500" h="190499">
                    <a:moveTo>
                      <a:pt x="95250" y="190500"/>
                    </a:moveTo>
                    <a:cubicBezTo>
                      <a:pt x="101611" y="190500"/>
                      <a:pt x="106508" y="172639"/>
                      <a:pt x="112520" y="171450"/>
                    </a:cubicBezTo>
                    <a:cubicBezTo>
                      <a:pt x="118713" y="170225"/>
                      <a:pt x="126010" y="185636"/>
                      <a:pt x="131709" y="183273"/>
                    </a:cubicBezTo>
                    <a:cubicBezTo>
                      <a:pt x="137507" y="180869"/>
                      <a:pt x="135280" y="166052"/>
                      <a:pt x="140434" y="162602"/>
                    </a:cubicBezTo>
                    <a:cubicBezTo>
                      <a:pt x="145628" y="159124"/>
                      <a:pt x="158198" y="167006"/>
                      <a:pt x="162602" y="162602"/>
                    </a:cubicBezTo>
                    <a:cubicBezTo>
                      <a:pt x="167006" y="158198"/>
                      <a:pt x="155562" y="143307"/>
                      <a:pt x="159039" y="138112"/>
                    </a:cubicBezTo>
                    <a:cubicBezTo>
                      <a:pt x="162490" y="132959"/>
                      <a:pt x="180869" y="137507"/>
                      <a:pt x="183273" y="131709"/>
                    </a:cubicBezTo>
                    <a:cubicBezTo>
                      <a:pt x="185636" y="126010"/>
                      <a:pt x="167540" y="114838"/>
                      <a:pt x="168765" y="108645"/>
                    </a:cubicBezTo>
                    <a:cubicBezTo>
                      <a:pt x="169955" y="102633"/>
                      <a:pt x="190500" y="101611"/>
                      <a:pt x="190500" y="95250"/>
                    </a:cubicBezTo>
                    <a:cubicBezTo>
                      <a:pt x="190500" y="88889"/>
                      <a:pt x="172639" y="82673"/>
                      <a:pt x="171450" y="76661"/>
                    </a:cubicBezTo>
                    <a:cubicBezTo>
                      <a:pt x="170225" y="70468"/>
                      <a:pt x="185636" y="64490"/>
                      <a:pt x="183273" y="58791"/>
                    </a:cubicBezTo>
                    <a:cubicBezTo>
                      <a:pt x="180869" y="52993"/>
                      <a:pt x="162490" y="57541"/>
                      <a:pt x="159039" y="52387"/>
                    </a:cubicBezTo>
                    <a:cubicBezTo>
                      <a:pt x="155562" y="47193"/>
                      <a:pt x="167006" y="32302"/>
                      <a:pt x="162602" y="27898"/>
                    </a:cubicBezTo>
                    <a:cubicBezTo>
                      <a:pt x="158198" y="23494"/>
                      <a:pt x="143307" y="33094"/>
                      <a:pt x="138113" y="29617"/>
                    </a:cubicBezTo>
                    <a:cubicBezTo>
                      <a:pt x="132959" y="26166"/>
                      <a:pt x="137507" y="9631"/>
                      <a:pt x="131709" y="7227"/>
                    </a:cubicBezTo>
                    <a:cubicBezTo>
                      <a:pt x="126010" y="4864"/>
                      <a:pt x="115731" y="18595"/>
                      <a:pt x="109538" y="17369"/>
                    </a:cubicBezTo>
                    <a:cubicBezTo>
                      <a:pt x="103525" y="16180"/>
                      <a:pt x="101611" y="0"/>
                      <a:pt x="95250" y="0"/>
                    </a:cubicBezTo>
                    <a:cubicBezTo>
                      <a:pt x="88889" y="0"/>
                      <a:pt x="86297" y="16180"/>
                      <a:pt x="80285" y="17369"/>
                    </a:cubicBezTo>
                    <a:cubicBezTo>
                      <a:pt x="74091" y="18595"/>
                      <a:pt x="64490" y="4864"/>
                      <a:pt x="58791" y="7227"/>
                    </a:cubicBezTo>
                    <a:cubicBezTo>
                      <a:pt x="52993" y="9631"/>
                      <a:pt x="57541" y="24448"/>
                      <a:pt x="52388" y="27898"/>
                    </a:cubicBezTo>
                    <a:cubicBezTo>
                      <a:pt x="47193" y="31375"/>
                      <a:pt x="32302" y="23494"/>
                      <a:pt x="27898" y="27898"/>
                    </a:cubicBezTo>
                    <a:cubicBezTo>
                      <a:pt x="23494" y="32302"/>
                      <a:pt x="35837" y="47193"/>
                      <a:pt x="32360" y="52387"/>
                    </a:cubicBezTo>
                    <a:cubicBezTo>
                      <a:pt x="28909" y="57541"/>
                      <a:pt x="9631" y="52993"/>
                      <a:pt x="7227" y="58791"/>
                    </a:cubicBezTo>
                    <a:cubicBezTo>
                      <a:pt x="4864" y="64490"/>
                      <a:pt x="20275" y="72577"/>
                      <a:pt x="19050" y="78771"/>
                    </a:cubicBezTo>
                    <a:cubicBezTo>
                      <a:pt x="17861" y="84783"/>
                      <a:pt x="0" y="88889"/>
                      <a:pt x="0" y="95250"/>
                    </a:cubicBezTo>
                    <a:cubicBezTo>
                      <a:pt x="0" y="101611"/>
                      <a:pt x="19513" y="104428"/>
                      <a:pt x="20702" y="110440"/>
                    </a:cubicBezTo>
                    <a:cubicBezTo>
                      <a:pt x="21928" y="116633"/>
                      <a:pt x="4864" y="126010"/>
                      <a:pt x="7227" y="131709"/>
                    </a:cubicBezTo>
                    <a:cubicBezTo>
                      <a:pt x="9631" y="137507"/>
                      <a:pt x="27654" y="132959"/>
                      <a:pt x="31105" y="138112"/>
                    </a:cubicBezTo>
                    <a:cubicBezTo>
                      <a:pt x="34582" y="143307"/>
                      <a:pt x="23494" y="158198"/>
                      <a:pt x="27898" y="162602"/>
                    </a:cubicBezTo>
                    <a:cubicBezTo>
                      <a:pt x="32302" y="167006"/>
                      <a:pt x="47193" y="156471"/>
                      <a:pt x="52388" y="159948"/>
                    </a:cubicBezTo>
                    <a:cubicBezTo>
                      <a:pt x="57541" y="163398"/>
                      <a:pt x="52993" y="180869"/>
                      <a:pt x="58791" y="183273"/>
                    </a:cubicBezTo>
                    <a:cubicBezTo>
                      <a:pt x="64490" y="185636"/>
                      <a:pt x="74091" y="170225"/>
                      <a:pt x="80285" y="171450"/>
                    </a:cubicBezTo>
                    <a:cubicBezTo>
                      <a:pt x="86297" y="172639"/>
                      <a:pt x="88889" y="190500"/>
                      <a:pt x="95250" y="190500"/>
                    </a:cubicBezTo>
                    <a:close/>
                  </a:path>
                </a:pathLst>
              </a:custGeom>
              <a:noFill/>
              <a:ln w="19050" cap="flat">
                <a:solidFill>
                  <a:schemeClr val="bg1"/>
                </a:solidFill>
                <a:prstDash val="solid"/>
                <a:round/>
              </a:ln>
            </p:spPr>
            <p:txBody>
              <a:bodyPr rtlCol="0" anchor="ctr"/>
              <a:lstStyle/>
              <a:p>
                <a:endParaRPr lang="zh-CN" altLang="en-US" b="1" dirty="0">
                  <a:latin typeface="微软雅黑 Light" panose="020B0502040204020203" pitchFamily="34" charset="-122"/>
                </a:endParaRPr>
              </a:p>
            </p:txBody>
          </p:sp>
          <p:sp>
            <p:nvSpPr>
              <p:cNvPr id="25" name="任意多边形: 形状 24">
                <a:extLst>
                  <a:ext uri="{FF2B5EF4-FFF2-40B4-BE49-F238E27FC236}">
                    <a16:creationId xmlns:a16="http://schemas.microsoft.com/office/drawing/2014/main" id="{DDD012E7-5981-A9A3-93AD-945A9C68EB9C}"/>
                  </a:ext>
                </a:extLst>
              </p:cNvPr>
              <p:cNvSpPr/>
              <p:nvPr/>
            </p:nvSpPr>
            <p:spPr>
              <a:xfrm>
                <a:off x="10608905" y="3073085"/>
                <a:ext cx="72748" cy="72748"/>
              </a:xfrm>
              <a:custGeom>
                <a:avLst/>
                <a:gdLst>
                  <a:gd name="connsiteX0" fmla="*/ 19050 w 38100"/>
                  <a:gd name="connsiteY0" fmla="*/ 38100 h 38100"/>
                  <a:gd name="connsiteX1" fmla="*/ 38100 w 38100"/>
                  <a:gd name="connsiteY1" fmla="*/ 19050 h 38100"/>
                  <a:gd name="connsiteX2" fmla="*/ 19050 w 38100"/>
                  <a:gd name="connsiteY2" fmla="*/ 0 h 38100"/>
                  <a:gd name="connsiteX3" fmla="*/ 0 w 38100"/>
                  <a:gd name="connsiteY3" fmla="*/ 19050 h 38100"/>
                  <a:gd name="connsiteX4" fmla="*/ 19050 w 38100"/>
                  <a:gd name="connsiteY4" fmla="*/ 3810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9050" y="38100"/>
                    </a:moveTo>
                    <a:cubicBezTo>
                      <a:pt x="29571" y="38100"/>
                      <a:pt x="38100" y="29571"/>
                      <a:pt x="38100" y="19050"/>
                    </a:cubicBezTo>
                    <a:cubicBezTo>
                      <a:pt x="38100" y="8529"/>
                      <a:pt x="29571" y="0"/>
                      <a:pt x="19050" y="0"/>
                    </a:cubicBezTo>
                    <a:cubicBezTo>
                      <a:pt x="8529" y="0"/>
                      <a:pt x="0" y="8529"/>
                      <a:pt x="0" y="19050"/>
                    </a:cubicBezTo>
                    <a:cubicBezTo>
                      <a:pt x="0" y="29571"/>
                      <a:pt x="8529" y="38100"/>
                      <a:pt x="19050" y="38100"/>
                    </a:cubicBezTo>
                    <a:close/>
                  </a:path>
                </a:pathLst>
              </a:custGeom>
              <a:noFill/>
              <a:ln w="19050" cap="flat">
                <a:solidFill>
                  <a:schemeClr val="bg1"/>
                </a:solidFill>
                <a:prstDash val="solid"/>
                <a:round/>
              </a:ln>
            </p:spPr>
            <p:txBody>
              <a:bodyPr rtlCol="0" anchor="ctr"/>
              <a:lstStyle/>
              <a:p>
                <a:endParaRPr lang="zh-CN" altLang="en-US" b="1" dirty="0">
                  <a:latin typeface="微软雅黑 Light" panose="020B0502040204020203" pitchFamily="34" charset="-122"/>
                </a:endParaRPr>
              </a:p>
            </p:txBody>
          </p:sp>
          <p:sp>
            <p:nvSpPr>
              <p:cNvPr id="26" name="任意多边形: 形状 25">
                <a:extLst>
                  <a:ext uri="{FF2B5EF4-FFF2-40B4-BE49-F238E27FC236}">
                    <a16:creationId xmlns:a16="http://schemas.microsoft.com/office/drawing/2014/main" id="{15663032-BE49-5A15-5979-1B23A8607568}"/>
                  </a:ext>
                </a:extLst>
              </p:cNvPr>
              <p:cNvSpPr/>
              <p:nvPr/>
            </p:nvSpPr>
            <p:spPr>
              <a:xfrm>
                <a:off x="10508877" y="3073085"/>
                <a:ext cx="45467" cy="45467"/>
              </a:xfrm>
              <a:custGeom>
                <a:avLst/>
                <a:gdLst>
                  <a:gd name="connsiteX0" fmla="*/ 11906 w 23812"/>
                  <a:gd name="connsiteY0" fmla="*/ 23813 h 23812"/>
                  <a:gd name="connsiteX1" fmla="*/ 23813 w 23812"/>
                  <a:gd name="connsiteY1" fmla="*/ 11906 h 23812"/>
                  <a:gd name="connsiteX2" fmla="*/ 11906 w 23812"/>
                  <a:gd name="connsiteY2" fmla="*/ 0 h 23812"/>
                  <a:gd name="connsiteX3" fmla="*/ 0 w 23812"/>
                  <a:gd name="connsiteY3" fmla="*/ 11906 h 23812"/>
                  <a:gd name="connsiteX4" fmla="*/ 11906 w 23812"/>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2" h="23812">
                    <a:moveTo>
                      <a:pt x="11906" y="23813"/>
                    </a:moveTo>
                    <a:cubicBezTo>
                      <a:pt x="18482" y="23813"/>
                      <a:pt x="23813" y="18482"/>
                      <a:pt x="23813" y="11906"/>
                    </a:cubicBezTo>
                    <a:cubicBezTo>
                      <a:pt x="23813" y="5331"/>
                      <a:pt x="18482" y="0"/>
                      <a:pt x="11906" y="0"/>
                    </a:cubicBezTo>
                    <a:cubicBezTo>
                      <a:pt x="5331" y="0"/>
                      <a:pt x="0" y="5331"/>
                      <a:pt x="0" y="11906"/>
                    </a:cubicBezTo>
                    <a:cubicBezTo>
                      <a:pt x="0" y="18482"/>
                      <a:pt x="5331" y="23813"/>
                      <a:pt x="11906" y="23813"/>
                    </a:cubicBezTo>
                    <a:close/>
                  </a:path>
                </a:pathLst>
              </a:custGeom>
              <a:solidFill>
                <a:schemeClr val="bg1"/>
              </a:solidFill>
              <a:ln w="4763" cap="flat">
                <a:solidFill>
                  <a:schemeClr val="bg1"/>
                </a:solidFill>
                <a:prstDash val="solid"/>
                <a:miter/>
              </a:ln>
            </p:spPr>
            <p:txBody>
              <a:bodyPr rtlCol="0" anchor="ctr"/>
              <a:lstStyle/>
              <a:p>
                <a:endParaRPr lang="zh-CN" altLang="en-US" b="1" dirty="0">
                  <a:solidFill>
                    <a:schemeClr val="bg1"/>
                  </a:solidFill>
                  <a:latin typeface="微软雅黑 Light" panose="020B0502040204020203" pitchFamily="34" charset="-122"/>
                </a:endParaRPr>
              </a:p>
            </p:txBody>
          </p:sp>
        </p:grpSp>
      </p:grpSp>
      <p:grpSp>
        <p:nvGrpSpPr>
          <p:cNvPr id="27" name="组合 26">
            <a:extLst>
              <a:ext uri="{FF2B5EF4-FFF2-40B4-BE49-F238E27FC236}">
                <a16:creationId xmlns:a16="http://schemas.microsoft.com/office/drawing/2014/main" id="{11EE80A1-F24B-1EEA-8AA2-E52C9CE57342}"/>
              </a:ext>
            </a:extLst>
          </p:cNvPr>
          <p:cNvGrpSpPr/>
          <p:nvPr userDrawn="1"/>
        </p:nvGrpSpPr>
        <p:grpSpPr>
          <a:xfrm>
            <a:off x="3010881" y="1288970"/>
            <a:ext cx="3466159" cy="2241631"/>
            <a:chOff x="3010881" y="1317545"/>
            <a:chExt cx="3466159" cy="2241631"/>
          </a:xfrm>
        </p:grpSpPr>
        <p:sp>
          <p:nvSpPr>
            <p:cNvPr id="28" name="矩形: 圆角 27">
              <a:extLst>
                <a:ext uri="{FF2B5EF4-FFF2-40B4-BE49-F238E27FC236}">
                  <a16:creationId xmlns:a16="http://schemas.microsoft.com/office/drawing/2014/main" id="{41D40AE8-7A36-A95F-80DB-BCAEDA8B1A35}"/>
                </a:ext>
              </a:extLst>
            </p:cNvPr>
            <p:cNvSpPr/>
            <p:nvPr/>
          </p:nvSpPr>
          <p:spPr>
            <a:xfrm>
              <a:off x="3124308" y="1317545"/>
              <a:ext cx="3352732" cy="2047955"/>
            </a:xfrm>
            <a:prstGeom prst="roundRect">
              <a:avLst>
                <a:gd name="adj" fmla="val 4562"/>
              </a:avLst>
            </a:prstGeom>
            <a:gradFill>
              <a:gsLst>
                <a:gs pos="18000">
                  <a:schemeClr val="accent2"/>
                </a:gs>
                <a:gs pos="100000">
                  <a:schemeClr val="accent1">
                    <a:lumMod val="81000"/>
                    <a:lumOff val="19000"/>
                  </a:schemeClr>
                </a:gs>
              </a:gsLst>
              <a:lin ang="5400000" scaled="1"/>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微软雅黑 Light" panose="020B0502040204020203" pitchFamily="34" charset="-122"/>
              </a:endParaRPr>
            </a:p>
          </p:txBody>
        </p:sp>
        <p:sp>
          <p:nvSpPr>
            <p:cNvPr id="29" name="标题 3">
              <a:extLst>
                <a:ext uri="{FF2B5EF4-FFF2-40B4-BE49-F238E27FC236}">
                  <a16:creationId xmlns:a16="http://schemas.microsoft.com/office/drawing/2014/main" id="{368D0A40-DE47-8990-ECFF-F7A754AB0BB4}"/>
                </a:ext>
              </a:extLst>
            </p:cNvPr>
            <p:cNvSpPr txBox="1">
              <a:spLocks/>
            </p:cNvSpPr>
            <p:nvPr/>
          </p:nvSpPr>
          <p:spPr bwMode="auto">
            <a:xfrm>
              <a:off x="3010881" y="1511221"/>
              <a:ext cx="1015664" cy="204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9pPr>
            </a:lstStyle>
            <a:p>
              <a:pPr algn="ctr">
                <a:spcBef>
                  <a:spcPct val="0"/>
                </a:spcBef>
                <a:buFontTx/>
                <a:buNone/>
              </a:pPr>
              <a:r>
                <a:rPr lang="en-US" altLang="zh-CN" sz="16600" b="1" dirty="0">
                  <a:solidFill>
                    <a:schemeClr val="bg1"/>
                  </a:solidFill>
                  <a:latin typeface="微软雅黑 Light" panose="020B0502040204020203" pitchFamily="34" charset="-122"/>
                  <a:ea typeface="+mj-ea"/>
                </a:rPr>
                <a:t>1</a:t>
              </a:r>
              <a:endParaRPr lang="zh-CN" altLang="en-US" sz="11500" b="1" dirty="0">
                <a:solidFill>
                  <a:schemeClr val="bg1"/>
                </a:solidFill>
                <a:latin typeface="微软雅黑 Light" panose="020B0502040204020203" pitchFamily="34" charset="-122"/>
                <a:ea typeface="+mn-ea"/>
              </a:endParaRPr>
            </a:p>
          </p:txBody>
        </p:sp>
        <p:grpSp>
          <p:nvGrpSpPr>
            <p:cNvPr id="30" name="组合 29">
              <a:extLst>
                <a:ext uri="{FF2B5EF4-FFF2-40B4-BE49-F238E27FC236}">
                  <a16:creationId xmlns:a16="http://schemas.microsoft.com/office/drawing/2014/main" id="{0524823F-BA49-F0E8-E69D-9732502F9FB6}"/>
                </a:ext>
              </a:extLst>
            </p:cNvPr>
            <p:cNvGrpSpPr/>
            <p:nvPr/>
          </p:nvGrpSpPr>
          <p:grpSpPr>
            <a:xfrm>
              <a:off x="5931331" y="2940096"/>
              <a:ext cx="300167" cy="317824"/>
              <a:chOff x="6315037" y="3643275"/>
              <a:chExt cx="161925" cy="171450"/>
            </a:xfrm>
          </p:grpSpPr>
          <p:sp>
            <p:nvSpPr>
              <p:cNvPr id="31" name="任意多边形: 形状 30">
                <a:extLst>
                  <a:ext uri="{FF2B5EF4-FFF2-40B4-BE49-F238E27FC236}">
                    <a16:creationId xmlns:a16="http://schemas.microsoft.com/office/drawing/2014/main" id="{660F3D69-62E4-17DC-DA14-6BFD4EC03B52}"/>
                  </a:ext>
                </a:extLst>
              </p:cNvPr>
              <p:cNvSpPr/>
              <p:nvPr/>
            </p:nvSpPr>
            <p:spPr>
              <a:xfrm>
                <a:off x="6315037" y="3643275"/>
                <a:ext cx="152400" cy="171450"/>
              </a:xfrm>
              <a:custGeom>
                <a:avLst/>
                <a:gdLst>
                  <a:gd name="connsiteX0" fmla="*/ 76200 w 152400"/>
                  <a:gd name="connsiteY0" fmla="*/ 171450 h 171450"/>
                  <a:gd name="connsiteX1" fmla="*/ 57150 w 152400"/>
                  <a:gd name="connsiteY1" fmla="*/ 171450 h 171450"/>
                  <a:gd name="connsiteX2" fmla="*/ 38100 w 152400"/>
                  <a:gd name="connsiteY2" fmla="*/ 171450 h 171450"/>
                  <a:gd name="connsiteX3" fmla="*/ 9525 w 152400"/>
                  <a:gd name="connsiteY3" fmla="*/ 171450 h 171450"/>
                  <a:gd name="connsiteX4" fmla="*/ 0 w 152400"/>
                  <a:gd name="connsiteY4" fmla="*/ 161925 h 171450"/>
                  <a:gd name="connsiteX5" fmla="*/ 0 w 152400"/>
                  <a:gd name="connsiteY5" fmla="*/ 9525 h 171450"/>
                  <a:gd name="connsiteX6" fmla="*/ 9525 w 152400"/>
                  <a:gd name="connsiteY6" fmla="*/ 0 h 171450"/>
                  <a:gd name="connsiteX7" fmla="*/ 142875 w 152400"/>
                  <a:gd name="connsiteY7" fmla="*/ 0 h 171450"/>
                  <a:gd name="connsiteX8" fmla="*/ 152400 w 152400"/>
                  <a:gd name="connsiteY8" fmla="*/ 9525 h 171450"/>
                  <a:gd name="connsiteX9" fmla="*/ 152400 w 152400"/>
                  <a:gd name="connsiteY9" fmla="*/ 42863 h 171450"/>
                  <a:gd name="connsiteX10" fmla="*/ 152400 w 152400"/>
                  <a:gd name="connsiteY10" fmla="*/ 6429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 h="171450">
                    <a:moveTo>
                      <a:pt x="76200" y="171450"/>
                    </a:moveTo>
                    <a:lnTo>
                      <a:pt x="57150" y="171450"/>
                    </a:lnTo>
                    <a:lnTo>
                      <a:pt x="38100" y="171450"/>
                    </a:lnTo>
                    <a:lnTo>
                      <a:pt x="9525" y="171450"/>
                    </a:lnTo>
                    <a:cubicBezTo>
                      <a:pt x="4264" y="171450"/>
                      <a:pt x="0" y="167186"/>
                      <a:pt x="0" y="161925"/>
                    </a:cubicBezTo>
                    <a:lnTo>
                      <a:pt x="0" y="9525"/>
                    </a:lnTo>
                    <a:cubicBezTo>
                      <a:pt x="0" y="4264"/>
                      <a:pt x="4264" y="0"/>
                      <a:pt x="9525" y="0"/>
                    </a:cubicBezTo>
                    <a:lnTo>
                      <a:pt x="142875" y="0"/>
                    </a:lnTo>
                    <a:cubicBezTo>
                      <a:pt x="148136" y="0"/>
                      <a:pt x="152400" y="4264"/>
                      <a:pt x="152400" y="9525"/>
                    </a:cubicBezTo>
                    <a:lnTo>
                      <a:pt x="152400" y="42863"/>
                    </a:lnTo>
                    <a:lnTo>
                      <a:pt x="152400" y="64294"/>
                    </a:lnTo>
                  </a:path>
                </a:pathLst>
              </a:custGeom>
              <a:noFill/>
              <a:ln w="19050" cap="rnd">
                <a:solidFill>
                  <a:schemeClr val="bg1"/>
                </a:solidFill>
                <a:prstDash val="solid"/>
                <a:round/>
              </a:ln>
            </p:spPr>
            <p:txBody>
              <a:bodyPr rtlCol="0" anchor="ctr"/>
              <a:lstStyle/>
              <a:p>
                <a:endParaRPr lang="zh-CN" altLang="en-US" b="1" dirty="0">
                  <a:latin typeface="微软雅黑 Light" panose="020B0502040204020203" pitchFamily="34" charset="-122"/>
                </a:endParaRPr>
              </a:p>
            </p:txBody>
          </p:sp>
          <p:sp>
            <p:nvSpPr>
              <p:cNvPr id="32" name="任意多边形: 形状 31">
                <a:extLst>
                  <a:ext uri="{FF2B5EF4-FFF2-40B4-BE49-F238E27FC236}">
                    <a16:creationId xmlns:a16="http://schemas.microsoft.com/office/drawing/2014/main" id="{E6FE57B1-63D9-6B1A-1FC7-7C3AA6766396}"/>
                  </a:ext>
                </a:extLst>
              </p:cNvPr>
              <p:cNvSpPr/>
              <p:nvPr/>
            </p:nvSpPr>
            <p:spPr>
              <a:xfrm>
                <a:off x="6400762" y="3743287"/>
                <a:ext cx="76200" cy="66675"/>
              </a:xfrm>
              <a:custGeom>
                <a:avLst/>
                <a:gdLst>
                  <a:gd name="connsiteX0" fmla="*/ 55418 w 76200"/>
                  <a:gd name="connsiteY0" fmla="*/ 0 h 66675"/>
                  <a:gd name="connsiteX1" fmla="*/ 76200 w 76200"/>
                  <a:gd name="connsiteY1" fmla="*/ 20003 h 66675"/>
                  <a:gd name="connsiteX2" fmla="*/ 55418 w 76200"/>
                  <a:gd name="connsiteY2" fmla="*/ 53340 h 66675"/>
                  <a:gd name="connsiteX3" fmla="*/ 38100 w 76200"/>
                  <a:gd name="connsiteY3" fmla="*/ 66675 h 66675"/>
                  <a:gd name="connsiteX4" fmla="*/ 20782 w 76200"/>
                  <a:gd name="connsiteY4" fmla="*/ 53340 h 66675"/>
                  <a:gd name="connsiteX5" fmla="*/ 0 w 76200"/>
                  <a:gd name="connsiteY5" fmla="*/ 20003 h 66675"/>
                  <a:gd name="connsiteX6" fmla="*/ 20782 w 76200"/>
                  <a:gd name="connsiteY6" fmla="*/ 0 h 66675"/>
                  <a:gd name="connsiteX7" fmla="*/ 38100 w 76200"/>
                  <a:gd name="connsiteY7" fmla="*/ 8942 h 66675"/>
                  <a:gd name="connsiteX8" fmla="*/ 55418 w 76200"/>
                  <a:gd name="connsiteY8"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66675">
                    <a:moveTo>
                      <a:pt x="55418" y="0"/>
                    </a:moveTo>
                    <a:cubicBezTo>
                      <a:pt x="66896" y="0"/>
                      <a:pt x="76200" y="8955"/>
                      <a:pt x="76200" y="20003"/>
                    </a:cubicBezTo>
                    <a:cubicBezTo>
                      <a:pt x="76200" y="34383"/>
                      <a:pt x="62345" y="46672"/>
                      <a:pt x="55418" y="53340"/>
                    </a:cubicBezTo>
                    <a:cubicBezTo>
                      <a:pt x="50800" y="57785"/>
                      <a:pt x="45027" y="62230"/>
                      <a:pt x="38100" y="66675"/>
                    </a:cubicBezTo>
                    <a:cubicBezTo>
                      <a:pt x="31173" y="62230"/>
                      <a:pt x="25400" y="57785"/>
                      <a:pt x="20782" y="53340"/>
                    </a:cubicBezTo>
                    <a:cubicBezTo>
                      <a:pt x="13855" y="46672"/>
                      <a:pt x="0" y="34383"/>
                      <a:pt x="0" y="20003"/>
                    </a:cubicBezTo>
                    <a:cubicBezTo>
                      <a:pt x="0" y="8955"/>
                      <a:pt x="9304" y="0"/>
                      <a:pt x="20782" y="0"/>
                    </a:cubicBezTo>
                    <a:cubicBezTo>
                      <a:pt x="28010" y="0"/>
                      <a:pt x="34377" y="3552"/>
                      <a:pt x="38100" y="8942"/>
                    </a:cubicBezTo>
                    <a:cubicBezTo>
                      <a:pt x="41823" y="3552"/>
                      <a:pt x="48190" y="0"/>
                      <a:pt x="55418" y="0"/>
                    </a:cubicBezTo>
                    <a:close/>
                  </a:path>
                </a:pathLst>
              </a:custGeom>
              <a:noFill/>
              <a:ln w="19050" cap="flat">
                <a:solidFill>
                  <a:schemeClr val="bg1"/>
                </a:solidFill>
                <a:prstDash val="solid"/>
                <a:round/>
              </a:ln>
            </p:spPr>
            <p:txBody>
              <a:bodyPr rtlCol="0" anchor="ctr"/>
              <a:lstStyle/>
              <a:p>
                <a:endParaRPr lang="zh-CN" altLang="en-US" b="1" dirty="0">
                  <a:latin typeface="微软雅黑 Light" panose="020B0502040204020203" pitchFamily="34" charset="-122"/>
                </a:endParaRPr>
              </a:p>
            </p:txBody>
          </p:sp>
          <p:sp>
            <p:nvSpPr>
              <p:cNvPr id="33" name="任意多边形: 形状 32">
                <a:extLst>
                  <a:ext uri="{FF2B5EF4-FFF2-40B4-BE49-F238E27FC236}">
                    <a16:creationId xmlns:a16="http://schemas.microsoft.com/office/drawing/2014/main" id="{CCC354F1-BC96-071E-7526-765C162C1D4C}"/>
                  </a:ext>
                </a:extLst>
              </p:cNvPr>
              <p:cNvSpPr/>
              <p:nvPr/>
            </p:nvSpPr>
            <p:spPr>
              <a:xfrm>
                <a:off x="6353137" y="3681375"/>
                <a:ext cx="76200" cy="4762"/>
              </a:xfrm>
              <a:custGeom>
                <a:avLst/>
                <a:gdLst>
                  <a:gd name="connsiteX0" fmla="*/ 0 w 76200"/>
                  <a:gd name="connsiteY0" fmla="*/ 0 h 4762"/>
                  <a:gd name="connsiteX1" fmla="*/ 76200 w 76200"/>
                  <a:gd name="connsiteY1" fmla="*/ 0 h 4762"/>
                </a:gdLst>
                <a:ahLst/>
                <a:cxnLst>
                  <a:cxn ang="0">
                    <a:pos x="connsiteX0" y="connsiteY0"/>
                  </a:cxn>
                  <a:cxn ang="0">
                    <a:pos x="connsiteX1" y="connsiteY1"/>
                  </a:cxn>
                </a:cxnLst>
                <a:rect l="l" t="t" r="r" b="b"/>
                <a:pathLst>
                  <a:path w="76200" h="4762">
                    <a:moveTo>
                      <a:pt x="0" y="0"/>
                    </a:moveTo>
                    <a:lnTo>
                      <a:pt x="76200" y="0"/>
                    </a:lnTo>
                  </a:path>
                </a:pathLst>
              </a:custGeom>
              <a:noFill/>
              <a:ln w="19050" cap="rnd">
                <a:solidFill>
                  <a:schemeClr val="bg1"/>
                </a:solidFill>
                <a:prstDash val="solid"/>
                <a:miter/>
              </a:ln>
            </p:spPr>
            <p:txBody>
              <a:bodyPr rtlCol="0" anchor="ctr"/>
              <a:lstStyle/>
              <a:p>
                <a:endParaRPr lang="zh-CN" altLang="en-US" b="1" dirty="0">
                  <a:latin typeface="微软雅黑 Light" panose="020B0502040204020203" pitchFamily="34" charset="-122"/>
                </a:endParaRPr>
              </a:p>
            </p:txBody>
          </p:sp>
        </p:grpSp>
      </p:grpSp>
      <p:grpSp>
        <p:nvGrpSpPr>
          <p:cNvPr id="34" name="组合 33">
            <a:extLst>
              <a:ext uri="{FF2B5EF4-FFF2-40B4-BE49-F238E27FC236}">
                <a16:creationId xmlns:a16="http://schemas.microsoft.com/office/drawing/2014/main" id="{879FDAA1-5DC0-F2D9-FEC1-89F85C802738}"/>
              </a:ext>
            </a:extLst>
          </p:cNvPr>
          <p:cNvGrpSpPr/>
          <p:nvPr userDrawn="1"/>
        </p:nvGrpSpPr>
        <p:grpSpPr>
          <a:xfrm>
            <a:off x="352680" y="287258"/>
            <a:ext cx="1816436" cy="5845335"/>
            <a:chOff x="352680" y="506332"/>
            <a:chExt cx="1816436" cy="5845335"/>
          </a:xfrm>
        </p:grpSpPr>
        <p:sp>
          <p:nvSpPr>
            <p:cNvPr id="35" name="文本框 34">
              <a:extLst>
                <a:ext uri="{FF2B5EF4-FFF2-40B4-BE49-F238E27FC236}">
                  <a16:creationId xmlns:a16="http://schemas.microsoft.com/office/drawing/2014/main" id="{65037CAA-E46F-AF8D-3789-725147A58B3A}"/>
                </a:ext>
              </a:extLst>
            </p:cNvPr>
            <p:cNvSpPr txBox="1"/>
            <p:nvPr/>
          </p:nvSpPr>
          <p:spPr>
            <a:xfrm rot="16200000">
              <a:off x="-1846713" y="2705725"/>
              <a:ext cx="5845335" cy="1446550"/>
            </a:xfrm>
            <a:prstGeom prst="rect">
              <a:avLst/>
            </a:prstGeom>
            <a:noFill/>
          </p:spPr>
          <p:txBody>
            <a:bodyPr wrap="square" rtlCol="0">
              <a:noAutofit/>
            </a:bodyPr>
            <a:lstStyle/>
            <a:p>
              <a:r>
                <a:rPr lang="en-US" altLang="zh-CN" sz="8800" b="1" spc="50" dirty="0">
                  <a:solidFill>
                    <a:schemeClr val="bg2"/>
                  </a:solidFill>
                  <a:latin typeface="+mj-lt"/>
                </a:rPr>
                <a:t>Contents</a:t>
              </a:r>
              <a:endParaRPr lang="zh-CN" altLang="en-US" sz="8800" b="1" spc="50" dirty="0">
                <a:solidFill>
                  <a:schemeClr val="bg2"/>
                </a:solidFill>
                <a:latin typeface="+mj-lt"/>
              </a:endParaRPr>
            </a:p>
          </p:txBody>
        </p:sp>
        <p:sp>
          <p:nvSpPr>
            <p:cNvPr id="36" name="文本框 35">
              <a:extLst>
                <a:ext uri="{FF2B5EF4-FFF2-40B4-BE49-F238E27FC236}">
                  <a16:creationId xmlns:a16="http://schemas.microsoft.com/office/drawing/2014/main" id="{FB7A584E-8C15-A90F-EB6B-81643994518C}"/>
                </a:ext>
              </a:extLst>
            </p:cNvPr>
            <p:cNvSpPr txBox="1"/>
            <p:nvPr/>
          </p:nvSpPr>
          <p:spPr>
            <a:xfrm>
              <a:off x="847405" y="2358926"/>
              <a:ext cx="1321711" cy="214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CN"/>
              </a:defPPr>
              <a:lvl1pPr algn="ctr">
                <a:lnSpc>
                  <a:spcPct val="90000"/>
                </a:lnSpc>
                <a:spcBef>
                  <a:spcPct val="0"/>
                </a:spcBef>
                <a:buFontTx/>
                <a:buNone/>
                <a:defRPr sz="3600">
                  <a:solidFill>
                    <a:schemeClr val="accent1"/>
                  </a:solidFill>
                  <a:latin typeface="+mj-ea"/>
                  <a:ea typeface="+mj-ea"/>
                </a:defRPr>
              </a:lvl1pPr>
              <a:lvl2pPr marL="685800" indent="-228600">
                <a:lnSpc>
                  <a:spcPct val="90000"/>
                </a:lnSpc>
                <a:spcBef>
                  <a:spcPts val="500"/>
                </a:spcBef>
                <a:buFont typeface="Arial" panose="020B0604020202020204" pitchFamily="34" charset="0"/>
                <a:buChar char="•"/>
                <a:defRPr sz="2400">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sz="2000">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sz="2000">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latin typeface="等线" panose="02010600030101010101" pitchFamily="2" charset="-122"/>
                  <a:ea typeface="等线" panose="02010600030101010101" pitchFamily="2" charset="-122"/>
                </a:defRPr>
              </a:lvl9pPr>
            </a:lstStyle>
            <a:p>
              <a:r>
                <a:rPr lang="zh-CN" altLang="en-US" sz="6000" b="1" dirty="0">
                  <a:gradFill>
                    <a:gsLst>
                      <a:gs pos="18000">
                        <a:schemeClr val="accent2"/>
                      </a:gs>
                      <a:gs pos="100000">
                        <a:schemeClr val="accent1">
                          <a:lumMod val="81000"/>
                          <a:lumOff val="19000"/>
                        </a:schemeClr>
                      </a:gs>
                    </a:gsLst>
                    <a:lin ang="5400000" scaled="1"/>
                  </a:gradFill>
                </a:rPr>
                <a:t>目</a:t>
              </a:r>
              <a:endParaRPr lang="en-US" altLang="zh-CN" sz="6000" b="1" dirty="0">
                <a:gradFill>
                  <a:gsLst>
                    <a:gs pos="18000">
                      <a:schemeClr val="accent2"/>
                    </a:gs>
                    <a:gs pos="100000">
                      <a:schemeClr val="accent1">
                        <a:lumMod val="81000"/>
                        <a:lumOff val="19000"/>
                      </a:schemeClr>
                    </a:gs>
                  </a:gsLst>
                  <a:lin ang="5400000" scaled="1"/>
                </a:gradFill>
              </a:endParaRPr>
            </a:p>
            <a:p>
              <a:endParaRPr lang="en-US" altLang="zh-CN" sz="2800" b="1" dirty="0">
                <a:gradFill>
                  <a:gsLst>
                    <a:gs pos="18000">
                      <a:schemeClr val="accent2"/>
                    </a:gs>
                    <a:gs pos="100000">
                      <a:schemeClr val="accent1">
                        <a:lumMod val="81000"/>
                        <a:lumOff val="19000"/>
                      </a:schemeClr>
                    </a:gs>
                  </a:gsLst>
                  <a:lin ang="5400000" scaled="1"/>
                </a:gradFill>
              </a:endParaRPr>
            </a:p>
            <a:p>
              <a:r>
                <a:rPr lang="zh-CN" altLang="en-US" sz="6000" b="1" dirty="0">
                  <a:gradFill>
                    <a:gsLst>
                      <a:gs pos="18000">
                        <a:schemeClr val="accent2"/>
                      </a:gs>
                      <a:gs pos="100000">
                        <a:schemeClr val="accent1">
                          <a:lumMod val="81000"/>
                          <a:lumOff val="19000"/>
                        </a:schemeClr>
                      </a:gs>
                    </a:gsLst>
                    <a:lin ang="5400000" scaled="1"/>
                  </a:gradFill>
                </a:rPr>
                <a:t>录</a:t>
              </a:r>
            </a:p>
          </p:txBody>
        </p:sp>
      </p:grpSp>
      <p:grpSp>
        <p:nvGrpSpPr>
          <p:cNvPr id="6" name="组合 5">
            <a:extLst>
              <a:ext uri="{FF2B5EF4-FFF2-40B4-BE49-F238E27FC236}">
                <a16:creationId xmlns:a16="http://schemas.microsoft.com/office/drawing/2014/main" id="{DADBB56A-1160-EBBF-AE02-92C8FECFAE7B}"/>
              </a:ext>
            </a:extLst>
          </p:cNvPr>
          <p:cNvGrpSpPr/>
          <p:nvPr userDrawn="1"/>
        </p:nvGrpSpPr>
        <p:grpSpPr>
          <a:xfrm>
            <a:off x="7681068" y="3879235"/>
            <a:ext cx="3352732" cy="2251156"/>
            <a:chOff x="7681068" y="3879235"/>
            <a:chExt cx="3352732" cy="2251156"/>
          </a:xfrm>
        </p:grpSpPr>
        <p:grpSp>
          <p:nvGrpSpPr>
            <p:cNvPr id="2" name="组合 1">
              <a:extLst>
                <a:ext uri="{FF2B5EF4-FFF2-40B4-BE49-F238E27FC236}">
                  <a16:creationId xmlns:a16="http://schemas.microsoft.com/office/drawing/2014/main" id="{F4307D0D-1E9D-89CC-2030-2A4144D7347F}"/>
                </a:ext>
              </a:extLst>
            </p:cNvPr>
            <p:cNvGrpSpPr/>
            <p:nvPr userDrawn="1"/>
          </p:nvGrpSpPr>
          <p:grpSpPr>
            <a:xfrm>
              <a:off x="7681068" y="3879235"/>
              <a:ext cx="3352732" cy="2047955"/>
              <a:chOff x="7681068" y="3907810"/>
              <a:chExt cx="3352732" cy="2047955"/>
            </a:xfrm>
          </p:grpSpPr>
          <p:sp>
            <p:nvSpPr>
              <p:cNvPr id="7" name="矩形: 圆角 6">
                <a:extLst>
                  <a:ext uri="{FF2B5EF4-FFF2-40B4-BE49-F238E27FC236}">
                    <a16:creationId xmlns:a16="http://schemas.microsoft.com/office/drawing/2014/main" id="{5071FFA7-FAA9-C5E1-E280-263A808C7482}"/>
                  </a:ext>
                </a:extLst>
              </p:cNvPr>
              <p:cNvSpPr/>
              <p:nvPr/>
            </p:nvSpPr>
            <p:spPr>
              <a:xfrm>
                <a:off x="7681068" y="3907810"/>
                <a:ext cx="3352732" cy="2047955"/>
              </a:xfrm>
              <a:prstGeom prst="roundRect">
                <a:avLst>
                  <a:gd name="adj" fmla="val 4562"/>
                </a:avLst>
              </a:prstGeom>
              <a:gradFill>
                <a:gsLst>
                  <a:gs pos="18000">
                    <a:schemeClr val="accent2"/>
                  </a:gs>
                  <a:gs pos="100000">
                    <a:schemeClr val="accent1">
                      <a:lumMod val="81000"/>
                      <a:lumOff val="19000"/>
                    </a:schemeClr>
                  </a:gs>
                </a:gsLst>
                <a:lin ang="5400000" scaled="1"/>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微软雅黑 Light" panose="020B0502040204020203" pitchFamily="34" charset="-122"/>
                </a:endParaRPr>
              </a:p>
            </p:txBody>
          </p:sp>
          <p:grpSp>
            <p:nvGrpSpPr>
              <p:cNvPr id="9" name="组合 8">
                <a:extLst>
                  <a:ext uri="{FF2B5EF4-FFF2-40B4-BE49-F238E27FC236}">
                    <a16:creationId xmlns:a16="http://schemas.microsoft.com/office/drawing/2014/main" id="{4B49D885-3A08-7D8A-6721-586B3D69FC92}"/>
                  </a:ext>
                </a:extLst>
              </p:cNvPr>
              <p:cNvGrpSpPr/>
              <p:nvPr/>
            </p:nvGrpSpPr>
            <p:grpSpPr>
              <a:xfrm>
                <a:off x="10502625" y="5537182"/>
                <a:ext cx="314478" cy="314477"/>
                <a:chOff x="6161935" y="3493268"/>
                <a:chExt cx="168380" cy="168379"/>
              </a:xfrm>
            </p:grpSpPr>
            <p:sp>
              <p:nvSpPr>
                <p:cNvPr id="10" name="任意多边形: 形状 9">
                  <a:extLst>
                    <a:ext uri="{FF2B5EF4-FFF2-40B4-BE49-F238E27FC236}">
                      <a16:creationId xmlns:a16="http://schemas.microsoft.com/office/drawing/2014/main" id="{59C257CE-1309-4BE5-EC12-88AFC0171E48}"/>
                    </a:ext>
                  </a:extLst>
                </p:cNvPr>
                <p:cNvSpPr/>
                <p:nvPr userDrawn="1"/>
              </p:nvSpPr>
              <p:spPr>
                <a:xfrm>
                  <a:off x="6161935" y="3510105"/>
                  <a:ext cx="151541" cy="151541"/>
                </a:xfrm>
                <a:custGeom>
                  <a:avLst/>
                  <a:gdLst>
                    <a:gd name="connsiteX0" fmla="*/ 151542 w 151541"/>
                    <a:gd name="connsiteY0" fmla="*/ 60617 h 151541"/>
                    <a:gd name="connsiteX1" fmla="*/ 60617 w 151541"/>
                    <a:gd name="connsiteY1" fmla="*/ 151542 h 151541"/>
                    <a:gd name="connsiteX2" fmla="*/ 0 w 151541"/>
                    <a:gd name="connsiteY2" fmla="*/ 90925 h 151541"/>
                    <a:gd name="connsiteX3" fmla="*/ 90925 w 151541"/>
                    <a:gd name="connsiteY3" fmla="*/ 0 h 151541"/>
                  </a:gdLst>
                  <a:ahLst/>
                  <a:cxnLst>
                    <a:cxn ang="0">
                      <a:pos x="connsiteX0" y="connsiteY0"/>
                    </a:cxn>
                    <a:cxn ang="0">
                      <a:pos x="connsiteX1" y="connsiteY1"/>
                    </a:cxn>
                    <a:cxn ang="0">
                      <a:pos x="connsiteX2" y="connsiteY2"/>
                    </a:cxn>
                    <a:cxn ang="0">
                      <a:pos x="connsiteX3" y="connsiteY3"/>
                    </a:cxn>
                  </a:cxnLst>
                  <a:rect l="l" t="t" r="r" b="b"/>
                  <a:pathLst>
                    <a:path w="151541" h="151541">
                      <a:moveTo>
                        <a:pt x="151542" y="60617"/>
                      </a:moveTo>
                      <a:lnTo>
                        <a:pt x="60617" y="151542"/>
                      </a:lnTo>
                      <a:lnTo>
                        <a:pt x="0" y="90925"/>
                      </a:lnTo>
                      <a:lnTo>
                        <a:pt x="90925" y="0"/>
                      </a:lnTo>
                    </a:path>
                  </a:pathLst>
                </a:custGeom>
                <a:noFill/>
                <a:ln w="4763" cap="flat">
                  <a:solidFill>
                    <a:schemeClr val="bg1"/>
                  </a:solidFill>
                  <a:prstDash val="solid"/>
                  <a:miter/>
                </a:ln>
              </p:spPr>
              <p:txBody>
                <a:bodyPr rtlCol="0" anchor="ctr"/>
                <a:lstStyle/>
                <a:p>
                  <a:endParaRPr lang="zh-CN" altLang="en-US" b="1" dirty="0">
                    <a:latin typeface="微软雅黑 Light" panose="020B0502040204020203" pitchFamily="34" charset="-122"/>
                  </a:endParaRPr>
                </a:p>
              </p:txBody>
            </p:sp>
            <p:sp>
              <p:nvSpPr>
                <p:cNvPr id="11" name="任意多边形: 形状 10">
                  <a:extLst>
                    <a:ext uri="{FF2B5EF4-FFF2-40B4-BE49-F238E27FC236}">
                      <a16:creationId xmlns:a16="http://schemas.microsoft.com/office/drawing/2014/main" id="{41297DFD-24B5-A6A7-6A56-642C2973984B}"/>
                    </a:ext>
                  </a:extLst>
                </p:cNvPr>
                <p:cNvSpPr/>
                <p:nvPr/>
              </p:nvSpPr>
              <p:spPr>
                <a:xfrm>
                  <a:off x="6161965" y="3510106"/>
                  <a:ext cx="151541" cy="151541"/>
                </a:xfrm>
                <a:custGeom>
                  <a:avLst/>
                  <a:gdLst>
                    <a:gd name="connsiteX0" fmla="*/ 151542 w 151541"/>
                    <a:gd name="connsiteY0" fmla="*/ 60617 h 151541"/>
                    <a:gd name="connsiteX1" fmla="*/ 60617 w 151541"/>
                    <a:gd name="connsiteY1" fmla="*/ 151542 h 151541"/>
                    <a:gd name="connsiteX2" fmla="*/ 0 w 151541"/>
                    <a:gd name="connsiteY2" fmla="*/ 90925 h 151541"/>
                    <a:gd name="connsiteX3" fmla="*/ 90925 w 151541"/>
                    <a:gd name="connsiteY3" fmla="*/ 0 h 151541"/>
                  </a:gdLst>
                  <a:ahLst/>
                  <a:cxnLst>
                    <a:cxn ang="0">
                      <a:pos x="connsiteX0" y="connsiteY0"/>
                    </a:cxn>
                    <a:cxn ang="0">
                      <a:pos x="connsiteX1" y="connsiteY1"/>
                    </a:cxn>
                    <a:cxn ang="0">
                      <a:pos x="connsiteX2" y="connsiteY2"/>
                    </a:cxn>
                    <a:cxn ang="0">
                      <a:pos x="connsiteX3" y="connsiteY3"/>
                    </a:cxn>
                  </a:cxnLst>
                  <a:rect l="l" t="t" r="r" b="b"/>
                  <a:pathLst>
                    <a:path w="151541" h="151541">
                      <a:moveTo>
                        <a:pt x="151542" y="60617"/>
                      </a:moveTo>
                      <a:lnTo>
                        <a:pt x="60617" y="151542"/>
                      </a:lnTo>
                      <a:lnTo>
                        <a:pt x="0" y="90925"/>
                      </a:lnTo>
                      <a:lnTo>
                        <a:pt x="90925" y="0"/>
                      </a:lnTo>
                    </a:path>
                  </a:pathLst>
                </a:custGeom>
                <a:noFill/>
                <a:ln w="19050" cap="flat">
                  <a:solidFill>
                    <a:schemeClr val="bg1"/>
                  </a:solidFill>
                  <a:prstDash val="solid"/>
                  <a:round/>
                </a:ln>
              </p:spPr>
              <p:txBody>
                <a:bodyPr rtlCol="0" anchor="ctr"/>
                <a:lstStyle/>
                <a:p>
                  <a:endParaRPr lang="zh-CN" altLang="en-US" b="1" dirty="0">
                    <a:latin typeface="微软雅黑 Light" panose="020B0502040204020203" pitchFamily="34" charset="-122"/>
                  </a:endParaRPr>
                </a:p>
              </p:txBody>
            </p:sp>
            <p:sp>
              <p:nvSpPr>
                <p:cNvPr id="12" name="任意多边形: 形状 11">
                  <a:extLst>
                    <a:ext uri="{FF2B5EF4-FFF2-40B4-BE49-F238E27FC236}">
                      <a16:creationId xmlns:a16="http://schemas.microsoft.com/office/drawing/2014/main" id="{E8AA1B70-B85F-0529-A9A0-62E1895CA79D}"/>
                    </a:ext>
                  </a:extLst>
                </p:cNvPr>
                <p:cNvSpPr/>
                <p:nvPr/>
              </p:nvSpPr>
              <p:spPr>
                <a:xfrm>
                  <a:off x="6236023" y="3493268"/>
                  <a:ext cx="94292" cy="94292"/>
                </a:xfrm>
                <a:custGeom>
                  <a:avLst/>
                  <a:gdLst>
                    <a:gd name="connsiteX0" fmla="*/ 0 w 94292"/>
                    <a:gd name="connsiteY0" fmla="*/ 0 h 94292"/>
                    <a:gd name="connsiteX1" fmla="*/ 94293 w 94292"/>
                    <a:gd name="connsiteY1" fmla="*/ 94293 h 94292"/>
                  </a:gdLst>
                  <a:ahLst/>
                  <a:cxnLst>
                    <a:cxn ang="0">
                      <a:pos x="connsiteX0" y="connsiteY0"/>
                    </a:cxn>
                    <a:cxn ang="0">
                      <a:pos x="connsiteX1" y="connsiteY1"/>
                    </a:cxn>
                  </a:cxnLst>
                  <a:rect l="l" t="t" r="r" b="b"/>
                  <a:pathLst>
                    <a:path w="94292" h="94292">
                      <a:moveTo>
                        <a:pt x="0" y="0"/>
                      </a:moveTo>
                      <a:lnTo>
                        <a:pt x="94293" y="94293"/>
                      </a:lnTo>
                    </a:path>
                  </a:pathLst>
                </a:custGeom>
                <a:noFill/>
                <a:ln w="19050" cap="rnd">
                  <a:solidFill>
                    <a:schemeClr val="bg1"/>
                  </a:solidFill>
                  <a:prstDash val="solid"/>
                  <a:miter/>
                </a:ln>
              </p:spPr>
              <p:txBody>
                <a:bodyPr rtlCol="0" anchor="ctr"/>
                <a:lstStyle/>
                <a:p>
                  <a:endParaRPr lang="zh-CN" altLang="en-US" b="1" dirty="0">
                    <a:latin typeface="微软雅黑 Light" panose="020B0502040204020203" pitchFamily="34" charset="-122"/>
                  </a:endParaRPr>
                </a:p>
              </p:txBody>
            </p:sp>
            <p:sp>
              <p:nvSpPr>
                <p:cNvPr id="13" name="任意多边形: 形状 12">
                  <a:extLst>
                    <a:ext uri="{FF2B5EF4-FFF2-40B4-BE49-F238E27FC236}">
                      <a16:creationId xmlns:a16="http://schemas.microsoft.com/office/drawing/2014/main" id="{32D08460-82F8-6872-6B0C-04A3F5AB7915}"/>
                    </a:ext>
                  </a:extLst>
                </p:cNvPr>
                <p:cNvSpPr/>
                <p:nvPr/>
              </p:nvSpPr>
              <p:spPr>
                <a:xfrm>
                  <a:off x="6202346" y="3601030"/>
                  <a:ext cx="20205" cy="20205"/>
                </a:xfrm>
                <a:custGeom>
                  <a:avLst/>
                  <a:gdLst>
                    <a:gd name="connsiteX0" fmla="*/ 0 w 20205"/>
                    <a:gd name="connsiteY0" fmla="*/ 0 h 20205"/>
                    <a:gd name="connsiteX1" fmla="*/ 20205 w 20205"/>
                    <a:gd name="connsiteY1" fmla="*/ 20206 h 20205"/>
                  </a:gdLst>
                  <a:ahLst/>
                  <a:cxnLst>
                    <a:cxn ang="0">
                      <a:pos x="connsiteX0" y="connsiteY0"/>
                    </a:cxn>
                    <a:cxn ang="0">
                      <a:pos x="connsiteX1" y="connsiteY1"/>
                    </a:cxn>
                  </a:cxnLst>
                  <a:rect l="l" t="t" r="r" b="b"/>
                  <a:pathLst>
                    <a:path w="20205" h="20205">
                      <a:moveTo>
                        <a:pt x="0" y="0"/>
                      </a:moveTo>
                      <a:lnTo>
                        <a:pt x="20205" y="20206"/>
                      </a:lnTo>
                    </a:path>
                  </a:pathLst>
                </a:custGeom>
                <a:noFill/>
                <a:ln w="19050" cap="rnd">
                  <a:solidFill>
                    <a:schemeClr val="bg1"/>
                  </a:solidFill>
                  <a:prstDash val="solid"/>
                  <a:miter/>
                </a:ln>
              </p:spPr>
              <p:txBody>
                <a:bodyPr rtlCol="0" anchor="ctr"/>
                <a:lstStyle/>
                <a:p>
                  <a:endParaRPr lang="zh-CN" altLang="en-US" b="1" dirty="0">
                    <a:latin typeface="微软雅黑 Light" panose="020B0502040204020203" pitchFamily="34" charset="-122"/>
                  </a:endParaRPr>
                </a:p>
              </p:txBody>
            </p:sp>
            <p:sp>
              <p:nvSpPr>
                <p:cNvPr id="14" name="任意多边形: 形状 13">
                  <a:extLst>
                    <a:ext uri="{FF2B5EF4-FFF2-40B4-BE49-F238E27FC236}">
                      <a16:creationId xmlns:a16="http://schemas.microsoft.com/office/drawing/2014/main" id="{FB4C3CBA-1138-FC8E-E9B1-CF39600C2E64}"/>
                    </a:ext>
                  </a:extLst>
                </p:cNvPr>
                <p:cNvSpPr/>
                <p:nvPr/>
              </p:nvSpPr>
              <p:spPr>
                <a:xfrm>
                  <a:off x="6161940" y="3631338"/>
                  <a:ext cx="30304" cy="30304"/>
                </a:xfrm>
                <a:custGeom>
                  <a:avLst/>
                  <a:gdLst>
                    <a:gd name="connsiteX0" fmla="*/ 0 w 30304"/>
                    <a:gd name="connsiteY0" fmla="*/ 30305 h 30304"/>
                    <a:gd name="connsiteX1" fmla="*/ 30305 w 30304"/>
                    <a:gd name="connsiteY1" fmla="*/ 0 h 30304"/>
                  </a:gdLst>
                  <a:ahLst/>
                  <a:cxnLst>
                    <a:cxn ang="0">
                      <a:pos x="connsiteX0" y="connsiteY0"/>
                    </a:cxn>
                    <a:cxn ang="0">
                      <a:pos x="connsiteX1" y="connsiteY1"/>
                    </a:cxn>
                  </a:cxnLst>
                  <a:rect l="l" t="t" r="r" b="b"/>
                  <a:pathLst>
                    <a:path w="30304" h="30304">
                      <a:moveTo>
                        <a:pt x="0" y="30305"/>
                      </a:moveTo>
                      <a:lnTo>
                        <a:pt x="30305" y="0"/>
                      </a:lnTo>
                    </a:path>
                  </a:pathLst>
                </a:custGeom>
                <a:noFill/>
                <a:ln w="19050" cap="rnd">
                  <a:solidFill>
                    <a:schemeClr val="bg1"/>
                  </a:solidFill>
                  <a:prstDash val="solid"/>
                  <a:miter/>
                </a:ln>
              </p:spPr>
              <p:txBody>
                <a:bodyPr rtlCol="0" anchor="ctr"/>
                <a:lstStyle/>
                <a:p>
                  <a:endParaRPr lang="zh-CN" altLang="en-US" b="1" dirty="0">
                    <a:latin typeface="微软雅黑 Light" panose="020B0502040204020203" pitchFamily="34" charset="-122"/>
                  </a:endParaRPr>
                </a:p>
              </p:txBody>
            </p:sp>
            <p:sp>
              <p:nvSpPr>
                <p:cNvPr id="15" name="任意多边形: 形状 14">
                  <a:extLst>
                    <a:ext uri="{FF2B5EF4-FFF2-40B4-BE49-F238E27FC236}">
                      <a16:creationId xmlns:a16="http://schemas.microsoft.com/office/drawing/2014/main" id="{75111A09-31B0-303E-FF62-D631F58E7AD4}"/>
                    </a:ext>
                  </a:extLst>
                </p:cNvPr>
                <p:cNvSpPr/>
                <p:nvPr/>
              </p:nvSpPr>
              <p:spPr>
                <a:xfrm>
                  <a:off x="6283169" y="3523579"/>
                  <a:ext cx="16834" cy="16834"/>
                </a:xfrm>
                <a:custGeom>
                  <a:avLst/>
                  <a:gdLst>
                    <a:gd name="connsiteX0" fmla="*/ 0 w 16834"/>
                    <a:gd name="connsiteY0" fmla="*/ 16834 h 16834"/>
                    <a:gd name="connsiteX1" fmla="*/ 16834 w 16834"/>
                    <a:gd name="connsiteY1" fmla="*/ 0 h 16834"/>
                  </a:gdLst>
                  <a:ahLst/>
                  <a:cxnLst>
                    <a:cxn ang="0">
                      <a:pos x="connsiteX0" y="connsiteY0"/>
                    </a:cxn>
                    <a:cxn ang="0">
                      <a:pos x="connsiteX1" y="connsiteY1"/>
                    </a:cxn>
                  </a:cxnLst>
                  <a:rect l="l" t="t" r="r" b="b"/>
                  <a:pathLst>
                    <a:path w="16834" h="16834">
                      <a:moveTo>
                        <a:pt x="0" y="16834"/>
                      </a:moveTo>
                      <a:lnTo>
                        <a:pt x="16834" y="0"/>
                      </a:lnTo>
                    </a:path>
                  </a:pathLst>
                </a:custGeom>
                <a:noFill/>
                <a:ln w="19050" cap="rnd">
                  <a:solidFill>
                    <a:schemeClr val="bg1"/>
                  </a:solidFill>
                  <a:prstDash val="solid"/>
                  <a:miter/>
                </a:ln>
              </p:spPr>
              <p:txBody>
                <a:bodyPr rtlCol="0" anchor="ctr"/>
                <a:lstStyle/>
                <a:p>
                  <a:endParaRPr lang="zh-CN" altLang="en-US" b="1" dirty="0">
                    <a:latin typeface="微软雅黑 Light" panose="020B0502040204020203" pitchFamily="34" charset="-122"/>
                  </a:endParaRPr>
                </a:p>
              </p:txBody>
            </p:sp>
          </p:grpSp>
        </p:grpSp>
        <p:sp>
          <p:nvSpPr>
            <p:cNvPr id="8" name="标题 3">
              <a:extLst>
                <a:ext uri="{FF2B5EF4-FFF2-40B4-BE49-F238E27FC236}">
                  <a16:creationId xmlns:a16="http://schemas.microsoft.com/office/drawing/2014/main" id="{D97266F8-046C-B2EF-EEA1-7AD40E7C600F}"/>
                </a:ext>
              </a:extLst>
            </p:cNvPr>
            <p:cNvSpPr txBox="1">
              <a:spLocks/>
            </p:cNvSpPr>
            <p:nvPr/>
          </p:nvSpPr>
          <p:spPr bwMode="auto">
            <a:xfrm>
              <a:off x="7802118" y="4082436"/>
              <a:ext cx="1015664" cy="204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9pPr>
            </a:lstStyle>
            <a:p>
              <a:pPr algn="ctr">
                <a:spcBef>
                  <a:spcPct val="0"/>
                </a:spcBef>
                <a:buFontTx/>
                <a:buNone/>
              </a:pPr>
              <a:r>
                <a:rPr lang="en-US" altLang="zh-CN" sz="16600" b="1" dirty="0">
                  <a:solidFill>
                    <a:schemeClr val="bg1"/>
                  </a:solidFill>
                  <a:latin typeface="微软雅黑 Light" panose="020B0502040204020203" pitchFamily="34" charset="-122"/>
                  <a:ea typeface="+mj-ea"/>
                </a:rPr>
                <a:t>4</a:t>
              </a:r>
              <a:endParaRPr lang="zh-CN" altLang="en-US" sz="11500" b="1" dirty="0">
                <a:solidFill>
                  <a:schemeClr val="bg1"/>
                </a:solidFill>
                <a:latin typeface="微软雅黑 Light" panose="020B0502040204020203" pitchFamily="34" charset="-122"/>
                <a:ea typeface="+mn-ea"/>
              </a:endParaRPr>
            </a:p>
          </p:txBody>
        </p:sp>
      </p:grpSp>
    </p:spTree>
    <p:extLst>
      <p:ext uri="{BB962C8B-B14F-4D97-AF65-F5344CB8AC3E}">
        <p14:creationId xmlns:p14="http://schemas.microsoft.com/office/powerpoint/2010/main" val="1042922054"/>
      </p:ext>
    </p:extLst>
  </p:cSld>
  <p:clrMapOvr>
    <a:masterClrMapping/>
  </p:clrMapOvr>
  <p:extLst>
    <p:ext uri="{DCECCB84-F9BA-43D5-87BE-67443E8EF086}">
      <p15:sldGuideLst xmlns:p15="http://schemas.microsoft.com/office/powerpoint/2012/main">
        <p15:guide id="1" pos="683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节页">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C7B7064-F4CD-407C-AA21-047CFBD9676E}"/>
              </a:ext>
            </a:extLst>
          </p:cNvPr>
          <p:cNvSpPr>
            <a:spLocks noGrp="1"/>
          </p:cNvSpPr>
          <p:nvPr>
            <p:ph type="dt" sz="half" idx="10"/>
          </p:nvPr>
        </p:nvSpPr>
        <p:spPr/>
        <p:txBody>
          <a:bodyPr/>
          <a:lstStyle/>
          <a:p>
            <a:fld id="{090402B6-47FD-4A3D-9006-5672C16F4E14}" type="datetimeFigureOut">
              <a:rPr lang="zh-CN" altLang="en-US" smtClean="0"/>
              <a:t>2022/7/5</a:t>
            </a:fld>
            <a:endParaRPr lang="zh-CN" altLang="en-US"/>
          </a:p>
        </p:txBody>
      </p:sp>
      <p:sp>
        <p:nvSpPr>
          <p:cNvPr id="4" name="页脚占位符 3">
            <a:extLst>
              <a:ext uri="{FF2B5EF4-FFF2-40B4-BE49-F238E27FC236}">
                <a16:creationId xmlns:a16="http://schemas.microsoft.com/office/drawing/2014/main" id="{C86E20D3-89AE-1B8C-99C3-5482F6942E1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67598D6-C9A8-724F-B173-65FEABB77E15}"/>
              </a:ext>
            </a:extLst>
          </p:cNvPr>
          <p:cNvSpPr>
            <a:spLocks noGrp="1"/>
          </p:cNvSpPr>
          <p:nvPr>
            <p:ph type="sldNum" sz="quarter" idx="12"/>
          </p:nvPr>
        </p:nvSpPr>
        <p:spPr/>
        <p:txBody>
          <a:bodyPr/>
          <a:lstStyle/>
          <a:p>
            <a:fld id="{B94D5499-9DA0-4FEB-BC2C-C2C783B081E6}" type="slidenum">
              <a:rPr lang="zh-CN" altLang="en-US" smtClean="0"/>
              <a:t>‹#›</a:t>
            </a:fld>
            <a:endParaRPr lang="zh-CN" altLang="en-US"/>
          </a:p>
        </p:txBody>
      </p:sp>
      <p:grpSp>
        <p:nvGrpSpPr>
          <p:cNvPr id="6" name="组合 5">
            <a:extLst>
              <a:ext uri="{FF2B5EF4-FFF2-40B4-BE49-F238E27FC236}">
                <a16:creationId xmlns:a16="http://schemas.microsoft.com/office/drawing/2014/main" id="{108B168C-0BF5-4627-5B96-51129A2961F6}"/>
              </a:ext>
            </a:extLst>
          </p:cNvPr>
          <p:cNvGrpSpPr/>
          <p:nvPr userDrawn="1"/>
        </p:nvGrpSpPr>
        <p:grpSpPr>
          <a:xfrm>
            <a:off x="0" y="-1"/>
            <a:ext cx="3380158" cy="1670050"/>
            <a:chOff x="0" y="-1"/>
            <a:chExt cx="3380158" cy="1670050"/>
          </a:xfrm>
        </p:grpSpPr>
        <p:sp>
          <p:nvSpPr>
            <p:cNvPr id="7" name="任意多边形: 形状 6">
              <a:extLst>
                <a:ext uri="{FF2B5EF4-FFF2-40B4-BE49-F238E27FC236}">
                  <a16:creationId xmlns:a16="http://schemas.microsoft.com/office/drawing/2014/main" id="{EEAFCB9D-AA3F-AA37-3A82-9D29408BB54B}"/>
                </a:ext>
              </a:extLst>
            </p:cNvPr>
            <p:cNvSpPr/>
            <p:nvPr/>
          </p:nvSpPr>
          <p:spPr>
            <a:xfrm rot="10800000">
              <a:off x="0" y="0"/>
              <a:ext cx="1660896" cy="1117600"/>
            </a:xfrm>
            <a:custGeom>
              <a:avLst/>
              <a:gdLst>
                <a:gd name="connsiteX0" fmla="*/ 1660896 w 1660896"/>
                <a:gd name="connsiteY0" fmla="*/ 1117600 h 1117600"/>
                <a:gd name="connsiteX1" fmla="*/ 0 w 1660896"/>
                <a:gd name="connsiteY1" fmla="*/ 1117600 h 1117600"/>
                <a:gd name="connsiteX2" fmla="*/ 190777 w 1660896"/>
                <a:gd name="connsiteY2" fmla="*/ 354494 h 1117600"/>
                <a:gd name="connsiteX3" fmla="*/ 644803 w 1660896"/>
                <a:gd name="connsiteY3" fmla="*/ 0 h 1117600"/>
                <a:gd name="connsiteX4" fmla="*/ 1660896 w 1660896"/>
                <a:gd name="connsiteY4" fmla="*/ 0 h 11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896" h="1117600">
                  <a:moveTo>
                    <a:pt x="1660896" y="1117600"/>
                  </a:moveTo>
                  <a:lnTo>
                    <a:pt x="0" y="1117600"/>
                  </a:lnTo>
                  <a:lnTo>
                    <a:pt x="190777" y="354494"/>
                  </a:lnTo>
                  <a:cubicBezTo>
                    <a:pt x="242887" y="146051"/>
                    <a:pt x="429946" y="0"/>
                    <a:pt x="644803" y="0"/>
                  </a:cubicBezTo>
                  <a:lnTo>
                    <a:pt x="1660896" y="0"/>
                  </a:lnTo>
                  <a:close/>
                </a:path>
              </a:pathLst>
            </a:custGeom>
            <a:gradFill>
              <a:gsLst>
                <a:gs pos="18000">
                  <a:schemeClr val="accent2">
                    <a:alpha val="85000"/>
                  </a:schemeClr>
                </a:gs>
                <a:gs pos="100000">
                  <a:schemeClr val="accent1">
                    <a:lumMod val="81000"/>
                    <a:lumOff val="19000"/>
                    <a:alpha val="76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Light" panose="020B0502040204020203" pitchFamily="34" charset="-122"/>
              </a:endParaRPr>
            </a:p>
          </p:txBody>
        </p:sp>
        <p:sp>
          <p:nvSpPr>
            <p:cNvPr id="8" name="任意多边形: 形状 7">
              <a:extLst>
                <a:ext uri="{FF2B5EF4-FFF2-40B4-BE49-F238E27FC236}">
                  <a16:creationId xmlns:a16="http://schemas.microsoft.com/office/drawing/2014/main" id="{358670C0-8B6E-A5E7-C404-54D916348903}"/>
                </a:ext>
              </a:extLst>
            </p:cNvPr>
            <p:cNvSpPr/>
            <p:nvPr/>
          </p:nvSpPr>
          <p:spPr>
            <a:xfrm rot="10800000">
              <a:off x="0" y="0"/>
              <a:ext cx="3380158" cy="527050"/>
            </a:xfrm>
            <a:custGeom>
              <a:avLst/>
              <a:gdLst>
                <a:gd name="connsiteX0" fmla="*/ 3380158 w 3380158"/>
                <a:gd name="connsiteY0" fmla="*/ 527050 h 527050"/>
                <a:gd name="connsiteX1" fmla="*/ 0 w 3380158"/>
                <a:gd name="connsiteY1" fmla="*/ 527050 h 527050"/>
                <a:gd name="connsiteX2" fmla="*/ 43139 w 3380158"/>
                <a:gd name="connsiteY2" fmla="*/ 354494 h 527050"/>
                <a:gd name="connsiteX3" fmla="*/ 497165 w 3380158"/>
                <a:gd name="connsiteY3" fmla="*/ 0 h 527050"/>
                <a:gd name="connsiteX4" fmla="*/ 3380158 w 3380158"/>
                <a:gd name="connsiteY4" fmla="*/ 0 h 52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158" h="527050">
                  <a:moveTo>
                    <a:pt x="3380158" y="527050"/>
                  </a:moveTo>
                  <a:lnTo>
                    <a:pt x="0" y="527050"/>
                  </a:lnTo>
                  <a:lnTo>
                    <a:pt x="43139" y="354494"/>
                  </a:lnTo>
                  <a:cubicBezTo>
                    <a:pt x="95249" y="146051"/>
                    <a:pt x="282308" y="0"/>
                    <a:pt x="497165" y="0"/>
                  </a:cubicBezTo>
                  <a:lnTo>
                    <a:pt x="3380158" y="0"/>
                  </a:lnTo>
                  <a:close/>
                </a:path>
              </a:pathLst>
            </a:custGeom>
            <a:gradFill>
              <a:gsLst>
                <a:gs pos="18000">
                  <a:schemeClr val="accent2"/>
                </a:gs>
                <a:gs pos="100000">
                  <a:schemeClr val="accent1">
                    <a:lumMod val="81000"/>
                    <a:lumOff val="19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Light" panose="020B0502040204020203" pitchFamily="34" charset="-122"/>
              </a:endParaRPr>
            </a:p>
          </p:txBody>
        </p:sp>
        <p:sp>
          <p:nvSpPr>
            <p:cNvPr id="9" name="任意多边形: 形状 8">
              <a:extLst>
                <a:ext uri="{FF2B5EF4-FFF2-40B4-BE49-F238E27FC236}">
                  <a16:creationId xmlns:a16="http://schemas.microsoft.com/office/drawing/2014/main" id="{6CB171F5-D767-8C0C-8347-D369DC26669B}"/>
                </a:ext>
              </a:extLst>
            </p:cNvPr>
            <p:cNvSpPr/>
            <p:nvPr/>
          </p:nvSpPr>
          <p:spPr>
            <a:xfrm rot="10800000">
              <a:off x="0" y="-1"/>
              <a:ext cx="2611808" cy="1670050"/>
            </a:xfrm>
            <a:custGeom>
              <a:avLst/>
              <a:gdLst>
                <a:gd name="connsiteX0" fmla="*/ 2611808 w 2611808"/>
                <a:gd name="connsiteY0" fmla="*/ 1670050 h 1670050"/>
                <a:gd name="connsiteX1" fmla="*/ 0 w 2611808"/>
                <a:gd name="connsiteY1" fmla="*/ 1670050 h 1670050"/>
                <a:gd name="connsiteX2" fmla="*/ 328889 w 2611808"/>
                <a:gd name="connsiteY2" fmla="*/ 354494 h 1670050"/>
                <a:gd name="connsiteX3" fmla="*/ 782915 w 2611808"/>
                <a:gd name="connsiteY3" fmla="*/ 0 h 1670050"/>
                <a:gd name="connsiteX4" fmla="*/ 2611808 w 2611808"/>
                <a:gd name="connsiteY4" fmla="*/ 0 h 167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808" h="1670050">
                  <a:moveTo>
                    <a:pt x="2611808" y="1670050"/>
                  </a:moveTo>
                  <a:lnTo>
                    <a:pt x="0" y="1670050"/>
                  </a:lnTo>
                  <a:lnTo>
                    <a:pt x="328889" y="354494"/>
                  </a:lnTo>
                  <a:cubicBezTo>
                    <a:pt x="380999" y="146051"/>
                    <a:pt x="568058" y="0"/>
                    <a:pt x="782915" y="0"/>
                  </a:cubicBezTo>
                  <a:lnTo>
                    <a:pt x="2611808" y="0"/>
                  </a:lnTo>
                  <a:close/>
                </a:path>
              </a:pathLst>
            </a:custGeom>
            <a:gradFill>
              <a:gsLst>
                <a:gs pos="18000">
                  <a:schemeClr val="accent2">
                    <a:alpha val="85000"/>
                  </a:schemeClr>
                </a:gs>
                <a:gs pos="100000">
                  <a:schemeClr val="accent1">
                    <a:lumMod val="81000"/>
                    <a:lumOff val="19000"/>
                    <a:alpha val="76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Light" panose="020B0502040204020203" pitchFamily="34" charset="-122"/>
              </a:endParaRPr>
            </a:p>
          </p:txBody>
        </p:sp>
      </p:grpSp>
      <p:grpSp>
        <p:nvGrpSpPr>
          <p:cNvPr id="10" name="组合 9">
            <a:extLst>
              <a:ext uri="{FF2B5EF4-FFF2-40B4-BE49-F238E27FC236}">
                <a16:creationId xmlns:a16="http://schemas.microsoft.com/office/drawing/2014/main" id="{06A5DDB1-D89B-8598-57D4-B40B3B55CADE}"/>
              </a:ext>
            </a:extLst>
          </p:cNvPr>
          <p:cNvGrpSpPr/>
          <p:nvPr userDrawn="1"/>
        </p:nvGrpSpPr>
        <p:grpSpPr>
          <a:xfrm rot="10800000">
            <a:off x="8811842" y="5187950"/>
            <a:ext cx="3380158" cy="1670050"/>
            <a:chOff x="0" y="-1"/>
            <a:chExt cx="3380158" cy="1670050"/>
          </a:xfrm>
        </p:grpSpPr>
        <p:sp>
          <p:nvSpPr>
            <p:cNvPr id="11" name="任意多边形: 形状 10">
              <a:extLst>
                <a:ext uri="{FF2B5EF4-FFF2-40B4-BE49-F238E27FC236}">
                  <a16:creationId xmlns:a16="http://schemas.microsoft.com/office/drawing/2014/main" id="{124B8731-B1F9-9281-9AEB-8C6C2388C8BC}"/>
                </a:ext>
              </a:extLst>
            </p:cNvPr>
            <p:cNvSpPr/>
            <p:nvPr/>
          </p:nvSpPr>
          <p:spPr>
            <a:xfrm rot="10800000">
              <a:off x="0" y="0"/>
              <a:ext cx="1660896" cy="1117600"/>
            </a:xfrm>
            <a:custGeom>
              <a:avLst/>
              <a:gdLst>
                <a:gd name="connsiteX0" fmla="*/ 1660896 w 1660896"/>
                <a:gd name="connsiteY0" fmla="*/ 1117600 h 1117600"/>
                <a:gd name="connsiteX1" fmla="*/ 0 w 1660896"/>
                <a:gd name="connsiteY1" fmla="*/ 1117600 h 1117600"/>
                <a:gd name="connsiteX2" fmla="*/ 190777 w 1660896"/>
                <a:gd name="connsiteY2" fmla="*/ 354494 h 1117600"/>
                <a:gd name="connsiteX3" fmla="*/ 644803 w 1660896"/>
                <a:gd name="connsiteY3" fmla="*/ 0 h 1117600"/>
                <a:gd name="connsiteX4" fmla="*/ 1660896 w 1660896"/>
                <a:gd name="connsiteY4" fmla="*/ 0 h 11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896" h="1117600">
                  <a:moveTo>
                    <a:pt x="1660896" y="1117600"/>
                  </a:moveTo>
                  <a:lnTo>
                    <a:pt x="0" y="1117600"/>
                  </a:lnTo>
                  <a:lnTo>
                    <a:pt x="190777" y="354494"/>
                  </a:lnTo>
                  <a:cubicBezTo>
                    <a:pt x="242887" y="146051"/>
                    <a:pt x="429946" y="0"/>
                    <a:pt x="644803" y="0"/>
                  </a:cubicBezTo>
                  <a:lnTo>
                    <a:pt x="1660896" y="0"/>
                  </a:lnTo>
                  <a:close/>
                </a:path>
              </a:pathLst>
            </a:custGeom>
            <a:gradFill>
              <a:gsLst>
                <a:gs pos="18000">
                  <a:schemeClr val="accent2">
                    <a:alpha val="85000"/>
                  </a:schemeClr>
                </a:gs>
                <a:gs pos="100000">
                  <a:schemeClr val="accent1">
                    <a:lumMod val="81000"/>
                    <a:lumOff val="19000"/>
                    <a:alpha val="76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Light" panose="020B0502040204020203" pitchFamily="34" charset="-122"/>
              </a:endParaRPr>
            </a:p>
          </p:txBody>
        </p:sp>
        <p:sp>
          <p:nvSpPr>
            <p:cNvPr id="12" name="任意多边形: 形状 11">
              <a:extLst>
                <a:ext uri="{FF2B5EF4-FFF2-40B4-BE49-F238E27FC236}">
                  <a16:creationId xmlns:a16="http://schemas.microsoft.com/office/drawing/2014/main" id="{CDBE6D53-C340-821B-452F-05A003EC34CC}"/>
                </a:ext>
              </a:extLst>
            </p:cNvPr>
            <p:cNvSpPr/>
            <p:nvPr/>
          </p:nvSpPr>
          <p:spPr>
            <a:xfrm rot="10800000">
              <a:off x="0" y="0"/>
              <a:ext cx="3380158" cy="527050"/>
            </a:xfrm>
            <a:custGeom>
              <a:avLst/>
              <a:gdLst>
                <a:gd name="connsiteX0" fmla="*/ 3380158 w 3380158"/>
                <a:gd name="connsiteY0" fmla="*/ 527050 h 527050"/>
                <a:gd name="connsiteX1" fmla="*/ 0 w 3380158"/>
                <a:gd name="connsiteY1" fmla="*/ 527050 h 527050"/>
                <a:gd name="connsiteX2" fmla="*/ 43139 w 3380158"/>
                <a:gd name="connsiteY2" fmla="*/ 354494 h 527050"/>
                <a:gd name="connsiteX3" fmla="*/ 497165 w 3380158"/>
                <a:gd name="connsiteY3" fmla="*/ 0 h 527050"/>
                <a:gd name="connsiteX4" fmla="*/ 3380158 w 3380158"/>
                <a:gd name="connsiteY4" fmla="*/ 0 h 52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158" h="527050">
                  <a:moveTo>
                    <a:pt x="3380158" y="527050"/>
                  </a:moveTo>
                  <a:lnTo>
                    <a:pt x="0" y="527050"/>
                  </a:lnTo>
                  <a:lnTo>
                    <a:pt x="43139" y="354494"/>
                  </a:lnTo>
                  <a:cubicBezTo>
                    <a:pt x="95249" y="146051"/>
                    <a:pt x="282308" y="0"/>
                    <a:pt x="497165" y="0"/>
                  </a:cubicBezTo>
                  <a:lnTo>
                    <a:pt x="3380158" y="0"/>
                  </a:lnTo>
                  <a:close/>
                </a:path>
              </a:pathLst>
            </a:custGeom>
            <a:gradFill>
              <a:gsLst>
                <a:gs pos="18000">
                  <a:schemeClr val="accent2"/>
                </a:gs>
                <a:gs pos="100000">
                  <a:schemeClr val="accent1">
                    <a:lumMod val="81000"/>
                    <a:lumOff val="19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Light" panose="020B0502040204020203" pitchFamily="34" charset="-122"/>
              </a:endParaRPr>
            </a:p>
          </p:txBody>
        </p:sp>
        <p:sp>
          <p:nvSpPr>
            <p:cNvPr id="13" name="任意多边形: 形状 12">
              <a:extLst>
                <a:ext uri="{FF2B5EF4-FFF2-40B4-BE49-F238E27FC236}">
                  <a16:creationId xmlns:a16="http://schemas.microsoft.com/office/drawing/2014/main" id="{2FEF3549-7F85-290A-43D3-016EA6910153}"/>
                </a:ext>
              </a:extLst>
            </p:cNvPr>
            <p:cNvSpPr/>
            <p:nvPr/>
          </p:nvSpPr>
          <p:spPr>
            <a:xfrm rot="10800000">
              <a:off x="0" y="-1"/>
              <a:ext cx="2611808" cy="1670050"/>
            </a:xfrm>
            <a:custGeom>
              <a:avLst/>
              <a:gdLst>
                <a:gd name="connsiteX0" fmla="*/ 2611808 w 2611808"/>
                <a:gd name="connsiteY0" fmla="*/ 1670050 h 1670050"/>
                <a:gd name="connsiteX1" fmla="*/ 0 w 2611808"/>
                <a:gd name="connsiteY1" fmla="*/ 1670050 h 1670050"/>
                <a:gd name="connsiteX2" fmla="*/ 328889 w 2611808"/>
                <a:gd name="connsiteY2" fmla="*/ 354494 h 1670050"/>
                <a:gd name="connsiteX3" fmla="*/ 782915 w 2611808"/>
                <a:gd name="connsiteY3" fmla="*/ 0 h 1670050"/>
                <a:gd name="connsiteX4" fmla="*/ 2611808 w 2611808"/>
                <a:gd name="connsiteY4" fmla="*/ 0 h 167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808" h="1670050">
                  <a:moveTo>
                    <a:pt x="2611808" y="1670050"/>
                  </a:moveTo>
                  <a:lnTo>
                    <a:pt x="0" y="1670050"/>
                  </a:lnTo>
                  <a:lnTo>
                    <a:pt x="328889" y="354494"/>
                  </a:lnTo>
                  <a:cubicBezTo>
                    <a:pt x="380999" y="146051"/>
                    <a:pt x="568058" y="0"/>
                    <a:pt x="782915" y="0"/>
                  </a:cubicBezTo>
                  <a:lnTo>
                    <a:pt x="2611808" y="0"/>
                  </a:lnTo>
                  <a:close/>
                </a:path>
              </a:pathLst>
            </a:custGeom>
            <a:gradFill>
              <a:gsLst>
                <a:gs pos="18000">
                  <a:schemeClr val="accent2">
                    <a:alpha val="85000"/>
                  </a:schemeClr>
                </a:gs>
                <a:gs pos="100000">
                  <a:schemeClr val="accent1">
                    <a:lumMod val="81000"/>
                    <a:lumOff val="19000"/>
                    <a:alpha val="76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Light" panose="020B0502040204020203" pitchFamily="34" charset="-122"/>
              </a:endParaRPr>
            </a:p>
          </p:txBody>
        </p:sp>
      </p:grpSp>
      <p:grpSp>
        <p:nvGrpSpPr>
          <p:cNvPr id="15" name="组合 14">
            <a:extLst>
              <a:ext uri="{FF2B5EF4-FFF2-40B4-BE49-F238E27FC236}">
                <a16:creationId xmlns:a16="http://schemas.microsoft.com/office/drawing/2014/main" id="{702EE47B-C1D4-D863-3627-2748A6F2B70A}"/>
              </a:ext>
            </a:extLst>
          </p:cNvPr>
          <p:cNvGrpSpPr/>
          <p:nvPr userDrawn="1"/>
        </p:nvGrpSpPr>
        <p:grpSpPr>
          <a:xfrm>
            <a:off x="497840" y="3346862"/>
            <a:ext cx="2183577" cy="164277"/>
            <a:chOff x="497840" y="3346862"/>
            <a:chExt cx="2183577" cy="164277"/>
          </a:xfrm>
        </p:grpSpPr>
        <p:cxnSp>
          <p:nvCxnSpPr>
            <p:cNvPr id="16" name="直接连接符 15">
              <a:extLst>
                <a:ext uri="{FF2B5EF4-FFF2-40B4-BE49-F238E27FC236}">
                  <a16:creationId xmlns:a16="http://schemas.microsoft.com/office/drawing/2014/main" id="{4F7CA169-40EA-DDB1-FFEF-466DDC5808B6}"/>
                </a:ext>
              </a:extLst>
            </p:cNvPr>
            <p:cNvCxnSpPr/>
            <p:nvPr/>
          </p:nvCxnSpPr>
          <p:spPr>
            <a:xfrm>
              <a:off x="497840" y="3429001"/>
              <a:ext cx="2019300" cy="0"/>
            </a:xfrm>
            <a:prstGeom prst="line">
              <a:avLst/>
            </a:prstGeom>
            <a:ln w="38100" cap="rnd">
              <a:gradFill>
                <a:gsLst>
                  <a:gs pos="0">
                    <a:schemeClr val="accent1"/>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椭圆 16">
              <a:extLst>
                <a:ext uri="{FF2B5EF4-FFF2-40B4-BE49-F238E27FC236}">
                  <a16:creationId xmlns:a16="http://schemas.microsoft.com/office/drawing/2014/main" id="{14BCD085-1231-7573-15BA-B868EE4B0C52}"/>
                </a:ext>
              </a:extLst>
            </p:cNvPr>
            <p:cNvSpPr/>
            <p:nvPr/>
          </p:nvSpPr>
          <p:spPr>
            <a:xfrm>
              <a:off x="2517140" y="3346862"/>
              <a:ext cx="164277" cy="164277"/>
            </a:xfrm>
            <a:prstGeom prst="ellipse">
              <a:avLst/>
            </a:prstGeom>
            <a:solidFill>
              <a:schemeClr val="bg1"/>
            </a:solidFill>
            <a:ln w="38100">
              <a:gradFill flip="none" rotWithShape="1">
                <a:gsLst>
                  <a:gs pos="0">
                    <a:schemeClr val="accent1"/>
                  </a:gs>
                  <a:gs pos="100000">
                    <a:schemeClr val="accent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cxnSp>
        <p:nvCxnSpPr>
          <p:cNvPr id="18" name="直接连接符 17">
            <a:extLst>
              <a:ext uri="{FF2B5EF4-FFF2-40B4-BE49-F238E27FC236}">
                <a16:creationId xmlns:a16="http://schemas.microsoft.com/office/drawing/2014/main" id="{E541A99C-1FD7-E69B-E638-53967701F547}"/>
              </a:ext>
            </a:extLst>
          </p:cNvPr>
          <p:cNvCxnSpPr>
            <a:cxnSpLocks/>
          </p:cNvCxnSpPr>
          <p:nvPr userDrawn="1"/>
        </p:nvCxnSpPr>
        <p:spPr>
          <a:xfrm>
            <a:off x="1376919" y="3606801"/>
            <a:ext cx="567954" cy="0"/>
          </a:xfrm>
          <a:prstGeom prst="line">
            <a:avLst/>
          </a:prstGeom>
          <a:ln w="38100" cap="rnd">
            <a:gradFill>
              <a:gsLst>
                <a:gs pos="0">
                  <a:schemeClr val="accent1"/>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9" name="组合 18">
            <a:extLst>
              <a:ext uri="{FF2B5EF4-FFF2-40B4-BE49-F238E27FC236}">
                <a16:creationId xmlns:a16="http://schemas.microsoft.com/office/drawing/2014/main" id="{6C9672BB-5752-6D7D-7382-682FB0E2467A}"/>
              </a:ext>
            </a:extLst>
          </p:cNvPr>
          <p:cNvGrpSpPr/>
          <p:nvPr userDrawn="1"/>
        </p:nvGrpSpPr>
        <p:grpSpPr>
          <a:xfrm flipH="1">
            <a:off x="9497883" y="3346862"/>
            <a:ext cx="2183577" cy="164277"/>
            <a:chOff x="482600" y="3562761"/>
            <a:chExt cx="2183577" cy="164277"/>
          </a:xfrm>
        </p:grpSpPr>
        <p:cxnSp>
          <p:nvCxnSpPr>
            <p:cNvPr id="20" name="直接连接符 19">
              <a:extLst>
                <a:ext uri="{FF2B5EF4-FFF2-40B4-BE49-F238E27FC236}">
                  <a16:creationId xmlns:a16="http://schemas.microsoft.com/office/drawing/2014/main" id="{47098753-2102-71F0-651E-B54DB5D7C619}"/>
                </a:ext>
              </a:extLst>
            </p:cNvPr>
            <p:cNvCxnSpPr/>
            <p:nvPr/>
          </p:nvCxnSpPr>
          <p:spPr>
            <a:xfrm>
              <a:off x="482600" y="3644900"/>
              <a:ext cx="2019300" cy="0"/>
            </a:xfrm>
            <a:prstGeom prst="line">
              <a:avLst/>
            </a:prstGeom>
            <a:ln w="38100" cap="rnd">
              <a:gradFill>
                <a:gsLst>
                  <a:gs pos="0">
                    <a:schemeClr val="accent1"/>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21" name="椭圆 20">
              <a:extLst>
                <a:ext uri="{FF2B5EF4-FFF2-40B4-BE49-F238E27FC236}">
                  <a16:creationId xmlns:a16="http://schemas.microsoft.com/office/drawing/2014/main" id="{780BB97C-07A4-A8F2-8D61-2087C268EAC6}"/>
                </a:ext>
              </a:extLst>
            </p:cNvPr>
            <p:cNvSpPr/>
            <p:nvPr/>
          </p:nvSpPr>
          <p:spPr>
            <a:xfrm>
              <a:off x="2501900" y="3562761"/>
              <a:ext cx="164277" cy="164277"/>
            </a:xfrm>
            <a:prstGeom prst="ellipse">
              <a:avLst/>
            </a:prstGeom>
            <a:solidFill>
              <a:schemeClr val="bg1"/>
            </a:solidFill>
            <a:ln w="38100">
              <a:gradFill flip="none" rotWithShape="1">
                <a:gsLst>
                  <a:gs pos="0">
                    <a:schemeClr val="accent1"/>
                  </a:gs>
                  <a:gs pos="100000">
                    <a:schemeClr val="accent2"/>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cxnSp>
        <p:nvCxnSpPr>
          <p:cNvPr id="23" name="直接连接符 22">
            <a:extLst>
              <a:ext uri="{FF2B5EF4-FFF2-40B4-BE49-F238E27FC236}">
                <a16:creationId xmlns:a16="http://schemas.microsoft.com/office/drawing/2014/main" id="{950B3E09-34FE-7816-4E24-DA30781D4C82}"/>
              </a:ext>
            </a:extLst>
          </p:cNvPr>
          <p:cNvCxnSpPr>
            <a:cxnSpLocks/>
          </p:cNvCxnSpPr>
          <p:nvPr userDrawn="1"/>
        </p:nvCxnSpPr>
        <p:spPr>
          <a:xfrm>
            <a:off x="5734050" y="4905375"/>
            <a:ext cx="723900"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57F41035-64C1-99F8-17A2-EE7D39D42B32}"/>
              </a:ext>
            </a:extLst>
          </p:cNvPr>
          <p:cNvCxnSpPr>
            <a:cxnSpLocks/>
          </p:cNvCxnSpPr>
          <p:nvPr userDrawn="1"/>
        </p:nvCxnSpPr>
        <p:spPr>
          <a:xfrm>
            <a:off x="891144" y="3225389"/>
            <a:ext cx="567954" cy="0"/>
          </a:xfrm>
          <a:prstGeom prst="line">
            <a:avLst/>
          </a:prstGeom>
          <a:ln w="38100" cap="rnd">
            <a:gradFill>
              <a:gsLst>
                <a:gs pos="0">
                  <a:schemeClr val="accent1"/>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067F9CA3-4FCA-FC30-2908-3FD876421864}"/>
              </a:ext>
            </a:extLst>
          </p:cNvPr>
          <p:cNvCxnSpPr>
            <a:cxnSpLocks/>
          </p:cNvCxnSpPr>
          <p:nvPr userDrawn="1"/>
        </p:nvCxnSpPr>
        <p:spPr>
          <a:xfrm>
            <a:off x="10247127" y="3606801"/>
            <a:ext cx="567954" cy="0"/>
          </a:xfrm>
          <a:prstGeom prst="line">
            <a:avLst/>
          </a:prstGeom>
          <a:ln w="38100" cap="rnd">
            <a:gradFill>
              <a:gsLst>
                <a:gs pos="0">
                  <a:schemeClr val="accent1"/>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1E14E323-9BF4-162E-6AB1-EF0663B50CE6}"/>
              </a:ext>
            </a:extLst>
          </p:cNvPr>
          <p:cNvCxnSpPr>
            <a:cxnSpLocks/>
          </p:cNvCxnSpPr>
          <p:nvPr userDrawn="1"/>
        </p:nvCxnSpPr>
        <p:spPr>
          <a:xfrm>
            <a:off x="10732902" y="3225389"/>
            <a:ext cx="567954" cy="0"/>
          </a:xfrm>
          <a:prstGeom prst="line">
            <a:avLst/>
          </a:prstGeom>
          <a:ln w="38100" cap="rnd">
            <a:gradFill>
              <a:gsLst>
                <a:gs pos="0">
                  <a:schemeClr val="accent1"/>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1756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801DFE41-754C-145D-2FF1-D4877CA43338}"/>
              </a:ext>
            </a:extLst>
          </p:cNvPr>
          <p:cNvSpPr>
            <a:spLocks noGrp="1"/>
          </p:cNvSpPr>
          <p:nvPr>
            <p:ph type="dt" sz="half" idx="10"/>
          </p:nvPr>
        </p:nvSpPr>
        <p:spPr/>
        <p:txBody>
          <a:bodyPr/>
          <a:lstStyle/>
          <a:p>
            <a:fld id="{090402B6-47FD-4A3D-9006-5672C16F4E14}" type="datetimeFigureOut">
              <a:rPr lang="zh-CN" altLang="en-US" smtClean="0"/>
              <a:t>2022/7/5</a:t>
            </a:fld>
            <a:endParaRPr lang="zh-CN" altLang="en-US"/>
          </a:p>
        </p:txBody>
      </p:sp>
      <p:sp>
        <p:nvSpPr>
          <p:cNvPr id="4" name="页脚占位符 3">
            <a:extLst>
              <a:ext uri="{FF2B5EF4-FFF2-40B4-BE49-F238E27FC236}">
                <a16:creationId xmlns:a16="http://schemas.microsoft.com/office/drawing/2014/main" id="{DEC9B839-51C1-0BB1-4DB2-20BFD6D0966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B8A5DB8-4EBE-3E5A-0A34-591CC54B11A0}"/>
              </a:ext>
            </a:extLst>
          </p:cNvPr>
          <p:cNvSpPr>
            <a:spLocks noGrp="1"/>
          </p:cNvSpPr>
          <p:nvPr>
            <p:ph type="sldNum" sz="quarter" idx="12"/>
          </p:nvPr>
        </p:nvSpPr>
        <p:spPr/>
        <p:txBody>
          <a:bodyPr/>
          <a:lstStyle/>
          <a:p>
            <a:fld id="{B94D5499-9DA0-4FEB-BC2C-C2C783B081E6}" type="slidenum">
              <a:rPr lang="zh-CN" altLang="en-US" smtClean="0"/>
              <a:t>‹#›</a:t>
            </a:fld>
            <a:endParaRPr lang="zh-CN" altLang="en-US"/>
          </a:p>
        </p:txBody>
      </p:sp>
      <p:sp>
        <p:nvSpPr>
          <p:cNvPr id="6" name="流程图: 文档 123">
            <a:extLst>
              <a:ext uri="{FF2B5EF4-FFF2-40B4-BE49-F238E27FC236}">
                <a16:creationId xmlns:a16="http://schemas.microsoft.com/office/drawing/2014/main" id="{0F0DE11A-0547-B733-4F37-6E202E33CBA0}"/>
              </a:ext>
            </a:extLst>
          </p:cNvPr>
          <p:cNvSpPr/>
          <p:nvPr userDrawn="1"/>
        </p:nvSpPr>
        <p:spPr>
          <a:xfrm flipV="1">
            <a:off x="-5330" y="5606207"/>
            <a:ext cx="12197329" cy="125179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887"/>
              <a:gd name="connsiteX1" fmla="*/ 21600 w 21600"/>
              <a:gd name="connsiteY1" fmla="*/ 0 h 20887"/>
              <a:gd name="connsiteX2" fmla="*/ 21600 w 21600"/>
              <a:gd name="connsiteY2" fmla="*/ 17322 h 20887"/>
              <a:gd name="connsiteX3" fmla="*/ 6165 w 21600"/>
              <a:gd name="connsiteY3" fmla="*/ 13593 h 20887"/>
              <a:gd name="connsiteX4" fmla="*/ 0 w 21600"/>
              <a:gd name="connsiteY4" fmla="*/ 20172 h 20887"/>
              <a:gd name="connsiteX5" fmla="*/ 0 w 21600"/>
              <a:gd name="connsiteY5" fmla="*/ 0 h 20887"/>
              <a:gd name="connsiteX0" fmla="*/ 0 w 21600"/>
              <a:gd name="connsiteY0" fmla="*/ 0 h 20901"/>
              <a:gd name="connsiteX1" fmla="*/ 21600 w 21600"/>
              <a:gd name="connsiteY1" fmla="*/ 0 h 20901"/>
              <a:gd name="connsiteX2" fmla="*/ 21600 w 21600"/>
              <a:gd name="connsiteY2" fmla="*/ 17322 h 20901"/>
              <a:gd name="connsiteX3" fmla="*/ 12146 w 21600"/>
              <a:gd name="connsiteY3" fmla="*/ 20463 h 20901"/>
              <a:gd name="connsiteX4" fmla="*/ 6165 w 21600"/>
              <a:gd name="connsiteY4" fmla="*/ 13593 h 20901"/>
              <a:gd name="connsiteX5" fmla="*/ 0 w 21600"/>
              <a:gd name="connsiteY5" fmla="*/ 20172 h 20901"/>
              <a:gd name="connsiteX6" fmla="*/ 0 w 21600"/>
              <a:gd name="connsiteY6" fmla="*/ 0 h 20901"/>
              <a:gd name="connsiteX0" fmla="*/ 0 w 21600"/>
              <a:gd name="connsiteY0" fmla="*/ 0 h 20901"/>
              <a:gd name="connsiteX1" fmla="*/ 21600 w 21600"/>
              <a:gd name="connsiteY1" fmla="*/ 0 h 20901"/>
              <a:gd name="connsiteX2" fmla="*/ 21600 w 21600"/>
              <a:gd name="connsiteY2" fmla="*/ 17322 h 20901"/>
              <a:gd name="connsiteX3" fmla="*/ 17222 w 21600"/>
              <a:gd name="connsiteY3" fmla="*/ 16647 h 20901"/>
              <a:gd name="connsiteX4" fmla="*/ 12146 w 21600"/>
              <a:gd name="connsiteY4" fmla="*/ 20463 h 20901"/>
              <a:gd name="connsiteX5" fmla="*/ 6165 w 21600"/>
              <a:gd name="connsiteY5" fmla="*/ 13593 h 20901"/>
              <a:gd name="connsiteX6" fmla="*/ 0 w 21600"/>
              <a:gd name="connsiteY6" fmla="*/ 20172 h 20901"/>
              <a:gd name="connsiteX7" fmla="*/ 0 w 21600"/>
              <a:gd name="connsiteY7" fmla="*/ 0 h 2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0" h="20901">
                <a:moveTo>
                  <a:pt x="0" y="0"/>
                </a:moveTo>
                <a:lnTo>
                  <a:pt x="21600" y="0"/>
                </a:lnTo>
                <a:lnTo>
                  <a:pt x="21600" y="17322"/>
                </a:lnTo>
                <a:cubicBezTo>
                  <a:pt x="20953" y="20669"/>
                  <a:pt x="18798" y="16124"/>
                  <a:pt x="17222" y="16647"/>
                </a:cubicBezTo>
                <a:cubicBezTo>
                  <a:pt x="15646" y="17170"/>
                  <a:pt x="14072" y="21545"/>
                  <a:pt x="12146" y="20463"/>
                </a:cubicBezTo>
                <a:cubicBezTo>
                  <a:pt x="10220" y="19382"/>
                  <a:pt x="8380" y="12878"/>
                  <a:pt x="6165" y="13593"/>
                </a:cubicBezTo>
                <a:cubicBezTo>
                  <a:pt x="3950" y="14308"/>
                  <a:pt x="1750" y="23519"/>
                  <a:pt x="0" y="20172"/>
                </a:cubicBezTo>
                <a:lnTo>
                  <a:pt x="0" y="0"/>
                </a:lnTo>
                <a:close/>
              </a:path>
            </a:pathLst>
          </a:custGeom>
          <a:gradFill flip="none" rotWithShape="1">
            <a:gsLst>
              <a:gs pos="18000">
                <a:schemeClr val="accent2"/>
              </a:gs>
              <a:gs pos="100000">
                <a:schemeClr val="accent1">
                  <a:lumMod val="81000"/>
                  <a:lumOff val="19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nvGrpSpPr>
          <p:cNvPr id="14" name="组合 13">
            <a:extLst>
              <a:ext uri="{FF2B5EF4-FFF2-40B4-BE49-F238E27FC236}">
                <a16:creationId xmlns:a16="http://schemas.microsoft.com/office/drawing/2014/main" id="{C612E6CA-22C6-F63B-DCD7-CD806A302FF0}"/>
              </a:ext>
            </a:extLst>
          </p:cNvPr>
          <p:cNvGrpSpPr/>
          <p:nvPr userDrawn="1"/>
        </p:nvGrpSpPr>
        <p:grpSpPr>
          <a:xfrm>
            <a:off x="494168" y="235992"/>
            <a:ext cx="362982" cy="449393"/>
            <a:chOff x="494168" y="240007"/>
            <a:chExt cx="362982" cy="449393"/>
          </a:xfrm>
        </p:grpSpPr>
        <p:sp>
          <p:nvSpPr>
            <p:cNvPr id="15" name="矩形: 圆角 14">
              <a:extLst>
                <a:ext uri="{FF2B5EF4-FFF2-40B4-BE49-F238E27FC236}">
                  <a16:creationId xmlns:a16="http://schemas.microsoft.com/office/drawing/2014/main" id="{B405BDC9-7654-B03A-2F12-C2402E8F3F0B}"/>
                </a:ext>
              </a:extLst>
            </p:cNvPr>
            <p:cNvSpPr/>
            <p:nvPr/>
          </p:nvSpPr>
          <p:spPr>
            <a:xfrm rot="5400000">
              <a:off x="508112" y="340362"/>
              <a:ext cx="449393" cy="248683"/>
            </a:xfrm>
            <a:prstGeom prst="roundRect">
              <a:avLst>
                <a:gd name="adj" fmla="val 23836"/>
              </a:avLst>
            </a:prstGeom>
            <a:gradFill>
              <a:gsLst>
                <a:gs pos="18000">
                  <a:schemeClr val="accent2"/>
                </a:gs>
                <a:gs pos="100000">
                  <a:schemeClr val="accent1">
                    <a:lumMod val="81000"/>
                    <a:lumOff val="19000"/>
                  </a:schemeClr>
                </a:gs>
              </a:gsLst>
              <a:lin ang="5400000" scaled="1"/>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16" name="矩形: 圆角 15">
              <a:extLst>
                <a:ext uri="{FF2B5EF4-FFF2-40B4-BE49-F238E27FC236}">
                  <a16:creationId xmlns:a16="http://schemas.microsoft.com/office/drawing/2014/main" id="{A5D70CFC-3FF8-8023-4A4A-996530AAFD38}"/>
                </a:ext>
              </a:extLst>
            </p:cNvPr>
            <p:cNvSpPr/>
            <p:nvPr/>
          </p:nvSpPr>
          <p:spPr>
            <a:xfrm rot="5400000">
              <a:off x="419356" y="314819"/>
              <a:ext cx="449393" cy="299769"/>
            </a:xfrm>
            <a:prstGeom prst="roundRect">
              <a:avLst>
                <a:gd name="adj" fmla="val 23836"/>
              </a:avLst>
            </a:prstGeom>
            <a:gradFill>
              <a:gsLst>
                <a:gs pos="31000">
                  <a:schemeClr val="accent2">
                    <a:alpha val="37000"/>
                  </a:schemeClr>
                </a:gs>
                <a:gs pos="68000">
                  <a:schemeClr val="accent1">
                    <a:lumMod val="81000"/>
                    <a:lumOff val="19000"/>
                    <a:alpha val="42000"/>
                  </a:schemeClr>
                </a:gs>
              </a:gsLst>
              <a:lin ang="5400000" scaled="1"/>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cxnSp>
        <p:nvCxnSpPr>
          <p:cNvPr id="18" name="直接连接符 17">
            <a:extLst>
              <a:ext uri="{FF2B5EF4-FFF2-40B4-BE49-F238E27FC236}">
                <a16:creationId xmlns:a16="http://schemas.microsoft.com/office/drawing/2014/main" id="{E17478E5-740E-72DB-BF4C-50134BE5A016}"/>
              </a:ext>
            </a:extLst>
          </p:cNvPr>
          <p:cNvCxnSpPr/>
          <p:nvPr userDrawn="1"/>
        </p:nvCxnSpPr>
        <p:spPr>
          <a:xfrm>
            <a:off x="494167" y="722297"/>
            <a:ext cx="11193008" cy="0"/>
          </a:xfrm>
          <a:prstGeom prst="line">
            <a:avLst/>
          </a:prstGeom>
          <a:ln>
            <a:gradFill>
              <a:gsLst>
                <a:gs pos="0">
                  <a:schemeClr val="accent1"/>
                </a:gs>
                <a:gs pos="99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DE214D11-DE1D-E0E7-021E-B660B0E7C22E}"/>
              </a:ext>
            </a:extLst>
          </p:cNvPr>
          <p:cNvSpPr txBox="1"/>
          <p:nvPr userDrawn="1"/>
        </p:nvSpPr>
        <p:spPr>
          <a:xfrm>
            <a:off x="10115550" y="6453167"/>
            <a:ext cx="1779270" cy="250229"/>
          </a:xfrm>
          <a:prstGeom prst="rect">
            <a:avLst/>
          </a:prstGeom>
          <a:noFill/>
        </p:spPr>
        <p:txBody>
          <a:bodyPr wrap="square" rtlCol="0" anchor="ctr" anchorCtr="0">
            <a:noAutofit/>
          </a:bodyPr>
          <a:lstStyle/>
          <a:p>
            <a:pPr algn="l"/>
            <a:r>
              <a:rPr lang="zh-CN" altLang="en-US" sz="1200" b="0" i="0" dirty="0">
                <a:solidFill>
                  <a:schemeClr val="bg1"/>
                </a:solidFill>
                <a:effectLst/>
                <a:latin typeface="+mj-ea"/>
                <a:ea typeface="+mj-ea"/>
              </a:rPr>
              <a:t>专业  诚信  责任  进取</a:t>
            </a:r>
            <a:endParaRPr lang="zh-CN" altLang="en-US" sz="1200" b="0" dirty="0">
              <a:solidFill>
                <a:schemeClr val="bg1"/>
              </a:solidFill>
              <a:latin typeface="+mj-ea"/>
              <a:ea typeface="+mj-ea"/>
            </a:endParaRPr>
          </a:p>
        </p:txBody>
      </p:sp>
    </p:spTree>
    <p:extLst>
      <p:ext uri="{BB962C8B-B14F-4D97-AF65-F5344CB8AC3E}">
        <p14:creationId xmlns:p14="http://schemas.microsoft.com/office/powerpoint/2010/main" val="308139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结尾页">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A9F0912F-5537-9407-25EF-06C9CA2A5F6A}"/>
              </a:ext>
            </a:extLst>
          </p:cNvPr>
          <p:cNvSpPr>
            <a:spLocks noGrp="1"/>
          </p:cNvSpPr>
          <p:nvPr>
            <p:ph type="dt" sz="half" idx="10"/>
          </p:nvPr>
        </p:nvSpPr>
        <p:spPr/>
        <p:txBody>
          <a:bodyPr/>
          <a:lstStyle/>
          <a:p>
            <a:fld id="{090402B6-47FD-4A3D-9006-5672C16F4E14}" type="datetimeFigureOut">
              <a:rPr lang="zh-CN" altLang="en-US" smtClean="0"/>
              <a:t>2022/7/5</a:t>
            </a:fld>
            <a:endParaRPr lang="zh-CN" altLang="en-US"/>
          </a:p>
        </p:txBody>
      </p:sp>
      <p:sp>
        <p:nvSpPr>
          <p:cNvPr id="4" name="页脚占位符 3">
            <a:extLst>
              <a:ext uri="{FF2B5EF4-FFF2-40B4-BE49-F238E27FC236}">
                <a16:creationId xmlns:a16="http://schemas.microsoft.com/office/drawing/2014/main" id="{4D3C3700-B483-8C1A-EE1A-C65063DB2C4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4BAD51D-B102-7A84-B48B-1200ECEA19AD}"/>
              </a:ext>
            </a:extLst>
          </p:cNvPr>
          <p:cNvSpPr>
            <a:spLocks noGrp="1"/>
          </p:cNvSpPr>
          <p:nvPr>
            <p:ph type="sldNum" sz="quarter" idx="12"/>
          </p:nvPr>
        </p:nvSpPr>
        <p:spPr/>
        <p:txBody>
          <a:bodyPr/>
          <a:lstStyle/>
          <a:p>
            <a:fld id="{B94D5499-9DA0-4FEB-BC2C-C2C783B081E6}" type="slidenum">
              <a:rPr lang="zh-CN" altLang="en-US" smtClean="0"/>
              <a:t>‹#›</a:t>
            </a:fld>
            <a:endParaRPr lang="zh-CN" altLang="en-US"/>
          </a:p>
        </p:txBody>
      </p:sp>
      <p:sp>
        <p:nvSpPr>
          <p:cNvPr id="6" name="矩形: 圆角 5">
            <a:extLst>
              <a:ext uri="{FF2B5EF4-FFF2-40B4-BE49-F238E27FC236}">
                <a16:creationId xmlns:a16="http://schemas.microsoft.com/office/drawing/2014/main" id="{DCAEDEDD-D180-1188-D699-5D8579F7A487}"/>
              </a:ext>
            </a:extLst>
          </p:cNvPr>
          <p:cNvSpPr/>
          <p:nvPr userDrawn="1"/>
        </p:nvSpPr>
        <p:spPr>
          <a:xfrm>
            <a:off x="0" y="3566736"/>
            <a:ext cx="12192000" cy="3291264"/>
          </a:xfrm>
          <a:prstGeom prst="roundRect">
            <a:avLst>
              <a:gd name="adj" fmla="val 0"/>
            </a:avLst>
          </a:prstGeom>
          <a:gradFill>
            <a:gsLst>
              <a:gs pos="18000">
                <a:schemeClr val="accent2"/>
              </a:gs>
              <a:gs pos="100000">
                <a:schemeClr val="accent1">
                  <a:lumMod val="81000"/>
                  <a:lumOff val="19000"/>
                </a:schemeClr>
              </a:gs>
            </a:gsLst>
            <a:lin ang="5400000" scaled="1"/>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7" name="矩形: 圆顶角 6">
            <a:extLst>
              <a:ext uri="{FF2B5EF4-FFF2-40B4-BE49-F238E27FC236}">
                <a16:creationId xmlns:a16="http://schemas.microsoft.com/office/drawing/2014/main" id="{07EA3B17-E6F1-99EA-8C0A-7099E77BD21C}"/>
              </a:ext>
            </a:extLst>
          </p:cNvPr>
          <p:cNvSpPr/>
          <p:nvPr userDrawn="1"/>
        </p:nvSpPr>
        <p:spPr>
          <a:xfrm>
            <a:off x="482600" y="373251"/>
            <a:ext cx="11214100" cy="6080932"/>
          </a:xfrm>
          <a:prstGeom prst="round2SameRect">
            <a:avLst>
              <a:gd name="adj1" fmla="val 6849"/>
              <a:gd name="adj2" fmla="val 0"/>
            </a:avLst>
          </a:prstGeom>
          <a:solidFill>
            <a:schemeClr val="bg1"/>
          </a:solidFill>
          <a:ln>
            <a:noFill/>
          </a:ln>
          <a:effectLst>
            <a:outerShdw blurRad="139700" sx="102000" sy="102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pic>
        <p:nvPicPr>
          <p:cNvPr id="8" name="图片 7" descr="手机屏幕截图&#10;&#10;中度可信度描述已自动生成">
            <a:extLst>
              <a:ext uri="{FF2B5EF4-FFF2-40B4-BE49-F238E27FC236}">
                <a16:creationId xmlns:a16="http://schemas.microsoft.com/office/drawing/2014/main" id="{B6FC40B0-0E31-DF17-60D8-6923DA7BA002}"/>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2226" t="1483" r="48351" b="76296"/>
          <a:stretch>
            <a:fillRect/>
          </a:stretch>
        </p:blipFill>
        <p:spPr>
          <a:xfrm>
            <a:off x="482598" y="388534"/>
            <a:ext cx="11214100" cy="6050366"/>
          </a:xfrm>
          <a:custGeom>
            <a:avLst/>
            <a:gdLst>
              <a:gd name="connsiteX0" fmla="*/ 414390 w 11214100"/>
              <a:gd name="connsiteY0" fmla="*/ 0 h 6050366"/>
              <a:gd name="connsiteX1" fmla="*/ 10799710 w 11214100"/>
              <a:gd name="connsiteY1" fmla="*/ 0 h 6050366"/>
              <a:gd name="connsiteX2" fmla="*/ 11214100 w 11214100"/>
              <a:gd name="connsiteY2" fmla="*/ 414390 h 6050366"/>
              <a:gd name="connsiteX3" fmla="*/ 11214100 w 11214100"/>
              <a:gd name="connsiteY3" fmla="*/ 6050366 h 6050366"/>
              <a:gd name="connsiteX4" fmla="*/ 0 w 11214100"/>
              <a:gd name="connsiteY4" fmla="*/ 6050366 h 6050366"/>
              <a:gd name="connsiteX5" fmla="*/ 0 w 11214100"/>
              <a:gd name="connsiteY5" fmla="*/ 414390 h 6050366"/>
              <a:gd name="connsiteX6" fmla="*/ 414390 w 11214100"/>
              <a:gd name="connsiteY6" fmla="*/ 0 h 605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14100" h="6050366">
                <a:moveTo>
                  <a:pt x="414390" y="0"/>
                </a:moveTo>
                <a:lnTo>
                  <a:pt x="10799710" y="0"/>
                </a:lnTo>
                <a:cubicBezTo>
                  <a:pt x="11028571" y="0"/>
                  <a:pt x="11214100" y="185529"/>
                  <a:pt x="11214100" y="414390"/>
                </a:cubicBezTo>
                <a:lnTo>
                  <a:pt x="11214100" y="6050366"/>
                </a:lnTo>
                <a:lnTo>
                  <a:pt x="0" y="6050366"/>
                </a:lnTo>
                <a:lnTo>
                  <a:pt x="0" y="414390"/>
                </a:lnTo>
                <a:cubicBezTo>
                  <a:pt x="0" y="185529"/>
                  <a:pt x="185529" y="0"/>
                  <a:pt x="414390" y="0"/>
                </a:cubicBezTo>
                <a:close/>
              </a:path>
            </a:pathLst>
          </a:custGeom>
        </p:spPr>
      </p:pic>
      <p:sp>
        <p:nvSpPr>
          <p:cNvPr id="9" name="矩形: 圆顶角 8">
            <a:extLst>
              <a:ext uri="{FF2B5EF4-FFF2-40B4-BE49-F238E27FC236}">
                <a16:creationId xmlns:a16="http://schemas.microsoft.com/office/drawing/2014/main" id="{ADB66749-ED43-6B62-BF06-B974E4F3D5AB}"/>
              </a:ext>
            </a:extLst>
          </p:cNvPr>
          <p:cNvSpPr/>
          <p:nvPr userDrawn="1"/>
        </p:nvSpPr>
        <p:spPr>
          <a:xfrm>
            <a:off x="511012" y="373251"/>
            <a:ext cx="11178678" cy="6065649"/>
          </a:xfrm>
          <a:prstGeom prst="round2SameRect">
            <a:avLst>
              <a:gd name="adj1" fmla="val 7566"/>
              <a:gd name="adj2" fmla="val 0"/>
            </a:avLst>
          </a:prstGeom>
          <a:solidFill>
            <a:schemeClr val="bg1">
              <a:alpha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11" name="圆角矩形 17">
            <a:extLst>
              <a:ext uri="{FF2B5EF4-FFF2-40B4-BE49-F238E27FC236}">
                <a16:creationId xmlns:a16="http://schemas.microsoft.com/office/drawing/2014/main" id="{B14EB08C-F289-71EC-228C-9AD752218868}"/>
              </a:ext>
            </a:extLst>
          </p:cNvPr>
          <p:cNvSpPr/>
          <p:nvPr userDrawn="1"/>
        </p:nvSpPr>
        <p:spPr>
          <a:xfrm>
            <a:off x="5060039" y="1049247"/>
            <a:ext cx="2059221" cy="445102"/>
          </a:xfrm>
          <a:prstGeom prst="roundRect">
            <a:avLst>
              <a:gd name="adj" fmla="val 50000"/>
            </a:avLst>
          </a:prstGeom>
          <a:solidFill>
            <a:schemeClr val="bg1"/>
          </a:solidFill>
          <a:ln>
            <a:noFill/>
          </a:ln>
          <a:effectLst>
            <a:outerShdw blurRad="101600" dist="1016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zh-CN" altLang="en-US" sz="2400" dirty="0">
              <a:latin typeface="+mn-ea"/>
            </a:endParaRPr>
          </a:p>
        </p:txBody>
      </p:sp>
      <p:cxnSp>
        <p:nvCxnSpPr>
          <p:cNvPr id="13" name="直接连接符 12">
            <a:extLst>
              <a:ext uri="{FF2B5EF4-FFF2-40B4-BE49-F238E27FC236}">
                <a16:creationId xmlns:a16="http://schemas.microsoft.com/office/drawing/2014/main" id="{F8C509F5-6F3C-829E-BADA-51C0218740E7}"/>
              </a:ext>
            </a:extLst>
          </p:cNvPr>
          <p:cNvCxnSpPr>
            <a:cxnSpLocks/>
          </p:cNvCxnSpPr>
          <p:nvPr userDrawn="1"/>
        </p:nvCxnSpPr>
        <p:spPr>
          <a:xfrm>
            <a:off x="5458517" y="5243466"/>
            <a:ext cx="1274966" cy="0"/>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5" name="组合 14">
            <a:extLst>
              <a:ext uri="{FF2B5EF4-FFF2-40B4-BE49-F238E27FC236}">
                <a16:creationId xmlns:a16="http://schemas.microsoft.com/office/drawing/2014/main" id="{37ED2697-9FBA-2420-C1A7-2679C78C3467}"/>
              </a:ext>
            </a:extLst>
          </p:cNvPr>
          <p:cNvGrpSpPr/>
          <p:nvPr userDrawn="1"/>
        </p:nvGrpSpPr>
        <p:grpSpPr>
          <a:xfrm>
            <a:off x="5079089" y="1996425"/>
            <a:ext cx="2115383" cy="2115383"/>
            <a:chOff x="5079089" y="1863908"/>
            <a:chExt cx="2115383" cy="2115383"/>
          </a:xfrm>
        </p:grpSpPr>
        <p:grpSp>
          <p:nvGrpSpPr>
            <p:cNvPr id="16" name="组合 15">
              <a:extLst>
                <a:ext uri="{FF2B5EF4-FFF2-40B4-BE49-F238E27FC236}">
                  <a16:creationId xmlns:a16="http://schemas.microsoft.com/office/drawing/2014/main" id="{F376D122-02D3-4181-BCE6-2B2A14F38436}"/>
                </a:ext>
              </a:extLst>
            </p:cNvPr>
            <p:cNvGrpSpPr/>
            <p:nvPr userDrawn="1"/>
          </p:nvGrpSpPr>
          <p:grpSpPr>
            <a:xfrm>
              <a:off x="5225906" y="2039300"/>
              <a:ext cx="1783649" cy="1783649"/>
              <a:chOff x="12391856" y="4926866"/>
              <a:chExt cx="6127552" cy="6127552"/>
            </a:xfrm>
          </p:grpSpPr>
          <p:sp>
            <p:nvSpPr>
              <p:cNvPr id="18" name="椭圆 17">
                <a:extLst>
                  <a:ext uri="{FF2B5EF4-FFF2-40B4-BE49-F238E27FC236}">
                    <a16:creationId xmlns:a16="http://schemas.microsoft.com/office/drawing/2014/main" id="{1E0A4343-54C7-1098-DF45-3054DA1D49AA}"/>
                  </a:ext>
                </a:extLst>
              </p:cNvPr>
              <p:cNvSpPr/>
              <p:nvPr/>
            </p:nvSpPr>
            <p:spPr>
              <a:xfrm>
                <a:off x="12391856" y="4926866"/>
                <a:ext cx="6127552" cy="6127552"/>
              </a:xfrm>
              <a:prstGeom prst="ellipse">
                <a:avLst/>
              </a:prstGeom>
              <a:solidFill>
                <a:schemeClr val="bg1"/>
              </a:solidFill>
              <a:ln w="38100">
                <a:gradFill flip="none" rotWithShape="1">
                  <a:gsLst>
                    <a:gs pos="0">
                      <a:schemeClr val="accent1"/>
                    </a:gs>
                    <a:gs pos="100000">
                      <a:schemeClr val="accent2"/>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19" name="椭圆 18">
                <a:extLst>
                  <a:ext uri="{FF2B5EF4-FFF2-40B4-BE49-F238E27FC236}">
                    <a16:creationId xmlns:a16="http://schemas.microsoft.com/office/drawing/2014/main" id="{68452F34-1CD1-37ED-5BD2-DF6F26277B2B}"/>
                  </a:ext>
                </a:extLst>
              </p:cNvPr>
              <p:cNvSpPr/>
              <p:nvPr userDrawn="1"/>
            </p:nvSpPr>
            <p:spPr>
              <a:xfrm>
                <a:off x="12674600" y="5209610"/>
                <a:ext cx="5562064" cy="5562064"/>
              </a:xfrm>
              <a:prstGeom prst="ellipse">
                <a:avLst/>
              </a:prstGeom>
              <a:gradFill flip="none" rotWithShape="1">
                <a:gsLst>
                  <a:gs pos="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pic>
            <p:nvPicPr>
              <p:cNvPr id="20" name="图片 19" descr="人穿着内衣&#10;&#10;描述已自动生成">
                <a:extLst>
                  <a:ext uri="{FF2B5EF4-FFF2-40B4-BE49-F238E27FC236}">
                    <a16:creationId xmlns:a16="http://schemas.microsoft.com/office/drawing/2014/main" id="{BDA1BF83-D06F-77DF-AB48-0480E8546EA0}"/>
                  </a:ext>
                </a:extLst>
              </p:cNvPr>
              <p:cNvPicPr>
                <a:picLocks noChangeAspect="1"/>
              </p:cNvPicPr>
              <p:nvPr userDrawn="1"/>
            </p:nvPicPr>
            <p:blipFill>
              <a:blip r:embed="rId4">
                <a:extLst>
                  <a:ext uri="{28A0092B-C50C-407E-A947-70E740481C1C}">
                    <a14:useLocalDpi xmlns:a14="http://schemas.microsoft.com/office/drawing/2010/main" val="0"/>
                  </a:ext>
                </a:extLst>
              </a:blip>
              <a:srcRect l="17181" t="3798" r="17181"/>
              <a:stretch>
                <a:fillRect/>
              </a:stretch>
            </p:blipFill>
            <p:spPr>
              <a:xfrm>
                <a:off x="13038187" y="5573197"/>
                <a:ext cx="4834890" cy="4834890"/>
              </a:xfrm>
              <a:custGeom>
                <a:avLst/>
                <a:gdLst>
                  <a:gd name="connsiteX0" fmla="*/ 2417445 w 4834890"/>
                  <a:gd name="connsiteY0" fmla="*/ 0 h 4834890"/>
                  <a:gd name="connsiteX1" fmla="*/ 4834890 w 4834890"/>
                  <a:gd name="connsiteY1" fmla="*/ 2417445 h 4834890"/>
                  <a:gd name="connsiteX2" fmla="*/ 2417445 w 4834890"/>
                  <a:gd name="connsiteY2" fmla="*/ 4834890 h 4834890"/>
                  <a:gd name="connsiteX3" fmla="*/ 0 w 4834890"/>
                  <a:gd name="connsiteY3" fmla="*/ 2417445 h 4834890"/>
                  <a:gd name="connsiteX4" fmla="*/ 2417445 w 4834890"/>
                  <a:gd name="connsiteY4" fmla="*/ 0 h 4834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4890" h="4834890">
                    <a:moveTo>
                      <a:pt x="2417445" y="0"/>
                    </a:moveTo>
                    <a:cubicBezTo>
                      <a:pt x="3752563" y="0"/>
                      <a:pt x="4834890" y="1082327"/>
                      <a:pt x="4834890" y="2417445"/>
                    </a:cubicBezTo>
                    <a:cubicBezTo>
                      <a:pt x="4834890" y="3752563"/>
                      <a:pt x="3752563" y="4834890"/>
                      <a:pt x="2417445" y="4834890"/>
                    </a:cubicBezTo>
                    <a:cubicBezTo>
                      <a:pt x="1082327" y="4834890"/>
                      <a:pt x="0" y="3752563"/>
                      <a:pt x="0" y="2417445"/>
                    </a:cubicBezTo>
                    <a:cubicBezTo>
                      <a:pt x="0" y="1082327"/>
                      <a:pt x="1082327" y="0"/>
                      <a:pt x="2417445" y="0"/>
                    </a:cubicBezTo>
                    <a:close/>
                  </a:path>
                </a:pathLst>
              </a:custGeom>
            </p:spPr>
          </p:pic>
        </p:grpSp>
        <p:sp>
          <p:nvSpPr>
            <p:cNvPr id="17" name="任意多边形: 形状 289">
              <a:extLst>
                <a:ext uri="{FF2B5EF4-FFF2-40B4-BE49-F238E27FC236}">
                  <a16:creationId xmlns:a16="http://schemas.microsoft.com/office/drawing/2014/main" id="{8247EC0E-888A-6850-9238-FE2713EFDD19}"/>
                </a:ext>
              </a:extLst>
            </p:cNvPr>
            <p:cNvSpPr/>
            <p:nvPr/>
          </p:nvSpPr>
          <p:spPr>
            <a:xfrm flipH="1">
              <a:off x="5079089" y="1863908"/>
              <a:ext cx="2115383" cy="2115383"/>
            </a:xfrm>
            <a:custGeom>
              <a:avLst/>
              <a:gdLst>
                <a:gd name="connsiteX0" fmla="*/ 146495 w 533400"/>
                <a:gd name="connsiteY0" fmla="*/ 60770 h 533400"/>
                <a:gd name="connsiteX1" fmla="*/ 132969 w 533400"/>
                <a:gd name="connsiteY1" fmla="*/ 37338 h 533400"/>
                <a:gd name="connsiteX2" fmla="*/ 137160 w 533400"/>
                <a:gd name="connsiteY2" fmla="*/ 34957 h 533400"/>
                <a:gd name="connsiteX3" fmla="*/ 150686 w 533400"/>
                <a:gd name="connsiteY3" fmla="*/ 58388 h 533400"/>
                <a:gd name="connsiteX4" fmla="*/ 146495 w 533400"/>
                <a:gd name="connsiteY4" fmla="*/ 60770 h 533400"/>
                <a:gd name="connsiteX5" fmla="*/ 169545 w 533400"/>
                <a:gd name="connsiteY5" fmla="*/ 48768 h 533400"/>
                <a:gd name="connsiteX6" fmla="*/ 158115 w 533400"/>
                <a:gd name="connsiteY6" fmla="*/ 24289 h 533400"/>
                <a:gd name="connsiteX7" fmla="*/ 153829 w 533400"/>
                <a:gd name="connsiteY7" fmla="*/ 26289 h 533400"/>
                <a:gd name="connsiteX8" fmla="*/ 165259 w 533400"/>
                <a:gd name="connsiteY8" fmla="*/ 50673 h 533400"/>
                <a:gd name="connsiteX9" fmla="*/ 169545 w 533400"/>
                <a:gd name="connsiteY9" fmla="*/ 48768 h 533400"/>
                <a:gd name="connsiteX10" fmla="*/ 99917 w 533400"/>
                <a:gd name="connsiteY10" fmla="*/ 96488 h 533400"/>
                <a:gd name="connsiteX11" fmla="*/ 80867 w 533400"/>
                <a:gd name="connsiteY11" fmla="*/ 77343 h 533400"/>
                <a:gd name="connsiteX12" fmla="*/ 77438 w 533400"/>
                <a:gd name="connsiteY12" fmla="*/ 80677 h 533400"/>
                <a:gd name="connsiteX13" fmla="*/ 96584 w 533400"/>
                <a:gd name="connsiteY13" fmla="*/ 99822 h 533400"/>
                <a:gd name="connsiteX14" fmla="*/ 99917 w 533400"/>
                <a:gd name="connsiteY14" fmla="*/ 96488 h 533400"/>
                <a:gd name="connsiteX15" fmla="*/ 115729 w 533400"/>
                <a:gd name="connsiteY15" fmla="*/ 82296 h 533400"/>
                <a:gd name="connsiteX16" fmla="*/ 98393 w 533400"/>
                <a:gd name="connsiteY16" fmla="*/ 61627 h 533400"/>
                <a:gd name="connsiteX17" fmla="*/ 94774 w 533400"/>
                <a:gd name="connsiteY17" fmla="*/ 64675 h 533400"/>
                <a:gd name="connsiteX18" fmla="*/ 112204 w 533400"/>
                <a:gd name="connsiteY18" fmla="*/ 85439 h 533400"/>
                <a:gd name="connsiteX19" fmla="*/ 115729 w 533400"/>
                <a:gd name="connsiteY19" fmla="*/ 82296 h 533400"/>
                <a:gd name="connsiteX20" fmla="*/ 132683 w 533400"/>
                <a:gd name="connsiteY20" fmla="*/ 69628 h 533400"/>
                <a:gd name="connsiteX21" fmla="*/ 117158 w 533400"/>
                <a:gd name="connsiteY21" fmla="*/ 47530 h 533400"/>
                <a:gd name="connsiteX22" fmla="*/ 113252 w 533400"/>
                <a:gd name="connsiteY22" fmla="*/ 50292 h 533400"/>
                <a:gd name="connsiteX23" fmla="*/ 128778 w 533400"/>
                <a:gd name="connsiteY23" fmla="*/ 72485 h 533400"/>
                <a:gd name="connsiteX24" fmla="*/ 132683 w 533400"/>
                <a:gd name="connsiteY24" fmla="*/ 69628 h 533400"/>
                <a:gd name="connsiteX25" fmla="*/ 230219 w 533400"/>
                <a:gd name="connsiteY25" fmla="*/ 30290 h 533400"/>
                <a:gd name="connsiteX26" fmla="*/ 225552 w 533400"/>
                <a:gd name="connsiteY26" fmla="*/ 3715 h 533400"/>
                <a:gd name="connsiteX27" fmla="*/ 220885 w 533400"/>
                <a:gd name="connsiteY27" fmla="*/ 4477 h 533400"/>
                <a:gd name="connsiteX28" fmla="*/ 225552 w 533400"/>
                <a:gd name="connsiteY28" fmla="*/ 31147 h 533400"/>
                <a:gd name="connsiteX29" fmla="*/ 230219 w 533400"/>
                <a:gd name="connsiteY29" fmla="*/ 30290 h 533400"/>
                <a:gd name="connsiteX30" fmla="*/ 189167 w 533400"/>
                <a:gd name="connsiteY30" fmla="*/ 40862 h 533400"/>
                <a:gd name="connsiteX31" fmla="*/ 179927 w 533400"/>
                <a:gd name="connsiteY31" fmla="*/ 15526 h 533400"/>
                <a:gd name="connsiteX32" fmla="*/ 175451 w 533400"/>
                <a:gd name="connsiteY32" fmla="*/ 17145 h 533400"/>
                <a:gd name="connsiteX33" fmla="*/ 184690 w 533400"/>
                <a:gd name="connsiteY33" fmla="*/ 42482 h 533400"/>
                <a:gd name="connsiteX34" fmla="*/ 189167 w 533400"/>
                <a:gd name="connsiteY34" fmla="*/ 40862 h 533400"/>
                <a:gd name="connsiteX35" fmla="*/ 251270 w 533400"/>
                <a:gd name="connsiteY35" fmla="*/ 27813 h 533400"/>
                <a:gd name="connsiteX36" fmla="*/ 248888 w 533400"/>
                <a:gd name="connsiteY36" fmla="*/ 857 h 533400"/>
                <a:gd name="connsiteX37" fmla="*/ 244126 w 533400"/>
                <a:gd name="connsiteY37" fmla="*/ 1238 h 533400"/>
                <a:gd name="connsiteX38" fmla="*/ 246507 w 533400"/>
                <a:gd name="connsiteY38" fmla="*/ 28194 h 533400"/>
                <a:gd name="connsiteX39" fmla="*/ 251270 w 533400"/>
                <a:gd name="connsiteY39" fmla="*/ 27813 h 533400"/>
                <a:gd name="connsiteX40" fmla="*/ 209455 w 533400"/>
                <a:gd name="connsiteY40" fmla="*/ 34576 h 533400"/>
                <a:gd name="connsiteX41" fmla="*/ 202502 w 533400"/>
                <a:gd name="connsiteY41" fmla="*/ 8573 h 533400"/>
                <a:gd name="connsiteX42" fmla="*/ 197930 w 533400"/>
                <a:gd name="connsiteY42" fmla="*/ 9811 h 533400"/>
                <a:gd name="connsiteX43" fmla="*/ 204978 w 533400"/>
                <a:gd name="connsiteY43" fmla="*/ 35909 h 533400"/>
                <a:gd name="connsiteX44" fmla="*/ 209455 w 533400"/>
                <a:gd name="connsiteY44" fmla="*/ 34576 h 533400"/>
                <a:gd name="connsiteX45" fmla="*/ 85535 w 533400"/>
                <a:gd name="connsiteY45" fmla="*/ 112014 h 533400"/>
                <a:gd name="connsiteX46" fmla="*/ 64865 w 533400"/>
                <a:gd name="connsiteY46" fmla="*/ 94583 h 533400"/>
                <a:gd name="connsiteX47" fmla="*/ 61817 w 533400"/>
                <a:gd name="connsiteY47" fmla="*/ 98203 h 533400"/>
                <a:gd name="connsiteX48" fmla="*/ 82487 w 533400"/>
                <a:gd name="connsiteY48" fmla="*/ 115538 h 533400"/>
                <a:gd name="connsiteX49" fmla="*/ 85535 w 533400"/>
                <a:gd name="connsiteY49" fmla="*/ 112014 h 533400"/>
                <a:gd name="connsiteX50" fmla="*/ 36005 w 533400"/>
                <a:gd name="connsiteY50" fmla="*/ 204788 h 533400"/>
                <a:gd name="connsiteX51" fmla="*/ 9906 w 533400"/>
                <a:gd name="connsiteY51" fmla="*/ 197834 h 533400"/>
                <a:gd name="connsiteX52" fmla="*/ 8668 w 533400"/>
                <a:gd name="connsiteY52" fmla="*/ 202406 h 533400"/>
                <a:gd name="connsiteX53" fmla="*/ 34766 w 533400"/>
                <a:gd name="connsiteY53" fmla="*/ 209360 h 533400"/>
                <a:gd name="connsiteX54" fmla="*/ 36005 w 533400"/>
                <a:gd name="connsiteY54" fmla="*/ 204788 h 533400"/>
                <a:gd name="connsiteX55" fmla="*/ 31242 w 533400"/>
                <a:gd name="connsiteY55" fmla="*/ 225457 h 533400"/>
                <a:gd name="connsiteX56" fmla="*/ 4572 w 533400"/>
                <a:gd name="connsiteY56" fmla="*/ 220790 h 533400"/>
                <a:gd name="connsiteX57" fmla="*/ 3715 w 533400"/>
                <a:gd name="connsiteY57" fmla="*/ 225457 h 533400"/>
                <a:gd name="connsiteX58" fmla="*/ 30385 w 533400"/>
                <a:gd name="connsiteY58" fmla="*/ 230219 h 533400"/>
                <a:gd name="connsiteX59" fmla="*/ 31242 w 533400"/>
                <a:gd name="connsiteY59" fmla="*/ 225457 h 533400"/>
                <a:gd name="connsiteX60" fmla="*/ 28194 w 533400"/>
                <a:gd name="connsiteY60" fmla="*/ 246412 h 533400"/>
                <a:gd name="connsiteX61" fmla="*/ 1238 w 533400"/>
                <a:gd name="connsiteY61" fmla="*/ 244031 h 533400"/>
                <a:gd name="connsiteX62" fmla="*/ 857 w 533400"/>
                <a:gd name="connsiteY62" fmla="*/ 248793 h 533400"/>
                <a:gd name="connsiteX63" fmla="*/ 27813 w 533400"/>
                <a:gd name="connsiteY63" fmla="*/ 251174 h 533400"/>
                <a:gd name="connsiteX64" fmla="*/ 28194 w 533400"/>
                <a:gd name="connsiteY64" fmla="*/ 246412 h 533400"/>
                <a:gd name="connsiteX65" fmla="*/ 42577 w 533400"/>
                <a:gd name="connsiteY65" fmla="*/ 184594 h 533400"/>
                <a:gd name="connsiteX66" fmla="*/ 17240 w 533400"/>
                <a:gd name="connsiteY66" fmla="*/ 175355 h 533400"/>
                <a:gd name="connsiteX67" fmla="*/ 15621 w 533400"/>
                <a:gd name="connsiteY67" fmla="*/ 179832 h 533400"/>
                <a:gd name="connsiteX68" fmla="*/ 40957 w 533400"/>
                <a:gd name="connsiteY68" fmla="*/ 189071 h 533400"/>
                <a:gd name="connsiteX69" fmla="*/ 42577 w 533400"/>
                <a:gd name="connsiteY69" fmla="*/ 184594 h 533400"/>
                <a:gd name="connsiteX70" fmla="*/ 60865 w 533400"/>
                <a:gd name="connsiteY70" fmla="*/ 146495 h 533400"/>
                <a:gd name="connsiteX71" fmla="*/ 37433 w 533400"/>
                <a:gd name="connsiteY71" fmla="*/ 132969 h 533400"/>
                <a:gd name="connsiteX72" fmla="*/ 35052 w 533400"/>
                <a:gd name="connsiteY72" fmla="*/ 137065 h 533400"/>
                <a:gd name="connsiteX73" fmla="*/ 58484 w 533400"/>
                <a:gd name="connsiteY73" fmla="*/ 150590 h 533400"/>
                <a:gd name="connsiteX74" fmla="*/ 60865 w 533400"/>
                <a:gd name="connsiteY74" fmla="*/ 146495 h 533400"/>
                <a:gd name="connsiteX75" fmla="*/ 72390 w 533400"/>
                <a:gd name="connsiteY75" fmla="*/ 128683 h 533400"/>
                <a:gd name="connsiteX76" fmla="*/ 50197 w 533400"/>
                <a:gd name="connsiteY76" fmla="*/ 113157 h 533400"/>
                <a:gd name="connsiteX77" fmla="*/ 47435 w 533400"/>
                <a:gd name="connsiteY77" fmla="*/ 117062 h 533400"/>
                <a:gd name="connsiteX78" fmla="*/ 69533 w 533400"/>
                <a:gd name="connsiteY78" fmla="*/ 132588 h 533400"/>
                <a:gd name="connsiteX79" fmla="*/ 72390 w 533400"/>
                <a:gd name="connsiteY79" fmla="*/ 128683 h 533400"/>
                <a:gd name="connsiteX80" fmla="*/ 270034 w 533400"/>
                <a:gd name="connsiteY80" fmla="*/ 26956 h 533400"/>
                <a:gd name="connsiteX81" fmla="*/ 272415 w 533400"/>
                <a:gd name="connsiteY81" fmla="*/ 27051 h 533400"/>
                <a:gd name="connsiteX82" fmla="*/ 272415 w 533400"/>
                <a:gd name="connsiteY82" fmla="*/ 0 h 533400"/>
                <a:gd name="connsiteX83" fmla="*/ 267653 w 533400"/>
                <a:gd name="connsiteY83" fmla="*/ 0 h 533400"/>
                <a:gd name="connsiteX84" fmla="*/ 267653 w 533400"/>
                <a:gd name="connsiteY84" fmla="*/ 27051 h 533400"/>
                <a:gd name="connsiteX85" fmla="*/ 270034 w 533400"/>
                <a:gd name="connsiteY85" fmla="*/ 26956 h 533400"/>
                <a:gd name="connsiteX86" fmla="*/ 27051 w 533400"/>
                <a:gd name="connsiteY86" fmla="*/ 270034 h 533400"/>
                <a:gd name="connsiteX87" fmla="*/ 27146 w 533400"/>
                <a:gd name="connsiteY87" fmla="*/ 267653 h 533400"/>
                <a:gd name="connsiteX88" fmla="*/ 0 w 533400"/>
                <a:gd name="connsiteY88" fmla="*/ 267653 h 533400"/>
                <a:gd name="connsiteX89" fmla="*/ 0 w 533400"/>
                <a:gd name="connsiteY89" fmla="*/ 272415 h 533400"/>
                <a:gd name="connsiteX90" fmla="*/ 27146 w 533400"/>
                <a:gd name="connsiteY90" fmla="*/ 272415 h 533400"/>
                <a:gd name="connsiteX91" fmla="*/ 27051 w 533400"/>
                <a:gd name="connsiteY91" fmla="*/ 270034 h 533400"/>
                <a:gd name="connsiteX92" fmla="*/ 50768 w 533400"/>
                <a:gd name="connsiteY92" fmla="*/ 165164 h 533400"/>
                <a:gd name="connsiteX93" fmla="*/ 26384 w 533400"/>
                <a:gd name="connsiteY93" fmla="*/ 153734 h 533400"/>
                <a:gd name="connsiteX94" fmla="*/ 24384 w 533400"/>
                <a:gd name="connsiteY94" fmla="*/ 158020 h 533400"/>
                <a:gd name="connsiteX95" fmla="*/ 48863 w 533400"/>
                <a:gd name="connsiteY95" fmla="*/ 169450 h 533400"/>
                <a:gd name="connsiteX96" fmla="*/ 50768 w 533400"/>
                <a:gd name="connsiteY96" fmla="*/ 165164 h 533400"/>
                <a:gd name="connsiteX97" fmla="*/ 293656 w 533400"/>
                <a:gd name="connsiteY97" fmla="*/ 28194 h 533400"/>
                <a:gd name="connsiteX98" fmla="*/ 296037 w 533400"/>
                <a:gd name="connsiteY98" fmla="*/ 1238 h 533400"/>
                <a:gd name="connsiteX99" fmla="*/ 291275 w 533400"/>
                <a:gd name="connsiteY99" fmla="*/ 857 h 533400"/>
                <a:gd name="connsiteX100" fmla="*/ 288893 w 533400"/>
                <a:gd name="connsiteY100" fmla="*/ 27813 h 533400"/>
                <a:gd name="connsiteX101" fmla="*/ 293656 w 533400"/>
                <a:gd name="connsiteY101" fmla="*/ 28194 h 533400"/>
                <a:gd name="connsiteX102" fmla="*/ 491300 w 533400"/>
                <a:gd name="connsiteY102" fmla="*/ 169450 h 533400"/>
                <a:gd name="connsiteX103" fmla="*/ 515779 w 533400"/>
                <a:gd name="connsiteY103" fmla="*/ 158115 h 533400"/>
                <a:gd name="connsiteX104" fmla="*/ 513779 w 533400"/>
                <a:gd name="connsiteY104" fmla="*/ 153829 h 533400"/>
                <a:gd name="connsiteX105" fmla="*/ 489395 w 533400"/>
                <a:gd name="connsiteY105" fmla="*/ 165259 h 533400"/>
                <a:gd name="connsiteX106" fmla="*/ 491300 w 533400"/>
                <a:gd name="connsiteY106" fmla="*/ 169450 h 533400"/>
                <a:gd name="connsiteX107" fmla="*/ 499205 w 533400"/>
                <a:gd name="connsiteY107" fmla="*/ 189167 h 533400"/>
                <a:gd name="connsiteX108" fmla="*/ 524637 w 533400"/>
                <a:gd name="connsiteY108" fmla="*/ 179927 h 533400"/>
                <a:gd name="connsiteX109" fmla="*/ 523018 w 533400"/>
                <a:gd name="connsiteY109" fmla="*/ 175451 h 533400"/>
                <a:gd name="connsiteX110" fmla="*/ 497681 w 533400"/>
                <a:gd name="connsiteY110" fmla="*/ 184690 h 533400"/>
                <a:gd name="connsiteX111" fmla="*/ 499205 w 533400"/>
                <a:gd name="connsiteY111" fmla="*/ 189167 h 533400"/>
                <a:gd name="connsiteX112" fmla="*/ 470535 w 533400"/>
                <a:gd name="connsiteY112" fmla="*/ 132588 h 533400"/>
                <a:gd name="connsiteX113" fmla="*/ 492633 w 533400"/>
                <a:gd name="connsiteY113" fmla="*/ 117062 h 533400"/>
                <a:gd name="connsiteX114" fmla="*/ 489871 w 533400"/>
                <a:gd name="connsiteY114" fmla="*/ 113157 h 533400"/>
                <a:gd name="connsiteX115" fmla="*/ 467678 w 533400"/>
                <a:gd name="connsiteY115" fmla="*/ 128683 h 533400"/>
                <a:gd name="connsiteX116" fmla="*/ 470535 w 533400"/>
                <a:gd name="connsiteY116" fmla="*/ 132588 h 533400"/>
                <a:gd name="connsiteX117" fmla="*/ 505397 w 533400"/>
                <a:gd name="connsiteY117" fmla="*/ 209455 h 533400"/>
                <a:gd name="connsiteX118" fmla="*/ 531400 w 533400"/>
                <a:gd name="connsiteY118" fmla="*/ 202502 h 533400"/>
                <a:gd name="connsiteX119" fmla="*/ 530162 w 533400"/>
                <a:gd name="connsiteY119" fmla="*/ 197930 h 533400"/>
                <a:gd name="connsiteX120" fmla="*/ 504063 w 533400"/>
                <a:gd name="connsiteY120" fmla="*/ 204883 h 533400"/>
                <a:gd name="connsiteX121" fmla="*/ 505397 w 533400"/>
                <a:gd name="connsiteY121" fmla="*/ 209455 h 533400"/>
                <a:gd name="connsiteX122" fmla="*/ 512255 w 533400"/>
                <a:gd name="connsiteY122" fmla="*/ 251174 h 533400"/>
                <a:gd name="connsiteX123" fmla="*/ 539210 w 533400"/>
                <a:gd name="connsiteY123" fmla="*/ 248793 h 533400"/>
                <a:gd name="connsiteX124" fmla="*/ 538829 w 533400"/>
                <a:gd name="connsiteY124" fmla="*/ 244031 h 533400"/>
                <a:gd name="connsiteX125" fmla="*/ 511874 w 533400"/>
                <a:gd name="connsiteY125" fmla="*/ 246412 h 533400"/>
                <a:gd name="connsiteX126" fmla="*/ 512255 w 533400"/>
                <a:gd name="connsiteY126" fmla="*/ 251174 h 533400"/>
                <a:gd name="connsiteX127" fmla="*/ 509778 w 533400"/>
                <a:gd name="connsiteY127" fmla="*/ 230124 h 533400"/>
                <a:gd name="connsiteX128" fmla="*/ 536353 w 533400"/>
                <a:gd name="connsiteY128" fmla="*/ 225457 h 533400"/>
                <a:gd name="connsiteX129" fmla="*/ 535591 w 533400"/>
                <a:gd name="connsiteY129" fmla="*/ 220790 h 533400"/>
                <a:gd name="connsiteX130" fmla="*/ 508921 w 533400"/>
                <a:gd name="connsiteY130" fmla="*/ 225457 h 533400"/>
                <a:gd name="connsiteX131" fmla="*/ 509778 w 533400"/>
                <a:gd name="connsiteY131" fmla="*/ 230124 h 533400"/>
                <a:gd name="connsiteX132" fmla="*/ 457772 w 533400"/>
                <a:gd name="connsiteY132" fmla="*/ 115634 h 533400"/>
                <a:gd name="connsiteX133" fmla="*/ 478441 w 533400"/>
                <a:gd name="connsiteY133" fmla="*/ 98298 h 533400"/>
                <a:gd name="connsiteX134" fmla="*/ 475393 w 533400"/>
                <a:gd name="connsiteY134" fmla="*/ 94678 h 533400"/>
                <a:gd name="connsiteX135" fmla="*/ 454628 w 533400"/>
                <a:gd name="connsiteY135" fmla="*/ 112109 h 533400"/>
                <a:gd name="connsiteX136" fmla="*/ 457772 w 533400"/>
                <a:gd name="connsiteY136" fmla="*/ 115634 h 533400"/>
                <a:gd name="connsiteX137" fmla="*/ 481679 w 533400"/>
                <a:gd name="connsiteY137" fmla="*/ 150590 h 533400"/>
                <a:gd name="connsiteX138" fmla="*/ 505111 w 533400"/>
                <a:gd name="connsiteY138" fmla="*/ 137065 h 533400"/>
                <a:gd name="connsiteX139" fmla="*/ 502730 w 533400"/>
                <a:gd name="connsiteY139" fmla="*/ 132874 h 533400"/>
                <a:gd name="connsiteX140" fmla="*/ 479298 w 533400"/>
                <a:gd name="connsiteY140" fmla="*/ 146399 h 533400"/>
                <a:gd name="connsiteX141" fmla="*/ 481679 w 533400"/>
                <a:gd name="connsiteY141" fmla="*/ 150590 h 533400"/>
                <a:gd name="connsiteX142" fmla="*/ 335280 w 533400"/>
                <a:gd name="connsiteY142" fmla="*/ 35909 h 533400"/>
                <a:gd name="connsiteX143" fmla="*/ 342233 w 533400"/>
                <a:gd name="connsiteY143" fmla="*/ 9811 h 533400"/>
                <a:gd name="connsiteX144" fmla="*/ 337661 w 533400"/>
                <a:gd name="connsiteY144" fmla="*/ 8573 h 533400"/>
                <a:gd name="connsiteX145" fmla="*/ 330708 w 533400"/>
                <a:gd name="connsiteY145" fmla="*/ 34576 h 533400"/>
                <a:gd name="connsiteX146" fmla="*/ 335280 w 533400"/>
                <a:gd name="connsiteY146" fmla="*/ 35909 h 533400"/>
                <a:gd name="connsiteX147" fmla="*/ 374999 w 533400"/>
                <a:gd name="connsiteY147" fmla="*/ 50768 h 533400"/>
                <a:gd name="connsiteX148" fmla="*/ 386334 w 533400"/>
                <a:gd name="connsiteY148" fmla="*/ 26289 h 533400"/>
                <a:gd name="connsiteX149" fmla="*/ 382048 w 533400"/>
                <a:gd name="connsiteY149" fmla="*/ 24289 h 533400"/>
                <a:gd name="connsiteX150" fmla="*/ 370618 w 533400"/>
                <a:gd name="connsiteY150" fmla="*/ 48768 h 533400"/>
                <a:gd name="connsiteX151" fmla="*/ 374999 w 533400"/>
                <a:gd name="connsiteY151" fmla="*/ 50768 h 533400"/>
                <a:gd name="connsiteX152" fmla="*/ 355473 w 533400"/>
                <a:gd name="connsiteY152" fmla="*/ 42482 h 533400"/>
                <a:gd name="connsiteX153" fmla="*/ 364712 w 533400"/>
                <a:gd name="connsiteY153" fmla="*/ 17145 h 533400"/>
                <a:gd name="connsiteX154" fmla="*/ 360235 w 533400"/>
                <a:gd name="connsiteY154" fmla="*/ 15526 h 533400"/>
                <a:gd name="connsiteX155" fmla="*/ 350996 w 533400"/>
                <a:gd name="connsiteY155" fmla="*/ 40862 h 533400"/>
                <a:gd name="connsiteX156" fmla="*/ 355473 w 533400"/>
                <a:gd name="connsiteY156" fmla="*/ 42482 h 533400"/>
                <a:gd name="connsiteX157" fmla="*/ 314611 w 533400"/>
                <a:gd name="connsiteY157" fmla="*/ 31147 h 533400"/>
                <a:gd name="connsiteX158" fmla="*/ 319278 w 533400"/>
                <a:gd name="connsiteY158" fmla="*/ 4477 h 533400"/>
                <a:gd name="connsiteX159" fmla="*/ 314611 w 533400"/>
                <a:gd name="connsiteY159" fmla="*/ 3620 h 533400"/>
                <a:gd name="connsiteX160" fmla="*/ 309944 w 533400"/>
                <a:gd name="connsiteY160" fmla="*/ 30194 h 533400"/>
                <a:gd name="connsiteX161" fmla="*/ 314611 w 533400"/>
                <a:gd name="connsiteY161" fmla="*/ 31147 h 533400"/>
                <a:gd name="connsiteX162" fmla="*/ 393573 w 533400"/>
                <a:gd name="connsiteY162" fmla="*/ 60770 h 533400"/>
                <a:gd name="connsiteX163" fmla="*/ 407099 w 533400"/>
                <a:gd name="connsiteY163" fmla="*/ 37338 h 533400"/>
                <a:gd name="connsiteX164" fmla="*/ 403003 w 533400"/>
                <a:gd name="connsiteY164" fmla="*/ 34957 h 533400"/>
                <a:gd name="connsiteX165" fmla="*/ 389477 w 533400"/>
                <a:gd name="connsiteY165" fmla="*/ 58388 h 533400"/>
                <a:gd name="connsiteX166" fmla="*/ 393573 w 533400"/>
                <a:gd name="connsiteY166" fmla="*/ 60770 h 533400"/>
                <a:gd name="connsiteX167" fmla="*/ 443579 w 533400"/>
                <a:gd name="connsiteY167" fmla="*/ 99917 h 533400"/>
                <a:gd name="connsiteX168" fmla="*/ 462725 w 533400"/>
                <a:gd name="connsiteY168" fmla="*/ 80772 h 533400"/>
                <a:gd name="connsiteX169" fmla="*/ 459391 w 533400"/>
                <a:gd name="connsiteY169" fmla="*/ 77343 h 533400"/>
                <a:gd name="connsiteX170" fmla="*/ 440246 w 533400"/>
                <a:gd name="connsiteY170" fmla="*/ 96488 h 533400"/>
                <a:gd name="connsiteX171" fmla="*/ 443579 w 533400"/>
                <a:gd name="connsiteY171" fmla="*/ 99917 h 533400"/>
                <a:gd name="connsiteX172" fmla="*/ 428054 w 533400"/>
                <a:gd name="connsiteY172" fmla="*/ 85439 h 533400"/>
                <a:gd name="connsiteX173" fmla="*/ 445484 w 533400"/>
                <a:gd name="connsiteY173" fmla="*/ 64675 h 533400"/>
                <a:gd name="connsiteX174" fmla="*/ 441865 w 533400"/>
                <a:gd name="connsiteY174" fmla="*/ 61627 h 533400"/>
                <a:gd name="connsiteX175" fmla="*/ 424529 w 533400"/>
                <a:gd name="connsiteY175" fmla="*/ 82296 h 533400"/>
                <a:gd name="connsiteX176" fmla="*/ 428054 w 533400"/>
                <a:gd name="connsiteY176" fmla="*/ 85439 h 533400"/>
                <a:gd name="connsiteX177" fmla="*/ 411385 w 533400"/>
                <a:gd name="connsiteY177" fmla="*/ 72390 h 533400"/>
                <a:gd name="connsiteX178" fmla="*/ 426910 w 533400"/>
                <a:gd name="connsiteY178" fmla="*/ 50197 h 533400"/>
                <a:gd name="connsiteX179" fmla="*/ 423005 w 533400"/>
                <a:gd name="connsiteY179" fmla="*/ 47435 h 533400"/>
                <a:gd name="connsiteX180" fmla="*/ 407480 w 533400"/>
                <a:gd name="connsiteY180" fmla="*/ 69533 h 533400"/>
                <a:gd name="connsiteX181" fmla="*/ 411385 w 533400"/>
                <a:gd name="connsiteY181" fmla="*/ 72390 h 533400"/>
                <a:gd name="connsiteX182" fmla="*/ 454628 w 533400"/>
                <a:gd name="connsiteY182" fmla="*/ 427958 h 533400"/>
                <a:gd name="connsiteX183" fmla="*/ 475393 w 533400"/>
                <a:gd name="connsiteY183" fmla="*/ 445389 h 533400"/>
                <a:gd name="connsiteX184" fmla="*/ 478441 w 533400"/>
                <a:gd name="connsiteY184" fmla="*/ 441770 h 533400"/>
                <a:gd name="connsiteX185" fmla="*/ 457772 w 533400"/>
                <a:gd name="connsiteY185" fmla="*/ 424339 h 533400"/>
                <a:gd name="connsiteX186" fmla="*/ 454628 w 533400"/>
                <a:gd name="connsiteY186" fmla="*/ 427958 h 533400"/>
                <a:gd name="connsiteX187" fmla="*/ 389477 w 533400"/>
                <a:gd name="connsiteY187" fmla="*/ 481584 h 533400"/>
                <a:gd name="connsiteX188" fmla="*/ 403003 w 533400"/>
                <a:gd name="connsiteY188" fmla="*/ 505016 h 533400"/>
                <a:gd name="connsiteX189" fmla="*/ 407099 w 533400"/>
                <a:gd name="connsiteY189" fmla="*/ 502634 h 533400"/>
                <a:gd name="connsiteX190" fmla="*/ 393573 w 533400"/>
                <a:gd name="connsiteY190" fmla="*/ 479203 h 533400"/>
                <a:gd name="connsiteX191" fmla="*/ 389477 w 533400"/>
                <a:gd name="connsiteY191" fmla="*/ 481584 h 533400"/>
                <a:gd name="connsiteX192" fmla="*/ 407480 w 533400"/>
                <a:gd name="connsiteY192" fmla="*/ 470440 h 533400"/>
                <a:gd name="connsiteX193" fmla="*/ 423005 w 533400"/>
                <a:gd name="connsiteY193" fmla="*/ 492633 h 533400"/>
                <a:gd name="connsiteX194" fmla="*/ 426910 w 533400"/>
                <a:gd name="connsiteY194" fmla="*/ 489871 h 533400"/>
                <a:gd name="connsiteX195" fmla="*/ 411385 w 533400"/>
                <a:gd name="connsiteY195" fmla="*/ 467678 h 533400"/>
                <a:gd name="connsiteX196" fmla="*/ 407480 w 533400"/>
                <a:gd name="connsiteY196" fmla="*/ 470440 h 533400"/>
                <a:gd name="connsiteX197" fmla="*/ 370523 w 533400"/>
                <a:gd name="connsiteY197" fmla="*/ 491204 h 533400"/>
                <a:gd name="connsiteX198" fmla="*/ 381953 w 533400"/>
                <a:gd name="connsiteY198" fmla="*/ 515684 h 533400"/>
                <a:gd name="connsiteX199" fmla="*/ 386239 w 533400"/>
                <a:gd name="connsiteY199" fmla="*/ 513683 h 533400"/>
                <a:gd name="connsiteX200" fmla="*/ 374809 w 533400"/>
                <a:gd name="connsiteY200" fmla="*/ 489204 h 533400"/>
                <a:gd name="connsiteX201" fmla="*/ 370523 w 533400"/>
                <a:gd name="connsiteY201" fmla="*/ 491204 h 533400"/>
                <a:gd name="connsiteX202" fmla="*/ 424434 w 533400"/>
                <a:gd name="connsiteY202" fmla="*/ 457676 h 533400"/>
                <a:gd name="connsiteX203" fmla="*/ 441770 w 533400"/>
                <a:gd name="connsiteY203" fmla="*/ 478346 h 533400"/>
                <a:gd name="connsiteX204" fmla="*/ 445389 w 533400"/>
                <a:gd name="connsiteY204" fmla="*/ 475298 h 533400"/>
                <a:gd name="connsiteX205" fmla="*/ 427958 w 533400"/>
                <a:gd name="connsiteY205" fmla="*/ 454533 h 533400"/>
                <a:gd name="connsiteX206" fmla="*/ 424434 w 533400"/>
                <a:gd name="connsiteY206" fmla="*/ 457676 h 533400"/>
                <a:gd name="connsiteX207" fmla="*/ 440150 w 533400"/>
                <a:gd name="connsiteY207" fmla="*/ 443484 h 533400"/>
                <a:gd name="connsiteX208" fmla="*/ 459296 w 533400"/>
                <a:gd name="connsiteY208" fmla="*/ 462629 h 533400"/>
                <a:gd name="connsiteX209" fmla="*/ 462629 w 533400"/>
                <a:gd name="connsiteY209" fmla="*/ 459296 h 533400"/>
                <a:gd name="connsiteX210" fmla="*/ 443484 w 533400"/>
                <a:gd name="connsiteY210" fmla="*/ 440150 h 533400"/>
                <a:gd name="connsiteX211" fmla="*/ 440150 w 533400"/>
                <a:gd name="connsiteY211" fmla="*/ 443484 h 533400"/>
                <a:gd name="connsiteX212" fmla="*/ 309848 w 533400"/>
                <a:gd name="connsiteY212" fmla="*/ 509683 h 533400"/>
                <a:gd name="connsiteX213" fmla="*/ 314611 w 533400"/>
                <a:gd name="connsiteY213" fmla="*/ 536353 h 533400"/>
                <a:gd name="connsiteX214" fmla="*/ 319278 w 533400"/>
                <a:gd name="connsiteY214" fmla="*/ 535591 h 533400"/>
                <a:gd name="connsiteX215" fmla="*/ 314611 w 533400"/>
                <a:gd name="connsiteY215" fmla="*/ 508921 h 533400"/>
                <a:gd name="connsiteX216" fmla="*/ 309848 w 533400"/>
                <a:gd name="connsiteY216" fmla="*/ 509683 h 533400"/>
                <a:gd name="connsiteX217" fmla="*/ 350901 w 533400"/>
                <a:gd name="connsiteY217" fmla="*/ 499110 h 533400"/>
                <a:gd name="connsiteX218" fmla="*/ 360140 w 533400"/>
                <a:gd name="connsiteY218" fmla="*/ 524542 h 533400"/>
                <a:gd name="connsiteX219" fmla="*/ 364617 w 533400"/>
                <a:gd name="connsiteY219" fmla="*/ 522923 h 533400"/>
                <a:gd name="connsiteX220" fmla="*/ 355378 w 533400"/>
                <a:gd name="connsiteY220" fmla="*/ 497491 h 533400"/>
                <a:gd name="connsiteX221" fmla="*/ 350901 w 533400"/>
                <a:gd name="connsiteY221" fmla="*/ 499110 h 533400"/>
                <a:gd name="connsiteX222" fmla="*/ 330613 w 533400"/>
                <a:gd name="connsiteY222" fmla="*/ 505397 h 533400"/>
                <a:gd name="connsiteX223" fmla="*/ 337566 w 533400"/>
                <a:gd name="connsiteY223" fmla="*/ 531400 h 533400"/>
                <a:gd name="connsiteX224" fmla="*/ 342138 w 533400"/>
                <a:gd name="connsiteY224" fmla="*/ 530162 h 533400"/>
                <a:gd name="connsiteX225" fmla="*/ 335090 w 533400"/>
                <a:gd name="connsiteY225" fmla="*/ 504063 h 533400"/>
                <a:gd name="connsiteX226" fmla="*/ 330613 w 533400"/>
                <a:gd name="connsiteY226" fmla="*/ 505397 h 533400"/>
                <a:gd name="connsiteX227" fmla="*/ 467678 w 533400"/>
                <a:gd name="connsiteY227" fmla="*/ 411290 h 533400"/>
                <a:gd name="connsiteX228" fmla="*/ 489871 w 533400"/>
                <a:gd name="connsiteY228" fmla="*/ 426815 h 533400"/>
                <a:gd name="connsiteX229" fmla="*/ 492633 w 533400"/>
                <a:gd name="connsiteY229" fmla="*/ 422910 h 533400"/>
                <a:gd name="connsiteX230" fmla="*/ 470535 w 533400"/>
                <a:gd name="connsiteY230" fmla="*/ 407384 h 533400"/>
                <a:gd name="connsiteX231" fmla="*/ 467678 w 533400"/>
                <a:gd name="connsiteY231" fmla="*/ 411290 h 533400"/>
                <a:gd name="connsiteX232" fmla="*/ 511874 w 533400"/>
                <a:gd name="connsiteY232" fmla="*/ 293561 h 533400"/>
                <a:gd name="connsiteX233" fmla="*/ 538829 w 533400"/>
                <a:gd name="connsiteY233" fmla="*/ 295942 h 533400"/>
                <a:gd name="connsiteX234" fmla="*/ 539210 w 533400"/>
                <a:gd name="connsiteY234" fmla="*/ 291179 h 533400"/>
                <a:gd name="connsiteX235" fmla="*/ 512255 w 533400"/>
                <a:gd name="connsiteY235" fmla="*/ 288798 h 533400"/>
                <a:gd name="connsiteX236" fmla="*/ 511874 w 533400"/>
                <a:gd name="connsiteY236" fmla="*/ 293561 h 533400"/>
                <a:gd name="connsiteX237" fmla="*/ 504158 w 533400"/>
                <a:gd name="connsiteY237" fmla="*/ 335185 h 533400"/>
                <a:gd name="connsiteX238" fmla="*/ 530352 w 533400"/>
                <a:gd name="connsiteY238" fmla="*/ 342233 h 533400"/>
                <a:gd name="connsiteX239" fmla="*/ 531590 w 533400"/>
                <a:gd name="connsiteY239" fmla="*/ 337661 h 533400"/>
                <a:gd name="connsiteX240" fmla="*/ 505587 w 533400"/>
                <a:gd name="connsiteY240" fmla="*/ 330613 h 533400"/>
                <a:gd name="connsiteX241" fmla="*/ 504158 w 533400"/>
                <a:gd name="connsiteY241" fmla="*/ 335185 h 533400"/>
                <a:gd name="connsiteX242" fmla="*/ 288798 w 533400"/>
                <a:gd name="connsiteY242" fmla="*/ 512159 h 533400"/>
                <a:gd name="connsiteX243" fmla="*/ 291179 w 533400"/>
                <a:gd name="connsiteY243" fmla="*/ 539115 h 533400"/>
                <a:gd name="connsiteX244" fmla="*/ 295942 w 533400"/>
                <a:gd name="connsiteY244" fmla="*/ 538734 h 533400"/>
                <a:gd name="connsiteX245" fmla="*/ 293560 w 533400"/>
                <a:gd name="connsiteY245" fmla="*/ 511778 h 533400"/>
                <a:gd name="connsiteX246" fmla="*/ 288798 w 533400"/>
                <a:gd name="connsiteY246" fmla="*/ 512159 h 533400"/>
                <a:gd name="connsiteX247" fmla="*/ 513017 w 533400"/>
                <a:gd name="connsiteY247" fmla="*/ 267653 h 533400"/>
                <a:gd name="connsiteX248" fmla="*/ 513112 w 533400"/>
                <a:gd name="connsiteY248" fmla="*/ 270034 h 533400"/>
                <a:gd name="connsiteX249" fmla="*/ 513017 w 533400"/>
                <a:gd name="connsiteY249" fmla="*/ 272415 h 533400"/>
                <a:gd name="connsiteX250" fmla="*/ 540068 w 533400"/>
                <a:gd name="connsiteY250" fmla="*/ 272415 h 533400"/>
                <a:gd name="connsiteX251" fmla="*/ 540068 w 533400"/>
                <a:gd name="connsiteY251" fmla="*/ 267653 h 533400"/>
                <a:gd name="connsiteX252" fmla="*/ 513017 w 533400"/>
                <a:gd name="connsiteY252" fmla="*/ 267653 h 533400"/>
                <a:gd name="connsiteX253" fmla="*/ 508921 w 533400"/>
                <a:gd name="connsiteY253" fmla="*/ 314516 h 533400"/>
                <a:gd name="connsiteX254" fmla="*/ 535591 w 533400"/>
                <a:gd name="connsiteY254" fmla="*/ 319183 h 533400"/>
                <a:gd name="connsiteX255" fmla="*/ 536353 w 533400"/>
                <a:gd name="connsiteY255" fmla="*/ 314516 h 533400"/>
                <a:gd name="connsiteX256" fmla="*/ 509683 w 533400"/>
                <a:gd name="connsiteY256" fmla="*/ 309848 h 533400"/>
                <a:gd name="connsiteX257" fmla="*/ 508921 w 533400"/>
                <a:gd name="connsiteY257" fmla="*/ 314516 h 533400"/>
                <a:gd name="connsiteX258" fmla="*/ 497586 w 533400"/>
                <a:gd name="connsiteY258" fmla="*/ 355378 h 533400"/>
                <a:gd name="connsiteX259" fmla="*/ 523018 w 533400"/>
                <a:gd name="connsiteY259" fmla="*/ 364617 h 533400"/>
                <a:gd name="connsiteX260" fmla="*/ 524637 w 533400"/>
                <a:gd name="connsiteY260" fmla="*/ 360140 h 533400"/>
                <a:gd name="connsiteX261" fmla="*/ 499205 w 533400"/>
                <a:gd name="connsiteY261" fmla="*/ 350901 h 533400"/>
                <a:gd name="connsiteX262" fmla="*/ 497586 w 533400"/>
                <a:gd name="connsiteY262" fmla="*/ 355378 h 533400"/>
                <a:gd name="connsiteX263" fmla="*/ 479298 w 533400"/>
                <a:gd name="connsiteY263" fmla="*/ 393573 h 533400"/>
                <a:gd name="connsiteX264" fmla="*/ 502730 w 533400"/>
                <a:gd name="connsiteY264" fmla="*/ 407099 h 533400"/>
                <a:gd name="connsiteX265" fmla="*/ 505111 w 533400"/>
                <a:gd name="connsiteY265" fmla="*/ 402908 h 533400"/>
                <a:gd name="connsiteX266" fmla="*/ 481679 w 533400"/>
                <a:gd name="connsiteY266" fmla="*/ 389382 h 533400"/>
                <a:gd name="connsiteX267" fmla="*/ 479298 w 533400"/>
                <a:gd name="connsiteY267" fmla="*/ 393573 h 533400"/>
                <a:gd name="connsiteX268" fmla="*/ 489299 w 533400"/>
                <a:gd name="connsiteY268" fmla="*/ 374904 h 533400"/>
                <a:gd name="connsiteX269" fmla="*/ 513779 w 533400"/>
                <a:gd name="connsiteY269" fmla="*/ 386334 h 533400"/>
                <a:gd name="connsiteX270" fmla="*/ 515779 w 533400"/>
                <a:gd name="connsiteY270" fmla="*/ 381953 h 533400"/>
                <a:gd name="connsiteX271" fmla="*/ 491300 w 533400"/>
                <a:gd name="connsiteY271" fmla="*/ 370523 h 533400"/>
                <a:gd name="connsiteX272" fmla="*/ 489299 w 533400"/>
                <a:gd name="connsiteY272" fmla="*/ 374904 h 533400"/>
                <a:gd name="connsiteX273" fmla="*/ 146495 w 533400"/>
                <a:gd name="connsiteY273" fmla="*/ 479203 h 533400"/>
                <a:gd name="connsiteX274" fmla="*/ 132969 w 533400"/>
                <a:gd name="connsiteY274" fmla="*/ 502634 h 533400"/>
                <a:gd name="connsiteX275" fmla="*/ 137065 w 533400"/>
                <a:gd name="connsiteY275" fmla="*/ 505016 h 533400"/>
                <a:gd name="connsiteX276" fmla="*/ 150590 w 533400"/>
                <a:gd name="connsiteY276" fmla="*/ 481584 h 533400"/>
                <a:gd name="connsiteX277" fmla="*/ 146495 w 533400"/>
                <a:gd name="connsiteY277" fmla="*/ 479203 h 533400"/>
                <a:gd name="connsiteX278" fmla="*/ 58484 w 533400"/>
                <a:gd name="connsiteY278" fmla="*/ 389382 h 533400"/>
                <a:gd name="connsiteX279" fmla="*/ 35052 w 533400"/>
                <a:gd name="connsiteY279" fmla="*/ 402908 h 533400"/>
                <a:gd name="connsiteX280" fmla="*/ 37433 w 533400"/>
                <a:gd name="connsiteY280" fmla="*/ 407003 h 533400"/>
                <a:gd name="connsiteX281" fmla="*/ 60865 w 533400"/>
                <a:gd name="connsiteY281" fmla="*/ 393478 h 533400"/>
                <a:gd name="connsiteX282" fmla="*/ 58484 w 533400"/>
                <a:gd name="connsiteY282" fmla="*/ 389382 h 533400"/>
                <a:gd name="connsiteX283" fmla="*/ 48863 w 533400"/>
                <a:gd name="connsiteY283" fmla="*/ 370523 h 533400"/>
                <a:gd name="connsiteX284" fmla="*/ 24384 w 533400"/>
                <a:gd name="connsiteY284" fmla="*/ 381953 h 533400"/>
                <a:gd name="connsiteX285" fmla="*/ 26384 w 533400"/>
                <a:gd name="connsiteY285" fmla="*/ 386239 h 533400"/>
                <a:gd name="connsiteX286" fmla="*/ 50768 w 533400"/>
                <a:gd name="connsiteY286" fmla="*/ 374809 h 533400"/>
                <a:gd name="connsiteX287" fmla="*/ 48863 w 533400"/>
                <a:gd name="connsiteY287" fmla="*/ 370523 h 533400"/>
                <a:gd name="connsiteX288" fmla="*/ 69723 w 533400"/>
                <a:gd name="connsiteY288" fmla="*/ 407384 h 533400"/>
                <a:gd name="connsiteX289" fmla="*/ 47530 w 533400"/>
                <a:gd name="connsiteY289" fmla="*/ 422910 h 533400"/>
                <a:gd name="connsiteX290" fmla="*/ 50292 w 533400"/>
                <a:gd name="connsiteY290" fmla="*/ 426815 h 533400"/>
                <a:gd name="connsiteX291" fmla="*/ 72485 w 533400"/>
                <a:gd name="connsiteY291" fmla="*/ 411290 h 533400"/>
                <a:gd name="connsiteX292" fmla="*/ 69723 w 533400"/>
                <a:gd name="connsiteY292" fmla="*/ 407384 h 533400"/>
                <a:gd name="connsiteX293" fmla="*/ 82391 w 533400"/>
                <a:gd name="connsiteY293" fmla="*/ 424339 h 533400"/>
                <a:gd name="connsiteX294" fmla="*/ 61722 w 533400"/>
                <a:gd name="connsiteY294" fmla="*/ 441674 h 533400"/>
                <a:gd name="connsiteX295" fmla="*/ 64770 w 533400"/>
                <a:gd name="connsiteY295" fmla="*/ 445294 h 533400"/>
                <a:gd name="connsiteX296" fmla="*/ 85535 w 533400"/>
                <a:gd name="connsiteY296" fmla="*/ 427863 h 533400"/>
                <a:gd name="connsiteX297" fmla="*/ 82391 w 533400"/>
                <a:gd name="connsiteY297" fmla="*/ 424339 h 533400"/>
                <a:gd name="connsiteX298" fmla="*/ 96584 w 533400"/>
                <a:gd name="connsiteY298" fmla="*/ 440055 h 533400"/>
                <a:gd name="connsiteX299" fmla="*/ 77438 w 533400"/>
                <a:gd name="connsiteY299" fmla="*/ 459200 h 533400"/>
                <a:gd name="connsiteX300" fmla="*/ 80772 w 533400"/>
                <a:gd name="connsiteY300" fmla="*/ 462629 h 533400"/>
                <a:gd name="connsiteX301" fmla="*/ 99917 w 533400"/>
                <a:gd name="connsiteY301" fmla="*/ 443484 h 533400"/>
                <a:gd name="connsiteX302" fmla="*/ 96584 w 533400"/>
                <a:gd name="connsiteY302" fmla="*/ 440055 h 533400"/>
                <a:gd name="connsiteX303" fmla="*/ 30385 w 533400"/>
                <a:gd name="connsiteY303" fmla="*/ 309848 h 533400"/>
                <a:gd name="connsiteX304" fmla="*/ 3715 w 533400"/>
                <a:gd name="connsiteY304" fmla="*/ 314516 h 533400"/>
                <a:gd name="connsiteX305" fmla="*/ 4572 w 533400"/>
                <a:gd name="connsiteY305" fmla="*/ 319183 h 533400"/>
                <a:gd name="connsiteX306" fmla="*/ 31242 w 533400"/>
                <a:gd name="connsiteY306" fmla="*/ 314420 h 533400"/>
                <a:gd name="connsiteX307" fmla="*/ 30385 w 533400"/>
                <a:gd name="connsiteY307" fmla="*/ 309848 h 533400"/>
                <a:gd name="connsiteX308" fmla="*/ 270034 w 533400"/>
                <a:gd name="connsiteY308" fmla="*/ 513017 h 533400"/>
                <a:gd name="connsiteX309" fmla="*/ 267653 w 533400"/>
                <a:gd name="connsiteY309" fmla="*/ 512921 h 533400"/>
                <a:gd name="connsiteX310" fmla="*/ 267653 w 533400"/>
                <a:gd name="connsiteY310" fmla="*/ 539972 h 533400"/>
                <a:gd name="connsiteX311" fmla="*/ 272415 w 533400"/>
                <a:gd name="connsiteY311" fmla="*/ 539972 h 533400"/>
                <a:gd name="connsiteX312" fmla="*/ 272415 w 533400"/>
                <a:gd name="connsiteY312" fmla="*/ 512921 h 533400"/>
                <a:gd name="connsiteX313" fmla="*/ 270034 w 533400"/>
                <a:gd name="connsiteY313" fmla="*/ 513017 h 533400"/>
                <a:gd name="connsiteX314" fmla="*/ 34671 w 533400"/>
                <a:gd name="connsiteY314" fmla="*/ 330613 h 533400"/>
                <a:gd name="connsiteX315" fmla="*/ 8573 w 533400"/>
                <a:gd name="connsiteY315" fmla="*/ 337566 h 533400"/>
                <a:gd name="connsiteX316" fmla="*/ 9811 w 533400"/>
                <a:gd name="connsiteY316" fmla="*/ 342138 h 533400"/>
                <a:gd name="connsiteX317" fmla="*/ 35909 w 533400"/>
                <a:gd name="connsiteY317" fmla="*/ 335090 h 533400"/>
                <a:gd name="connsiteX318" fmla="*/ 34671 w 533400"/>
                <a:gd name="connsiteY318" fmla="*/ 330613 h 533400"/>
                <a:gd name="connsiteX319" fmla="*/ 40957 w 533400"/>
                <a:gd name="connsiteY319" fmla="*/ 350901 h 533400"/>
                <a:gd name="connsiteX320" fmla="*/ 15526 w 533400"/>
                <a:gd name="connsiteY320" fmla="*/ 360045 h 533400"/>
                <a:gd name="connsiteX321" fmla="*/ 17145 w 533400"/>
                <a:gd name="connsiteY321" fmla="*/ 364522 h 533400"/>
                <a:gd name="connsiteX322" fmla="*/ 42482 w 533400"/>
                <a:gd name="connsiteY322" fmla="*/ 355283 h 533400"/>
                <a:gd name="connsiteX323" fmla="*/ 40957 w 533400"/>
                <a:gd name="connsiteY323" fmla="*/ 350901 h 533400"/>
                <a:gd name="connsiteX324" fmla="*/ 225552 w 533400"/>
                <a:gd name="connsiteY324" fmla="*/ 508825 h 533400"/>
                <a:gd name="connsiteX325" fmla="*/ 220885 w 533400"/>
                <a:gd name="connsiteY325" fmla="*/ 535496 h 533400"/>
                <a:gd name="connsiteX326" fmla="*/ 225552 w 533400"/>
                <a:gd name="connsiteY326" fmla="*/ 536258 h 533400"/>
                <a:gd name="connsiteX327" fmla="*/ 230315 w 533400"/>
                <a:gd name="connsiteY327" fmla="*/ 509588 h 533400"/>
                <a:gd name="connsiteX328" fmla="*/ 225552 w 533400"/>
                <a:gd name="connsiteY328" fmla="*/ 508825 h 533400"/>
                <a:gd name="connsiteX329" fmla="*/ 112109 w 533400"/>
                <a:gd name="connsiteY329" fmla="*/ 454533 h 533400"/>
                <a:gd name="connsiteX330" fmla="*/ 94679 w 533400"/>
                <a:gd name="connsiteY330" fmla="*/ 475298 h 533400"/>
                <a:gd name="connsiteX331" fmla="*/ 98298 w 533400"/>
                <a:gd name="connsiteY331" fmla="*/ 478346 h 533400"/>
                <a:gd name="connsiteX332" fmla="*/ 115729 w 533400"/>
                <a:gd name="connsiteY332" fmla="*/ 457676 h 533400"/>
                <a:gd name="connsiteX333" fmla="*/ 112109 w 533400"/>
                <a:gd name="connsiteY333" fmla="*/ 454533 h 533400"/>
                <a:gd name="connsiteX334" fmla="*/ 184690 w 533400"/>
                <a:gd name="connsiteY334" fmla="*/ 497491 h 533400"/>
                <a:gd name="connsiteX335" fmla="*/ 175451 w 533400"/>
                <a:gd name="connsiteY335" fmla="*/ 522827 h 533400"/>
                <a:gd name="connsiteX336" fmla="*/ 179927 w 533400"/>
                <a:gd name="connsiteY336" fmla="*/ 524447 h 533400"/>
                <a:gd name="connsiteX337" fmla="*/ 189167 w 533400"/>
                <a:gd name="connsiteY337" fmla="*/ 499015 h 533400"/>
                <a:gd name="connsiteX338" fmla="*/ 184690 w 533400"/>
                <a:gd name="connsiteY338" fmla="*/ 497491 h 533400"/>
                <a:gd name="connsiteX339" fmla="*/ 246602 w 533400"/>
                <a:gd name="connsiteY339" fmla="*/ 511778 h 533400"/>
                <a:gd name="connsiteX340" fmla="*/ 244221 w 533400"/>
                <a:gd name="connsiteY340" fmla="*/ 538734 h 533400"/>
                <a:gd name="connsiteX341" fmla="*/ 248984 w 533400"/>
                <a:gd name="connsiteY341" fmla="*/ 539115 h 533400"/>
                <a:gd name="connsiteX342" fmla="*/ 251365 w 533400"/>
                <a:gd name="connsiteY342" fmla="*/ 512064 h 533400"/>
                <a:gd name="connsiteX343" fmla="*/ 246602 w 533400"/>
                <a:gd name="connsiteY343" fmla="*/ 511778 h 533400"/>
                <a:gd name="connsiteX344" fmla="*/ 204883 w 533400"/>
                <a:gd name="connsiteY344" fmla="*/ 504063 h 533400"/>
                <a:gd name="connsiteX345" fmla="*/ 197834 w 533400"/>
                <a:gd name="connsiteY345" fmla="*/ 530162 h 533400"/>
                <a:gd name="connsiteX346" fmla="*/ 202406 w 533400"/>
                <a:gd name="connsiteY346" fmla="*/ 531400 h 533400"/>
                <a:gd name="connsiteX347" fmla="*/ 209360 w 533400"/>
                <a:gd name="connsiteY347" fmla="*/ 505397 h 533400"/>
                <a:gd name="connsiteX348" fmla="*/ 204883 w 533400"/>
                <a:gd name="connsiteY348" fmla="*/ 504063 h 533400"/>
                <a:gd name="connsiteX349" fmla="*/ 128778 w 533400"/>
                <a:gd name="connsiteY349" fmla="*/ 467582 h 533400"/>
                <a:gd name="connsiteX350" fmla="*/ 113252 w 533400"/>
                <a:gd name="connsiteY350" fmla="*/ 489775 h 533400"/>
                <a:gd name="connsiteX351" fmla="*/ 117158 w 533400"/>
                <a:gd name="connsiteY351" fmla="*/ 492538 h 533400"/>
                <a:gd name="connsiteX352" fmla="*/ 132683 w 533400"/>
                <a:gd name="connsiteY352" fmla="*/ 470345 h 533400"/>
                <a:gd name="connsiteX353" fmla="*/ 128778 w 533400"/>
                <a:gd name="connsiteY353" fmla="*/ 467582 h 533400"/>
                <a:gd name="connsiteX354" fmla="*/ 27813 w 533400"/>
                <a:gd name="connsiteY354" fmla="*/ 288798 h 533400"/>
                <a:gd name="connsiteX355" fmla="*/ 857 w 533400"/>
                <a:gd name="connsiteY355" fmla="*/ 291179 h 533400"/>
                <a:gd name="connsiteX356" fmla="*/ 1238 w 533400"/>
                <a:gd name="connsiteY356" fmla="*/ 295942 h 533400"/>
                <a:gd name="connsiteX357" fmla="*/ 28194 w 533400"/>
                <a:gd name="connsiteY357" fmla="*/ 293561 h 533400"/>
                <a:gd name="connsiteX358" fmla="*/ 27813 w 533400"/>
                <a:gd name="connsiteY358" fmla="*/ 288798 h 533400"/>
                <a:gd name="connsiteX359" fmla="*/ 165164 w 533400"/>
                <a:gd name="connsiteY359" fmla="*/ 489299 h 533400"/>
                <a:gd name="connsiteX360" fmla="*/ 153829 w 533400"/>
                <a:gd name="connsiteY360" fmla="*/ 513683 h 533400"/>
                <a:gd name="connsiteX361" fmla="*/ 158115 w 533400"/>
                <a:gd name="connsiteY361" fmla="*/ 515684 h 533400"/>
                <a:gd name="connsiteX362" fmla="*/ 169545 w 533400"/>
                <a:gd name="connsiteY362" fmla="*/ 491204 h 533400"/>
                <a:gd name="connsiteX363" fmla="*/ 165164 w 533400"/>
                <a:gd name="connsiteY363" fmla="*/ 489299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Lst>
              <a:rect l="l" t="t" r="r" b="b"/>
              <a:pathLst>
                <a:path w="533400" h="533400">
                  <a:moveTo>
                    <a:pt x="146495" y="60770"/>
                  </a:moveTo>
                  <a:lnTo>
                    <a:pt x="132969" y="37338"/>
                  </a:lnTo>
                  <a:lnTo>
                    <a:pt x="137160" y="34957"/>
                  </a:lnTo>
                  <a:lnTo>
                    <a:pt x="150686" y="58388"/>
                  </a:lnTo>
                  <a:cubicBezTo>
                    <a:pt x="149257" y="59150"/>
                    <a:pt x="147923" y="59912"/>
                    <a:pt x="146495" y="60770"/>
                  </a:cubicBezTo>
                  <a:close/>
                  <a:moveTo>
                    <a:pt x="169545" y="48768"/>
                  </a:moveTo>
                  <a:lnTo>
                    <a:pt x="158115" y="24289"/>
                  </a:lnTo>
                  <a:lnTo>
                    <a:pt x="153829" y="26289"/>
                  </a:lnTo>
                  <a:lnTo>
                    <a:pt x="165259" y="50673"/>
                  </a:lnTo>
                  <a:cubicBezTo>
                    <a:pt x="166592" y="50006"/>
                    <a:pt x="168116" y="49435"/>
                    <a:pt x="169545" y="48768"/>
                  </a:cubicBezTo>
                  <a:close/>
                  <a:moveTo>
                    <a:pt x="99917" y="96488"/>
                  </a:moveTo>
                  <a:lnTo>
                    <a:pt x="80867" y="77343"/>
                  </a:lnTo>
                  <a:lnTo>
                    <a:pt x="77438" y="80677"/>
                  </a:lnTo>
                  <a:lnTo>
                    <a:pt x="96584" y="99822"/>
                  </a:lnTo>
                  <a:cubicBezTo>
                    <a:pt x="97727" y="98774"/>
                    <a:pt x="98870" y="97631"/>
                    <a:pt x="99917" y="96488"/>
                  </a:cubicBezTo>
                  <a:close/>
                  <a:moveTo>
                    <a:pt x="115729" y="82296"/>
                  </a:moveTo>
                  <a:lnTo>
                    <a:pt x="98393" y="61627"/>
                  </a:lnTo>
                  <a:lnTo>
                    <a:pt x="94774" y="64675"/>
                  </a:lnTo>
                  <a:lnTo>
                    <a:pt x="112204" y="85439"/>
                  </a:lnTo>
                  <a:cubicBezTo>
                    <a:pt x="113348" y="84392"/>
                    <a:pt x="114491" y="83344"/>
                    <a:pt x="115729" y="82296"/>
                  </a:cubicBezTo>
                  <a:close/>
                  <a:moveTo>
                    <a:pt x="132683" y="69628"/>
                  </a:moveTo>
                  <a:lnTo>
                    <a:pt x="117158" y="47530"/>
                  </a:lnTo>
                  <a:lnTo>
                    <a:pt x="113252" y="50292"/>
                  </a:lnTo>
                  <a:lnTo>
                    <a:pt x="128778" y="72485"/>
                  </a:lnTo>
                  <a:cubicBezTo>
                    <a:pt x="130016" y="71438"/>
                    <a:pt x="131350" y="70485"/>
                    <a:pt x="132683" y="69628"/>
                  </a:cubicBezTo>
                  <a:close/>
                  <a:moveTo>
                    <a:pt x="230219" y="30290"/>
                  </a:moveTo>
                  <a:lnTo>
                    <a:pt x="225552" y="3715"/>
                  </a:lnTo>
                  <a:lnTo>
                    <a:pt x="220885" y="4477"/>
                  </a:lnTo>
                  <a:lnTo>
                    <a:pt x="225552" y="31147"/>
                  </a:lnTo>
                  <a:cubicBezTo>
                    <a:pt x="227076" y="30861"/>
                    <a:pt x="228695" y="30575"/>
                    <a:pt x="230219" y="30290"/>
                  </a:cubicBezTo>
                  <a:close/>
                  <a:moveTo>
                    <a:pt x="189167" y="40862"/>
                  </a:moveTo>
                  <a:lnTo>
                    <a:pt x="179927" y="15526"/>
                  </a:lnTo>
                  <a:lnTo>
                    <a:pt x="175451" y="17145"/>
                  </a:lnTo>
                  <a:lnTo>
                    <a:pt x="184690" y="42482"/>
                  </a:lnTo>
                  <a:cubicBezTo>
                    <a:pt x="186214" y="41910"/>
                    <a:pt x="187643" y="41339"/>
                    <a:pt x="189167" y="40862"/>
                  </a:cubicBezTo>
                  <a:close/>
                  <a:moveTo>
                    <a:pt x="251270" y="27813"/>
                  </a:moveTo>
                  <a:lnTo>
                    <a:pt x="248888" y="857"/>
                  </a:lnTo>
                  <a:lnTo>
                    <a:pt x="244126" y="1238"/>
                  </a:lnTo>
                  <a:lnTo>
                    <a:pt x="246507" y="28194"/>
                  </a:lnTo>
                  <a:cubicBezTo>
                    <a:pt x="248126" y="28004"/>
                    <a:pt x="249746" y="27908"/>
                    <a:pt x="251270" y="27813"/>
                  </a:cubicBezTo>
                  <a:close/>
                  <a:moveTo>
                    <a:pt x="209455" y="34576"/>
                  </a:moveTo>
                  <a:lnTo>
                    <a:pt x="202502" y="8573"/>
                  </a:lnTo>
                  <a:lnTo>
                    <a:pt x="197930" y="9811"/>
                  </a:lnTo>
                  <a:lnTo>
                    <a:pt x="204978" y="35909"/>
                  </a:lnTo>
                  <a:cubicBezTo>
                    <a:pt x="206407" y="35433"/>
                    <a:pt x="207931" y="35052"/>
                    <a:pt x="209455" y="34576"/>
                  </a:cubicBezTo>
                  <a:close/>
                  <a:moveTo>
                    <a:pt x="85535" y="112014"/>
                  </a:moveTo>
                  <a:lnTo>
                    <a:pt x="64865" y="94583"/>
                  </a:lnTo>
                  <a:lnTo>
                    <a:pt x="61817" y="98203"/>
                  </a:lnTo>
                  <a:lnTo>
                    <a:pt x="82487" y="115538"/>
                  </a:lnTo>
                  <a:cubicBezTo>
                    <a:pt x="83439" y="114395"/>
                    <a:pt x="84487" y="113157"/>
                    <a:pt x="85535" y="112014"/>
                  </a:cubicBezTo>
                  <a:close/>
                  <a:moveTo>
                    <a:pt x="36005" y="204788"/>
                  </a:moveTo>
                  <a:lnTo>
                    <a:pt x="9906" y="197834"/>
                  </a:lnTo>
                  <a:lnTo>
                    <a:pt x="8668" y="202406"/>
                  </a:lnTo>
                  <a:lnTo>
                    <a:pt x="34766" y="209360"/>
                  </a:lnTo>
                  <a:cubicBezTo>
                    <a:pt x="35052" y="207836"/>
                    <a:pt x="35528" y="206312"/>
                    <a:pt x="36005" y="204788"/>
                  </a:cubicBezTo>
                  <a:close/>
                  <a:moveTo>
                    <a:pt x="31242" y="225457"/>
                  </a:moveTo>
                  <a:lnTo>
                    <a:pt x="4572" y="220790"/>
                  </a:lnTo>
                  <a:lnTo>
                    <a:pt x="3715" y="225457"/>
                  </a:lnTo>
                  <a:lnTo>
                    <a:pt x="30385" y="230219"/>
                  </a:lnTo>
                  <a:cubicBezTo>
                    <a:pt x="30670" y="228600"/>
                    <a:pt x="30956" y="226981"/>
                    <a:pt x="31242" y="225457"/>
                  </a:cubicBezTo>
                  <a:close/>
                  <a:moveTo>
                    <a:pt x="28194" y="246412"/>
                  </a:moveTo>
                  <a:lnTo>
                    <a:pt x="1238" y="244031"/>
                  </a:lnTo>
                  <a:lnTo>
                    <a:pt x="857" y="248793"/>
                  </a:lnTo>
                  <a:lnTo>
                    <a:pt x="27813" y="251174"/>
                  </a:lnTo>
                  <a:cubicBezTo>
                    <a:pt x="28004" y="249650"/>
                    <a:pt x="28099" y="248031"/>
                    <a:pt x="28194" y="246412"/>
                  </a:cubicBezTo>
                  <a:close/>
                  <a:moveTo>
                    <a:pt x="42577" y="184594"/>
                  </a:moveTo>
                  <a:lnTo>
                    <a:pt x="17240" y="175355"/>
                  </a:lnTo>
                  <a:lnTo>
                    <a:pt x="15621" y="179832"/>
                  </a:lnTo>
                  <a:lnTo>
                    <a:pt x="40957" y="189071"/>
                  </a:lnTo>
                  <a:cubicBezTo>
                    <a:pt x="41434" y="187643"/>
                    <a:pt x="42005" y="186119"/>
                    <a:pt x="42577" y="184594"/>
                  </a:cubicBezTo>
                  <a:close/>
                  <a:moveTo>
                    <a:pt x="60865" y="146495"/>
                  </a:moveTo>
                  <a:lnTo>
                    <a:pt x="37433" y="132969"/>
                  </a:lnTo>
                  <a:lnTo>
                    <a:pt x="35052" y="137065"/>
                  </a:lnTo>
                  <a:lnTo>
                    <a:pt x="58484" y="150590"/>
                  </a:lnTo>
                  <a:cubicBezTo>
                    <a:pt x="59245" y="149162"/>
                    <a:pt x="60007" y="147828"/>
                    <a:pt x="60865" y="146495"/>
                  </a:cubicBezTo>
                  <a:close/>
                  <a:moveTo>
                    <a:pt x="72390" y="128683"/>
                  </a:moveTo>
                  <a:lnTo>
                    <a:pt x="50197" y="113157"/>
                  </a:lnTo>
                  <a:lnTo>
                    <a:pt x="47435" y="117062"/>
                  </a:lnTo>
                  <a:lnTo>
                    <a:pt x="69533" y="132588"/>
                  </a:lnTo>
                  <a:cubicBezTo>
                    <a:pt x="70580" y="131255"/>
                    <a:pt x="71533" y="130016"/>
                    <a:pt x="72390" y="128683"/>
                  </a:cubicBezTo>
                  <a:close/>
                  <a:moveTo>
                    <a:pt x="270034" y="26956"/>
                  </a:moveTo>
                  <a:cubicBezTo>
                    <a:pt x="270796" y="26956"/>
                    <a:pt x="271653" y="27051"/>
                    <a:pt x="272415" y="27051"/>
                  </a:cubicBezTo>
                  <a:lnTo>
                    <a:pt x="272415" y="0"/>
                  </a:lnTo>
                  <a:lnTo>
                    <a:pt x="267653" y="0"/>
                  </a:lnTo>
                  <a:lnTo>
                    <a:pt x="267653" y="27051"/>
                  </a:lnTo>
                  <a:cubicBezTo>
                    <a:pt x="268510" y="27051"/>
                    <a:pt x="269272" y="26956"/>
                    <a:pt x="270034" y="26956"/>
                  </a:cubicBezTo>
                  <a:close/>
                  <a:moveTo>
                    <a:pt x="27051" y="270034"/>
                  </a:moveTo>
                  <a:cubicBezTo>
                    <a:pt x="27051" y="269272"/>
                    <a:pt x="27146" y="268415"/>
                    <a:pt x="27146" y="267653"/>
                  </a:cubicBezTo>
                  <a:lnTo>
                    <a:pt x="0" y="267653"/>
                  </a:lnTo>
                  <a:lnTo>
                    <a:pt x="0" y="272415"/>
                  </a:lnTo>
                  <a:lnTo>
                    <a:pt x="27146" y="272415"/>
                  </a:lnTo>
                  <a:cubicBezTo>
                    <a:pt x="27146" y="271558"/>
                    <a:pt x="27051" y="270796"/>
                    <a:pt x="27051" y="270034"/>
                  </a:cubicBezTo>
                  <a:close/>
                  <a:moveTo>
                    <a:pt x="50768" y="165164"/>
                  </a:moveTo>
                  <a:lnTo>
                    <a:pt x="26384" y="153734"/>
                  </a:lnTo>
                  <a:lnTo>
                    <a:pt x="24384" y="158020"/>
                  </a:lnTo>
                  <a:lnTo>
                    <a:pt x="48863" y="169450"/>
                  </a:lnTo>
                  <a:cubicBezTo>
                    <a:pt x="49530" y="168021"/>
                    <a:pt x="50101" y="166497"/>
                    <a:pt x="50768" y="165164"/>
                  </a:cubicBezTo>
                  <a:close/>
                  <a:moveTo>
                    <a:pt x="293656" y="28194"/>
                  </a:moveTo>
                  <a:lnTo>
                    <a:pt x="296037" y="1238"/>
                  </a:lnTo>
                  <a:lnTo>
                    <a:pt x="291275" y="857"/>
                  </a:lnTo>
                  <a:lnTo>
                    <a:pt x="288893" y="27813"/>
                  </a:lnTo>
                  <a:cubicBezTo>
                    <a:pt x="290513" y="27908"/>
                    <a:pt x="292037" y="28004"/>
                    <a:pt x="293656" y="28194"/>
                  </a:cubicBezTo>
                  <a:close/>
                  <a:moveTo>
                    <a:pt x="491300" y="169450"/>
                  </a:moveTo>
                  <a:lnTo>
                    <a:pt x="515779" y="158115"/>
                  </a:lnTo>
                  <a:lnTo>
                    <a:pt x="513779" y="153829"/>
                  </a:lnTo>
                  <a:lnTo>
                    <a:pt x="489395" y="165259"/>
                  </a:lnTo>
                  <a:cubicBezTo>
                    <a:pt x="489966" y="166592"/>
                    <a:pt x="490633" y="168021"/>
                    <a:pt x="491300" y="169450"/>
                  </a:cubicBezTo>
                  <a:close/>
                  <a:moveTo>
                    <a:pt x="499205" y="189167"/>
                  </a:moveTo>
                  <a:lnTo>
                    <a:pt x="524637" y="179927"/>
                  </a:lnTo>
                  <a:lnTo>
                    <a:pt x="523018" y="175451"/>
                  </a:lnTo>
                  <a:lnTo>
                    <a:pt x="497681" y="184690"/>
                  </a:lnTo>
                  <a:cubicBezTo>
                    <a:pt x="498158" y="186119"/>
                    <a:pt x="498729" y="187643"/>
                    <a:pt x="499205" y="189167"/>
                  </a:cubicBezTo>
                  <a:close/>
                  <a:moveTo>
                    <a:pt x="470535" y="132588"/>
                  </a:moveTo>
                  <a:lnTo>
                    <a:pt x="492633" y="117062"/>
                  </a:lnTo>
                  <a:lnTo>
                    <a:pt x="489871" y="113157"/>
                  </a:lnTo>
                  <a:lnTo>
                    <a:pt x="467678" y="128683"/>
                  </a:lnTo>
                  <a:cubicBezTo>
                    <a:pt x="468630" y="130016"/>
                    <a:pt x="469583" y="131255"/>
                    <a:pt x="470535" y="132588"/>
                  </a:cubicBezTo>
                  <a:close/>
                  <a:moveTo>
                    <a:pt x="505397" y="209455"/>
                  </a:moveTo>
                  <a:lnTo>
                    <a:pt x="531400" y="202502"/>
                  </a:lnTo>
                  <a:lnTo>
                    <a:pt x="530162" y="197930"/>
                  </a:lnTo>
                  <a:lnTo>
                    <a:pt x="504063" y="204883"/>
                  </a:lnTo>
                  <a:cubicBezTo>
                    <a:pt x="504635" y="206312"/>
                    <a:pt x="505016" y="207836"/>
                    <a:pt x="505397" y="209455"/>
                  </a:cubicBezTo>
                  <a:close/>
                  <a:moveTo>
                    <a:pt x="512255" y="251174"/>
                  </a:moveTo>
                  <a:lnTo>
                    <a:pt x="539210" y="248793"/>
                  </a:lnTo>
                  <a:lnTo>
                    <a:pt x="538829" y="244031"/>
                  </a:lnTo>
                  <a:lnTo>
                    <a:pt x="511874" y="246412"/>
                  </a:lnTo>
                  <a:cubicBezTo>
                    <a:pt x="512064" y="248031"/>
                    <a:pt x="512159" y="249650"/>
                    <a:pt x="512255" y="251174"/>
                  </a:cubicBezTo>
                  <a:close/>
                  <a:moveTo>
                    <a:pt x="509778" y="230124"/>
                  </a:moveTo>
                  <a:lnTo>
                    <a:pt x="536353" y="225457"/>
                  </a:lnTo>
                  <a:lnTo>
                    <a:pt x="535591" y="220790"/>
                  </a:lnTo>
                  <a:lnTo>
                    <a:pt x="508921" y="225457"/>
                  </a:lnTo>
                  <a:cubicBezTo>
                    <a:pt x="509207" y="226981"/>
                    <a:pt x="509492" y="228600"/>
                    <a:pt x="509778" y="230124"/>
                  </a:cubicBezTo>
                  <a:close/>
                  <a:moveTo>
                    <a:pt x="457772" y="115634"/>
                  </a:moveTo>
                  <a:lnTo>
                    <a:pt x="478441" y="98298"/>
                  </a:lnTo>
                  <a:lnTo>
                    <a:pt x="475393" y="94678"/>
                  </a:lnTo>
                  <a:lnTo>
                    <a:pt x="454628" y="112109"/>
                  </a:lnTo>
                  <a:cubicBezTo>
                    <a:pt x="455676" y="113252"/>
                    <a:pt x="456724" y="114395"/>
                    <a:pt x="457772" y="115634"/>
                  </a:cubicBezTo>
                  <a:close/>
                  <a:moveTo>
                    <a:pt x="481679" y="150590"/>
                  </a:moveTo>
                  <a:lnTo>
                    <a:pt x="505111" y="137065"/>
                  </a:lnTo>
                  <a:lnTo>
                    <a:pt x="502730" y="132874"/>
                  </a:lnTo>
                  <a:lnTo>
                    <a:pt x="479298" y="146399"/>
                  </a:lnTo>
                  <a:cubicBezTo>
                    <a:pt x="480060" y="147828"/>
                    <a:pt x="480917" y="149162"/>
                    <a:pt x="481679" y="150590"/>
                  </a:cubicBezTo>
                  <a:close/>
                  <a:moveTo>
                    <a:pt x="335280" y="35909"/>
                  </a:moveTo>
                  <a:lnTo>
                    <a:pt x="342233" y="9811"/>
                  </a:lnTo>
                  <a:lnTo>
                    <a:pt x="337661" y="8573"/>
                  </a:lnTo>
                  <a:lnTo>
                    <a:pt x="330708" y="34576"/>
                  </a:lnTo>
                  <a:cubicBezTo>
                    <a:pt x="332232" y="35052"/>
                    <a:pt x="333756" y="35433"/>
                    <a:pt x="335280" y="35909"/>
                  </a:cubicBezTo>
                  <a:close/>
                  <a:moveTo>
                    <a:pt x="374999" y="50768"/>
                  </a:moveTo>
                  <a:lnTo>
                    <a:pt x="386334" y="26289"/>
                  </a:lnTo>
                  <a:lnTo>
                    <a:pt x="382048" y="24289"/>
                  </a:lnTo>
                  <a:lnTo>
                    <a:pt x="370618" y="48768"/>
                  </a:lnTo>
                  <a:cubicBezTo>
                    <a:pt x="372047" y="49435"/>
                    <a:pt x="373571" y="50006"/>
                    <a:pt x="374999" y="50768"/>
                  </a:cubicBezTo>
                  <a:close/>
                  <a:moveTo>
                    <a:pt x="355473" y="42482"/>
                  </a:moveTo>
                  <a:lnTo>
                    <a:pt x="364712" y="17145"/>
                  </a:lnTo>
                  <a:lnTo>
                    <a:pt x="360235" y="15526"/>
                  </a:lnTo>
                  <a:lnTo>
                    <a:pt x="350996" y="40862"/>
                  </a:lnTo>
                  <a:cubicBezTo>
                    <a:pt x="352425" y="41339"/>
                    <a:pt x="353949" y="41910"/>
                    <a:pt x="355473" y="42482"/>
                  </a:cubicBezTo>
                  <a:close/>
                  <a:moveTo>
                    <a:pt x="314611" y="31147"/>
                  </a:moveTo>
                  <a:lnTo>
                    <a:pt x="319278" y="4477"/>
                  </a:lnTo>
                  <a:lnTo>
                    <a:pt x="314611" y="3620"/>
                  </a:lnTo>
                  <a:lnTo>
                    <a:pt x="309944" y="30194"/>
                  </a:lnTo>
                  <a:cubicBezTo>
                    <a:pt x="311468" y="30575"/>
                    <a:pt x="313087" y="30861"/>
                    <a:pt x="314611" y="31147"/>
                  </a:cubicBezTo>
                  <a:close/>
                  <a:moveTo>
                    <a:pt x="393573" y="60770"/>
                  </a:moveTo>
                  <a:lnTo>
                    <a:pt x="407099" y="37338"/>
                  </a:lnTo>
                  <a:lnTo>
                    <a:pt x="403003" y="34957"/>
                  </a:lnTo>
                  <a:lnTo>
                    <a:pt x="389477" y="58388"/>
                  </a:lnTo>
                  <a:cubicBezTo>
                    <a:pt x="390906" y="59150"/>
                    <a:pt x="392335" y="59912"/>
                    <a:pt x="393573" y="60770"/>
                  </a:cubicBezTo>
                  <a:close/>
                  <a:moveTo>
                    <a:pt x="443579" y="99917"/>
                  </a:moveTo>
                  <a:lnTo>
                    <a:pt x="462725" y="80772"/>
                  </a:lnTo>
                  <a:lnTo>
                    <a:pt x="459391" y="77343"/>
                  </a:lnTo>
                  <a:lnTo>
                    <a:pt x="440246" y="96488"/>
                  </a:lnTo>
                  <a:cubicBezTo>
                    <a:pt x="441293" y="97631"/>
                    <a:pt x="442436" y="98774"/>
                    <a:pt x="443579" y="99917"/>
                  </a:cubicBezTo>
                  <a:close/>
                  <a:moveTo>
                    <a:pt x="428054" y="85439"/>
                  </a:moveTo>
                  <a:lnTo>
                    <a:pt x="445484" y="64675"/>
                  </a:lnTo>
                  <a:lnTo>
                    <a:pt x="441865" y="61627"/>
                  </a:lnTo>
                  <a:lnTo>
                    <a:pt x="424529" y="82296"/>
                  </a:lnTo>
                  <a:cubicBezTo>
                    <a:pt x="425672" y="83344"/>
                    <a:pt x="426815" y="84392"/>
                    <a:pt x="428054" y="85439"/>
                  </a:cubicBezTo>
                  <a:close/>
                  <a:moveTo>
                    <a:pt x="411385" y="72390"/>
                  </a:moveTo>
                  <a:lnTo>
                    <a:pt x="426910" y="50197"/>
                  </a:lnTo>
                  <a:lnTo>
                    <a:pt x="423005" y="47435"/>
                  </a:lnTo>
                  <a:lnTo>
                    <a:pt x="407480" y="69533"/>
                  </a:lnTo>
                  <a:cubicBezTo>
                    <a:pt x="408813" y="70485"/>
                    <a:pt x="410051" y="71438"/>
                    <a:pt x="411385" y="72390"/>
                  </a:cubicBezTo>
                  <a:close/>
                  <a:moveTo>
                    <a:pt x="454628" y="427958"/>
                  </a:moveTo>
                  <a:lnTo>
                    <a:pt x="475393" y="445389"/>
                  </a:lnTo>
                  <a:lnTo>
                    <a:pt x="478441" y="441770"/>
                  </a:lnTo>
                  <a:lnTo>
                    <a:pt x="457772" y="424339"/>
                  </a:lnTo>
                  <a:cubicBezTo>
                    <a:pt x="456724" y="425577"/>
                    <a:pt x="455581" y="426815"/>
                    <a:pt x="454628" y="427958"/>
                  </a:cubicBezTo>
                  <a:close/>
                  <a:moveTo>
                    <a:pt x="389477" y="481584"/>
                  </a:moveTo>
                  <a:lnTo>
                    <a:pt x="403003" y="505016"/>
                  </a:lnTo>
                  <a:lnTo>
                    <a:pt x="407099" y="502634"/>
                  </a:lnTo>
                  <a:lnTo>
                    <a:pt x="393573" y="479203"/>
                  </a:lnTo>
                  <a:cubicBezTo>
                    <a:pt x="392240" y="480060"/>
                    <a:pt x="390811" y="480822"/>
                    <a:pt x="389477" y="481584"/>
                  </a:cubicBezTo>
                  <a:close/>
                  <a:moveTo>
                    <a:pt x="407480" y="470440"/>
                  </a:moveTo>
                  <a:lnTo>
                    <a:pt x="423005" y="492633"/>
                  </a:lnTo>
                  <a:lnTo>
                    <a:pt x="426910" y="489871"/>
                  </a:lnTo>
                  <a:lnTo>
                    <a:pt x="411385" y="467678"/>
                  </a:lnTo>
                  <a:cubicBezTo>
                    <a:pt x="410051" y="468535"/>
                    <a:pt x="408718" y="469487"/>
                    <a:pt x="407480" y="470440"/>
                  </a:cubicBezTo>
                  <a:close/>
                  <a:moveTo>
                    <a:pt x="370523" y="491204"/>
                  </a:moveTo>
                  <a:lnTo>
                    <a:pt x="381953" y="515684"/>
                  </a:lnTo>
                  <a:lnTo>
                    <a:pt x="386239" y="513683"/>
                  </a:lnTo>
                  <a:lnTo>
                    <a:pt x="374809" y="489204"/>
                  </a:lnTo>
                  <a:cubicBezTo>
                    <a:pt x="373475" y="489966"/>
                    <a:pt x="372047" y="490538"/>
                    <a:pt x="370523" y="491204"/>
                  </a:cubicBezTo>
                  <a:close/>
                  <a:moveTo>
                    <a:pt x="424434" y="457676"/>
                  </a:moveTo>
                  <a:lnTo>
                    <a:pt x="441770" y="478346"/>
                  </a:lnTo>
                  <a:lnTo>
                    <a:pt x="445389" y="475298"/>
                  </a:lnTo>
                  <a:lnTo>
                    <a:pt x="427958" y="454533"/>
                  </a:lnTo>
                  <a:cubicBezTo>
                    <a:pt x="426815" y="455581"/>
                    <a:pt x="425577" y="456629"/>
                    <a:pt x="424434" y="457676"/>
                  </a:cubicBezTo>
                  <a:close/>
                  <a:moveTo>
                    <a:pt x="440150" y="443484"/>
                  </a:moveTo>
                  <a:lnTo>
                    <a:pt x="459296" y="462629"/>
                  </a:lnTo>
                  <a:lnTo>
                    <a:pt x="462629" y="459296"/>
                  </a:lnTo>
                  <a:lnTo>
                    <a:pt x="443484" y="440150"/>
                  </a:lnTo>
                  <a:cubicBezTo>
                    <a:pt x="442341" y="441198"/>
                    <a:pt x="441293" y="442341"/>
                    <a:pt x="440150" y="443484"/>
                  </a:cubicBezTo>
                  <a:close/>
                  <a:moveTo>
                    <a:pt x="309848" y="509683"/>
                  </a:moveTo>
                  <a:lnTo>
                    <a:pt x="314611" y="536353"/>
                  </a:lnTo>
                  <a:lnTo>
                    <a:pt x="319278" y="535591"/>
                  </a:lnTo>
                  <a:lnTo>
                    <a:pt x="314611" y="508921"/>
                  </a:lnTo>
                  <a:cubicBezTo>
                    <a:pt x="312992" y="509111"/>
                    <a:pt x="311468" y="509397"/>
                    <a:pt x="309848" y="509683"/>
                  </a:cubicBezTo>
                  <a:close/>
                  <a:moveTo>
                    <a:pt x="350901" y="499110"/>
                  </a:moveTo>
                  <a:lnTo>
                    <a:pt x="360140" y="524542"/>
                  </a:lnTo>
                  <a:lnTo>
                    <a:pt x="364617" y="522923"/>
                  </a:lnTo>
                  <a:lnTo>
                    <a:pt x="355378" y="497491"/>
                  </a:lnTo>
                  <a:cubicBezTo>
                    <a:pt x="353854" y="498062"/>
                    <a:pt x="352425" y="498634"/>
                    <a:pt x="350901" y="499110"/>
                  </a:cubicBezTo>
                  <a:close/>
                  <a:moveTo>
                    <a:pt x="330613" y="505397"/>
                  </a:moveTo>
                  <a:lnTo>
                    <a:pt x="337566" y="531400"/>
                  </a:lnTo>
                  <a:lnTo>
                    <a:pt x="342138" y="530162"/>
                  </a:lnTo>
                  <a:lnTo>
                    <a:pt x="335090" y="504063"/>
                  </a:lnTo>
                  <a:cubicBezTo>
                    <a:pt x="333661" y="504539"/>
                    <a:pt x="332137" y="505016"/>
                    <a:pt x="330613" y="505397"/>
                  </a:cubicBezTo>
                  <a:close/>
                  <a:moveTo>
                    <a:pt x="467678" y="411290"/>
                  </a:moveTo>
                  <a:lnTo>
                    <a:pt x="489871" y="426815"/>
                  </a:lnTo>
                  <a:lnTo>
                    <a:pt x="492633" y="422910"/>
                  </a:lnTo>
                  <a:lnTo>
                    <a:pt x="470535" y="407384"/>
                  </a:lnTo>
                  <a:cubicBezTo>
                    <a:pt x="469487" y="408718"/>
                    <a:pt x="468630" y="409956"/>
                    <a:pt x="467678" y="411290"/>
                  </a:cubicBezTo>
                  <a:close/>
                  <a:moveTo>
                    <a:pt x="511874" y="293561"/>
                  </a:moveTo>
                  <a:lnTo>
                    <a:pt x="538829" y="295942"/>
                  </a:lnTo>
                  <a:lnTo>
                    <a:pt x="539210" y="291179"/>
                  </a:lnTo>
                  <a:lnTo>
                    <a:pt x="512255" y="288798"/>
                  </a:lnTo>
                  <a:cubicBezTo>
                    <a:pt x="512159" y="290417"/>
                    <a:pt x="512064" y="291941"/>
                    <a:pt x="511874" y="293561"/>
                  </a:cubicBezTo>
                  <a:close/>
                  <a:moveTo>
                    <a:pt x="504158" y="335185"/>
                  </a:moveTo>
                  <a:lnTo>
                    <a:pt x="530352" y="342233"/>
                  </a:lnTo>
                  <a:lnTo>
                    <a:pt x="531590" y="337661"/>
                  </a:lnTo>
                  <a:lnTo>
                    <a:pt x="505587" y="330613"/>
                  </a:lnTo>
                  <a:cubicBezTo>
                    <a:pt x="505016" y="332137"/>
                    <a:pt x="504539" y="333661"/>
                    <a:pt x="504158" y="335185"/>
                  </a:cubicBezTo>
                  <a:close/>
                  <a:moveTo>
                    <a:pt x="288798" y="512159"/>
                  </a:moveTo>
                  <a:lnTo>
                    <a:pt x="291179" y="539115"/>
                  </a:lnTo>
                  <a:lnTo>
                    <a:pt x="295942" y="538734"/>
                  </a:lnTo>
                  <a:lnTo>
                    <a:pt x="293560" y="511778"/>
                  </a:lnTo>
                  <a:cubicBezTo>
                    <a:pt x="291941" y="511969"/>
                    <a:pt x="290417" y="512064"/>
                    <a:pt x="288798" y="512159"/>
                  </a:cubicBezTo>
                  <a:close/>
                  <a:moveTo>
                    <a:pt x="513017" y="267653"/>
                  </a:moveTo>
                  <a:cubicBezTo>
                    <a:pt x="513017" y="268415"/>
                    <a:pt x="513112" y="269177"/>
                    <a:pt x="513112" y="270034"/>
                  </a:cubicBezTo>
                  <a:cubicBezTo>
                    <a:pt x="513112" y="270891"/>
                    <a:pt x="513017" y="271653"/>
                    <a:pt x="513017" y="272415"/>
                  </a:cubicBezTo>
                  <a:lnTo>
                    <a:pt x="540068" y="272415"/>
                  </a:lnTo>
                  <a:lnTo>
                    <a:pt x="540068" y="267653"/>
                  </a:lnTo>
                  <a:lnTo>
                    <a:pt x="513017" y="267653"/>
                  </a:lnTo>
                  <a:close/>
                  <a:moveTo>
                    <a:pt x="508921" y="314516"/>
                  </a:moveTo>
                  <a:lnTo>
                    <a:pt x="535591" y="319183"/>
                  </a:lnTo>
                  <a:lnTo>
                    <a:pt x="536353" y="314516"/>
                  </a:lnTo>
                  <a:lnTo>
                    <a:pt x="509683" y="309848"/>
                  </a:lnTo>
                  <a:cubicBezTo>
                    <a:pt x="509492" y="311468"/>
                    <a:pt x="509207" y="312992"/>
                    <a:pt x="508921" y="314516"/>
                  </a:cubicBezTo>
                  <a:close/>
                  <a:moveTo>
                    <a:pt x="497586" y="355378"/>
                  </a:moveTo>
                  <a:lnTo>
                    <a:pt x="523018" y="364617"/>
                  </a:lnTo>
                  <a:lnTo>
                    <a:pt x="524637" y="360140"/>
                  </a:lnTo>
                  <a:lnTo>
                    <a:pt x="499205" y="350901"/>
                  </a:lnTo>
                  <a:cubicBezTo>
                    <a:pt x="498729" y="352330"/>
                    <a:pt x="498158" y="353854"/>
                    <a:pt x="497586" y="355378"/>
                  </a:cubicBezTo>
                  <a:close/>
                  <a:moveTo>
                    <a:pt x="479298" y="393573"/>
                  </a:moveTo>
                  <a:lnTo>
                    <a:pt x="502730" y="407099"/>
                  </a:lnTo>
                  <a:lnTo>
                    <a:pt x="505111" y="402908"/>
                  </a:lnTo>
                  <a:lnTo>
                    <a:pt x="481679" y="389382"/>
                  </a:lnTo>
                  <a:cubicBezTo>
                    <a:pt x="480822" y="390811"/>
                    <a:pt x="480060" y="392144"/>
                    <a:pt x="479298" y="393573"/>
                  </a:cubicBezTo>
                  <a:close/>
                  <a:moveTo>
                    <a:pt x="489299" y="374904"/>
                  </a:moveTo>
                  <a:lnTo>
                    <a:pt x="513779" y="386334"/>
                  </a:lnTo>
                  <a:lnTo>
                    <a:pt x="515779" y="381953"/>
                  </a:lnTo>
                  <a:lnTo>
                    <a:pt x="491300" y="370523"/>
                  </a:lnTo>
                  <a:cubicBezTo>
                    <a:pt x="490633" y="371951"/>
                    <a:pt x="489966" y="373475"/>
                    <a:pt x="489299" y="374904"/>
                  </a:cubicBezTo>
                  <a:close/>
                  <a:moveTo>
                    <a:pt x="146495" y="479203"/>
                  </a:moveTo>
                  <a:lnTo>
                    <a:pt x="132969" y="502634"/>
                  </a:lnTo>
                  <a:lnTo>
                    <a:pt x="137065" y="505016"/>
                  </a:lnTo>
                  <a:lnTo>
                    <a:pt x="150590" y="481584"/>
                  </a:lnTo>
                  <a:cubicBezTo>
                    <a:pt x="149257" y="480822"/>
                    <a:pt x="147923" y="479965"/>
                    <a:pt x="146495" y="479203"/>
                  </a:cubicBezTo>
                  <a:close/>
                  <a:moveTo>
                    <a:pt x="58484" y="389382"/>
                  </a:moveTo>
                  <a:lnTo>
                    <a:pt x="35052" y="402908"/>
                  </a:lnTo>
                  <a:lnTo>
                    <a:pt x="37433" y="407003"/>
                  </a:lnTo>
                  <a:lnTo>
                    <a:pt x="60865" y="393478"/>
                  </a:lnTo>
                  <a:cubicBezTo>
                    <a:pt x="60007" y="392144"/>
                    <a:pt x="59245" y="390811"/>
                    <a:pt x="58484" y="389382"/>
                  </a:cubicBezTo>
                  <a:close/>
                  <a:moveTo>
                    <a:pt x="48863" y="370523"/>
                  </a:moveTo>
                  <a:lnTo>
                    <a:pt x="24384" y="381953"/>
                  </a:lnTo>
                  <a:lnTo>
                    <a:pt x="26384" y="386239"/>
                  </a:lnTo>
                  <a:lnTo>
                    <a:pt x="50768" y="374809"/>
                  </a:lnTo>
                  <a:cubicBezTo>
                    <a:pt x="50101" y="373475"/>
                    <a:pt x="49530" y="371951"/>
                    <a:pt x="48863" y="370523"/>
                  </a:cubicBezTo>
                  <a:close/>
                  <a:moveTo>
                    <a:pt x="69723" y="407384"/>
                  </a:moveTo>
                  <a:lnTo>
                    <a:pt x="47530" y="422910"/>
                  </a:lnTo>
                  <a:lnTo>
                    <a:pt x="50292" y="426815"/>
                  </a:lnTo>
                  <a:lnTo>
                    <a:pt x="72485" y="411290"/>
                  </a:lnTo>
                  <a:cubicBezTo>
                    <a:pt x="71533" y="409956"/>
                    <a:pt x="70580" y="408718"/>
                    <a:pt x="69723" y="407384"/>
                  </a:cubicBezTo>
                  <a:close/>
                  <a:moveTo>
                    <a:pt x="82391" y="424339"/>
                  </a:moveTo>
                  <a:lnTo>
                    <a:pt x="61722" y="441674"/>
                  </a:lnTo>
                  <a:lnTo>
                    <a:pt x="64770" y="445294"/>
                  </a:lnTo>
                  <a:lnTo>
                    <a:pt x="85535" y="427863"/>
                  </a:lnTo>
                  <a:cubicBezTo>
                    <a:pt x="84487" y="426720"/>
                    <a:pt x="83439" y="425577"/>
                    <a:pt x="82391" y="424339"/>
                  </a:cubicBezTo>
                  <a:close/>
                  <a:moveTo>
                    <a:pt x="96584" y="440055"/>
                  </a:moveTo>
                  <a:lnTo>
                    <a:pt x="77438" y="459200"/>
                  </a:lnTo>
                  <a:lnTo>
                    <a:pt x="80772" y="462629"/>
                  </a:lnTo>
                  <a:lnTo>
                    <a:pt x="99917" y="443484"/>
                  </a:lnTo>
                  <a:cubicBezTo>
                    <a:pt x="98870" y="442341"/>
                    <a:pt x="97727" y="441198"/>
                    <a:pt x="96584" y="440055"/>
                  </a:cubicBezTo>
                  <a:close/>
                  <a:moveTo>
                    <a:pt x="30385" y="309848"/>
                  </a:moveTo>
                  <a:lnTo>
                    <a:pt x="3715" y="314516"/>
                  </a:lnTo>
                  <a:lnTo>
                    <a:pt x="4572" y="319183"/>
                  </a:lnTo>
                  <a:lnTo>
                    <a:pt x="31242" y="314420"/>
                  </a:lnTo>
                  <a:cubicBezTo>
                    <a:pt x="30956" y="312992"/>
                    <a:pt x="30670" y="311468"/>
                    <a:pt x="30385" y="309848"/>
                  </a:cubicBezTo>
                  <a:close/>
                  <a:moveTo>
                    <a:pt x="270034" y="513017"/>
                  </a:moveTo>
                  <a:cubicBezTo>
                    <a:pt x="269272" y="513017"/>
                    <a:pt x="268415" y="512921"/>
                    <a:pt x="267653" y="512921"/>
                  </a:cubicBezTo>
                  <a:lnTo>
                    <a:pt x="267653" y="539972"/>
                  </a:lnTo>
                  <a:lnTo>
                    <a:pt x="272415" y="539972"/>
                  </a:lnTo>
                  <a:lnTo>
                    <a:pt x="272415" y="512921"/>
                  </a:lnTo>
                  <a:cubicBezTo>
                    <a:pt x="271653" y="512921"/>
                    <a:pt x="270796" y="513017"/>
                    <a:pt x="270034" y="513017"/>
                  </a:cubicBezTo>
                  <a:close/>
                  <a:moveTo>
                    <a:pt x="34671" y="330613"/>
                  </a:moveTo>
                  <a:lnTo>
                    <a:pt x="8573" y="337566"/>
                  </a:lnTo>
                  <a:lnTo>
                    <a:pt x="9811" y="342138"/>
                  </a:lnTo>
                  <a:lnTo>
                    <a:pt x="35909" y="335090"/>
                  </a:lnTo>
                  <a:cubicBezTo>
                    <a:pt x="35528" y="333661"/>
                    <a:pt x="35052" y="332137"/>
                    <a:pt x="34671" y="330613"/>
                  </a:cubicBezTo>
                  <a:close/>
                  <a:moveTo>
                    <a:pt x="40957" y="350901"/>
                  </a:moveTo>
                  <a:lnTo>
                    <a:pt x="15526" y="360045"/>
                  </a:lnTo>
                  <a:lnTo>
                    <a:pt x="17145" y="364522"/>
                  </a:lnTo>
                  <a:lnTo>
                    <a:pt x="42482" y="355283"/>
                  </a:lnTo>
                  <a:cubicBezTo>
                    <a:pt x="42005" y="353854"/>
                    <a:pt x="41434" y="352330"/>
                    <a:pt x="40957" y="350901"/>
                  </a:cubicBezTo>
                  <a:close/>
                  <a:moveTo>
                    <a:pt x="225552" y="508825"/>
                  </a:moveTo>
                  <a:lnTo>
                    <a:pt x="220885" y="535496"/>
                  </a:lnTo>
                  <a:lnTo>
                    <a:pt x="225552" y="536258"/>
                  </a:lnTo>
                  <a:lnTo>
                    <a:pt x="230315" y="509588"/>
                  </a:lnTo>
                  <a:cubicBezTo>
                    <a:pt x="228695" y="509397"/>
                    <a:pt x="227171" y="509111"/>
                    <a:pt x="225552" y="508825"/>
                  </a:cubicBezTo>
                  <a:close/>
                  <a:moveTo>
                    <a:pt x="112109" y="454533"/>
                  </a:moveTo>
                  <a:lnTo>
                    <a:pt x="94679" y="475298"/>
                  </a:lnTo>
                  <a:lnTo>
                    <a:pt x="98298" y="478346"/>
                  </a:lnTo>
                  <a:lnTo>
                    <a:pt x="115729" y="457676"/>
                  </a:lnTo>
                  <a:cubicBezTo>
                    <a:pt x="114491" y="456629"/>
                    <a:pt x="113348" y="455581"/>
                    <a:pt x="112109" y="454533"/>
                  </a:cubicBezTo>
                  <a:close/>
                  <a:moveTo>
                    <a:pt x="184690" y="497491"/>
                  </a:moveTo>
                  <a:lnTo>
                    <a:pt x="175451" y="522827"/>
                  </a:lnTo>
                  <a:lnTo>
                    <a:pt x="179927" y="524447"/>
                  </a:lnTo>
                  <a:lnTo>
                    <a:pt x="189167" y="499015"/>
                  </a:lnTo>
                  <a:cubicBezTo>
                    <a:pt x="187643" y="498634"/>
                    <a:pt x="186214" y="498062"/>
                    <a:pt x="184690" y="497491"/>
                  </a:cubicBezTo>
                  <a:close/>
                  <a:moveTo>
                    <a:pt x="246602" y="511778"/>
                  </a:moveTo>
                  <a:lnTo>
                    <a:pt x="244221" y="538734"/>
                  </a:lnTo>
                  <a:lnTo>
                    <a:pt x="248984" y="539115"/>
                  </a:lnTo>
                  <a:lnTo>
                    <a:pt x="251365" y="512064"/>
                  </a:lnTo>
                  <a:cubicBezTo>
                    <a:pt x="249746" y="512064"/>
                    <a:pt x="248126" y="511969"/>
                    <a:pt x="246602" y="511778"/>
                  </a:cubicBezTo>
                  <a:close/>
                  <a:moveTo>
                    <a:pt x="204883" y="504063"/>
                  </a:moveTo>
                  <a:lnTo>
                    <a:pt x="197834" y="530162"/>
                  </a:lnTo>
                  <a:lnTo>
                    <a:pt x="202406" y="531400"/>
                  </a:lnTo>
                  <a:lnTo>
                    <a:pt x="209360" y="505397"/>
                  </a:lnTo>
                  <a:cubicBezTo>
                    <a:pt x="207931" y="505016"/>
                    <a:pt x="206407" y="504444"/>
                    <a:pt x="204883" y="504063"/>
                  </a:cubicBezTo>
                  <a:close/>
                  <a:moveTo>
                    <a:pt x="128778" y="467582"/>
                  </a:moveTo>
                  <a:lnTo>
                    <a:pt x="113252" y="489775"/>
                  </a:lnTo>
                  <a:lnTo>
                    <a:pt x="117158" y="492538"/>
                  </a:lnTo>
                  <a:lnTo>
                    <a:pt x="132683" y="470345"/>
                  </a:lnTo>
                  <a:cubicBezTo>
                    <a:pt x="131350" y="469487"/>
                    <a:pt x="130016" y="468535"/>
                    <a:pt x="128778" y="467582"/>
                  </a:cubicBezTo>
                  <a:close/>
                  <a:moveTo>
                    <a:pt x="27813" y="288798"/>
                  </a:moveTo>
                  <a:lnTo>
                    <a:pt x="857" y="291179"/>
                  </a:lnTo>
                  <a:lnTo>
                    <a:pt x="1238" y="295942"/>
                  </a:lnTo>
                  <a:lnTo>
                    <a:pt x="28194" y="293561"/>
                  </a:lnTo>
                  <a:cubicBezTo>
                    <a:pt x="28099" y="291941"/>
                    <a:pt x="28004" y="290322"/>
                    <a:pt x="27813" y="288798"/>
                  </a:cubicBezTo>
                  <a:close/>
                  <a:moveTo>
                    <a:pt x="165164" y="489299"/>
                  </a:moveTo>
                  <a:lnTo>
                    <a:pt x="153829" y="513683"/>
                  </a:lnTo>
                  <a:lnTo>
                    <a:pt x="158115" y="515684"/>
                  </a:lnTo>
                  <a:lnTo>
                    <a:pt x="169545" y="491204"/>
                  </a:lnTo>
                  <a:cubicBezTo>
                    <a:pt x="168116" y="490538"/>
                    <a:pt x="166592" y="489966"/>
                    <a:pt x="165164" y="489299"/>
                  </a:cubicBezTo>
                  <a:close/>
                </a:path>
              </a:pathLst>
            </a:custGeom>
            <a:gradFill>
              <a:gsLst>
                <a:gs pos="0">
                  <a:schemeClr val="accent1"/>
                </a:gs>
                <a:gs pos="100000">
                  <a:schemeClr val="accent2"/>
                </a:gs>
              </a:gsLst>
              <a:lin ang="4500000" scaled="0"/>
            </a:gra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50" b="0" i="0" u="none" strike="noStrike" kern="0" cap="none" spc="0" normalizeH="0" baseline="0" noProof="0" dirty="0">
                <a:ln>
                  <a:noFill/>
                </a:ln>
                <a:solidFill>
                  <a:srgbClr val="000000"/>
                </a:solidFill>
                <a:effectLst/>
                <a:uLnTx/>
                <a:uFillTx/>
                <a:latin typeface="+mn-ea"/>
              </a:endParaRPr>
            </a:p>
          </p:txBody>
        </p:sp>
      </p:grpSp>
      <p:sp>
        <p:nvSpPr>
          <p:cNvPr id="22" name="标题 21">
            <a:extLst>
              <a:ext uri="{FF2B5EF4-FFF2-40B4-BE49-F238E27FC236}">
                <a16:creationId xmlns:a16="http://schemas.microsoft.com/office/drawing/2014/main" id="{19F974EE-CB53-FAF2-147D-2FCE69FF7673}"/>
              </a:ext>
            </a:extLst>
          </p:cNvPr>
          <p:cNvSpPr>
            <a:spLocks noGrp="1"/>
          </p:cNvSpPr>
          <p:nvPr>
            <p:ph type="title"/>
          </p:nvPr>
        </p:nvSpPr>
        <p:spPr>
          <a:xfrm>
            <a:off x="838200" y="4410522"/>
            <a:ext cx="10515600" cy="600805"/>
          </a:xfrm>
          <a:noFill/>
        </p:spPr>
        <p:txBody>
          <a:bodyPr wrap="square" rtlCol="0">
            <a:spAutoFit/>
          </a:bodyPr>
          <a:lstStyle>
            <a:lvl1pPr>
              <a:defRPr lang="zh-CN" altLang="en-US" sz="3600" b="0" i="0">
                <a:solidFill>
                  <a:schemeClr val="bg2">
                    <a:lumMod val="25000"/>
                  </a:schemeClr>
                </a:solidFill>
                <a:effectLst/>
                <a:latin typeface="+mj-ea"/>
                <a:cs typeface="+mn-cs"/>
              </a:defRPr>
            </a:lvl1pPr>
          </a:lstStyle>
          <a:p>
            <a:pPr marL="0" lvl="0" algn="ctr"/>
            <a:r>
              <a:rPr lang="zh-CN" altLang="en-US"/>
              <a:t>单击此处编辑母版标题样式</a:t>
            </a:r>
          </a:p>
        </p:txBody>
      </p:sp>
    </p:spTree>
    <p:extLst>
      <p:ext uri="{BB962C8B-B14F-4D97-AF65-F5344CB8AC3E}">
        <p14:creationId xmlns:p14="http://schemas.microsoft.com/office/powerpoint/2010/main" val="3862343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空白页">
    <p:bg>
      <p:bgPr>
        <a:solidFill>
          <a:schemeClr val="bg1"/>
        </a:solidFill>
        <a:effectLst/>
      </p:bgPr>
    </p:bg>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FDA6423-84F9-348D-BD95-49F2F20A3DD6}"/>
              </a:ext>
            </a:extLst>
          </p:cNvPr>
          <p:cNvSpPr>
            <a:spLocks noGrp="1"/>
          </p:cNvSpPr>
          <p:nvPr>
            <p:ph type="dt" sz="half" idx="10"/>
          </p:nvPr>
        </p:nvSpPr>
        <p:spPr/>
        <p:txBody>
          <a:bodyPr/>
          <a:lstStyle/>
          <a:p>
            <a:fld id="{090402B6-47FD-4A3D-9006-5672C16F4E14}" type="datetimeFigureOut">
              <a:rPr lang="zh-CN" altLang="en-US" smtClean="0"/>
              <a:t>2022/7/5</a:t>
            </a:fld>
            <a:endParaRPr lang="zh-CN" altLang="en-US"/>
          </a:p>
        </p:txBody>
      </p:sp>
      <p:sp>
        <p:nvSpPr>
          <p:cNvPr id="4" name="页脚占位符 3">
            <a:extLst>
              <a:ext uri="{FF2B5EF4-FFF2-40B4-BE49-F238E27FC236}">
                <a16:creationId xmlns:a16="http://schemas.microsoft.com/office/drawing/2014/main" id="{1CB778B4-4744-E7AD-E280-634B7ECCBDA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4A0C91-C1E2-FCF1-5216-F88AD0157384}"/>
              </a:ext>
            </a:extLst>
          </p:cNvPr>
          <p:cNvSpPr>
            <a:spLocks noGrp="1"/>
          </p:cNvSpPr>
          <p:nvPr>
            <p:ph type="sldNum" sz="quarter" idx="12"/>
          </p:nvPr>
        </p:nvSpPr>
        <p:spPr/>
        <p:txBody>
          <a:bodyPr/>
          <a:lstStyle/>
          <a:p>
            <a:fld id="{B94D5499-9DA0-4FEB-BC2C-C2C783B081E6}" type="slidenum">
              <a:rPr lang="zh-CN" altLang="en-US" smtClean="0"/>
              <a:t>‹#›</a:t>
            </a:fld>
            <a:endParaRPr lang="zh-CN" altLang="en-US"/>
          </a:p>
        </p:txBody>
      </p:sp>
    </p:spTree>
    <p:extLst>
      <p:ext uri="{BB962C8B-B14F-4D97-AF65-F5344CB8AC3E}">
        <p14:creationId xmlns:p14="http://schemas.microsoft.com/office/powerpoint/2010/main" val="466223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注页">
    <p:bg>
      <p:bgPr>
        <a:solidFill>
          <a:schemeClr val="bg1"/>
        </a:solidFill>
        <a:effectLst/>
      </p:bgPr>
    </p:bg>
    <p:spTree>
      <p:nvGrpSpPr>
        <p:cNvPr id="1" name=""/>
        <p:cNvGrpSpPr/>
        <p:nvPr/>
      </p:nvGrpSpPr>
      <p:grpSpPr>
        <a:xfrm>
          <a:off x="0" y="0"/>
          <a:ext cx="0" cy="0"/>
          <a:chOff x="0" y="0"/>
          <a:chExt cx="0" cy="0"/>
        </a:xfrm>
      </p:grpSpPr>
      <p:pic>
        <p:nvPicPr>
          <p:cNvPr id="10" name="图片 9" descr="形状&#10;&#10;描述已自动生成">
            <a:extLst>
              <a:ext uri="{FF2B5EF4-FFF2-40B4-BE49-F238E27FC236}">
                <a16:creationId xmlns:a16="http://schemas.microsoft.com/office/drawing/2014/main" id="{CCDE28AD-2B8F-ABBA-8F01-8A860131CF5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文本占位符 1">
            <a:extLst>
              <a:ext uri="{FF2B5EF4-FFF2-40B4-BE49-F238E27FC236}">
                <a16:creationId xmlns:a16="http://schemas.microsoft.com/office/drawing/2014/main" id="{ADE5261F-CACD-42DC-EC4F-5724F81D6B14}"/>
              </a:ext>
            </a:extLst>
          </p:cNvPr>
          <p:cNvSpPr txBox="1">
            <a:spLocks/>
          </p:cNvSpPr>
          <p:nvPr userDrawn="1"/>
        </p:nvSpPr>
        <p:spPr>
          <a:xfrm>
            <a:off x="440603" y="182445"/>
            <a:ext cx="1657138" cy="287259"/>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100" b="0" i="0" kern="120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sz="1100" b="0" i="0" kern="1200" baseline="0" noProof="0" dirty="0">
                <a:solidFill>
                  <a:schemeClr val="bg1"/>
                </a:solidFill>
                <a:latin typeface="微软雅黑 Light" panose="020B0502040204020203" pitchFamily="34" charset="-122"/>
                <a:ea typeface="微软雅黑 Light" panose="020B0502040204020203" pitchFamily="34" charset="-122"/>
                <a:cs typeface="Segoe UI Light" charset="0"/>
              </a:rPr>
              <a:t>OfficePLUS.cn</a:t>
            </a:r>
            <a:endParaRPr kumimoji="1" lang="zh-CN" altLang="en-US" sz="1100" b="0" i="0" kern="1200" baseline="0" noProof="0" dirty="0">
              <a:solidFill>
                <a:schemeClr val="bg1"/>
              </a:solidFill>
              <a:latin typeface="微软雅黑 Light" panose="020B0502040204020203" pitchFamily="34" charset="-122"/>
              <a:ea typeface="微软雅黑 Light" panose="020B0502040204020203" pitchFamily="34" charset="-122"/>
              <a:cs typeface="Segoe UI Light" charset="0"/>
            </a:endParaRPr>
          </a:p>
        </p:txBody>
      </p:sp>
      <p:sp>
        <p:nvSpPr>
          <p:cNvPr id="7" name="文本占位符 2">
            <a:extLst>
              <a:ext uri="{FF2B5EF4-FFF2-40B4-BE49-F238E27FC236}">
                <a16:creationId xmlns:a16="http://schemas.microsoft.com/office/drawing/2014/main" id="{87DEA2D1-D66E-D5B1-CE32-EB3298CA18A8}"/>
              </a:ext>
            </a:extLst>
          </p:cNvPr>
          <p:cNvSpPr txBox="1">
            <a:spLocks/>
          </p:cNvSpPr>
          <p:nvPr userDrawn="1"/>
        </p:nvSpPr>
        <p:spPr>
          <a:xfrm>
            <a:off x="4153012" y="759876"/>
            <a:ext cx="7074345"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中文 微软雅黑</a:t>
            </a:r>
            <a:endParaRPr kumimoji="1" lang="en-US"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英文 </a:t>
            </a:r>
            <a:r>
              <a:rPr kumimoji="1" lang="en-US"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Arial</a:t>
            </a:r>
            <a:endParaRPr kumimoji="1" lang="en"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标题 </a:t>
            </a:r>
            <a:r>
              <a:rPr kumimoji="1" lang="en-US"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1.0</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正文 </a:t>
            </a:r>
            <a:r>
              <a:rPr kumimoji="1" lang="en-US"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1.3</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en-US"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F</a:t>
            </a:r>
            <a:r>
              <a:rPr kumimoji="1" lang="en"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reepik.com</a:t>
            </a:r>
            <a:r>
              <a:rPr kumimoji="1" lang="zh-CN" altLang="en-US"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a:t>
            </a:r>
            <a:r>
              <a:rPr kumimoji="1" lang="en-US" altLang="zh-CN" sz="1200" b="0" i="0" kern="1200" baseline="0" noProof="0" dirty="0" err="1">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iconpark</a:t>
            </a:r>
            <a:endParaRPr kumimoji="1" lang="en"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本网站所提供的任何信息内容（包括但不限于 </a:t>
            </a:r>
            <a:r>
              <a:rPr kumimoji="1" lang="en"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PPT </a:t>
            </a:r>
            <a:r>
              <a:rPr kumimoji="1" lang="zh-CN" altLang="en-US"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模板、</a:t>
            </a:r>
            <a:r>
              <a:rPr kumimoji="1" lang="en"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Word </a:t>
            </a:r>
            <a:r>
              <a:rPr kumimoji="1" lang="zh-CN" altLang="en-US"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文档、</a:t>
            </a:r>
            <a:r>
              <a:rPr kumimoji="1" lang="en"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Excel </a:t>
            </a:r>
            <a:r>
              <a:rPr kumimoji="1" lang="zh-CN" altLang="en-US"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图表、图片素材等）均受</a:t>
            </a:r>
            <a:r>
              <a:rPr kumimoji="1" lang="en-US"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a:t>
            </a:r>
            <a:r>
              <a:rPr kumimoji="1" lang="zh-CN" altLang="en-US"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中华人民共和国著作权法</a:t>
            </a:r>
            <a:r>
              <a:rPr kumimoji="1" lang="en-US"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a:t>
            </a:r>
            <a:r>
              <a:rPr kumimoji="1" lang="zh-CN" altLang="en-US"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a:t>
            </a:r>
            <a:r>
              <a:rPr kumimoji="1" lang="en-US"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a:t>
            </a:r>
            <a:r>
              <a:rPr kumimoji="1" lang="zh-CN" altLang="en-US"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信息网络传播权保护条例</a:t>
            </a:r>
            <a:r>
              <a:rPr kumimoji="1" lang="en-US"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a:t>
            </a:r>
            <a:r>
              <a:rPr kumimoji="1" lang="zh-CN" altLang="en-US"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及其他适用的法律法规的保护，未经权利人书面明确授权，信息内容的任何部分</a:t>
            </a:r>
            <a:r>
              <a:rPr kumimoji="1" lang="en-US"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a:t>
            </a:r>
            <a:r>
              <a:rPr kumimoji="1" lang="zh-CN" altLang="en-US"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包括图片或图表</a:t>
            </a:r>
            <a:r>
              <a:rPr kumimoji="1" lang="en-US"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a:t>
            </a:r>
            <a:r>
              <a:rPr kumimoji="1" lang="zh-CN" altLang="en-US"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不得被全部或部分的复制、传播、销售，否则将承担法律责任。</a:t>
            </a:r>
            <a:endParaRPr kumimoji="1" lang="en-US"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赵畅</a:t>
            </a:r>
            <a:endParaRPr kumimoji="1" lang="en"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endParaRPr>
          </a:p>
        </p:txBody>
      </p:sp>
      <p:sp>
        <p:nvSpPr>
          <p:cNvPr id="8" name="文本占位符 4">
            <a:extLst>
              <a:ext uri="{FF2B5EF4-FFF2-40B4-BE49-F238E27FC236}">
                <a16:creationId xmlns:a16="http://schemas.microsoft.com/office/drawing/2014/main" id="{E167E3F1-093F-0AF2-2360-EB9B0C25B29F}"/>
              </a:ext>
            </a:extLst>
          </p:cNvPr>
          <p:cNvSpPr txBox="1">
            <a:spLocks/>
          </p:cNvSpPr>
          <p:nvPr userDrawn="1"/>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kern="120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zh-CN" altLang="en-US" sz="1867" b="0" i="0" kern="1200" noProof="0" dirty="0">
                <a:solidFill>
                  <a:schemeClr val="bg1"/>
                </a:solidFill>
                <a:latin typeface="微软雅黑" panose="020B0503020204020204" pitchFamily="34" charset="-122"/>
                <a:ea typeface="微软雅黑" panose="020B0503020204020204" pitchFamily="34" charset="-122"/>
              </a:rPr>
              <a:t>标注</a:t>
            </a:r>
          </a:p>
        </p:txBody>
      </p:sp>
      <p:sp>
        <p:nvSpPr>
          <p:cNvPr id="9" name="文本占位符 7">
            <a:extLst>
              <a:ext uri="{FF2B5EF4-FFF2-40B4-BE49-F238E27FC236}">
                <a16:creationId xmlns:a16="http://schemas.microsoft.com/office/drawing/2014/main" id="{F9EE1A74-A6BF-63C2-84F8-286B24E86AE5}"/>
              </a:ext>
            </a:extLst>
          </p:cNvPr>
          <p:cNvSpPr txBox="1">
            <a:spLocks/>
          </p:cNvSpPr>
          <p:nvPr userDrawn="1"/>
        </p:nvSpPr>
        <p:spPr>
          <a:xfrm>
            <a:off x="2378000" y="759876"/>
            <a:ext cx="1494754"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字体使用</a:t>
            </a:r>
            <a:endParaRPr kumimoji="1" lang="en-US"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行距</a:t>
            </a:r>
            <a:endParaRPr kumimoji="1" lang="en-US"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素材</a:t>
            </a:r>
            <a:endParaRPr kumimoji="1" lang="en-US"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声明</a:t>
            </a:r>
            <a:endParaRPr kumimoji="1" lang="en-US"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1" lang="en-US" altLang="zh-CN"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1" lang="zh-CN" altLang="en-US" sz="1200" b="0" i="0" kern="1200" baseline="0" noProof="0" dirty="0">
                <a:solidFill>
                  <a:schemeClr val="bg1"/>
                </a:solidFill>
                <a:latin typeface="微软雅黑 Light" panose="020B0502040204020203" pitchFamily="34" charset="-122"/>
                <a:ea typeface="微软雅黑 Light" panose="020B0502040204020203" pitchFamily="34" charset="-122"/>
                <a:cs typeface="阿里巴巴普惠体 2.0 45 Light" panose="00020600040101010101" pitchFamily="18" charset="-122"/>
              </a:rPr>
              <a:t>作者</a:t>
            </a:r>
          </a:p>
        </p:txBody>
      </p:sp>
    </p:spTree>
    <p:extLst>
      <p:ext uri="{BB962C8B-B14F-4D97-AF65-F5344CB8AC3E}">
        <p14:creationId xmlns:p14="http://schemas.microsoft.com/office/powerpoint/2010/main" val="4012209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手机屏幕截图&#10;&#10;中度可信度描述已自动生成">
            <a:extLst>
              <a:ext uri="{FF2B5EF4-FFF2-40B4-BE49-F238E27FC236}">
                <a16:creationId xmlns:a16="http://schemas.microsoft.com/office/drawing/2014/main" id="{A4A50C56-4B89-423E-E9BF-1C8C9C7A0069}"/>
              </a:ext>
            </a:extLst>
          </p:cNvPr>
          <p:cNvPicPr>
            <a:picLocks noChangeAspect="1"/>
          </p:cNvPicPr>
          <p:nvPr userDrawn="1"/>
        </p:nvPicPr>
        <p:blipFill>
          <a:blip r:embed="rId9">
            <a:lum bright="70000" contrast="-70000"/>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20943" r="47068" b="74813"/>
          <a:stretch>
            <a:fillRect/>
          </a:stretch>
        </p:blipFill>
        <p:spPr>
          <a:xfrm>
            <a:off x="0" y="0"/>
            <a:ext cx="12192000" cy="6858001"/>
          </a:xfrm>
          <a:prstGeom prst="rect">
            <a:avLst/>
          </a:prstGeom>
        </p:spPr>
      </p:pic>
      <p:sp>
        <p:nvSpPr>
          <p:cNvPr id="8" name="任意多边形: 形状 7">
            <a:extLst>
              <a:ext uri="{FF2B5EF4-FFF2-40B4-BE49-F238E27FC236}">
                <a16:creationId xmlns:a16="http://schemas.microsoft.com/office/drawing/2014/main" id="{39A717A7-426A-6BDF-77C0-482206CB624E}"/>
              </a:ext>
            </a:extLst>
          </p:cNvPr>
          <p:cNvSpPr/>
          <p:nvPr userDrawn="1"/>
        </p:nvSpPr>
        <p:spPr>
          <a:xfrm>
            <a:off x="0" y="0"/>
            <a:ext cx="12192000" cy="685800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9" h="6858000">
                <a:moveTo>
                  <a:pt x="0" y="0"/>
                </a:moveTo>
                <a:lnTo>
                  <a:pt x="12191999" y="0"/>
                </a:lnTo>
                <a:lnTo>
                  <a:pt x="12191999" y="6858000"/>
                </a:lnTo>
                <a:lnTo>
                  <a:pt x="0" y="6858000"/>
                </a:lnTo>
                <a:close/>
              </a:path>
            </a:pathLst>
          </a:custGeom>
          <a:solidFill>
            <a:schemeClr val="bg1">
              <a:alpha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2" name="标题占位符 1">
            <a:extLst>
              <a:ext uri="{FF2B5EF4-FFF2-40B4-BE49-F238E27FC236}">
                <a16:creationId xmlns:a16="http://schemas.microsoft.com/office/drawing/2014/main" id="{80BBD167-5815-0E7C-E2BD-1C547CC4F2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D08927E6-5CB3-AAC1-FCDA-B9BCE06A2F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14F934D4-E572-6FBF-839B-23492748F9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Light" panose="020B0502040204020203" pitchFamily="34" charset="-122"/>
              </a:defRPr>
            </a:lvl1pPr>
          </a:lstStyle>
          <a:p>
            <a:fld id="{090402B6-47FD-4A3D-9006-5672C16F4E14}" type="datetimeFigureOut">
              <a:rPr lang="zh-CN" altLang="en-US" smtClean="0"/>
              <a:pPr/>
              <a:t>2022/7/5</a:t>
            </a:fld>
            <a:endParaRPr lang="zh-CN" altLang="en-US" dirty="0"/>
          </a:p>
        </p:txBody>
      </p:sp>
      <p:sp>
        <p:nvSpPr>
          <p:cNvPr id="5" name="页脚占位符 4">
            <a:extLst>
              <a:ext uri="{FF2B5EF4-FFF2-40B4-BE49-F238E27FC236}">
                <a16:creationId xmlns:a16="http://schemas.microsoft.com/office/drawing/2014/main" id="{4FF46FF5-317F-55DC-D103-17FC2BEB93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Light" panose="020B0502040204020203" pitchFamily="34" charset="-122"/>
              </a:defRPr>
            </a:lvl1pPr>
          </a:lstStyle>
          <a:p>
            <a:endParaRPr lang="zh-CN" altLang="en-US" dirty="0"/>
          </a:p>
        </p:txBody>
      </p:sp>
      <p:sp>
        <p:nvSpPr>
          <p:cNvPr id="6" name="灯片编号占位符 5">
            <a:extLst>
              <a:ext uri="{FF2B5EF4-FFF2-40B4-BE49-F238E27FC236}">
                <a16:creationId xmlns:a16="http://schemas.microsoft.com/office/drawing/2014/main" id="{1DE6E950-DC8E-0CC8-4F8F-52A32DB80B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Light" panose="020B0502040204020203" pitchFamily="34" charset="-122"/>
              </a:defRPr>
            </a:lvl1pPr>
          </a:lstStyle>
          <a:p>
            <a:fld id="{B94D5499-9DA0-4FEB-BC2C-C2C783B081E6}" type="slidenum">
              <a:rPr lang="zh-CN" altLang="en-US" smtClean="0"/>
              <a:pPr/>
              <a:t>‹#›</a:t>
            </a:fld>
            <a:endParaRPr lang="zh-CN" altLang="en-US" dirty="0"/>
          </a:p>
        </p:txBody>
      </p:sp>
    </p:spTree>
    <p:extLst>
      <p:ext uri="{BB962C8B-B14F-4D97-AF65-F5344CB8AC3E}">
        <p14:creationId xmlns:p14="http://schemas.microsoft.com/office/powerpoint/2010/main" val="4014188260"/>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5" r:id="rId3"/>
    <p:sldLayoutId id="2147483654" r:id="rId4"/>
    <p:sldLayoutId id="2147483656" r:id="rId5"/>
    <p:sldLayoutId id="2147483667" r:id="rId6"/>
    <p:sldLayoutId id="214748367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Light" panose="020B0502040204020203" pitchFamily="34"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Light" panose="020B0502040204020203" pitchFamily="34"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Light" panose="020B0502040204020203" pitchFamily="34"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Light" panose="020B0502040204020203" pitchFamily="34"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Light" panose="020B0502040204020203" pitchFamily="34"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4" userDrawn="1">
          <p15:clr>
            <a:srgbClr val="F26B43"/>
          </p15:clr>
        </p15:guide>
        <p15:guide id="2" pos="3840" userDrawn="1">
          <p15:clr>
            <a:srgbClr val="F26B43"/>
          </p15:clr>
        </p15:guide>
        <p15:guide id="3" pos="304" userDrawn="1">
          <p15:clr>
            <a:srgbClr val="F26B43"/>
          </p15:clr>
        </p15:guide>
        <p15:guide id="4" pos="7368" userDrawn="1">
          <p15:clr>
            <a:srgbClr val="F26B43"/>
          </p15:clr>
        </p15:guide>
        <p15:guide id="5" orient="horz" pos="560" userDrawn="1">
          <p15:clr>
            <a:srgbClr val="F26B43"/>
          </p15:clr>
        </p15:guide>
        <p15:guide id="6" orient="horz" pos="640" userDrawn="1">
          <p15:clr>
            <a:srgbClr val="F26B43"/>
          </p15:clr>
        </p15:guide>
        <p15:guide id="7" orient="horz" pos="4056" userDrawn="1">
          <p15:clr>
            <a:srgbClr val="F26B43"/>
          </p15:clr>
        </p15:guide>
        <p15:guide id="8" orient="horz" pos="39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hyperlink" Target="http://www.officeplus.cn/" TargetMode="External"/><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hyperlink" Target="http://www.officeplus.cn/" TargetMode="External"/><Relationship Id="rId7" Type="http://schemas.openxmlformats.org/officeDocument/2006/relationships/image" Target="../media/image11.png"/><Relationship Id="rId12"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10.png"/><Relationship Id="rId10" Type="http://schemas.microsoft.com/office/2007/relationships/hdphoto" Target="../media/hdphoto4.wdp"/><Relationship Id="rId4" Type="http://schemas.openxmlformats.org/officeDocument/2006/relationships/image" Target="../media/image9.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chart" Target="../charts/chart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18.jp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hyperlink" Target="http://www.officeplus.cn/" TargetMode="External"/><Relationship Id="rId7"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hyperlink" Target="http://www.officeplus.cn/" TargetMode="External"/><Relationship Id="rId7"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chart" Target="../charts/chart2.xml"/><Relationship Id="rId5" Type="http://schemas.openxmlformats.org/officeDocument/2006/relationships/image" Target="../media/image9.png"/><Relationship Id="rId4" Type="http://schemas.openxmlformats.org/officeDocument/2006/relationships/hyperlink" Target="http://www.officeplus.cn/"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文本框 87">
            <a:extLst>
              <a:ext uri="{FF2B5EF4-FFF2-40B4-BE49-F238E27FC236}">
                <a16:creationId xmlns:a16="http://schemas.microsoft.com/office/drawing/2014/main" id="{029FA253-403E-2C91-39B8-5CED04DD3882}"/>
              </a:ext>
            </a:extLst>
          </p:cNvPr>
          <p:cNvSpPr txBox="1"/>
          <p:nvPr/>
        </p:nvSpPr>
        <p:spPr>
          <a:xfrm>
            <a:off x="395160" y="1715920"/>
            <a:ext cx="5189844" cy="1857624"/>
          </a:xfrm>
          <a:prstGeom prst="rect">
            <a:avLst/>
          </a:prstGeom>
          <a:noFill/>
        </p:spPr>
        <p:txBody>
          <a:bodyPr wrap="square" rtlCol="0">
            <a:noAutofit/>
          </a:bodyPr>
          <a:lstStyle/>
          <a:p>
            <a:pPr>
              <a:lnSpc>
                <a:spcPct val="150000"/>
              </a:lnSpc>
            </a:pPr>
            <a:r>
              <a:rPr lang="zh-CN" altLang="en-US" sz="4000" b="1" dirty="0">
                <a:solidFill>
                  <a:schemeClr val="bg2">
                    <a:lumMod val="25000"/>
                  </a:schemeClr>
                </a:solidFill>
                <a:latin typeface="Arial" panose="020B0604020202020204" pitchFamily="34" charset="0"/>
                <a:ea typeface="+mj-ea"/>
              </a:rPr>
              <a:t>人乳头瘤病毒</a:t>
            </a:r>
            <a:r>
              <a:rPr lang="zh-CN" altLang="en-US" sz="4000" b="1" dirty="0">
                <a:solidFill>
                  <a:schemeClr val="bg2">
                    <a:lumMod val="25000"/>
                  </a:schemeClr>
                </a:solidFill>
                <a:ea typeface="+mj-ea"/>
              </a:rPr>
              <a:t>（</a:t>
            </a:r>
            <a:r>
              <a:rPr lang="en-US" altLang="zh-CN" sz="4000" b="1" dirty="0">
                <a:solidFill>
                  <a:schemeClr val="bg2">
                    <a:lumMod val="25000"/>
                  </a:schemeClr>
                </a:solidFill>
                <a:ea typeface="+mj-ea"/>
              </a:rPr>
              <a:t>HPV</a:t>
            </a:r>
            <a:r>
              <a:rPr lang="zh-CN" altLang="en-US" sz="4000" b="1" dirty="0">
                <a:solidFill>
                  <a:schemeClr val="bg2">
                    <a:lumMod val="25000"/>
                  </a:schemeClr>
                </a:solidFill>
                <a:ea typeface="+mj-ea"/>
              </a:rPr>
              <a:t>）</a:t>
            </a:r>
            <a:r>
              <a:rPr lang="zh-CN" altLang="en-US" sz="4000" b="1" dirty="0">
                <a:solidFill>
                  <a:schemeClr val="bg2">
                    <a:lumMod val="25000"/>
                  </a:schemeClr>
                </a:solidFill>
                <a:latin typeface="Arial" panose="020B0604020202020204" pitchFamily="34" charset="0"/>
                <a:ea typeface="+mj-ea"/>
              </a:rPr>
              <a:t>与宫颈癌</a:t>
            </a:r>
          </a:p>
        </p:txBody>
      </p:sp>
      <p:sp>
        <p:nvSpPr>
          <p:cNvPr id="93" name="文本框 92">
            <a:extLst>
              <a:ext uri="{FF2B5EF4-FFF2-40B4-BE49-F238E27FC236}">
                <a16:creationId xmlns:a16="http://schemas.microsoft.com/office/drawing/2014/main" id="{F8AE6E00-6CC4-41A9-DCA6-F89B0C4C3AB1}"/>
              </a:ext>
            </a:extLst>
          </p:cNvPr>
          <p:cNvSpPr txBox="1"/>
          <p:nvPr/>
        </p:nvSpPr>
        <p:spPr>
          <a:xfrm>
            <a:off x="418708" y="2578568"/>
            <a:ext cx="6832600" cy="338554"/>
          </a:xfrm>
          <a:prstGeom prst="rect">
            <a:avLst/>
          </a:prstGeom>
          <a:noFill/>
        </p:spPr>
        <p:txBody>
          <a:bodyPr wrap="square" rtlCol="0">
            <a:noAutofit/>
          </a:bodyPr>
          <a:lstStyle/>
          <a:p>
            <a:r>
              <a:rPr lang="en-US" altLang="zh-CN" sz="1600" dirty="0">
                <a:solidFill>
                  <a:schemeClr val="bg2">
                    <a:lumMod val="25000"/>
                  </a:schemeClr>
                </a:solidFill>
              </a:rPr>
              <a:t>HUMAN PAPILLOMAVIRUS  AND CERVICAL CANCER</a:t>
            </a:r>
            <a:endParaRPr lang="zh-CN" altLang="en-US" sz="1600" dirty="0">
              <a:solidFill>
                <a:schemeClr val="bg2">
                  <a:lumMod val="25000"/>
                </a:schemeClr>
              </a:solidFill>
            </a:endParaRPr>
          </a:p>
        </p:txBody>
      </p:sp>
      <p:grpSp>
        <p:nvGrpSpPr>
          <p:cNvPr id="141" name="组合 140">
            <a:extLst>
              <a:ext uri="{FF2B5EF4-FFF2-40B4-BE49-F238E27FC236}">
                <a16:creationId xmlns:a16="http://schemas.microsoft.com/office/drawing/2014/main" id="{5E88EBB4-58AD-24EC-5A67-215D5E5C390F}"/>
              </a:ext>
            </a:extLst>
          </p:cNvPr>
          <p:cNvGrpSpPr/>
          <p:nvPr/>
        </p:nvGrpSpPr>
        <p:grpSpPr>
          <a:xfrm>
            <a:off x="515143" y="4484231"/>
            <a:ext cx="273842" cy="266996"/>
            <a:chOff x="526387" y="4626602"/>
            <a:chExt cx="273842" cy="266996"/>
          </a:xfrm>
        </p:grpSpPr>
        <p:sp>
          <p:nvSpPr>
            <p:cNvPr id="122" name="任意多边形: 形状 121">
              <a:extLst>
                <a:ext uri="{FF2B5EF4-FFF2-40B4-BE49-F238E27FC236}">
                  <a16:creationId xmlns:a16="http://schemas.microsoft.com/office/drawing/2014/main" id="{CF65C960-025D-332F-E776-FAFABA3C72AA}"/>
                </a:ext>
              </a:extLst>
            </p:cNvPr>
            <p:cNvSpPr/>
            <p:nvPr/>
          </p:nvSpPr>
          <p:spPr>
            <a:xfrm>
              <a:off x="526387" y="4667678"/>
              <a:ext cx="273842" cy="68460"/>
            </a:xfrm>
            <a:custGeom>
              <a:avLst/>
              <a:gdLst>
                <a:gd name="connsiteX0" fmla="*/ 191690 w 273842"/>
                <a:gd name="connsiteY0" fmla="*/ 0 h 68460"/>
                <a:gd name="connsiteX1" fmla="*/ 246458 w 273842"/>
                <a:gd name="connsiteY1" fmla="*/ 0 h 68460"/>
                <a:gd name="connsiteX2" fmla="*/ 273843 w 273842"/>
                <a:gd name="connsiteY2" fmla="*/ 68461 h 68460"/>
                <a:gd name="connsiteX3" fmla="*/ 0 w 273842"/>
                <a:gd name="connsiteY3" fmla="*/ 68461 h 68460"/>
                <a:gd name="connsiteX4" fmla="*/ 27384 w 273842"/>
                <a:gd name="connsiteY4" fmla="*/ 0 h 68460"/>
                <a:gd name="connsiteX5" fmla="*/ 82153 w 273842"/>
                <a:gd name="connsiteY5" fmla="*/ 0 h 6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842" h="68460">
                  <a:moveTo>
                    <a:pt x="191690" y="0"/>
                  </a:moveTo>
                  <a:lnTo>
                    <a:pt x="246458" y="0"/>
                  </a:lnTo>
                  <a:lnTo>
                    <a:pt x="273843" y="68461"/>
                  </a:lnTo>
                  <a:lnTo>
                    <a:pt x="0" y="68461"/>
                  </a:lnTo>
                  <a:lnTo>
                    <a:pt x="27384" y="0"/>
                  </a:lnTo>
                  <a:lnTo>
                    <a:pt x="82153" y="0"/>
                  </a:lnTo>
                </a:path>
              </a:pathLst>
            </a:custGeom>
            <a:noFill/>
            <a:ln w="26988" cap="rnd">
              <a:solidFill>
                <a:schemeClr val="bg2">
                  <a:lumMod val="25000"/>
                </a:schemeClr>
              </a:solidFill>
              <a:prstDash val="solid"/>
              <a:round/>
            </a:ln>
          </p:spPr>
          <p:txBody>
            <a:bodyPr rtlCol="0" anchor="ctr"/>
            <a:lstStyle/>
            <a:p>
              <a:endParaRPr lang="zh-CN" altLang="en-US" dirty="0">
                <a:latin typeface="Arial" panose="020B0604020202020204" pitchFamily="34" charset="0"/>
              </a:endParaRPr>
            </a:p>
          </p:txBody>
        </p:sp>
        <p:sp>
          <p:nvSpPr>
            <p:cNvPr id="123" name="任意多边形: 形状 122">
              <a:extLst>
                <a:ext uri="{FF2B5EF4-FFF2-40B4-BE49-F238E27FC236}">
                  <a16:creationId xmlns:a16="http://schemas.microsoft.com/office/drawing/2014/main" id="{185CC955-9472-E40C-2108-86E71B7A62F8}"/>
                </a:ext>
              </a:extLst>
            </p:cNvPr>
            <p:cNvSpPr/>
            <p:nvPr/>
          </p:nvSpPr>
          <p:spPr>
            <a:xfrm>
              <a:off x="553771" y="4736139"/>
              <a:ext cx="219074" cy="150613"/>
            </a:xfrm>
            <a:custGeom>
              <a:avLst/>
              <a:gdLst>
                <a:gd name="connsiteX0" fmla="*/ 0 w 219074"/>
                <a:gd name="connsiteY0" fmla="*/ 0 h 150613"/>
                <a:gd name="connsiteX1" fmla="*/ 219074 w 219074"/>
                <a:gd name="connsiteY1" fmla="*/ 0 h 150613"/>
                <a:gd name="connsiteX2" fmla="*/ 219074 w 219074"/>
                <a:gd name="connsiteY2" fmla="*/ 150613 h 150613"/>
                <a:gd name="connsiteX3" fmla="*/ 0 w 219074"/>
                <a:gd name="connsiteY3" fmla="*/ 150613 h 150613"/>
                <a:gd name="connsiteX4" fmla="*/ 0 w 219074"/>
                <a:gd name="connsiteY4" fmla="*/ 0 h 15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4" h="150613">
                  <a:moveTo>
                    <a:pt x="0" y="0"/>
                  </a:moveTo>
                  <a:lnTo>
                    <a:pt x="219074" y="0"/>
                  </a:lnTo>
                  <a:lnTo>
                    <a:pt x="219074" y="150613"/>
                  </a:lnTo>
                  <a:lnTo>
                    <a:pt x="0" y="150613"/>
                  </a:lnTo>
                  <a:lnTo>
                    <a:pt x="0" y="0"/>
                  </a:lnTo>
                  <a:close/>
                </a:path>
              </a:pathLst>
            </a:custGeom>
            <a:noFill/>
            <a:ln w="26988" cap="rnd">
              <a:solidFill>
                <a:schemeClr val="bg2">
                  <a:lumMod val="25000"/>
                </a:schemeClr>
              </a:solidFill>
              <a:prstDash val="solid"/>
              <a:round/>
            </a:ln>
          </p:spPr>
          <p:txBody>
            <a:bodyPr rtlCol="0" anchor="ctr"/>
            <a:lstStyle/>
            <a:p>
              <a:endParaRPr lang="zh-CN" altLang="en-US" dirty="0">
                <a:latin typeface="Arial" panose="020B0604020202020204" pitchFamily="34" charset="0"/>
              </a:endParaRPr>
            </a:p>
          </p:txBody>
        </p:sp>
        <p:sp>
          <p:nvSpPr>
            <p:cNvPr id="124" name="任意多边形: 形状 123">
              <a:extLst>
                <a:ext uri="{FF2B5EF4-FFF2-40B4-BE49-F238E27FC236}">
                  <a16:creationId xmlns:a16="http://schemas.microsoft.com/office/drawing/2014/main" id="{AF31A337-CE7B-984E-EC2B-606871AD273F}"/>
                </a:ext>
              </a:extLst>
            </p:cNvPr>
            <p:cNvSpPr/>
            <p:nvPr/>
          </p:nvSpPr>
          <p:spPr>
            <a:xfrm>
              <a:off x="608540" y="4626602"/>
              <a:ext cx="109537" cy="109537"/>
            </a:xfrm>
            <a:custGeom>
              <a:avLst/>
              <a:gdLst>
                <a:gd name="connsiteX0" fmla="*/ 0 w 109537"/>
                <a:gd name="connsiteY0" fmla="*/ 0 h 109537"/>
                <a:gd name="connsiteX1" fmla="*/ 109537 w 109537"/>
                <a:gd name="connsiteY1" fmla="*/ 0 h 109537"/>
                <a:gd name="connsiteX2" fmla="*/ 109537 w 109537"/>
                <a:gd name="connsiteY2" fmla="*/ 109537 h 109537"/>
                <a:gd name="connsiteX3" fmla="*/ 0 w 109537"/>
                <a:gd name="connsiteY3" fmla="*/ 109537 h 109537"/>
              </a:gdLst>
              <a:ahLst/>
              <a:cxnLst>
                <a:cxn ang="0">
                  <a:pos x="connsiteX0" y="connsiteY0"/>
                </a:cxn>
                <a:cxn ang="0">
                  <a:pos x="connsiteX1" y="connsiteY1"/>
                </a:cxn>
                <a:cxn ang="0">
                  <a:pos x="connsiteX2" y="connsiteY2"/>
                </a:cxn>
                <a:cxn ang="0">
                  <a:pos x="connsiteX3" y="connsiteY3"/>
                </a:cxn>
              </a:cxnLst>
              <a:rect l="l" t="t" r="r" b="b"/>
              <a:pathLst>
                <a:path w="109537" h="109537">
                  <a:moveTo>
                    <a:pt x="0" y="0"/>
                  </a:moveTo>
                  <a:lnTo>
                    <a:pt x="109537" y="0"/>
                  </a:lnTo>
                  <a:lnTo>
                    <a:pt x="109537" y="109537"/>
                  </a:lnTo>
                  <a:lnTo>
                    <a:pt x="0" y="109537"/>
                  </a:lnTo>
                  <a:close/>
                </a:path>
              </a:pathLst>
            </a:custGeom>
            <a:noFill/>
            <a:ln w="26988" cap="rnd">
              <a:solidFill>
                <a:schemeClr val="bg2">
                  <a:lumMod val="25000"/>
                </a:schemeClr>
              </a:solidFill>
              <a:prstDash val="solid"/>
              <a:round/>
            </a:ln>
          </p:spPr>
          <p:txBody>
            <a:bodyPr rtlCol="0" anchor="ctr"/>
            <a:lstStyle/>
            <a:p>
              <a:endParaRPr lang="zh-CN" altLang="en-US" dirty="0">
                <a:latin typeface="Arial" panose="020B0604020202020204" pitchFamily="34" charset="0"/>
              </a:endParaRPr>
            </a:p>
          </p:txBody>
        </p:sp>
        <p:sp>
          <p:nvSpPr>
            <p:cNvPr id="125" name="任意多边形: 形状 124">
              <a:extLst>
                <a:ext uri="{FF2B5EF4-FFF2-40B4-BE49-F238E27FC236}">
                  <a16:creationId xmlns:a16="http://schemas.microsoft.com/office/drawing/2014/main" id="{74CF3808-6EF5-73D7-54D7-3568F69CA09C}"/>
                </a:ext>
              </a:extLst>
            </p:cNvPr>
            <p:cNvSpPr/>
            <p:nvPr/>
          </p:nvSpPr>
          <p:spPr>
            <a:xfrm>
              <a:off x="608540" y="4790907"/>
              <a:ext cx="54768" cy="95844"/>
            </a:xfrm>
            <a:custGeom>
              <a:avLst/>
              <a:gdLst>
                <a:gd name="connsiteX0" fmla="*/ 0 w 54768"/>
                <a:gd name="connsiteY0" fmla="*/ 0 h 95844"/>
                <a:gd name="connsiteX1" fmla="*/ 54769 w 54768"/>
                <a:gd name="connsiteY1" fmla="*/ 0 h 95844"/>
                <a:gd name="connsiteX2" fmla="*/ 54769 w 54768"/>
                <a:gd name="connsiteY2" fmla="*/ 95845 h 95844"/>
                <a:gd name="connsiteX3" fmla="*/ 0 w 54768"/>
                <a:gd name="connsiteY3" fmla="*/ 95845 h 95844"/>
              </a:gdLst>
              <a:ahLst/>
              <a:cxnLst>
                <a:cxn ang="0">
                  <a:pos x="connsiteX0" y="connsiteY0"/>
                </a:cxn>
                <a:cxn ang="0">
                  <a:pos x="connsiteX1" y="connsiteY1"/>
                </a:cxn>
                <a:cxn ang="0">
                  <a:pos x="connsiteX2" y="connsiteY2"/>
                </a:cxn>
                <a:cxn ang="0">
                  <a:pos x="connsiteX3" y="connsiteY3"/>
                </a:cxn>
              </a:cxnLst>
              <a:rect l="l" t="t" r="r" b="b"/>
              <a:pathLst>
                <a:path w="54768" h="95844">
                  <a:moveTo>
                    <a:pt x="0" y="0"/>
                  </a:moveTo>
                  <a:lnTo>
                    <a:pt x="54769" y="0"/>
                  </a:lnTo>
                  <a:lnTo>
                    <a:pt x="54769" y="95845"/>
                  </a:lnTo>
                  <a:lnTo>
                    <a:pt x="0" y="95845"/>
                  </a:lnTo>
                  <a:close/>
                </a:path>
              </a:pathLst>
            </a:custGeom>
            <a:noFill/>
            <a:ln w="26988" cap="rnd">
              <a:solidFill>
                <a:schemeClr val="bg2">
                  <a:lumMod val="25000"/>
                </a:schemeClr>
              </a:solidFill>
              <a:prstDash val="solid"/>
              <a:round/>
            </a:ln>
          </p:spPr>
          <p:txBody>
            <a:bodyPr rtlCol="0" anchor="ctr"/>
            <a:lstStyle/>
            <a:p>
              <a:endParaRPr lang="zh-CN" altLang="en-US" dirty="0">
                <a:latin typeface="Arial" panose="020B0604020202020204" pitchFamily="34" charset="0"/>
              </a:endParaRPr>
            </a:p>
          </p:txBody>
        </p:sp>
        <p:sp>
          <p:nvSpPr>
            <p:cNvPr id="126" name="任意多边形: 形状 125">
              <a:extLst>
                <a:ext uri="{FF2B5EF4-FFF2-40B4-BE49-F238E27FC236}">
                  <a16:creationId xmlns:a16="http://schemas.microsoft.com/office/drawing/2014/main" id="{678A9832-E62E-3314-E30C-F1ED32D03F77}"/>
                </a:ext>
              </a:extLst>
            </p:cNvPr>
            <p:cNvSpPr/>
            <p:nvPr/>
          </p:nvSpPr>
          <p:spPr>
            <a:xfrm>
              <a:off x="663308" y="4790907"/>
              <a:ext cx="54768" cy="95844"/>
            </a:xfrm>
            <a:custGeom>
              <a:avLst/>
              <a:gdLst>
                <a:gd name="connsiteX0" fmla="*/ 0 w 54768"/>
                <a:gd name="connsiteY0" fmla="*/ 0 h 95844"/>
                <a:gd name="connsiteX1" fmla="*/ 54769 w 54768"/>
                <a:gd name="connsiteY1" fmla="*/ 0 h 95844"/>
                <a:gd name="connsiteX2" fmla="*/ 54769 w 54768"/>
                <a:gd name="connsiteY2" fmla="*/ 95845 h 95844"/>
                <a:gd name="connsiteX3" fmla="*/ 0 w 54768"/>
                <a:gd name="connsiteY3" fmla="*/ 95845 h 95844"/>
              </a:gdLst>
              <a:ahLst/>
              <a:cxnLst>
                <a:cxn ang="0">
                  <a:pos x="connsiteX0" y="connsiteY0"/>
                </a:cxn>
                <a:cxn ang="0">
                  <a:pos x="connsiteX1" y="connsiteY1"/>
                </a:cxn>
                <a:cxn ang="0">
                  <a:pos x="connsiteX2" y="connsiteY2"/>
                </a:cxn>
                <a:cxn ang="0">
                  <a:pos x="connsiteX3" y="connsiteY3"/>
                </a:cxn>
              </a:cxnLst>
              <a:rect l="l" t="t" r="r" b="b"/>
              <a:pathLst>
                <a:path w="54768" h="95844">
                  <a:moveTo>
                    <a:pt x="0" y="0"/>
                  </a:moveTo>
                  <a:lnTo>
                    <a:pt x="54769" y="0"/>
                  </a:lnTo>
                  <a:lnTo>
                    <a:pt x="54769" y="95845"/>
                  </a:lnTo>
                  <a:lnTo>
                    <a:pt x="0" y="95845"/>
                  </a:lnTo>
                  <a:close/>
                </a:path>
              </a:pathLst>
            </a:custGeom>
            <a:noFill/>
            <a:ln w="26988" cap="rnd">
              <a:solidFill>
                <a:schemeClr val="bg2">
                  <a:lumMod val="25000"/>
                </a:schemeClr>
              </a:solidFill>
              <a:prstDash val="solid"/>
              <a:round/>
            </a:ln>
          </p:spPr>
          <p:txBody>
            <a:bodyPr rtlCol="0" anchor="ctr"/>
            <a:lstStyle/>
            <a:p>
              <a:endParaRPr lang="zh-CN" altLang="en-US" dirty="0">
                <a:latin typeface="Arial" panose="020B0604020202020204" pitchFamily="34" charset="0"/>
              </a:endParaRPr>
            </a:p>
          </p:txBody>
        </p:sp>
        <p:sp>
          <p:nvSpPr>
            <p:cNvPr id="127" name="任意多边形: 形状 126">
              <a:extLst>
                <a:ext uri="{FF2B5EF4-FFF2-40B4-BE49-F238E27FC236}">
                  <a16:creationId xmlns:a16="http://schemas.microsoft.com/office/drawing/2014/main" id="{8E225B35-36E7-FC28-67B2-8C643DFB4303}"/>
                </a:ext>
              </a:extLst>
            </p:cNvPr>
            <p:cNvSpPr/>
            <p:nvPr/>
          </p:nvSpPr>
          <p:spPr>
            <a:xfrm>
              <a:off x="642770" y="4681370"/>
              <a:ext cx="41076" cy="6846"/>
            </a:xfrm>
            <a:custGeom>
              <a:avLst/>
              <a:gdLst>
                <a:gd name="connsiteX0" fmla="*/ 0 w 41076"/>
                <a:gd name="connsiteY0" fmla="*/ 0 h 6846"/>
                <a:gd name="connsiteX1" fmla="*/ 41076 w 41076"/>
                <a:gd name="connsiteY1" fmla="*/ 0 h 6846"/>
              </a:gdLst>
              <a:ahLst/>
              <a:cxnLst>
                <a:cxn ang="0">
                  <a:pos x="connsiteX0" y="connsiteY0"/>
                </a:cxn>
                <a:cxn ang="0">
                  <a:pos x="connsiteX1" y="connsiteY1"/>
                </a:cxn>
              </a:cxnLst>
              <a:rect l="l" t="t" r="r" b="b"/>
              <a:pathLst>
                <a:path w="41076" h="6846">
                  <a:moveTo>
                    <a:pt x="0" y="0"/>
                  </a:moveTo>
                  <a:lnTo>
                    <a:pt x="41076" y="0"/>
                  </a:lnTo>
                </a:path>
              </a:pathLst>
            </a:custGeom>
            <a:noFill/>
            <a:ln w="26988" cap="rnd">
              <a:solidFill>
                <a:schemeClr val="bg2">
                  <a:lumMod val="25000"/>
                </a:schemeClr>
              </a:solidFill>
              <a:prstDash val="solid"/>
              <a:round/>
            </a:ln>
          </p:spPr>
          <p:txBody>
            <a:bodyPr rtlCol="0" anchor="ctr"/>
            <a:lstStyle/>
            <a:p>
              <a:endParaRPr lang="zh-CN" altLang="en-US" dirty="0">
                <a:latin typeface="Arial" panose="020B0604020202020204" pitchFamily="34" charset="0"/>
              </a:endParaRPr>
            </a:p>
          </p:txBody>
        </p:sp>
        <p:sp>
          <p:nvSpPr>
            <p:cNvPr id="128" name="任意多边形: 形状 127">
              <a:extLst>
                <a:ext uri="{FF2B5EF4-FFF2-40B4-BE49-F238E27FC236}">
                  <a16:creationId xmlns:a16="http://schemas.microsoft.com/office/drawing/2014/main" id="{E09A9DA3-40C9-191C-A7A1-E8A840A80A22}"/>
                </a:ext>
              </a:extLst>
            </p:cNvPr>
            <p:cNvSpPr/>
            <p:nvPr/>
          </p:nvSpPr>
          <p:spPr>
            <a:xfrm>
              <a:off x="581155" y="4886752"/>
              <a:ext cx="164305" cy="6846"/>
            </a:xfrm>
            <a:custGeom>
              <a:avLst/>
              <a:gdLst>
                <a:gd name="connsiteX0" fmla="*/ 164306 w 164305"/>
                <a:gd name="connsiteY0" fmla="*/ 0 h 6846"/>
                <a:gd name="connsiteX1" fmla="*/ 0 w 164305"/>
                <a:gd name="connsiteY1" fmla="*/ 0 h 6846"/>
              </a:gdLst>
              <a:ahLst/>
              <a:cxnLst>
                <a:cxn ang="0">
                  <a:pos x="connsiteX0" y="connsiteY0"/>
                </a:cxn>
                <a:cxn ang="0">
                  <a:pos x="connsiteX1" y="connsiteY1"/>
                </a:cxn>
              </a:cxnLst>
              <a:rect l="l" t="t" r="r" b="b"/>
              <a:pathLst>
                <a:path w="164305" h="6846">
                  <a:moveTo>
                    <a:pt x="164306" y="0"/>
                  </a:moveTo>
                  <a:lnTo>
                    <a:pt x="0" y="0"/>
                  </a:lnTo>
                </a:path>
              </a:pathLst>
            </a:custGeom>
            <a:noFill/>
            <a:ln w="26988" cap="rnd">
              <a:solidFill>
                <a:schemeClr val="bg2">
                  <a:lumMod val="25000"/>
                </a:schemeClr>
              </a:solidFill>
              <a:prstDash val="solid"/>
              <a:round/>
            </a:ln>
          </p:spPr>
          <p:txBody>
            <a:bodyPr rtlCol="0" anchor="ctr"/>
            <a:lstStyle/>
            <a:p>
              <a:endParaRPr lang="zh-CN" altLang="en-US" dirty="0">
                <a:latin typeface="Arial" panose="020B0604020202020204" pitchFamily="34" charset="0"/>
              </a:endParaRPr>
            </a:p>
          </p:txBody>
        </p:sp>
        <p:sp>
          <p:nvSpPr>
            <p:cNvPr id="129" name="任意多边形: 形状 128">
              <a:extLst>
                <a:ext uri="{FF2B5EF4-FFF2-40B4-BE49-F238E27FC236}">
                  <a16:creationId xmlns:a16="http://schemas.microsoft.com/office/drawing/2014/main" id="{9FE44D99-6CCC-E78E-1828-257A2ACF93DD}"/>
                </a:ext>
              </a:extLst>
            </p:cNvPr>
            <p:cNvSpPr/>
            <p:nvPr/>
          </p:nvSpPr>
          <p:spPr>
            <a:xfrm>
              <a:off x="663308" y="4660832"/>
              <a:ext cx="6846" cy="41076"/>
            </a:xfrm>
            <a:custGeom>
              <a:avLst/>
              <a:gdLst>
                <a:gd name="connsiteX0" fmla="*/ 0 w 6846"/>
                <a:gd name="connsiteY0" fmla="*/ 41076 h 41076"/>
                <a:gd name="connsiteX1" fmla="*/ 0 w 6846"/>
                <a:gd name="connsiteY1" fmla="*/ 0 h 41076"/>
              </a:gdLst>
              <a:ahLst/>
              <a:cxnLst>
                <a:cxn ang="0">
                  <a:pos x="connsiteX0" y="connsiteY0"/>
                </a:cxn>
                <a:cxn ang="0">
                  <a:pos x="connsiteX1" y="connsiteY1"/>
                </a:cxn>
              </a:cxnLst>
              <a:rect l="l" t="t" r="r" b="b"/>
              <a:pathLst>
                <a:path w="6846" h="41076">
                  <a:moveTo>
                    <a:pt x="0" y="41076"/>
                  </a:moveTo>
                  <a:lnTo>
                    <a:pt x="0" y="0"/>
                  </a:lnTo>
                </a:path>
              </a:pathLst>
            </a:custGeom>
            <a:noFill/>
            <a:ln w="26988" cap="rnd">
              <a:solidFill>
                <a:schemeClr val="bg2">
                  <a:lumMod val="25000"/>
                </a:schemeClr>
              </a:solidFill>
              <a:prstDash val="solid"/>
              <a:round/>
            </a:ln>
          </p:spPr>
          <p:txBody>
            <a:bodyPr rtlCol="0" anchor="ctr"/>
            <a:lstStyle/>
            <a:p>
              <a:endParaRPr lang="zh-CN" altLang="en-US" dirty="0">
                <a:latin typeface="Arial" panose="020B0604020202020204" pitchFamily="34" charset="0"/>
              </a:endParaRPr>
            </a:p>
          </p:txBody>
        </p:sp>
      </p:grpSp>
      <p:pic>
        <p:nvPicPr>
          <p:cNvPr id="107" name="图形 106">
            <a:extLst>
              <a:ext uri="{FF2B5EF4-FFF2-40B4-BE49-F238E27FC236}">
                <a16:creationId xmlns:a16="http://schemas.microsoft.com/office/drawing/2014/main" id="{559A9736-AD29-A6EA-2B04-77D0C9974A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0666" y="4913208"/>
            <a:ext cx="328611" cy="328611"/>
          </a:xfrm>
          <a:prstGeom prst="rect">
            <a:avLst/>
          </a:prstGeom>
        </p:spPr>
      </p:pic>
      <p:sp>
        <p:nvSpPr>
          <p:cNvPr id="114" name="文本框 113">
            <a:extLst>
              <a:ext uri="{FF2B5EF4-FFF2-40B4-BE49-F238E27FC236}">
                <a16:creationId xmlns:a16="http://schemas.microsoft.com/office/drawing/2014/main" id="{529CD701-D142-E3A5-A223-D7F7F7CAFDA1}"/>
              </a:ext>
            </a:extLst>
          </p:cNvPr>
          <p:cNvSpPr txBox="1"/>
          <p:nvPr/>
        </p:nvSpPr>
        <p:spPr>
          <a:xfrm>
            <a:off x="984802" y="4434762"/>
            <a:ext cx="3002997" cy="369332"/>
          </a:xfrm>
          <a:prstGeom prst="rect">
            <a:avLst/>
          </a:prstGeom>
          <a:noFill/>
        </p:spPr>
        <p:txBody>
          <a:bodyPr wrap="square" rtlCol="0">
            <a:noAutofit/>
          </a:bodyPr>
          <a:lstStyle/>
          <a:p>
            <a:r>
              <a:rPr lang="zh-CN" altLang="en-US" dirty="0">
                <a:solidFill>
                  <a:schemeClr val="bg2">
                    <a:lumMod val="25000"/>
                  </a:schemeClr>
                </a:solidFill>
                <a:latin typeface="+mj-ea"/>
                <a:ea typeface="+mj-ea"/>
              </a:rPr>
              <a:t>奥菲斯大学附属第一医院</a:t>
            </a:r>
          </a:p>
        </p:txBody>
      </p:sp>
      <p:sp>
        <p:nvSpPr>
          <p:cNvPr id="115" name="文本框 114">
            <a:extLst>
              <a:ext uri="{FF2B5EF4-FFF2-40B4-BE49-F238E27FC236}">
                <a16:creationId xmlns:a16="http://schemas.microsoft.com/office/drawing/2014/main" id="{D331DC34-C41C-EEF6-FDBA-73300B8F7B6A}"/>
              </a:ext>
            </a:extLst>
          </p:cNvPr>
          <p:cNvSpPr txBox="1"/>
          <p:nvPr/>
        </p:nvSpPr>
        <p:spPr>
          <a:xfrm>
            <a:off x="984803" y="4898908"/>
            <a:ext cx="2505978" cy="369332"/>
          </a:xfrm>
          <a:prstGeom prst="rect">
            <a:avLst/>
          </a:prstGeom>
          <a:noFill/>
        </p:spPr>
        <p:txBody>
          <a:bodyPr wrap="square" rtlCol="0">
            <a:noAutofit/>
          </a:bodyPr>
          <a:lstStyle/>
          <a:p>
            <a:r>
              <a:rPr lang="en-US" altLang="zh-CN" sz="1800" dirty="0" err="1">
                <a:solidFill>
                  <a:schemeClr val="bg2">
                    <a:lumMod val="25000"/>
                  </a:schemeClr>
                </a:solidFill>
                <a:ea typeface="+mj-ea"/>
                <a:cs typeface="阿里巴巴普惠体 L" panose="00020600040101010101" pitchFamily="18" charset="-122"/>
              </a:rPr>
              <a:t>OfficePLUS</a:t>
            </a:r>
            <a:endParaRPr lang="zh-CN" altLang="en-US" dirty="0">
              <a:solidFill>
                <a:schemeClr val="bg2">
                  <a:lumMod val="25000"/>
                </a:schemeClr>
              </a:solidFill>
              <a:ea typeface="+mj-ea"/>
            </a:endParaRPr>
          </a:p>
        </p:txBody>
      </p:sp>
      <p:sp>
        <p:nvSpPr>
          <p:cNvPr id="116" name="文本框 115">
            <a:extLst>
              <a:ext uri="{FF2B5EF4-FFF2-40B4-BE49-F238E27FC236}">
                <a16:creationId xmlns:a16="http://schemas.microsoft.com/office/drawing/2014/main" id="{F72209ED-F467-1546-E6B0-18CED29904EF}"/>
              </a:ext>
            </a:extLst>
          </p:cNvPr>
          <p:cNvSpPr txBox="1"/>
          <p:nvPr/>
        </p:nvSpPr>
        <p:spPr>
          <a:xfrm>
            <a:off x="3299747" y="4902156"/>
            <a:ext cx="2505978" cy="369332"/>
          </a:xfrm>
          <a:prstGeom prst="rect">
            <a:avLst/>
          </a:prstGeom>
          <a:noFill/>
        </p:spPr>
        <p:txBody>
          <a:bodyPr wrap="square" rtlCol="0">
            <a:noAutofit/>
          </a:bodyPr>
          <a:lstStyle/>
          <a:p>
            <a:r>
              <a:rPr lang="en-US" altLang="zh-CN" dirty="0">
                <a:solidFill>
                  <a:schemeClr val="bg2">
                    <a:lumMod val="25000"/>
                  </a:schemeClr>
                </a:solidFill>
                <a:ea typeface="+mj-ea"/>
              </a:rPr>
              <a:t>20XX</a:t>
            </a:r>
            <a:r>
              <a:rPr lang="zh-CN" altLang="en-US" dirty="0">
                <a:solidFill>
                  <a:schemeClr val="bg2">
                    <a:lumMod val="25000"/>
                  </a:schemeClr>
                </a:solidFill>
                <a:ea typeface="+mj-ea"/>
              </a:rPr>
              <a:t>年</a:t>
            </a:r>
            <a:r>
              <a:rPr lang="en-US" altLang="zh-CN" dirty="0">
                <a:solidFill>
                  <a:schemeClr val="bg2">
                    <a:lumMod val="25000"/>
                  </a:schemeClr>
                </a:solidFill>
                <a:ea typeface="+mj-ea"/>
              </a:rPr>
              <a:t>XX</a:t>
            </a:r>
            <a:r>
              <a:rPr lang="zh-CN" altLang="en-US" dirty="0">
                <a:solidFill>
                  <a:schemeClr val="bg2">
                    <a:lumMod val="25000"/>
                  </a:schemeClr>
                </a:solidFill>
                <a:ea typeface="+mj-ea"/>
              </a:rPr>
              <a:t>月</a:t>
            </a:r>
            <a:r>
              <a:rPr lang="en-US" altLang="zh-CN" dirty="0">
                <a:solidFill>
                  <a:schemeClr val="bg2">
                    <a:lumMod val="25000"/>
                  </a:schemeClr>
                </a:solidFill>
                <a:ea typeface="+mj-ea"/>
              </a:rPr>
              <a:t>XX</a:t>
            </a:r>
            <a:r>
              <a:rPr lang="zh-CN" altLang="en-US" dirty="0">
                <a:solidFill>
                  <a:schemeClr val="bg2">
                    <a:lumMod val="25000"/>
                  </a:schemeClr>
                </a:solidFill>
                <a:ea typeface="+mj-ea"/>
              </a:rPr>
              <a:t>日</a:t>
            </a:r>
          </a:p>
        </p:txBody>
      </p:sp>
      <p:grpSp>
        <p:nvGrpSpPr>
          <p:cNvPr id="140" name="组合 139">
            <a:extLst>
              <a:ext uri="{FF2B5EF4-FFF2-40B4-BE49-F238E27FC236}">
                <a16:creationId xmlns:a16="http://schemas.microsoft.com/office/drawing/2014/main" id="{B55CAA9E-8F7C-F455-8750-B567619194FF}"/>
              </a:ext>
            </a:extLst>
          </p:cNvPr>
          <p:cNvGrpSpPr/>
          <p:nvPr/>
        </p:nvGrpSpPr>
        <p:grpSpPr>
          <a:xfrm>
            <a:off x="2830055" y="4942901"/>
            <a:ext cx="260149" cy="260148"/>
            <a:chOff x="516830" y="5546170"/>
            <a:chExt cx="260149" cy="260148"/>
          </a:xfrm>
        </p:grpSpPr>
        <p:sp>
          <p:nvSpPr>
            <p:cNvPr id="132" name="任意多边形: 形状 131">
              <a:extLst>
                <a:ext uri="{FF2B5EF4-FFF2-40B4-BE49-F238E27FC236}">
                  <a16:creationId xmlns:a16="http://schemas.microsoft.com/office/drawing/2014/main" id="{03AE8102-F861-F350-FB08-4DE15C962EF8}"/>
                </a:ext>
              </a:extLst>
            </p:cNvPr>
            <p:cNvSpPr/>
            <p:nvPr/>
          </p:nvSpPr>
          <p:spPr>
            <a:xfrm>
              <a:off x="516830" y="5648860"/>
              <a:ext cx="260149" cy="157458"/>
            </a:xfrm>
            <a:custGeom>
              <a:avLst/>
              <a:gdLst>
                <a:gd name="connsiteX0" fmla="*/ 0 w 260149"/>
                <a:gd name="connsiteY0" fmla="*/ 0 h 157458"/>
                <a:gd name="connsiteX1" fmla="*/ 260150 w 260149"/>
                <a:gd name="connsiteY1" fmla="*/ 0 h 157458"/>
                <a:gd name="connsiteX2" fmla="*/ 260150 w 260149"/>
                <a:gd name="connsiteY2" fmla="*/ 143767 h 157458"/>
                <a:gd name="connsiteX3" fmla="*/ 246458 w 260149"/>
                <a:gd name="connsiteY3" fmla="*/ 157459 h 157458"/>
                <a:gd name="connsiteX4" fmla="*/ 13692 w 260149"/>
                <a:gd name="connsiteY4" fmla="*/ 157459 h 157458"/>
                <a:gd name="connsiteX5" fmla="*/ 0 w 260149"/>
                <a:gd name="connsiteY5" fmla="*/ 143767 h 157458"/>
                <a:gd name="connsiteX6" fmla="*/ 0 w 260149"/>
                <a:gd name="connsiteY6" fmla="*/ 0 h 15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149" h="157458">
                  <a:moveTo>
                    <a:pt x="0" y="0"/>
                  </a:moveTo>
                  <a:lnTo>
                    <a:pt x="260150" y="0"/>
                  </a:lnTo>
                  <a:lnTo>
                    <a:pt x="260150" y="143767"/>
                  </a:lnTo>
                  <a:cubicBezTo>
                    <a:pt x="260150" y="151329"/>
                    <a:pt x="254020" y="157459"/>
                    <a:pt x="246458" y="157459"/>
                  </a:cubicBezTo>
                  <a:lnTo>
                    <a:pt x="13692" y="157459"/>
                  </a:lnTo>
                  <a:cubicBezTo>
                    <a:pt x="6130" y="157459"/>
                    <a:pt x="0" y="151329"/>
                    <a:pt x="0" y="143767"/>
                  </a:cubicBezTo>
                  <a:lnTo>
                    <a:pt x="0" y="0"/>
                  </a:lnTo>
                  <a:close/>
                </a:path>
              </a:pathLst>
            </a:custGeom>
            <a:noFill/>
            <a:ln w="26988" cap="flat">
              <a:solidFill>
                <a:schemeClr val="bg2">
                  <a:lumMod val="25000"/>
                </a:schemeClr>
              </a:solidFill>
              <a:prstDash val="solid"/>
              <a:round/>
            </a:ln>
          </p:spPr>
          <p:txBody>
            <a:bodyPr rtlCol="0" anchor="ctr"/>
            <a:lstStyle/>
            <a:p>
              <a:endParaRPr lang="zh-CN" altLang="en-US" dirty="0">
                <a:latin typeface="Arial" panose="020B0604020202020204" pitchFamily="34" charset="0"/>
              </a:endParaRPr>
            </a:p>
          </p:txBody>
        </p:sp>
        <p:sp>
          <p:nvSpPr>
            <p:cNvPr id="133" name="任意多边形: 形状 132">
              <a:extLst>
                <a:ext uri="{FF2B5EF4-FFF2-40B4-BE49-F238E27FC236}">
                  <a16:creationId xmlns:a16="http://schemas.microsoft.com/office/drawing/2014/main" id="{341C8ACD-6287-A2D0-ED6A-6DA52A4FAD03}"/>
                </a:ext>
              </a:extLst>
            </p:cNvPr>
            <p:cNvSpPr/>
            <p:nvPr/>
          </p:nvSpPr>
          <p:spPr>
            <a:xfrm>
              <a:off x="516830" y="5566708"/>
              <a:ext cx="260149" cy="82152"/>
            </a:xfrm>
            <a:custGeom>
              <a:avLst/>
              <a:gdLst>
                <a:gd name="connsiteX0" fmla="*/ 0 w 260149"/>
                <a:gd name="connsiteY0" fmla="*/ 13692 h 82152"/>
                <a:gd name="connsiteX1" fmla="*/ 13692 w 260149"/>
                <a:gd name="connsiteY1" fmla="*/ 0 h 82152"/>
                <a:gd name="connsiteX2" fmla="*/ 246458 w 260149"/>
                <a:gd name="connsiteY2" fmla="*/ 0 h 82152"/>
                <a:gd name="connsiteX3" fmla="*/ 260150 w 260149"/>
                <a:gd name="connsiteY3" fmla="*/ 13692 h 82152"/>
                <a:gd name="connsiteX4" fmla="*/ 260150 w 260149"/>
                <a:gd name="connsiteY4" fmla="*/ 82153 h 82152"/>
                <a:gd name="connsiteX5" fmla="*/ 0 w 260149"/>
                <a:gd name="connsiteY5" fmla="*/ 82153 h 82152"/>
                <a:gd name="connsiteX6" fmla="*/ 0 w 260149"/>
                <a:gd name="connsiteY6" fmla="*/ 13692 h 8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149" h="82152">
                  <a:moveTo>
                    <a:pt x="0" y="13692"/>
                  </a:moveTo>
                  <a:cubicBezTo>
                    <a:pt x="0" y="6130"/>
                    <a:pt x="6130" y="0"/>
                    <a:pt x="13692" y="0"/>
                  </a:cubicBezTo>
                  <a:lnTo>
                    <a:pt x="246458" y="0"/>
                  </a:lnTo>
                  <a:cubicBezTo>
                    <a:pt x="254020" y="0"/>
                    <a:pt x="260150" y="6130"/>
                    <a:pt x="260150" y="13692"/>
                  </a:cubicBezTo>
                  <a:lnTo>
                    <a:pt x="260150" y="82153"/>
                  </a:lnTo>
                  <a:lnTo>
                    <a:pt x="0" y="82153"/>
                  </a:lnTo>
                  <a:lnTo>
                    <a:pt x="0" y="13692"/>
                  </a:lnTo>
                  <a:close/>
                </a:path>
              </a:pathLst>
            </a:custGeom>
            <a:noFill/>
            <a:ln w="26988" cap="flat">
              <a:solidFill>
                <a:schemeClr val="bg2">
                  <a:lumMod val="25000"/>
                </a:schemeClr>
              </a:solidFill>
              <a:prstDash val="solid"/>
              <a:round/>
            </a:ln>
          </p:spPr>
          <p:txBody>
            <a:bodyPr rtlCol="0" anchor="ctr"/>
            <a:lstStyle/>
            <a:p>
              <a:endParaRPr lang="zh-CN" altLang="en-US" dirty="0">
                <a:latin typeface="Arial" panose="020B0604020202020204" pitchFamily="34" charset="0"/>
              </a:endParaRPr>
            </a:p>
          </p:txBody>
        </p:sp>
        <p:sp>
          <p:nvSpPr>
            <p:cNvPr id="134" name="任意多边形: 形状 133">
              <a:extLst>
                <a:ext uri="{FF2B5EF4-FFF2-40B4-BE49-F238E27FC236}">
                  <a16:creationId xmlns:a16="http://schemas.microsoft.com/office/drawing/2014/main" id="{35D79C1D-EA15-7237-23E0-089327845519}"/>
                </a:ext>
              </a:extLst>
            </p:cNvPr>
            <p:cNvSpPr/>
            <p:nvPr/>
          </p:nvSpPr>
          <p:spPr>
            <a:xfrm>
              <a:off x="592136" y="5546170"/>
              <a:ext cx="6846" cy="54768"/>
            </a:xfrm>
            <a:custGeom>
              <a:avLst/>
              <a:gdLst>
                <a:gd name="connsiteX0" fmla="*/ 0 w 6846"/>
                <a:gd name="connsiteY0" fmla="*/ 0 h 54768"/>
                <a:gd name="connsiteX1" fmla="*/ 0 w 6846"/>
                <a:gd name="connsiteY1" fmla="*/ 54768 h 54768"/>
              </a:gdLst>
              <a:ahLst/>
              <a:cxnLst>
                <a:cxn ang="0">
                  <a:pos x="connsiteX0" y="connsiteY0"/>
                </a:cxn>
                <a:cxn ang="0">
                  <a:pos x="connsiteX1" y="connsiteY1"/>
                </a:cxn>
              </a:cxnLst>
              <a:rect l="l" t="t" r="r" b="b"/>
              <a:pathLst>
                <a:path w="6846" h="54768">
                  <a:moveTo>
                    <a:pt x="0" y="0"/>
                  </a:moveTo>
                  <a:lnTo>
                    <a:pt x="0" y="54768"/>
                  </a:lnTo>
                </a:path>
              </a:pathLst>
            </a:custGeom>
            <a:noFill/>
            <a:ln w="26988" cap="rnd">
              <a:solidFill>
                <a:schemeClr val="bg2">
                  <a:lumMod val="25000"/>
                </a:schemeClr>
              </a:solidFill>
              <a:prstDash val="solid"/>
              <a:round/>
            </a:ln>
          </p:spPr>
          <p:txBody>
            <a:bodyPr rtlCol="0" anchor="ctr"/>
            <a:lstStyle/>
            <a:p>
              <a:endParaRPr lang="zh-CN" altLang="en-US" dirty="0">
                <a:latin typeface="Arial" panose="020B0604020202020204" pitchFamily="34" charset="0"/>
              </a:endParaRPr>
            </a:p>
          </p:txBody>
        </p:sp>
        <p:sp>
          <p:nvSpPr>
            <p:cNvPr id="135" name="任意多边形: 形状 134">
              <a:extLst>
                <a:ext uri="{FF2B5EF4-FFF2-40B4-BE49-F238E27FC236}">
                  <a16:creationId xmlns:a16="http://schemas.microsoft.com/office/drawing/2014/main" id="{9A0006BD-1B9D-FF12-8419-227B4BE6A7A6}"/>
                </a:ext>
              </a:extLst>
            </p:cNvPr>
            <p:cNvSpPr/>
            <p:nvPr/>
          </p:nvSpPr>
          <p:spPr>
            <a:xfrm>
              <a:off x="701673" y="5546170"/>
              <a:ext cx="6846" cy="54768"/>
            </a:xfrm>
            <a:custGeom>
              <a:avLst/>
              <a:gdLst>
                <a:gd name="connsiteX0" fmla="*/ 0 w 6846"/>
                <a:gd name="connsiteY0" fmla="*/ 0 h 54768"/>
                <a:gd name="connsiteX1" fmla="*/ 0 w 6846"/>
                <a:gd name="connsiteY1" fmla="*/ 54768 h 54768"/>
              </a:gdLst>
              <a:ahLst/>
              <a:cxnLst>
                <a:cxn ang="0">
                  <a:pos x="connsiteX0" y="connsiteY0"/>
                </a:cxn>
                <a:cxn ang="0">
                  <a:pos x="connsiteX1" y="connsiteY1"/>
                </a:cxn>
              </a:cxnLst>
              <a:rect l="l" t="t" r="r" b="b"/>
              <a:pathLst>
                <a:path w="6846" h="54768">
                  <a:moveTo>
                    <a:pt x="0" y="0"/>
                  </a:moveTo>
                  <a:lnTo>
                    <a:pt x="0" y="54768"/>
                  </a:lnTo>
                </a:path>
              </a:pathLst>
            </a:custGeom>
            <a:noFill/>
            <a:ln w="26988" cap="rnd">
              <a:solidFill>
                <a:schemeClr val="bg2">
                  <a:lumMod val="25000"/>
                </a:schemeClr>
              </a:solidFill>
              <a:prstDash val="solid"/>
              <a:round/>
            </a:ln>
          </p:spPr>
          <p:txBody>
            <a:bodyPr rtlCol="0" anchor="ctr"/>
            <a:lstStyle/>
            <a:p>
              <a:endParaRPr lang="zh-CN" altLang="en-US" dirty="0">
                <a:latin typeface="Arial" panose="020B0604020202020204" pitchFamily="34" charset="0"/>
              </a:endParaRPr>
            </a:p>
          </p:txBody>
        </p:sp>
        <p:sp>
          <p:nvSpPr>
            <p:cNvPr id="136" name="任意多边形: 形状 135">
              <a:extLst>
                <a:ext uri="{FF2B5EF4-FFF2-40B4-BE49-F238E27FC236}">
                  <a16:creationId xmlns:a16="http://schemas.microsoft.com/office/drawing/2014/main" id="{366B97B3-862B-3355-1C89-10C3FAF42A88}"/>
                </a:ext>
              </a:extLst>
            </p:cNvPr>
            <p:cNvSpPr/>
            <p:nvPr/>
          </p:nvSpPr>
          <p:spPr>
            <a:xfrm>
              <a:off x="674289" y="5751551"/>
              <a:ext cx="41076" cy="6846"/>
            </a:xfrm>
            <a:custGeom>
              <a:avLst/>
              <a:gdLst>
                <a:gd name="connsiteX0" fmla="*/ 0 w 41076"/>
                <a:gd name="connsiteY0" fmla="*/ 0 h 6846"/>
                <a:gd name="connsiteX1" fmla="*/ 41076 w 41076"/>
                <a:gd name="connsiteY1" fmla="*/ 0 h 6846"/>
              </a:gdLst>
              <a:ahLst/>
              <a:cxnLst>
                <a:cxn ang="0">
                  <a:pos x="connsiteX0" y="connsiteY0"/>
                </a:cxn>
                <a:cxn ang="0">
                  <a:pos x="connsiteX1" y="connsiteY1"/>
                </a:cxn>
              </a:cxnLst>
              <a:rect l="l" t="t" r="r" b="b"/>
              <a:pathLst>
                <a:path w="41076" h="6846">
                  <a:moveTo>
                    <a:pt x="0" y="0"/>
                  </a:moveTo>
                  <a:lnTo>
                    <a:pt x="41076" y="0"/>
                  </a:lnTo>
                </a:path>
              </a:pathLst>
            </a:custGeom>
            <a:noFill/>
            <a:ln w="26988" cap="rnd">
              <a:solidFill>
                <a:schemeClr val="bg2">
                  <a:lumMod val="25000"/>
                </a:schemeClr>
              </a:solidFill>
              <a:prstDash val="solid"/>
              <a:round/>
            </a:ln>
          </p:spPr>
          <p:txBody>
            <a:bodyPr rtlCol="0" anchor="ctr"/>
            <a:lstStyle/>
            <a:p>
              <a:endParaRPr lang="zh-CN" altLang="en-US" dirty="0">
                <a:latin typeface="Arial" panose="020B0604020202020204" pitchFamily="34" charset="0"/>
              </a:endParaRPr>
            </a:p>
          </p:txBody>
        </p:sp>
        <p:sp>
          <p:nvSpPr>
            <p:cNvPr id="137" name="任意多边形: 形状 136">
              <a:extLst>
                <a:ext uri="{FF2B5EF4-FFF2-40B4-BE49-F238E27FC236}">
                  <a16:creationId xmlns:a16="http://schemas.microsoft.com/office/drawing/2014/main" id="{2996A4E0-468F-B1F1-909C-EDAB8B695E33}"/>
                </a:ext>
              </a:extLst>
            </p:cNvPr>
            <p:cNvSpPr/>
            <p:nvPr/>
          </p:nvSpPr>
          <p:spPr>
            <a:xfrm>
              <a:off x="578444" y="5751551"/>
              <a:ext cx="41076" cy="6846"/>
            </a:xfrm>
            <a:custGeom>
              <a:avLst/>
              <a:gdLst>
                <a:gd name="connsiteX0" fmla="*/ 0 w 41076"/>
                <a:gd name="connsiteY0" fmla="*/ 0 h 6846"/>
                <a:gd name="connsiteX1" fmla="*/ 41076 w 41076"/>
                <a:gd name="connsiteY1" fmla="*/ 0 h 6846"/>
              </a:gdLst>
              <a:ahLst/>
              <a:cxnLst>
                <a:cxn ang="0">
                  <a:pos x="connsiteX0" y="connsiteY0"/>
                </a:cxn>
                <a:cxn ang="0">
                  <a:pos x="connsiteX1" y="connsiteY1"/>
                </a:cxn>
              </a:cxnLst>
              <a:rect l="l" t="t" r="r" b="b"/>
              <a:pathLst>
                <a:path w="41076" h="6846">
                  <a:moveTo>
                    <a:pt x="0" y="0"/>
                  </a:moveTo>
                  <a:lnTo>
                    <a:pt x="41076" y="0"/>
                  </a:lnTo>
                </a:path>
              </a:pathLst>
            </a:custGeom>
            <a:noFill/>
            <a:ln w="26988" cap="rnd">
              <a:solidFill>
                <a:schemeClr val="bg2">
                  <a:lumMod val="25000"/>
                </a:schemeClr>
              </a:solidFill>
              <a:prstDash val="solid"/>
              <a:round/>
            </a:ln>
          </p:spPr>
          <p:txBody>
            <a:bodyPr rtlCol="0" anchor="ctr"/>
            <a:lstStyle/>
            <a:p>
              <a:endParaRPr lang="zh-CN" altLang="en-US" dirty="0">
                <a:latin typeface="Arial" panose="020B0604020202020204" pitchFamily="34" charset="0"/>
              </a:endParaRPr>
            </a:p>
          </p:txBody>
        </p:sp>
        <p:sp>
          <p:nvSpPr>
            <p:cNvPr id="138" name="任意多边形: 形状 137">
              <a:extLst>
                <a:ext uri="{FF2B5EF4-FFF2-40B4-BE49-F238E27FC236}">
                  <a16:creationId xmlns:a16="http://schemas.microsoft.com/office/drawing/2014/main" id="{8A4C6C6D-5F3D-79EB-AD1A-18A4F2F1AD51}"/>
                </a:ext>
              </a:extLst>
            </p:cNvPr>
            <p:cNvSpPr/>
            <p:nvPr/>
          </p:nvSpPr>
          <p:spPr>
            <a:xfrm>
              <a:off x="674289" y="5696783"/>
              <a:ext cx="41076" cy="6846"/>
            </a:xfrm>
            <a:custGeom>
              <a:avLst/>
              <a:gdLst>
                <a:gd name="connsiteX0" fmla="*/ 0 w 41076"/>
                <a:gd name="connsiteY0" fmla="*/ 0 h 6846"/>
                <a:gd name="connsiteX1" fmla="*/ 41076 w 41076"/>
                <a:gd name="connsiteY1" fmla="*/ 0 h 6846"/>
              </a:gdLst>
              <a:ahLst/>
              <a:cxnLst>
                <a:cxn ang="0">
                  <a:pos x="connsiteX0" y="connsiteY0"/>
                </a:cxn>
                <a:cxn ang="0">
                  <a:pos x="connsiteX1" y="connsiteY1"/>
                </a:cxn>
              </a:cxnLst>
              <a:rect l="l" t="t" r="r" b="b"/>
              <a:pathLst>
                <a:path w="41076" h="6846">
                  <a:moveTo>
                    <a:pt x="0" y="0"/>
                  </a:moveTo>
                  <a:lnTo>
                    <a:pt x="41076" y="0"/>
                  </a:lnTo>
                </a:path>
              </a:pathLst>
            </a:custGeom>
            <a:noFill/>
            <a:ln w="26988" cap="rnd">
              <a:solidFill>
                <a:schemeClr val="bg2">
                  <a:lumMod val="25000"/>
                </a:schemeClr>
              </a:solidFill>
              <a:prstDash val="solid"/>
              <a:round/>
            </a:ln>
          </p:spPr>
          <p:txBody>
            <a:bodyPr rtlCol="0" anchor="ctr"/>
            <a:lstStyle/>
            <a:p>
              <a:endParaRPr lang="zh-CN" altLang="en-US" dirty="0">
                <a:latin typeface="Arial" panose="020B0604020202020204" pitchFamily="34" charset="0"/>
              </a:endParaRPr>
            </a:p>
          </p:txBody>
        </p:sp>
        <p:sp>
          <p:nvSpPr>
            <p:cNvPr id="139" name="任意多边形: 形状 138">
              <a:extLst>
                <a:ext uri="{FF2B5EF4-FFF2-40B4-BE49-F238E27FC236}">
                  <a16:creationId xmlns:a16="http://schemas.microsoft.com/office/drawing/2014/main" id="{536C5AF4-295A-083A-9919-DD41B50B00D9}"/>
                </a:ext>
              </a:extLst>
            </p:cNvPr>
            <p:cNvSpPr/>
            <p:nvPr/>
          </p:nvSpPr>
          <p:spPr>
            <a:xfrm>
              <a:off x="578444" y="5696783"/>
              <a:ext cx="41076" cy="6846"/>
            </a:xfrm>
            <a:custGeom>
              <a:avLst/>
              <a:gdLst>
                <a:gd name="connsiteX0" fmla="*/ 0 w 41076"/>
                <a:gd name="connsiteY0" fmla="*/ 0 h 6846"/>
                <a:gd name="connsiteX1" fmla="*/ 41076 w 41076"/>
                <a:gd name="connsiteY1" fmla="*/ 0 h 6846"/>
              </a:gdLst>
              <a:ahLst/>
              <a:cxnLst>
                <a:cxn ang="0">
                  <a:pos x="connsiteX0" y="connsiteY0"/>
                </a:cxn>
                <a:cxn ang="0">
                  <a:pos x="connsiteX1" y="connsiteY1"/>
                </a:cxn>
              </a:cxnLst>
              <a:rect l="l" t="t" r="r" b="b"/>
              <a:pathLst>
                <a:path w="41076" h="6846">
                  <a:moveTo>
                    <a:pt x="0" y="0"/>
                  </a:moveTo>
                  <a:lnTo>
                    <a:pt x="41076" y="0"/>
                  </a:lnTo>
                </a:path>
              </a:pathLst>
            </a:custGeom>
            <a:noFill/>
            <a:ln w="26988" cap="rnd">
              <a:solidFill>
                <a:schemeClr val="bg2">
                  <a:lumMod val="25000"/>
                </a:schemeClr>
              </a:solidFill>
              <a:prstDash val="solid"/>
              <a:round/>
            </a:ln>
          </p:spPr>
          <p:txBody>
            <a:bodyPr rtlCol="0" anchor="ctr"/>
            <a:lstStyle/>
            <a:p>
              <a:endParaRPr lang="zh-CN" altLang="en-US" dirty="0">
                <a:latin typeface="Arial" panose="020B0604020202020204" pitchFamily="34" charset="0"/>
              </a:endParaRPr>
            </a:p>
          </p:txBody>
        </p:sp>
      </p:grpSp>
      <p:pic>
        <p:nvPicPr>
          <p:cNvPr id="156" name="图片 155">
            <a:hlinkClick r:id="rId5"/>
            <a:extLst>
              <a:ext uri="{FF2B5EF4-FFF2-40B4-BE49-F238E27FC236}">
                <a16:creationId xmlns:a16="http://schemas.microsoft.com/office/drawing/2014/main" id="{5EAD6B6B-6460-5FCB-F267-C5061F444D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143" y="354175"/>
            <a:ext cx="1813329" cy="239359"/>
          </a:xfrm>
          <a:prstGeom prst="rect">
            <a:avLst/>
          </a:prstGeom>
        </p:spPr>
      </p:pic>
    </p:spTree>
    <p:extLst>
      <p:ext uri="{BB962C8B-B14F-4D97-AF65-F5344CB8AC3E}">
        <p14:creationId xmlns:p14="http://schemas.microsoft.com/office/powerpoint/2010/main" val="583160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文本框 79">
            <a:extLst>
              <a:ext uri="{FF2B5EF4-FFF2-40B4-BE49-F238E27FC236}">
                <a16:creationId xmlns:a16="http://schemas.microsoft.com/office/drawing/2014/main" id="{A68E804F-26B7-7861-CA9D-533D27EE8DAC}"/>
              </a:ext>
            </a:extLst>
          </p:cNvPr>
          <p:cNvSpPr txBox="1"/>
          <p:nvPr/>
        </p:nvSpPr>
        <p:spPr>
          <a:xfrm>
            <a:off x="908236" y="231994"/>
            <a:ext cx="5238850" cy="490303"/>
          </a:xfrm>
          <a:prstGeom prst="rect">
            <a:avLst/>
          </a:prstGeom>
          <a:noFill/>
        </p:spPr>
        <p:txBody>
          <a:bodyPr wrap="square" rtlCol="0" anchor="ctr" anchorCtr="0">
            <a:noAutofit/>
          </a:bodyPr>
          <a:lstStyle/>
          <a:p>
            <a:r>
              <a:rPr lang="en-US" altLang="zh-CN" sz="2800" dirty="0">
                <a:solidFill>
                  <a:schemeClr val="bg2">
                    <a:lumMod val="25000"/>
                  </a:schemeClr>
                </a:solidFill>
                <a:ea typeface="+mj-ea"/>
              </a:rPr>
              <a:t>HPV</a:t>
            </a:r>
            <a:r>
              <a:rPr lang="zh-CN" altLang="en-US" sz="2800" dirty="0">
                <a:solidFill>
                  <a:schemeClr val="bg2">
                    <a:lumMod val="25000"/>
                  </a:schemeClr>
                </a:solidFill>
                <a:ea typeface="+mj-ea"/>
              </a:rPr>
              <a:t>传播途径</a:t>
            </a:r>
          </a:p>
        </p:txBody>
      </p:sp>
      <p:pic>
        <p:nvPicPr>
          <p:cNvPr id="86" name="图片 85">
            <a:hlinkClick r:id="rId3"/>
            <a:extLst>
              <a:ext uri="{FF2B5EF4-FFF2-40B4-BE49-F238E27FC236}">
                <a16:creationId xmlns:a16="http://schemas.microsoft.com/office/drawing/2014/main" id="{06BDDF9D-B2D1-FF37-8F68-834FB6621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706" y="341009"/>
            <a:ext cx="1813329" cy="239359"/>
          </a:xfrm>
          <a:prstGeom prst="rect">
            <a:avLst/>
          </a:prstGeom>
        </p:spPr>
      </p:pic>
      <p:sp>
        <p:nvSpPr>
          <p:cNvPr id="14" name="文本框 13">
            <a:extLst>
              <a:ext uri="{FF2B5EF4-FFF2-40B4-BE49-F238E27FC236}">
                <a16:creationId xmlns:a16="http://schemas.microsoft.com/office/drawing/2014/main" id="{47F28618-51EB-D805-CBC3-0EA2940BDDF1}"/>
              </a:ext>
            </a:extLst>
          </p:cNvPr>
          <p:cNvSpPr txBox="1"/>
          <p:nvPr/>
        </p:nvSpPr>
        <p:spPr>
          <a:xfrm>
            <a:off x="418465" y="893519"/>
            <a:ext cx="11362055" cy="1147367"/>
          </a:xfrm>
          <a:prstGeom prst="rect">
            <a:avLst/>
          </a:prstGeom>
          <a:noFill/>
        </p:spPr>
        <p:txBody>
          <a:bodyPr wrap="square" rtlCol="0" anchor="ctr" anchorCtr="0">
            <a:noAutofit/>
          </a:bodyPr>
          <a:lstStyle/>
          <a:p>
            <a:pPr algn="l">
              <a:lnSpc>
                <a:spcPct val="130000"/>
              </a:lnSpc>
            </a:pPr>
            <a:r>
              <a:rPr lang="zh-CN" altLang="en-US" sz="2000" dirty="0">
                <a:solidFill>
                  <a:schemeClr val="bg2">
                    <a:lumMod val="25000"/>
                  </a:schemeClr>
                </a:solidFill>
              </a:rPr>
              <a:t>全世界妇女中，每年约有</a:t>
            </a:r>
            <a:r>
              <a:rPr lang="en-US" altLang="zh-CN" sz="2000" dirty="0">
                <a:solidFill>
                  <a:schemeClr val="bg2">
                    <a:lumMod val="25000"/>
                  </a:schemeClr>
                </a:solidFill>
              </a:rPr>
              <a:t>4%~20%</a:t>
            </a:r>
            <a:r>
              <a:rPr lang="zh-CN" altLang="en-US" sz="2000" dirty="0">
                <a:solidFill>
                  <a:schemeClr val="bg2">
                    <a:lumMod val="25000"/>
                  </a:schemeClr>
                </a:solidFill>
              </a:rPr>
              <a:t>的新感染病例</a:t>
            </a:r>
          </a:p>
          <a:p>
            <a:pPr algn="l">
              <a:lnSpc>
                <a:spcPct val="130000"/>
              </a:lnSpc>
            </a:pPr>
            <a:r>
              <a:rPr lang="zh-CN" altLang="en-US" sz="2000" dirty="0">
                <a:solidFill>
                  <a:schemeClr val="bg2">
                    <a:lumMod val="25000"/>
                  </a:schemeClr>
                </a:solidFill>
              </a:rPr>
              <a:t>对于性行为活跃的妇女，宫颈至少感染一种</a:t>
            </a:r>
            <a:r>
              <a:rPr lang="en-US" altLang="zh-CN" sz="2000" dirty="0">
                <a:solidFill>
                  <a:schemeClr val="bg2">
                    <a:lumMod val="25000"/>
                  </a:schemeClr>
                </a:solidFill>
              </a:rPr>
              <a:t>HPV</a:t>
            </a:r>
            <a:r>
              <a:rPr lang="zh-CN" altLang="en-US" sz="2000" dirty="0">
                <a:solidFill>
                  <a:schemeClr val="bg2">
                    <a:lumMod val="25000"/>
                  </a:schemeClr>
                </a:solidFill>
              </a:rPr>
              <a:t>的终生累积概率可高达</a:t>
            </a:r>
            <a:r>
              <a:rPr lang="en-US" altLang="zh-CN" sz="2000" dirty="0">
                <a:solidFill>
                  <a:schemeClr val="bg2">
                    <a:lumMod val="25000"/>
                  </a:schemeClr>
                </a:solidFill>
              </a:rPr>
              <a:t>60%-70%</a:t>
            </a:r>
            <a:endParaRPr lang="zh-CN" altLang="en-US" sz="2000" dirty="0">
              <a:solidFill>
                <a:schemeClr val="bg2">
                  <a:lumMod val="25000"/>
                </a:schemeClr>
              </a:solidFill>
            </a:endParaRPr>
          </a:p>
        </p:txBody>
      </p:sp>
      <p:sp>
        <p:nvSpPr>
          <p:cNvPr id="4" name="矩形: 圆角 3">
            <a:extLst>
              <a:ext uri="{FF2B5EF4-FFF2-40B4-BE49-F238E27FC236}">
                <a16:creationId xmlns:a16="http://schemas.microsoft.com/office/drawing/2014/main" id="{60126282-776D-098A-2367-64C8F935C36F}"/>
              </a:ext>
            </a:extLst>
          </p:cNvPr>
          <p:cNvSpPr/>
          <p:nvPr/>
        </p:nvSpPr>
        <p:spPr>
          <a:xfrm>
            <a:off x="2737037" y="2434046"/>
            <a:ext cx="2260600" cy="1147367"/>
          </a:xfrm>
          <a:prstGeom prst="roundRect">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pic>
        <p:nvPicPr>
          <p:cNvPr id="11" name="图片 10" descr="卡通人物&#10;&#10;中度可信度描述已自动生成">
            <a:extLst>
              <a:ext uri="{FF2B5EF4-FFF2-40B4-BE49-F238E27FC236}">
                <a16:creationId xmlns:a16="http://schemas.microsoft.com/office/drawing/2014/main" id="{2735CB3A-9E6B-A9F5-A936-CC9B976E5F6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2727" y1="25616" x2="24768" y2="73253"/>
                        <a14:foregroundMark x1="31354" y1="57010" x2="82384" y2="67030"/>
                        <a14:foregroundMark x1="69293" y1="29778" x2="41697" y2="48404"/>
                        <a14:foregroundMark x1="38586" y1="22505" x2="61697" y2="25616"/>
                        <a14:foregroundMark x1="38222" y1="22505" x2="34101" y2="57010"/>
                        <a14:foregroundMark x1="48242" y1="34949" x2="41333" y2="43232"/>
                        <a14:foregroundMark x1="49293" y1="31838" x2="46505" y2="37010"/>
                        <a14:foregroundMark x1="65131" y1="22182" x2="63758" y2="24606"/>
                        <a14:foregroundMark x1="34424" y1="66343" x2="49616" y2="66707"/>
                        <a14:foregroundMark x1="32040" y1="69091" x2="46182" y2="71192"/>
                        <a14:foregroundMark x1="27192" y1="74949" x2="52040" y2="74263"/>
                        <a14:foregroundMark x1="26869" y1="74263" x2="54465" y2="80162"/>
                        <a14:foregroundMark x1="23394" y1="78061" x2="59636" y2="85657"/>
                        <a14:foregroundMark x1="23071" y1="76687" x2="22707" y2="40485"/>
                        <a14:foregroundMark x1="25455" y1="80848" x2="61374" y2="83919"/>
                        <a14:foregroundMark x1="31354" y1="82222" x2="55838" y2="84646"/>
                        <a14:foregroundMark x1="50303" y1="84970" x2="73778" y2="70141"/>
                        <a14:foregroundMark x1="75838" y1="78061" x2="77212" y2="77737"/>
                        <a14:foregroundMark x1="80323" y1="82545" x2="62747" y2="82222"/>
                        <a14:foregroundMark x1="77212" y1="75313" x2="77212" y2="75313"/>
                        <a14:foregroundMark x1="44444" y1="83919" x2="38909" y2="81859"/>
                        <a14:foregroundMark x1="53414" y1="50828" x2="49293" y2="53939"/>
                        <a14:foregroundMark x1="48929" y1="31152" x2="53091" y2="37697"/>
                        <a14:foregroundMark x1="66182" y1="21131" x2="73091" y2="28727"/>
                        <a14:foregroundMark x1="74101" y1="24242" x2="81010" y2="33212"/>
                        <a14:foregroundMark x1="78949" y1="29414" x2="83798" y2="34263"/>
                        <a14:foregroundMark x1="71717" y1="16323" x2="77899" y2="27717"/>
                        <a14:foregroundMark x1="70343" y1="21818" x2="63758" y2="23556"/>
                        <a14:foregroundMark x1="69293" y1="21818" x2="75152" y2="21495"/>
                      </a14:backgroundRemoval>
                    </a14:imgEffect>
                  </a14:imgLayer>
                </a14:imgProps>
              </a:ext>
              <a:ext uri="{28A0092B-C50C-407E-A947-70E740481C1C}">
                <a14:useLocalDpi xmlns:a14="http://schemas.microsoft.com/office/drawing/2010/main" val="0"/>
              </a:ext>
            </a:extLst>
          </a:blip>
          <a:stretch>
            <a:fillRect/>
          </a:stretch>
        </p:blipFill>
        <p:spPr>
          <a:xfrm>
            <a:off x="3965725" y="2549474"/>
            <a:ext cx="1138463" cy="1138463"/>
          </a:xfrm>
          <a:prstGeom prst="rect">
            <a:avLst/>
          </a:prstGeom>
        </p:spPr>
      </p:pic>
      <p:sp>
        <p:nvSpPr>
          <p:cNvPr id="66" name="矩形: 圆角 65">
            <a:extLst>
              <a:ext uri="{FF2B5EF4-FFF2-40B4-BE49-F238E27FC236}">
                <a16:creationId xmlns:a16="http://schemas.microsoft.com/office/drawing/2014/main" id="{CD3729A3-918A-7B49-7C56-0496D530B771}"/>
              </a:ext>
            </a:extLst>
          </p:cNvPr>
          <p:cNvSpPr/>
          <p:nvPr/>
        </p:nvSpPr>
        <p:spPr>
          <a:xfrm>
            <a:off x="2737037" y="2434044"/>
            <a:ext cx="2260600" cy="1147367"/>
          </a:xfrm>
          <a:prstGeom prst="roundRect">
            <a:avLst/>
          </a:prstGeom>
          <a:gradFill>
            <a:gsLst>
              <a:gs pos="18000">
                <a:schemeClr val="accent2"/>
              </a:gs>
              <a:gs pos="88000">
                <a:schemeClr val="accent1">
                  <a:lumMod val="81000"/>
                  <a:lumOff val="19000"/>
                  <a:alpha val="30000"/>
                </a:schemeClr>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sp>
        <p:nvSpPr>
          <p:cNvPr id="8" name="文本框 7">
            <a:extLst>
              <a:ext uri="{FF2B5EF4-FFF2-40B4-BE49-F238E27FC236}">
                <a16:creationId xmlns:a16="http://schemas.microsoft.com/office/drawing/2014/main" id="{17C31ECF-5FEC-1DF5-336D-EB0CDBE367AF}"/>
              </a:ext>
            </a:extLst>
          </p:cNvPr>
          <p:cNvSpPr txBox="1"/>
          <p:nvPr/>
        </p:nvSpPr>
        <p:spPr>
          <a:xfrm>
            <a:off x="2851336" y="2690228"/>
            <a:ext cx="1496218" cy="317500"/>
          </a:xfrm>
          <a:prstGeom prst="rect">
            <a:avLst/>
          </a:prstGeom>
          <a:noFill/>
        </p:spPr>
        <p:txBody>
          <a:bodyPr wrap="square" rtlCol="0" anchor="ctr" anchorCtr="0">
            <a:noAutofit/>
          </a:bodyPr>
          <a:lstStyle/>
          <a:p>
            <a:pPr algn="l"/>
            <a:r>
              <a:rPr lang="zh-CN" altLang="en-US" sz="2000" dirty="0">
                <a:solidFill>
                  <a:schemeClr val="bg1"/>
                </a:solidFill>
                <a:latin typeface="Arial" panose="020B0604020202020204" pitchFamily="34" charset="0"/>
                <a:ea typeface="+mj-ea"/>
              </a:rPr>
              <a:t>性传播途径</a:t>
            </a:r>
          </a:p>
        </p:txBody>
      </p:sp>
      <p:sp>
        <p:nvSpPr>
          <p:cNvPr id="67" name="矩形: 圆角 66">
            <a:extLst>
              <a:ext uri="{FF2B5EF4-FFF2-40B4-BE49-F238E27FC236}">
                <a16:creationId xmlns:a16="http://schemas.microsoft.com/office/drawing/2014/main" id="{212EED76-9440-BF46-AD8F-3ED276BA5FF0}"/>
              </a:ext>
            </a:extLst>
          </p:cNvPr>
          <p:cNvSpPr/>
          <p:nvPr/>
        </p:nvSpPr>
        <p:spPr>
          <a:xfrm>
            <a:off x="2737037" y="4006588"/>
            <a:ext cx="2260600" cy="1147367"/>
          </a:xfrm>
          <a:prstGeom prst="roundRect">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pic>
        <p:nvPicPr>
          <p:cNvPr id="69" name="图片 68">
            <a:extLst>
              <a:ext uri="{FF2B5EF4-FFF2-40B4-BE49-F238E27FC236}">
                <a16:creationId xmlns:a16="http://schemas.microsoft.com/office/drawing/2014/main" id="{EE7FD091-CA5F-CE86-5905-C99CA102B6B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p:blipFill>
        <p:spPr>
          <a:xfrm>
            <a:off x="3973473" y="4078249"/>
            <a:ext cx="1138463" cy="1138463"/>
          </a:xfrm>
          <a:prstGeom prst="rect">
            <a:avLst/>
          </a:prstGeom>
        </p:spPr>
      </p:pic>
      <p:sp>
        <p:nvSpPr>
          <p:cNvPr id="72" name="矩形: 圆角 71">
            <a:extLst>
              <a:ext uri="{FF2B5EF4-FFF2-40B4-BE49-F238E27FC236}">
                <a16:creationId xmlns:a16="http://schemas.microsoft.com/office/drawing/2014/main" id="{05C56B1F-DE59-9E0A-56FA-A39C47D5AAEA}"/>
              </a:ext>
            </a:extLst>
          </p:cNvPr>
          <p:cNvSpPr/>
          <p:nvPr/>
        </p:nvSpPr>
        <p:spPr>
          <a:xfrm>
            <a:off x="2737037" y="4006586"/>
            <a:ext cx="2260600" cy="1147367"/>
          </a:xfrm>
          <a:prstGeom prst="roundRect">
            <a:avLst/>
          </a:prstGeom>
          <a:gradFill>
            <a:gsLst>
              <a:gs pos="18000">
                <a:schemeClr val="accent2"/>
              </a:gs>
              <a:gs pos="88000">
                <a:schemeClr val="accent1">
                  <a:lumMod val="81000"/>
                  <a:lumOff val="19000"/>
                  <a:alpha val="30000"/>
                </a:schemeClr>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sp>
        <p:nvSpPr>
          <p:cNvPr id="73" name="文本框 72">
            <a:extLst>
              <a:ext uri="{FF2B5EF4-FFF2-40B4-BE49-F238E27FC236}">
                <a16:creationId xmlns:a16="http://schemas.microsoft.com/office/drawing/2014/main" id="{CAD37805-71FB-1E91-71A2-1C770A94EC0D}"/>
              </a:ext>
            </a:extLst>
          </p:cNvPr>
          <p:cNvSpPr txBox="1"/>
          <p:nvPr/>
        </p:nvSpPr>
        <p:spPr>
          <a:xfrm>
            <a:off x="2851336" y="4262770"/>
            <a:ext cx="1496218" cy="317500"/>
          </a:xfrm>
          <a:prstGeom prst="rect">
            <a:avLst/>
          </a:prstGeom>
          <a:noFill/>
        </p:spPr>
        <p:txBody>
          <a:bodyPr wrap="square" rtlCol="0" anchor="ctr" anchorCtr="0">
            <a:noAutofit/>
          </a:bodyPr>
          <a:lstStyle/>
          <a:p>
            <a:pPr algn="l"/>
            <a:r>
              <a:rPr lang="zh-CN" altLang="en-US" sz="2000" dirty="0">
                <a:solidFill>
                  <a:schemeClr val="bg1"/>
                </a:solidFill>
                <a:latin typeface="Arial" panose="020B0604020202020204" pitchFamily="34" charset="0"/>
                <a:ea typeface="+mj-ea"/>
              </a:rPr>
              <a:t>亲密接触</a:t>
            </a:r>
          </a:p>
        </p:txBody>
      </p:sp>
      <p:sp>
        <p:nvSpPr>
          <p:cNvPr id="75" name="矩形: 圆角 74">
            <a:extLst>
              <a:ext uri="{FF2B5EF4-FFF2-40B4-BE49-F238E27FC236}">
                <a16:creationId xmlns:a16="http://schemas.microsoft.com/office/drawing/2014/main" id="{CB5468B1-409D-E0D6-B0ED-B92A41162A64}"/>
              </a:ext>
            </a:extLst>
          </p:cNvPr>
          <p:cNvSpPr/>
          <p:nvPr/>
        </p:nvSpPr>
        <p:spPr>
          <a:xfrm>
            <a:off x="7270937" y="4006588"/>
            <a:ext cx="2260600" cy="1147367"/>
          </a:xfrm>
          <a:prstGeom prst="roundRect">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pic>
        <p:nvPicPr>
          <p:cNvPr id="87" name="图片 86">
            <a:extLst>
              <a:ext uri="{FF2B5EF4-FFF2-40B4-BE49-F238E27FC236}">
                <a16:creationId xmlns:a16="http://schemas.microsoft.com/office/drawing/2014/main" id="{D7E9EB41-66AB-DECB-33BB-0AAA60304BE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6733" r="91467">
                        <a14:foregroundMark x1="68600" y1="35450" x2="68600" y2="35450"/>
                        <a14:foregroundMark x1="67233" y1="36500" x2="68933" y2="36500"/>
                        <a14:foregroundMark x1="70667" y1="38550" x2="71700" y2="40100"/>
                        <a14:foregroundMark x1="21000" y1="85650" x2="21000" y2="85650"/>
                        <a14:foregroundMark x1="21333" y1="83600" x2="17200" y2="83600"/>
                        <a14:foregroundMark x1="18933" y1="81000" x2="15800" y2="81000"/>
                        <a14:foregroundMark x1="19267" y1="86700" x2="14100" y2="83600"/>
                        <a14:foregroundMark x1="65167" y1="36500" x2="69633" y2="36500"/>
                        <a14:foregroundMark x1="73100" y1="40600" x2="73100" y2="40600"/>
                        <a14:foregroundMark x1="31300" y1="28350" x2="17433" y2="66100"/>
                        <a14:foregroundMark x1="26533" y1="23350" x2="42367" y2="21650"/>
                        <a14:foregroundMark x1="41200" y1="23900" x2="88700" y2="75650"/>
                        <a14:foregroundMark x1="88700" y1="75650" x2="20267" y2="83550"/>
                        <a14:foregroundMark x1="20267" y1="83550" x2="22167" y2="40000"/>
                        <a14:foregroundMark x1="41567" y1="32750" x2="36033" y2="54450"/>
                        <a14:foregroundMark x1="32467" y1="24450" x2="30100" y2="42200"/>
                        <a14:foregroundMark x1="39200" y1="28350" x2="61767" y2="25000"/>
                        <a14:foregroundMark x1="69700" y1="27750" x2="84723" y2="22241"/>
                        <a14:foregroundMark x1="91110" y1="50474" x2="91354" y2="50901"/>
                        <a14:foregroundMark x1="78800" y1="28900" x2="89026" y2="46822"/>
                        <a14:foregroundMark x1="78400" y1="33350" x2="84767" y2="65000"/>
                        <a14:foregroundMark x1="83567" y1="36650" x2="90300" y2="72200"/>
                        <a14:foregroundMark x1="87933" y1="62200" x2="85533" y2="87750"/>
                        <a14:foregroundMark x1="87933" y1="57200" x2="87933" y2="57200"/>
                        <a14:foregroundMark x1="88300" y1="36650" x2="81567" y2="26100"/>
                        <a14:foregroundMark x1="86333" y1="33350" x2="26067" y2="20200"/>
                        <a14:foregroundMark x1="26067" y1="20200" x2="22167" y2="26650"/>
                        <a14:foregroundMark x1="22167" y1="18350" x2="37233" y2="17200"/>
                        <a14:foregroundMark x1="35633" y1="14450" x2="10700" y2="83850"/>
                        <a14:foregroundMark x1="10700" y1="49450" x2="10700" y2="49450"/>
                        <a14:foregroundMark x1="13867" y1="52200" x2="20200" y2="53900"/>
                        <a14:foregroundMark x1="12267" y1="61650" x2="16633" y2="46100"/>
                        <a14:foregroundMark x1="13467" y1="43900" x2="17433" y2="39450"/>
                        <a14:foregroundMark x1="17833" y1="36100" x2="12667" y2="53300"/>
                        <a14:foregroundMark x1="12267" y1="52200" x2="6733" y2="66650"/>
                        <a14:foregroundMark x1="8700" y1="58900" x2="8700" y2="58900"/>
                        <a14:foregroundMark x1="82367" y1="23350" x2="85133" y2="32200"/>
                        <a14:foregroundMark x1="63767" y1="37750" x2="73667" y2="43350"/>
                        <a14:foregroundMark x1="74467" y1="41650" x2="64567" y2="35000"/>
                        <a14:foregroundMark x1="68133" y1="37200" x2="68133" y2="37200"/>
                        <a14:foregroundMark x1="68133" y1="36100" x2="68900" y2="34450"/>
                        <a14:foregroundMark x1="70100" y1="35000" x2="72067" y2="35000"/>
                        <a14:foregroundMark x1="71667" y1="36100" x2="73267" y2="38350"/>
                        <a14:foregroundMark x1="72467" y1="43900" x2="72467" y2="43900"/>
                        <a14:foregroundMark x1="87533" y1="53900" x2="87533" y2="44450"/>
                        <a14:foregroundMark x1="89500" y1="56100" x2="87133" y2="45550"/>
                        <a14:foregroundMark x1="89100" y1="52200" x2="89100" y2="52200"/>
                        <a14:foregroundMark x1="88700" y1="48900" x2="88700" y2="48900"/>
                        <a14:foregroundMark x1="88700" y1="52750" x2="88700" y2="52750"/>
                        <a14:foregroundMark x1="88700" y1="53300" x2="88700" y2="53300"/>
                        <a14:foregroundMark x1="87933" y1="47200" x2="87933" y2="47200"/>
                        <a14:foregroundMark x1="87933" y1="46650" x2="87933" y2="46650"/>
                        <a14:foregroundMark x1="87933" y1="45000" x2="88700" y2="52200"/>
                        <a14:foregroundMark x1="87933" y1="43350" x2="87933" y2="49450"/>
                        <a14:backgroundMark x1="87133" y1="22750" x2="87133" y2="22750"/>
                        <a14:backgroundMark x1="85933" y1="22750" x2="84767" y2="20550"/>
                        <a14:backgroundMark x1="87533" y1="22200" x2="85933" y2="20550"/>
                        <a14:backgroundMark x1="90300" y1="24450" x2="84367" y2="18900"/>
                        <a14:backgroundMark x1="83167" y1="19450" x2="87133" y2="23900"/>
                        <a14:backgroundMark x1="84367" y1="21650" x2="84367" y2="21650"/>
                        <a14:backgroundMark x1="85533" y1="22750" x2="85533" y2="22750"/>
                        <a14:backgroundMark x1="84767" y1="22750" x2="84767" y2="22750"/>
                        <a14:backgroundMark x1="83167" y1="18350" x2="87933" y2="22200"/>
                        <a14:backgroundMark x1="92667" y1="38350" x2="91100" y2="50550"/>
                        <a14:backgroundMark x1="92667" y1="53300" x2="91100" y2="47750"/>
                        <a14:backgroundMark x1="94267" y1="55550" x2="92267" y2="46100"/>
                        <a14:backgroundMark x1="89900" y1="41650" x2="91867" y2="51650"/>
                        <a14:backgroundMark x1="92267" y1="36100" x2="93867" y2="52750"/>
                        <a14:backgroundMark x1="90300" y1="48900" x2="89900" y2="47750"/>
                        <a14:backgroundMark x1="91100" y1="47750" x2="90700" y2="50000"/>
                        <a14:backgroundMark x1="89259" y1="48900" x2="89052" y2="50119"/>
                        <a14:backgroundMark x1="90300" y1="42750" x2="89259" y2="48900"/>
                        <a14:backgroundMark x1="92267" y1="38900" x2="91467" y2="48900"/>
                        <a14:backgroundMark x1="93067" y1="55000" x2="91100" y2="47750"/>
                        <a14:backgroundMark x1="92267" y1="52750" x2="91467" y2="46100"/>
                        <a14:backgroundMark x1="93067" y1="57200" x2="91100" y2="43900"/>
                        <a14:backgroundMark x1="92667" y1="53300" x2="91467" y2="46100"/>
                        <a14:backgroundMark x1="92267" y1="42750" x2="91100" y2="48900"/>
                        <a14:backgroundMark x1="91867" y1="45000" x2="91100" y2="51650"/>
                        <a14:backgroundMark x1="91867" y1="46650" x2="91467" y2="50550"/>
                        <a14:backgroundMark x1="89500" y1="43350" x2="90700" y2="51650"/>
                        <a14:backgroundMark x1="92267" y1="42750" x2="91867" y2="52200"/>
                        <a14:backgroundMark x1="89500" y1="52200" x2="89900" y2="47200"/>
                        <a14:backgroundMark x1="93067" y1="58900" x2="90700" y2="46100"/>
                      </a14:backgroundRemoval>
                    </a14:imgEffect>
                  </a14:imgLayer>
                </a14:imgProps>
              </a:ext>
              <a:ext uri="{28A0092B-C50C-407E-A947-70E740481C1C}">
                <a14:useLocalDpi xmlns:a14="http://schemas.microsoft.com/office/drawing/2010/main" val="0"/>
              </a:ext>
            </a:extLst>
          </a:blip>
          <a:srcRect/>
          <a:stretch/>
        </p:blipFill>
        <p:spPr>
          <a:xfrm>
            <a:off x="8293501" y="4316868"/>
            <a:ext cx="1259735" cy="898174"/>
          </a:xfrm>
          <a:prstGeom prst="rect">
            <a:avLst/>
          </a:prstGeom>
        </p:spPr>
      </p:pic>
      <p:sp>
        <p:nvSpPr>
          <p:cNvPr id="89" name="矩形: 圆角 88">
            <a:extLst>
              <a:ext uri="{FF2B5EF4-FFF2-40B4-BE49-F238E27FC236}">
                <a16:creationId xmlns:a16="http://schemas.microsoft.com/office/drawing/2014/main" id="{A0C2172F-D037-466B-2F52-03D075A329BE}"/>
              </a:ext>
            </a:extLst>
          </p:cNvPr>
          <p:cNvSpPr/>
          <p:nvPr/>
        </p:nvSpPr>
        <p:spPr>
          <a:xfrm>
            <a:off x="7270937" y="4006586"/>
            <a:ext cx="2260600" cy="1147367"/>
          </a:xfrm>
          <a:prstGeom prst="roundRect">
            <a:avLst/>
          </a:prstGeom>
          <a:gradFill>
            <a:gsLst>
              <a:gs pos="18000">
                <a:schemeClr val="accent2"/>
              </a:gs>
              <a:gs pos="88000">
                <a:schemeClr val="accent1">
                  <a:lumMod val="81000"/>
                  <a:lumOff val="19000"/>
                  <a:alpha val="30000"/>
                </a:schemeClr>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sp>
        <p:nvSpPr>
          <p:cNvPr id="90" name="文本框 89">
            <a:extLst>
              <a:ext uri="{FF2B5EF4-FFF2-40B4-BE49-F238E27FC236}">
                <a16:creationId xmlns:a16="http://schemas.microsoft.com/office/drawing/2014/main" id="{0A094072-5A2B-A7FE-CB90-83EB4933286B}"/>
              </a:ext>
            </a:extLst>
          </p:cNvPr>
          <p:cNvSpPr txBox="1"/>
          <p:nvPr/>
        </p:nvSpPr>
        <p:spPr>
          <a:xfrm>
            <a:off x="7385236" y="4262770"/>
            <a:ext cx="1496218" cy="317500"/>
          </a:xfrm>
          <a:prstGeom prst="rect">
            <a:avLst/>
          </a:prstGeom>
          <a:noFill/>
        </p:spPr>
        <p:txBody>
          <a:bodyPr wrap="square" rtlCol="0" anchor="ctr" anchorCtr="0">
            <a:noAutofit/>
          </a:bodyPr>
          <a:lstStyle/>
          <a:p>
            <a:pPr algn="l"/>
            <a:r>
              <a:rPr lang="zh-CN" altLang="en-US" sz="2000" dirty="0">
                <a:solidFill>
                  <a:schemeClr val="bg1"/>
                </a:solidFill>
                <a:latin typeface="Arial" panose="020B0604020202020204" pitchFamily="34" charset="0"/>
                <a:ea typeface="+mj-ea"/>
              </a:rPr>
              <a:t>医源性传播</a:t>
            </a:r>
          </a:p>
        </p:txBody>
      </p:sp>
      <p:sp>
        <p:nvSpPr>
          <p:cNvPr id="91" name="矩形: 圆角 90">
            <a:extLst>
              <a:ext uri="{FF2B5EF4-FFF2-40B4-BE49-F238E27FC236}">
                <a16:creationId xmlns:a16="http://schemas.microsoft.com/office/drawing/2014/main" id="{49C1358B-314B-A7BA-408B-8C312E0DA563}"/>
              </a:ext>
            </a:extLst>
          </p:cNvPr>
          <p:cNvSpPr/>
          <p:nvPr/>
        </p:nvSpPr>
        <p:spPr>
          <a:xfrm>
            <a:off x="7270937" y="2434044"/>
            <a:ext cx="2260600" cy="1147367"/>
          </a:xfrm>
          <a:prstGeom prst="roundRect">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pic>
        <p:nvPicPr>
          <p:cNvPr id="92" name="图片 91">
            <a:extLst>
              <a:ext uri="{FF2B5EF4-FFF2-40B4-BE49-F238E27FC236}">
                <a16:creationId xmlns:a16="http://schemas.microsoft.com/office/drawing/2014/main" id="{F0DB8DB5-D971-92FD-BB5B-FE3648031B4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050" b="90000" l="7875" r="92042">
                        <a14:foregroundMark x1="52750" y1="66650" x2="52750" y2="66650"/>
                        <a14:foregroundMark x1="48583" y1="70400" x2="48583" y2="70400"/>
                        <a14:foregroundMark x1="48917" y1="70000" x2="51333" y2="70000"/>
                        <a14:foregroundMark x1="54125" y1="66650" x2="54125" y2="66650"/>
                        <a14:foregroundMark x1="58250" y1="64200" x2="58250" y2="64200"/>
                        <a14:foregroundMark x1="60333" y1="62950" x2="60333" y2="62950"/>
                        <a14:foregroundMark x1="54792" y1="66650" x2="54792" y2="66650"/>
                        <a14:foregroundMark x1="58583" y1="66250" x2="58583" y2="66250"/>
                        <a14:foregroundMark x1="56167" y1="66250" x2="61000" y2="63750"/>
                        <a14:foregroundMark x1="62750" y1="64200" x2="80000" y2="64600"/>
                        <a14:foregroundMark x1="76875" y1="61700" x2="47917" y2="79100"/>
                        <a14:foregroundMark x1="57917" y1="76600" x2="57208" y2="82800"/>
                        <a14:foregroundMark x1="52042" y1="82800" x2="52042" y2="82800"/>
                        <a14:foregroundMark x1="51333" y1="84450" x2="51333" y2="84450"/>
                        <a14:foregroundMark x1="50333" y1="84450" x2="50333" y2="84450"/>
                        <a14:foregroundMark x1="72417" y1="79500" x2="77208" y2="74100"/>
                        <a14:foregroundMark x1="77583" y1="72900" x2="77208" y2="72050"/>
                        <a14:foregroundMark x1="77917" y1="69550" x2="73792" y2="76600"/>
                        <a14:foregroundMark x1="64792" y1="75800" x2="72042" y2="79900"/>
                        <a14:foregroundMark x1="72042" y1="83650" x2="64458" y2="75350"/>
                        <a14:foregroundMark x1="71000" y1="81150" x2="80333" y2="74550"/>
                        <a14:foregroundMark x1="78958" y1="73700" x2="78958" y2="62550"/>
                        <a14:foregroundMark x1="79625" y1="65450" x2="79625" y2="65450"/>
                        <a14:foregroundMark x1="82750" y1="68750" x2="86542" y2="64200"/>
                        <a14:foregroundMark x1="86875" y1="62950" x2="85167" y2="34800"/>
                        <a14:foregroundMark x1="86208" y1="56750" x2="88250" y2="37250"/>
                        <a14:foregroundMark x1="89667" y1="55900" x2="88958" y2="67100"/>
                        <a14:foregroundMark x1="90667" y1="43900" x2="88250" y2="61700"/>
                        <a14:foregroundMark x1="90333" y1="53850" x2="87583" y2="62950"/>
                        <a14:foregroundMark x1="92042" y1="40600" x2="22583" y2="16500"/>
                        <a14:foregroundMark x1="22583" y1="16500" x2="19250" y2="80350"/>
                        <a14:foregroundMark x1="18583" y1="25700" x2="12000" y2="59650"/>
                        <a14:foregroundMark x1="12000" y1="38500" x2="12000" y2="38500"/>
                        <a14:foregroundMark x1="7875" y1="35200" x2="12708" y2="45150"/>
                        <a14:foregroundMark x1="22375" y1="21150" x2="50333" y2="11200"/>
                        <a14:foregroundMark x1="53417" y1="11200" x2="20625" y2="17000"/>
                        <a14:foregroundMark x1="36500" y1="11200" x2="50333" y2="7050"/>
                        <a14:foregroundMark x1="54458" y1="9550" x2="60333" y2="11600"/>
                        <a14:foregroundMark x1="62375" y1="11600" x2="72042" y2="17800"/>
                        <a14:foregroundMark x1="55125" y1="7050" x2="70667" y2="14100"/>
                        <a14:foregroundMark x1="64458" y1="13250" x2="88625" y2="35600"/>
                        <a14:foregroundMark x1="91042" y1="39750" x2="91042" y2="39750"/>
                        <a14:foregroundMark x1="87583" y1="30250" x2="87583" y2="30250"/>
                        <a14:foregroundMark x1="86542" y1="29400" x2="79625" y2="24000"/>
                        <a14:foregroundMark x1="86208" y1="27750" x2="76875" y2="14100"/>
                        <a14:foregroundMark x1="67583" y1="13250" x2="72750" y2="15350"/>
                        <a14:foregroundMark x1="62750" y1="11200" x2="78250" y2="17400"/>
                        <a14:foregroundMark x1="72417" y1="13250" x2="65833" y2="10800"/>
                        <a14:foregroundMark x1="75500" y1="17000" x2="81375" y2="20700"/>
                        <a14:foregroundMark x1="71375" y1="13650" x2="87917" y2="20300"/>
                        <a14:foregroundMark x1="85167" y1="21550" x2="73792" y2="14500"/>
                        <a14:foregroundMark x1="70667" y1="10350" x2="81042" y2="16150"/>
                        <a14:foregroundMark x1="77208" y1="14100" x2="87250" y2="29000"/>
                      </a14:backgroundRemoval>
                    </a14:imgEffect>
                  </a14:imgLayer>
                </a14:imgProps>
              </a:ext>
              <a:ext uri="{28A0092B-C50C-407E-A947-70E740481C1C}">
                <a14:useLocalDpi xmlns:a14="http://schemas.microsoft.com/office/drawing/2010/main" val="0"/>
              </a:ext>
            </a:extLst>
          </a:blip>
          <a:srcRect/>
          <a:stretch/>
        </p:blipFill>
        <p:spPr>
          <a:xfrm>
            <a:off x="8401237" y="2677736"/>
            <a:ext cx="1151999" cy="959998"/>
          </a:xfrm>
          <a:prstGeom prst="rect">
            <a:avLst/>
          </a:prstGeom>
        </p:spPr>
      </p:pic>
      <p:sp>
        <p:nvSpPr>
          <p:cNvPr id="93" name="矩形: 圆角 92">
            <a:extLst>
              <a:ext uri="{FF2B5EF4-FFF2-40B4-BE49-F238E27FC236}">
                <a16:creationId xmlns:a16="http://schemas.microsoft.com/office/drawing/2014/main" id="{54E87806-AF2A-7083-52DD-69FB0E79B602}"/>
              </a:ext>
            </a:extLst>
          </p:cNvPr>
          <p:cNvSpPr/>
          <p:nvPr/>
        </p:nvSpPr>
        <p:spPr>
          <a:xfrm>
            <a:off x="7270937" y="2434042"/>
            <a:ext cx="2260600" cy="1147367"/>
          </a:xfrm>
          <a:prstGeom prst="roundRect">
            <a:avLst/>
          </a:prstGeom>
          <a:gradFill>
            <a:gsLst>
              <a:gs pos="18000">
                <a:schemeClr val="accent2"/>
              </a:gs>
              <a:gs pos="88000">
                <a:schemeClr val="accent1">
                  <a:lumMod val="81000"/>
                  <a:lumOff val="19000"/>
                  <a:alpha val="30000"/>
                </a:schemeClr>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sp>
        <p:nvSpPr>
          <p:cNvPr id="94" name="文本框 93">
            <a:extLst>
              <a:ext uri="{FF2B5EF4-FFF2-40B4-BE49-F238E27FC236}">
                <a16:creationId xmlns:a16="http://schemas.microsoft.com/office/drawing/2014/main" id="{0D103C04-FB7A-CC4A-D9C4-FF413841A99C}"/>
              </a:ext>
            </a:extLst>
          </p:cNvPr>
          <p:cNvSpPr txBox="1"/>
          <p:nvPr/>
        </p:nvSpPr>
        <p:spPr>
          <a:xfrm>
            <a:off x="7385236" y="2690226"/>
            <a:ext cx="1496218" cy="317500"/>
          </a:xfrm>
          <a:prstGeom prst="rect">
            <a:avLst/>
          </a:prstGeom>
          <a:noFill/>
        </p:spPr>
        <p:txBody>
          <a:bodyPr wrap="square" rtlCol="0" anchor="ctr" anchorCtr="0">
            <a:noAutofit/>
          </a:bodyPr>
          <a:lstStyle/>
          <a:p>
            <a:pPr algn="l"/>
            <a:r>
              <a:rPr lang="zh-CN" altLang="en-US" sz="2000" dirty="0">
                <a:solidFill>
                  <a:schemeClr val="bg1"/>
                </a:solidFill>
                <a:latin typeface="Arial" panose="020B0604020202020204" pitchFamily="34" charset="0"/>
                <a:ea typeface="+mj-ea"/>
              </a:rPr>
              <a:t>母婴传播</a:t>
            </a:r>
          </a:p>
        </p:txBody>
      </p:sp>
    </p:spTree>
    <p:extLst>
      <p:ext uri="{BB962C8B-B14F-4D97-AF65-F5344CB8AC3E}">
        <p14:creationId xmlns:p14="http://schemas.microsoft.com/office/powerpoint/2010/main" val="2695724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文本框 79">
            <a:extLst>
              <a:ext uri="{FF2B5EF4-FFF2-40B4-BE49-F238E27FC236}">
                <a16:creationId xmlns:a16="http://schemas.microsoft.com/office/drawing/2014/main" id="{A68E804F-26B7-7861-CA9D-533D27EE8DAC}"/>
              </a:ext>
            </a:extLst>
          </p:cNvPr>
          <p:cNvSpPr txBox="1"/>
          <p:nvPr/>
        </p:nvSpPr>
        <p:spPr>
          <a:xfrm>
            <a:off x="908236" y="231994"/>
            <a:ext cx="5238850" cy="490303"/>
          </a:xfrm>
          <a:prstGeom prst="rect">
            <a:avLst/>
          </a:prstGeom>
          <a:noFill/>
        </p:spPr>
        <p:txBody>
          <a:bodyPr wrap="square" rtlCol="0" anchor="ctr" anchorCtr="0">
            <a:noAutofit/>
          </a:bodyPr>
          <a:lstStyle/>
          <a:p>
            <a:r>
              <a:rPr lang="en-US" altLang="zh-CN" sz="2800" dirty="0">
                <a:solidFill>
                  <a:schemeClr val="bg2">
                    <a:lumMod val="25000"/>
                  </a:schemeClr>
                </a:solidFill>
                <a:ea typeface="+mj-ea"/>
              </a:rPr>
              <a:t>HPV</a:t>
            </a:r>
            <a:r>
              <a:rPr lang="zh-CN" altLang="en-US" sz="2800" dirty="0">
                <a:solidFill>
                  <a:schemeClr val="bg2">
                    <a:lumMod val="25000"/>
                  </a:schemeClr>
                </a:solidFill>
                <a:ea typeface="+mj-ea"/>
              </a:rPr>
              <a:t>在不同癌症中的分布情况</a:t>
            </a:r>
          </a:p>
        </p:txBody>
      </p:sp>
      <p:pic>
        <p:nvPicPr>
          <p:cNvPr id="86" name="图片 85">
            <a:hlinkClick r:id="rId3"/>
            <a:extLst>
              <a:ext uri="{FF2B5EF4-FFF2-40B4-BE49-F238E27FC236}">
                <a16:creationId xmlns:a16="http://schemas.microsoft.com/office/drawing/2014/main" id="{06BDDF9D-B2D1-FF37-8F68-834FB6621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706" y="341009"/>
            <a:ext cx="1813329" cy="239359"/>
          </a:xfrm>
          <a:prstGeom prst="rect">
            <a:avLst/>
          </a:prstGeom>
        </p:spPr>
      </p:pic>
      <p:sp>
        <p:nvSpPr>
          <p:cNvPr id="14" name="文本框 13">
            <a:extLst>
              <a:ext uri="{FF2B5EF4-FFF2-40B4-BE49-F238E27FC236}">
                <a16:creationId xmlns:a16="http://schemas.microsoft.com/office/drawing/2014/main" id="{47F28618-51EB-D805-CBC3-0EA2940BDDF1}"/>
              </a:ext>
            </a:extLst>
          </p:cNvPr>
          <p:cNvSpPr txBox="1"/>
          <p:nvPr/>
        </p:nvSpPr>
        <p:spPr>
          <a:xfrm>
            <a:off x="418465" y="893519"/>
            <a:ext cx="11362055" cy="1147367"/>
          </a:xfrm>
          <a:prstGeom prst="rect">
            <a:avLst/>
          </a:prstGeom>
          <a:noFill/>
        </p:spPr>
        <p:txBody>
          <a:bodyPr wrap="square" rtlCol="0" anchor="ctr" anchorCtr="0">
            <a:noAutofit/>
          </a:bodyPr>
          <a:lstStyle/>
          <a:p>
            <a:pPr>
              <a:lnSpc>
                <a:spcPct val="130000"/>
              </a:lnSpc>
            </a:pPr>
            <a:r>
              <a:rPr lang="zh-CN" altLang="en-US" sz="2000" dirty="0">
                <a:solidFill>
                  <a:schemeClr val="bg2">
                    <a:lumMod val="25000"/>
                  </a:schemeClr>
                </a:solidFill>
              </a:rPr>
              <a:t>美国的一项分子流行病学调查显示，在以下 </a:t>
            </a:r>
            <a:r>
              <a:rPr lang="en-US" altLang="zh-CN" sz="2000" dirty="0">
                <a:solidFill>
                  <a:schemeClr val="bg2">
                    <a:lumMod val="25000"/>
                  </a:schemeClr>
                </a:solidFill>
              </a:rPr>
              <a:t>9 </a:t>
            </a:r>
            <a:r>
              <a:rPr lang="zh-CN" altLang="en-US" sz="2000" dirty="0">
                <a:solidFill>
                  <a:schemeClr val="bg2">
                    <a:lumMod val="25000"/>
                  </a:schemeClr>
                </a:solidFill>
              </a:rPr>
              <a:t>种癌症中均可检测到高危型</a:t>
            </a:r>
            <a:r>
              <a:rPr lang="en-US" altLang="zh-CN" sz="2000" dirty="0">
                <a:solidFill>
                  <a:schemeClr val="bg2">
                    <a:lumMod val="25000"/>
                  </a:schemeClr>
                </a:solidFill>
              </a:rPr>
              <a:t>HPV </a:t>
            </a:r>
            <a:r>
              <a:rPr lang="zh-CN" altLang="en-US" sz="2000" dirty="0">
                <a:solidFill>
                  <a:schemeClr val="bg2">
                    <a:lumMod val="25000"/>
                  </a:schemeClr>
                </a:solidFill>
              </a:rPr>
              <a:t> </a:t>
            </a:r>
            <a:r>
              <a:rPr lang="en-US" altLang="zh-CN" sz="2000" dirty="0">
                <a:solidFill>
                  <a:schemeClr val="bg2">
                    <a:lumMod val="25000"/>
                  </a:schemeClr>
                </a:solidFill>
              </a:rPr>
              <a:t>DNA </a:t>
            </a:r>
            <a:r>
              <a:rPr lang="zh-CN" altLang="en-US" sz="2000" dirty="0">
                <a:solidFill>
                  <a:schemeClr val="bg2">
                    <a:lumMod val="25000"/>
                  </a:schemeClr>
                </a:solidFill>
              </a:rPr>
              <a:t>存在，特别是宫颈原位癌、肛门癌、宫颈癌中的 </a:t>
            </a:r>
            <a:r>
              <a:rPr lang="en-US" altLang="zh-CN" sz="2000" dirty="0">
                <a:solidFill>
                  <a:schemeClr val="bg2">
                    <a:lumMod val="25000"/>
                  </a:schemeClr>
                </a:solidFill>
              </a:rPr>
              <a:t>HPV </a:t>
            </a:r>
            <a:r>
              <a:rPr lang="zh-CN" altLang="en-US" sz="2000" dirty="0">
                <a:solidFill>
                  <a:schemeClr val="bg2">
                    <a:lumMod val="25000"/>
                  </a:schemeClr>
                </a:solidFill>
              </a:rPr>
              <a:t>基因的分布比例高达 </a:t>
            </a:r>
            <a:r>
              <a:rPr lang="en-US" altLang="zh-CN" sz="2000" dirty="0">
                <a:solidFill>
                  <a:schemeClr val="bg2">
                    <a:lumMod val="25000"/>
                  </a:schemeClr>
                </a:solidFill>
              </a:rPr>
              <a:t>90% </a:t>
            </a:r>
            <a:r>
              <a:rPr lang="zh-CN" altLang="en-US" sz="2000" dirty="0">
                <a:solidFill>
                  <a:schemeClr val="bg2">
                    <a:lumMod val="25000"/>
                  </a:schemeClr>
                </a:solidFill>
              </a:rPr>
              <a:t>以上</a:t>
            </a:r>
          </a:p>
        </p:txBody>
      </p:sp>
      <p:sp>
        <p:nvSpPr>
          <p:cNvPr id="6" name="矩形: 圆角 5">
            <a:extLst>
              <a:ext uri="{FF2B5EF4-FFF2-40B4-BE49-F238E27FC236}">
                <a16:creationId xmlns:a16="http://schemas.microsoft.com/office/drawing/2014/main" id="{6DCF4EBD-1BA4-7803-1552-34D1A010CC34}"/>
              </a:ext>
            </a:extLst>
          </p:cNvPr>
          <p:cNvSpPr/>
          <p:nvPr/>
        </p:nvSpPr>
        <p:spPr>
          <a:xfrm>
            <a:off x="1695485" y="2449741"/>
            <a:ext cx="8801031" cy="3685962"/>
          </a:xfrm>
          <a:prstGeom prst="roundRect">
            <a:avLst>
              <a:gd name="adj" fmla="val 4019"/>
            </a:avLst>
          </a:prstGeom>
          <a:solidFill>
            <a:schemeClr val="bg1"/>
          </a:solidFill>
          <a:ln>
            <a:noFill/>
          </a:ln>
          <a:effectLst>
            <a:outerShdw blurRad="139700" sx="101000" sy="101000" algn="ctr"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graphicFrame>
        <p:nvGraphicFramePr>
          <p:cNvPr id="5" name="图表 4">
            <a:extLst>
              <a:ext uri="{FF2B5EF4-FFF2-40B4-BE49-F238E27FC236}">
                <a16:creationId xmlns:a16="http://schemas.microsoft.com/office/drawing/2014/main" id="{969B8A44-5209-2E69-74B3-E7E62E853519}"/>
              </a:ext>
            </a:extLst>
          </p:cNvPr>
          <p:cNvGraphicFramePr/>
          <p:nvPr>
            <p:extLst>
              <p:ext uri="{D42A27DB-BD31-4B8C-83A1-F6EECF244321}">
                <p14:modId xmlns:p14="http://schemas.microsoft.com/office/powerpoint/2010/main" val="2089579278"/>
              </p:ext>
            </p:extLst>
          </p:nvPr>
        </p:nvGraphicFramePr>
        <p:xfrm>
          <a:off x="1940168" y="2490111"/>
          <a:ext cx="9182523" cy="359457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03902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文本框 79">
            <a:extLst>
              <a:ext uri="{FF2B5EF4-FFF2-40B4-BE49-F238E27FC236}">
                <a16:creationId xmlns:a16="http://schemas.microsoft.com/office/drawing/2014/main" id="{A68E804F-26B7-7861-CA9D-533D27EE8DAC}"/>
              </a:ext>
            </a:extLst>
          </p:cNvPr>
          <p:cNvSpPr txBox="1"/>
          <p:nvPr/>
        </p:nvSpPr>
        <p:spPr>
          <a:xfrm>
            <a:off x="908236" y="231994"/>
            <a:ext cx="5238850" cy="490303"/>
          </a:xfrm>
          <a:prstGeom prst="rect">
            <a:avLst/>
          </a:prstGeom>
          <a:noFill/>
        </p:spPr>
        <p:txBody>
          <a:bodyPr wrap="square" rtlCol="0" anchor="ctr" anchorCtr="0">
            <a:noAutofit/>
          </a:bodyPr>
          <a:lstStyle/>
          <a:p>
            <a:r>
              <a:rPr lang="en-US" altLang="zh-CN" sz="2800" dirty="0">
                <a:solidFill>
                  <a:schemeClr val="bg2">
                    <a:lumMod val="25000"/>
                  </a:schemeClr>
                </a:solidFill>
                <a:ea typeface="+mj-ea"/>
              </a:rPr>
              <a:t>HPV</a:t>
            </a:r>
            <a:r>
              <a:rPr lang="zh-CN" altLang="en-US" sz="2800" dirty="0">
                <a:solidFill>
                  <a:schemeClr val="bg2">
                    <a:lumMod val="25000"/>
                  </a:schemeClr>
                </a:solidFill>
                <a:ea typeface="+mj-ea"/>
              </a:rPr>
              <a:t>感染的致病情况</a:t>
            </a:r>
          </a:p>
        </p:txBody>
      </p:sp>
      <p:pic>
        <p:nvPicPr>
          <p:cNvPr id="86" name="图片 85">
            <a:hlinkClick r:id="rId3"/>
            <a:extLst>
              <a:ext uri="{FF2B5EF4-FFF2-40B4-BE49-F238E27FC236}">
                <a16:creationId xmlns:a16="http://schemas.microsoft.com/office/drawing/2014/main" id="{06BDDF9D-B2D1-FF37-8F68-834FB6621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706" y="341009"/>
            <a:ext cx="1813329" cy="239359"/>
          </a:xfrm>
          <a:prstGeom prst="rect">
            <a:avLst/>
          </a:prstGeom>
        </p:spPr>
      </p:pic>
      <p:sp>
        <p:nvSpPr>
          <p:cNvPr id="21" name="矩形: 圆角 20">
            <a:extLst>
              <a:ext uri="{FF2B5EF4-FFF2-40B4-BE49-F238E27FC236}">
                <a16:creationId xmlns:a16="http://schemas.microsoft.com/office/drawing/2014/main" id="{6DF01F91-54D2-849E-55DF-A29093E7A455}"/>
              </a:ext>
            </a:extLst>
          </p:cNvPr>
          <p:cNvSpPr/>
          <p:nvPr/>
        </p:nvSpPr>
        <p:spPr>
          <a:xfrm>
            <a:off x="793937" y="1840679"/>
            <a:ext cx="2463070" cy="4311819"/>
          </a:xfrm>
          <a:prstGeom prst="roundRect">
            <a:avLst>
              <a:gd name="adj" fmla="val 4071"/>
            </a:avLst>
          </a:prstGeom>
          <a:solidFill>
            <a:schemeClr val="bg1"/>
          </a:solidFill>
          <a:ln>
            <a:solidFill>
              <a:schemeClr val="accent2"/>
            </a:solidFill>
          </a:ln>
          <a:effectLst>
            <a:outerShdw blurRad="1270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
        <p:nvSpPr>
          <p:cNvPr id="22" name="文本框 21">
            <a:extLst>
              <a:ext uri="{FF2B5EF4-FFF2-40B4-BE49-F238E27FC236}">
                <a16:creationId xmlns:a16="http://schemas.microsoft.com/office/drawing/2014/main" id="{5DEE19E5-EA98-2A96-27DF-2BCD05F8C80F}"/>
              </a:ext>
            </a:extLst>
          </p:cNvPr>
          <p:cNvSpPr txBox="1"/>
          <p:nvPr/>
        </p:nvSpPr>
        <p:spPr>
          <a:xfrm>
            <a:off x="1237993" y="3838457"/>
            <a:ext cx="1574958" cy="400110"/>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1200" cap="none" spc="0" normalizeH="0" baseline="0" noProof="0" dirty="0">
                <a:ln>
                  <a:noFill/>
                </a:ln>
                <a:gradFill>
                  <a:gsLst>
                    <a:gs pos="30000">
                      <a:schemeClr val="accent1"/>
                    </a:gs>
                    <a:gs pos="76000">
                      <a:schemeClr val="accent2"/>
                    </a:gs>
                  </a:gsLst>
                  <a:path path="circle">
                    <a:fillToRect l="100000" t="100000"/>
                  </a:path>
                </a:gradFill>
                <a:effectLst/>
                <a:uLnTx/>
                <a:uFillTx/>
                <a:latin typeface="Arial" panose="020B0604020202020204" pitchFamily="34" charset="0"/>
                <a:ea typeface="+mj-ea"/>
                <a:cs typeface="+mn-cs"/>
              </a:rPr>
              <a:t>隐性感染</a:t>
            </a:r>
          </a:p>
        </p:txBody>
      </p:sp>
      <p:sp>
        <p:nvSpPr>
          <p:cNvPr id="23" name="文本框 22">
            <a:extLst>
              <a:ext uri="{FF2B5EF4-FFF2-40B4-BE49-F238E27FC236}">
                <a16:creationId xmlns:a16="http://schemas.microsoft.com/office/drawing/2014/main" id="{6FCF4422-ED32-7801-06C1-061521EC3A2A}"/>
              </a:ext>
            </a:extLst>
          </p:cNvPr>
          <p:cNvSpPr txBox="1"/>
          <p:nvPr/>
        </p:nvSpPr>
        <p:spPr>
          <a:xfrm>
            <a:off x="942628" y="4237953"/>
            <a:ext cx="2164114" cy="1509965"/>
          </a:xfrm>
          <a:prstGeom prst="rect">
            <a:avLst/>
          </a:prstGeom>
          <a:noFill/>
        </p:spPr>
        <p:txBody>
          <a:bodyPr wrap="square">
            <a:noAutofit/>
          </a:bodyPr>
          <a:lstStyle>
            <a:defPPr>
              <a:defRPr lang="zh-CN"/>
            </a:defPPr>
            <a:lvl1pPr algn="just">
              <a:defRPr sz="1400">
                <a:solidFill>
                  <a:schemeClr val="bg2">
                    <a:lumMod val="25000"/>
                  </a:schemeClr>
                </a:solidFill>
                <a:latin typeface="Times New Roman" panose="02020603050405020304" pitchFamily="18" charset="0"/>
              </a:defRPr>
            </a:lvl1pPr>
          </a:lstStyle>
          <a:p>
            <a:pPr>
              <a:lnSpc>
                <a:spcPct val="130000"/>
              </a:lnSpc>
            </a:pPr>
            <a:r>
              <a:rPr lang="zh-CN" altLang="en-US" sz="1800" dirty="0">
                <a:latin typeface="+mn-lt"/>
              </a:rPr>
              <a:t>可以长期隐性感染多数</a:t>
            </a:r>
            <a:r>
              <a:rPr lang="en-US" altLang="zh-CN" sz="1800" dirty="0">
                <a:latin typeface="+mn-lt"/>
              </a:rPr>
              <a:t>30</a:t>
            </a:r>
            <a:r>
              <a:rPr lang="zh-CN" altLang="en-US" sz="1800" dirty="0">
                <a:latin typeface="+mn-lt"/>
              </a:rPr>
              <a:t>岁前妇女在感染</a:t>
            </a:r>
            <a:r>
              <a:rPr lang="en-US" altLang="zh-CN" sz="1800" dirty="0">
                <a:latin typeface="+mn-lt"/>
              </a:rPr>
              <a:t>9-15</a:t>
            </a:r>
            <a:r>
              <a:rPr lang="zh-CN" altLang="en-US" sz="1800" dirty="0">
                <a:latin typeface="+mn-lt"/>
              </a:rPr>
              <a:t>月后通过自身免疫清除病毒</a:t>
            </a:r>
          </a:p>
        </p:txBody>
      </p:sp>
      <p:sp>
        <p:nvSpPr>
          <p:cNvPr id="24" name="椭圆 23">
            <a:extLst>
              <a:ext uri="{FF2B5EF4-FFF2-40B4-BE49-F238E27FC236}">
                <a16:creationId xmlns:a16="http://schemas.microsoft.com/office/drawing/2014/main" id="{ADE9F8BB-3065-EE76-3172-C54386CA3353}"/>
              </a:ext>
            </a:extLst>
          </p:cNvPr>
          <p:cNvSpPr/>
          <p:nvPr/>
        </p:nvSpPr>
        <p:spPr>
          <a:xfrm rot="19741494">
            <a:off x="1186281" y="2029159"/>
            <a:ext cx="1678382" cy="1678382"/>
          </a:xfrm>
          <a:prstGeom prst="ellipse">
            <a:avLst/>
          </a:prstGeom>
          <a:gradFill flip="none" rotWithShape="1">
            <a:gsLst>
              <a:gs pos="53000">
                <a:schemeClr val="accent2">
                  <a:alpha val="15000"/>
                </a:schemeClr>
              </a:gs>
              <a:gs pos="100000">
                <a:schemeClr val="accent1">
                  <a:alpha val="1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j-ea"/>
              <a:cs typeface="+mn-cs"/>
            </a:endParaRPr>
          </a:p>
        </p:txBody>
      </p:sp>
      <p:sp>
        <p:nvSpPr>
          <p:cNvPr id="25" name="椭圆 24">
            <a:extLst>
              <a:ext uri="{FF2B5EF4-FFF2-40B4-BE49-F238E27FC236}">
                <a16:creationId xmlns:a16="http://schemas.microsoft.com/office/drawing/2014/main" id="{E16BD498-14C1-6F97-FE91-DC2B83623CD8}"/>
              </a:ext>
            </a:extLst>
          </p:cNvPr>
          <p:cNvSpPr/>
          <p:nvPr/>
        </p:nvSpPr>
        <p:spPr>
          <a:xfrm>
            <a:off x="1454139" y="2297015"/>
            <a:ext cx="1142666" cy="1142670"/>
          </a:xfrm>
          <a:prstGeom prst="ellipse">
            <a:avLst/>
          </a:prstGeom>
          <a:gradFill flip="none" rotWithShape="1">
            <a:gsLst>
              <a:gs pos="30000">
                <a:schemeClr val="accent1"/>
              </a:gs>
              <a:gs pos="76000">
                <a:schemeClr val="accent2"/>
              </a:gs>
            </a:gsLst>
            <a:path path="circle">
              <a:fillToRect l="100000" t="100000"/>
            </a:path>
            <a:tileRect r="-100000" b="-100000"/>
          </a:gradFill>
          <a:ln>
            <a:noFill/>
          </a:ln>
          <a:effectLst>
            <a:outerShdw blurRad="279400" dist="342900" dir="5400000" sx="88000" sy="88000" algn="t" rotWithShape="0">
              <a:schemeClr val="accent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Arial" panose="020B0604020202020204" pitchFamily="34" charset="0"/>
              <a:ea typeface="+mj-ea"/>
              <a:cs typeface="+mn-cs"/>
            </a:endParaRPr>
          </a:p>
        </p:txBody>
      </p:sp>
      <p:sp>
        <p:nvSpPr>
          <p:cNvPr id="26" name="矩形: 圆角 25">
            <a:extLst>
              <a:ext uri="{FF2B5EF4-FFF2-40B4-BE49-F238E27FC236}">
                <a16:creationId xmlns:a16="http://schemas.microsoft.com/office/drawing/2014/main" id="{0C563569-7B45-56FB-DE76-5D6DE5C440A2}"/>
              </a:ext>
            </a:extLst>
          </p:cNvPr>
          <p:cNvSpPr/>
          <p:nvPr/>
        </p:nvSpPr>
        <p:spPr>
          <a:xfrm>
            <a:off x="3455869" y="1840679"/>
            <a:ext cx="2463070" cy="4311819"/>
          </a:xfrm>
          <a:prstGeom prst="roundRect">
            <a:avLst>
              <a:gd name="adj" fmla="val 4071"/>
            </a:avLst>
          </a:prstGeom>
          <a:solidFill>
            <a:schemeClr val="bg1"/>
          </a:solidFill>
          <a:ln>
            <a:solidFill>
              <a:schemeClr val="accent2"/>
            </a:solidFill>
          </a:ln>
          <a:effectLst>
            <a:outerShdw blurRad="1270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Arial" panose="020B0604020202020204" pitchFamily="34" charset="0"/>
            </a:endParaRPr>
          </a:p>
        </p:txBody>
      </p:sp>
      <p:sp>
        <p:nvSpPr>
          <p:cNvPr id="27" name="文本框 26">
            <a:extLst>
              <a:ext uri="{FF2B5EF4-FFF2-40B4-BE49-F238E27FC236}">
                <a16:creationId xmlns:a16="http://schemas.microsoft.com/office/drawing/2014/main" id="{32FB13AC-FC58-32F0-9532-A915EC1F9FBB}"/>
              </a:ext>
            </a:extLst>
          </p:cNvPr>
          <p:cNvSpPr txBox="1"/>
          <p:nvPr/>
        </p:nvSpPr>
        <p:spPr>
          <a:xfrm>
            <a:off x="3899925" y="3838457"/>
            <a:ext cx="1574958" cy="400110"/>
          </a:xfrm>
          <a:prstGeom prst="rect">
            <a:avLst/>
          </a:prstGeom>
          <a:noFill/>
        </p:spPr>
        <p:txBody>
          <a:bodyPr wrap="square">
            <a:noAutofit/>
          </a:bodyPr>
          <a:lstStyle>
            <a:defPPr>
              <a:defRPr lang="zh-CN"/>
            </a:defPPr>
            <a:lvl1pPr marR="0" lvl="0" indent="0" algn="ctr" fontAlgn="auto">
              <a:lnSpc>
                <a:spcPct val="100000"/>
              </a:lnSpc>
              <a:spcBef>
                <a:spcPts val="0"/>
              </a:spcBef>
              <a:spcAft>
                <a:spcPts val="0"/>
              </a:spcAft>
              <a:buClrTx/>
              <a:buSzTx/>
              <a:buFontTx/>
              <a:buNone/>
              <a:tabLst/>
              <a:defRPr kumimoji="0" sz="2000" i="0" u="none" strike="noStrike" cap="none" spc="0" normalizeH="0" baseline="0">
                <a:ln>
                  <a:noFill/>
                </a:ln>
                <a:solidFill>
                  <a:schemeClr val="accent1">
                    <a:lumMod val="50000"/>
                  </a:schemeClr>
                </a:solidFill>
                <a:effectLst/>
                <a:uLnTx/>
                <a:uFillTx/>
                <a:latin typeface="+mj-ea"/>
                <a:ea typeface="+mj-ea"/>
              </a:defRPr>
            </a:lvl1pPr>
          </a:lstStyle>
          <a:p>
            <a:r>
              <a:rPr lang="zh-CN" altLang="en-US" dirty="0">
                <a:gradFill>
                  <a:gsLst>
                    <a:gs pos="30000">
                      <a:schemeClr val="accent1"/>
                    </a:gs>
                    <a:gs pos="76000">
                      <a:schemeClr val="accent2"/>
                    </a:gs>
                  </a:gsLst>
                  <a:path path="circle">
                    <a:fillToRect l="100000" t="100000"/>
                  </a:path>
                </a:gradFill>
                <a:latin typeface="Arial" panose="020B0604020202020204" pitchFamily="34" charset="0"/>
              </a:rPr>
              <a:t>持续感染</a:t>
            </a:r>
          </a:p>
        </p:txBody>
      </p:sp>
      <p:sp>
        <p:nvSpPr>
          <p:cNvPr id="28" name="文本框 27">
            <a:extLst>
              <a:ext uri="{FF2B5EF4-FFF2-40B4-BE49-F238E27FC236}">
                <a16:creationId xmlns:a16="http://schemas.microsoft.com/office/drawing/2014/main" id="{7517BB11-75A9-4FD1-DD6A-297D1B04DD72}"/>
              </a:ext>
            </a:extLst>
          </p:cNvPr>
          <p:cNvSpPr txBox="1"/>
          <p:nvPr/>
        </p:nvSpPr>
        <p:spPr>
          <a:xfrm>
            <a:off x="3625825" y="4217261"/>
            <a:ext cx="2123158" cy="1506887"/>
          </a:xfrm>
          <a:prstGeom prst="rect">
            <a:avLst/>
          </a:prstGeom>
          <a:noFill/>
        </p:spPr>
        <p:txBody>
          <a:bodyPr wrap="square">
            <a:noAutofit/>
          </a:bodyPr>
          <a:lstStyle>
            <a:defPPr>
              <a:defRPr lang="zh-CN"/>
            </a:defPPr>
            <a:lvl1pPr algn="just">
              <a:lnSpc>
                <a:spcPct val="130000"/>
              </a:lnSpc>
              <a:defRPr sz="1400">
                <a:solidFill>
                  <a:schemeClr val="bg2">
                    <a:lumMod val="25000"/>
                  </a:schemeClr>
                </a:solidFill>
                <a:latin typeface="Times New Roman" panose="02020603050405020304" pitchFamily="18" charset="0"/>
              </a:defRPr>
            </a:lvl1pPr>
          </a:lstStyle>
          <a:p>
            <a:r>
              <a:rPr lang="zh-CN" altLang="en-US" sz="1800" dirty="0">
                <a:latin typeface="+mn-lt"/>
              </a:rPr>
              <a:t>持续感染</a:t>
            </a:r>
            <a:r>
              <a:rPr lang="en-US" altLang="zh-CN" sz="1800" dirty="0">
                <a:latin typeface="+mn-lt"/>
              </a:rPr>
              <a:t>HPV</a:t>
            </a:r>
            <a:r>
              <a:rPr lang="zh-CN" altLang="en-US" sz="1800" dirty="0">
                <a:latin typeface="+mn-lt"/>
              </a:rPr>
              <a:t>高危型病毒是引致并维持</a:t>
            </a:r>
            <a:r>
              <a:rPr lang="en-US" altLang="zh-CN" sz="1800" dirty="0">
                <a:latin typeface="+mn-lt"/>
              </a:rPr>
              <a:t>CIN III</a:t>
            </a:r>
            <a:r>
              <a:rPr lang="zh-CN" altLang="en-US" sz="1800" dirty="0">
                <a:latin typeface="+mn-lt"/>
              </a:rPr>
              <a:t>病变至癌变的必要条件</a:t>
            </a:r>
          </a:p>
        </p:txBody>
      </p:sp>
      <p:sp>
        <p:nvSpPr>
          <p:cNvPr id="29" name="矩形: 圆角 28">
            <a:extLst>
              <a:ext uri="{FF2B5EF4-FFF2-40B4-BE49-F238E27FC236}">
                <a16:creationId xmlns:a16="http://schemas.microsoft.com/office/drawing/2014/main" id="{F148DB66-A20F-F0B3-2AFA-F4EDBFC88F96}"/>
              </a:ext>
            </a:extLst>
          </p:cNvPr>
          <p:cNvSpPr/>
          <p:nvPr/>
        </p:nvSpPr>
        <p:spPr>
          <a:xfrm>
            <a:off x="6117801" y="1840679"/>
            <a:ext cx="2463070" cy="4311819"/>
          </a:xfrm>
          <a:prstGeom prst="roundRect">
            <a:avLst>
              <a:gd name="adj" fmla="val 4071"/>
            </a:avLst>
          </a:prstGeom>
          <a:solidFill>
            <a:schemeClr val="bg1"/>
          </a:solidFill>
          <a:ln>
            <a:solidFill>
              <a:schemeClr val="accent2"/>
            </a:solidFill>
          </a:ln>
          <a:effectLst>
            <a:outerShdw blurRad="1270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Arial" panose="020B0604020202020204" pitchFamily="34" charset="0"/>
            </a:endParaRPr>
          </a:p>
        </p:txBody>
      </p:sp>
      <p:sp>
        <p:nvSpPr>
          <p:cNvPr id="30" name="文本框 29">
            <a:extLst>
              <a:ext uri="{FF2B5EF4-FFF2-40B4-BE49-F238E27FC236}">
                <a16:creationId xmlns:a16="http://schemas.microsoft.com/office/drawing/2014/main" id="{2E638935-FC5E-781C-0274-DAF4946BF357}"/>
              </a:ext>
            </a:extLst>
          </p:cNvPr>
          <p:cNvSpPr txBox="1"/>
          <p:nvPr/>
        </p:nvSpPr>
        <p:spPr>
          <a:xfrm>
            <a:off x="6561857" y="3838457"/>
            <a:ext cx="1574958" cy="400110"/>
          </a:xfrm>
          <a:prstGeom prst="rect">
            <a:avLst/>
          </a:prstGeom>
          <a:noFill/>
        </p:spPr>
        <p:txBody>
          <a:bodyPr wrap="square">
            <a:noAutofit/>
          </a:bodyPr>
          <a:lstStyle>
            <a:defPPr>
              <a:defRPr lang="zh-CN"/>
            </a:defPPr>
            <a:lvl1pPr marR="0" lvl="0" indent="0" algn="ctr" fontAlgn="auto">
              <a:lnSpc>
                <a:spcPct val="100000"/>
              </a:lnSpc>
              <a:spcBef>
                <a:spcPts val="0"/>
              </a:spcBef>
              <a:spcAft>
                <a:spcPts val="0"/>
              </a:spcAft>
              <a:buClrTx/>
              <a:buSzTx/>
              <a:buFontTx/>
              <a:buNone/>
              <a:tabLst/>
              <a:defRPr kumimoji="0" sz="2000" i="0" u="none" strike="noStrike" cap="none" spc="0" normalizeH="0" baseline="0">
                <a:ln>
                  <a:noFill/>
                </a:ln>
                <a:solidFill>
                  <a:schemeClr val="accent1">
                    <a:lumMod val="50000"/>
                  </a:schemeClr>
                </a:solidFill>
                <a:effectLst/>
                <a:uLnTx/>
                <a:uFillTx/>
                <a:latin typeface="+mj-ea"/>
                <a:ea typeface="+mj-ea"/>
              </a:defRPr>
            </a:lvl1pPr>
          </a:lstStyle>
          <a:p>
            <a:r>
              <a:rPr lang="zh-CN" altLang="en-US" dirty="0">
                <a:gradFill>
                  <a:gsLst>
                    <a:gs pos="30000">
                      <a:schemeClr val="accent1"/>
                    </a:gs>
                    <a:gs pos="76000">
                      <a:schemeClr val="accent2"/>
                    </a:gs>
                  </a:gsLst>
                  <a:path path="circle">
                    <a:fillToRect l="100000" t="100000"/>
                  </a:path>
                </a:gradFill>
                <a:latin typeface="Arial" panose="020B0604020202020204" pitchFamily="34" charset="0"/>
              </a:rPr>
              <a:t>风险增加</a:t>
            </a:r>
          </a:p>
        </p:txBody>
      </p:sp>
      <p:sp>
        <p:nvSpPr>
          <p:cNvPr id="31" name="文本框 30">
            <a:extLst>
              <a:ext uri="{FF2B5EF4-FFF2-40B4-BE49-F238E27FC236}">
                <a16:creationId xmlns:a16="http://schemas.microsoft.com/office/drawing/2014/main" id="{52B879E3-099D-1D2E-39DB-71AC7405690C}"/>
              </a:ext>
            </a:extLst>
          </p:cNvPr>
          <p:cNvSpPr txBox="1"/>
          <p:nvPr/>
        </p:nvSpPr>
        <p:spPr>
          <a:xfrm>
            <a:off x="6268679" y="4227756"/>
            <a:ext cx="2178206" cy="1506887"/>
          </a:xfrm>
          <a:prstGeom prst="rect">
            <a:avLst/>
          </a:prstGeom>
          <a:noFill/>
        </p:spPr>
        <p:txBody>
          <a:bodyPr wrap="square">
            <a:noAutofit/>
          </a:bodyPr>
          <a:lstStyle>
            <a:defPPr>
              <a:defRPr lang="zh-CN"/>
            </a:defPPr>
            <a:lvl1pPr algn="just">
              <a:lnSpc>
                <a:spcPct val="130000"/>
              </a:lnSpc>
              <a:defRPr sz="1400">
                <a:solidFill>
                  <a:schemeClr val="bg2">
                    <a:lumMod val="25000"/>
                  </a:schemeClr>
                </a:solidFill>
                <a:latin typeface="Times New Roman" panose="02020603050405020304" pitchFamily="18" charset="0"/>
              </a:defRPr>
            </a:lvl1pPr>
          </a:lstStyle>
          <a:p>
            <a:r>
              <a:rPr lang="zh-CN" altLang="en-US" sz="1800" dirty="0">
                <a:latin typeface="+mn-lt"/>
              </a:rPr>
              <a:t>持续感染</a:t>
            </a:r>
            <a:r>
              <a:rPr lang="en-US" altLang="zh-CN" sz="1800" dirty="0">
                <a:latin typeface="+mn-lt"/>
              </a:rPr>
              <a:t>HPV</a:t>
            </a:r>
            <a:r>
              <a:rPr lang="zh-CN" altLang="en-US" sz="1800" dirty="0">
                <a:latin typeface="+mn-lt"/>
              </a:rPr>
              <a:t>高危型的妇女发生高级别上皮内病变的风险增加</a:t>
            </a:r>
            <a:r>
              <a:rPr lang="en-US" altLang="zh-CN" sz="1800" dirty="0">
                <a:latin typeface="+mn-lt"/>
              </a:rPr>
              <a:t>250</a:t>
            </a:r>
            <a:r>
              <a:rPr lang="zh-CN" altLang="en-US" sz="1800" dirty="0">
                <a:latin typeface="+mn-lt"/>
              </a:rPr>
              <a:t>倍</a:t>
            </a:r>
          </a:p>
        </p:txBody>
      </p:sp>
      <p:sp>
        <p:nvSpPr>
          <p:cNvPr id="32" name="矩形: 圆角 31">
            <a:extLst>
              <a:ext uri="{FF2B5EF4-FFF2-40B4-BE49-F238E27FC236}">
                <a16:creationId xmlns:a16="http://schemas.microsoft.com/office/drawing/2014/main" id="{5CFAA1FA-01A9-F4D1-6822-56FB1E10E602}"/>
              </a:ext>
            </a:extLst>
          </p:cNvPr>
          <p:cNvSpPr/>
          <p:nvPr/>
        </p:nvSpPr>
        <p:spPr>
          <a:xfrm>
            <a:off x="8779733" y="1840679"/>
            <a:ext cx="2463070" cy="4311819"/>
          </a:xfrm>
          <a:prstGeom prst="roundRect">
            <a:avLst>
              <a:gd name="adj" fmla="val 4071"/>
            </a:avLst>
          </a:prstGeom>
          <a:solidFill>
            <a:schemeClr val="bg1"/>
          </a:solidFill>
          <a:ln>
            <a:solidFill>
              <a:schemeClr val="accent2"/>
            </a:solidFill>
          </a:ln>
          <a:effectLst>
            <a:outerShdw blurRad="139700" sx="102000" sy="102000" algn="ctr" rotWithShape="0">
              <a:schemeClr val="accent1">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Arial" panose="020B0604020202020204" pitchFamily="34" charset="0"/>
            </a:endParaRPr>
          </a:p>
        </p:txBody>
      </p:sp>
      <p:sp>
        <p:nvSpPr>
          <p:cNvPr id="33" name="文本框 32">
            <a:extLst>
              <a:ext uri="{FF2B5EF4-FFF2-40B4-BE49-F238E27FC236}">
                <a16:creationId xmlns:a16="http://schemas.microsoft.com/office/drawing/2014/main" id="{643A7369-7C80-7562-6E0E-1A426DFB07C2}"/>
              </a:ext>
            </a:extLst>
          </p:cNvPr>
          <p:cNvSpPr txBox="1"/>
          <p:nvPr/>
        </p:nvSpPr>
        <p:spPr>
          <a:xfrm>
            <a:off x="9223789" y="3838457"/>
            <a:ext cx="1574958" cy="400110"/>
          </a:xfrm>
          <a:prstGeom prst="rect">
            <a:avLst/>
          </a:prstGeom>
          <a:noFill/>
        </p:spPr>
        <p:txBody>
          <a:bodyPr wrap="square">
            <a:noAutofit/>
          </a:bodyPr>
          <a:lstStyle>
            <a:defPPr>
              <a:defRPr lang="zh-CN"/>
            </a:defPPr>
            <a:lvl1pPr marR="0" lvl="0" indent="0" algn="ctr" fontAlgn="auto">
              <a:lnSpc>
                <a:spcPct val="100000"/>
              </a:lnSpc>
              <a:spcBef>
                <a:spcPts val="0"/>
              </a:spcBef>
              <a:spcAft>
                <a:spcPts val="0"/>
              </a:spcAft>
              <a:buClrTx/>
              <a:buSzTx/>
              <a:buFontTx/>
              <a:buNone/>
              <a:tabLst/>
              <a:defRPr kumimoji="0" sz="2000" i="0" u="none" strike="noStrike" cap="none" spc="0" normalizeH="0" baseline="0">
                <a:ln>
                  <a:noFill/>
                </a:ln>
                <a:solidFill>
                  <a:schemeClr val="accent1">
                    <a:lumMod val="50000"/>
                  </a:schemeClr>
                </a:solidFill>
                <a:effectLst/>
                <a:uLnTx/>
                <a:uFillTx/>
                <a:latin typeface="+mj-ea"/>
                <a:ea typeface="+mj-ea"/>
              </a:defRPr>
            </a:lvl1pPr>
          </a:lstStyle>
          <a:p>
            <a:r>
              <a:rPr lang="zh-CN" altLang="en-US" dirty="0">
                <a:gradFill>
                  <a:gsLst>
                    <a:gs pos="30000">
                      <a:schemeClr val="accent1"/>
                    </a:gs>
                    <a:gs pos="76000">
                      <a:schemeClr val="accent2"/>
                    </a:gs>
                  </a:gsLst>
                  <a:path path="circle">
                    <a:fillToRect l="100000" t="100000"/>
                  </a:path>
                </a:gradFill>
                <a:latin typeface="Arial" panose="020B0604020202020204" pitchFamily="34" charset="0"/>
              </a:rPr>
              <a:t>风险增加</a:t>
            </a:r>
          </a:p>
        </p:txBody>
      </p:sp>
      <p:sp>
        <p:nvSpPr>
          <p:cNvPr id="34" name="文本框 33">
            <a:extLst>
              <a:ext uri="{FF2B5EF4-FFF2-40B4-BE49-F238E27FC236}">
                <a16:creationId xmlns:a16="http://schemas.microsoft.com/office/drawing/2014/main" id="{EAE357B2-FBF2-52AD-7C89-175497AA24D7}"/>
              </a:ext>
            </a:extLst>
          </p:cNvPr>
          <p:cNvSpPr txBox="1"/>
          <p:nvPr/>
        </p:nvSpPr>
        <p:spPr>
          <a:xfrm>
            <a:off x="8969127" y="4237953"/>
            <a:ext cx="2082048" cy="1509965"/>
          </a:xfrm>
          <a:prstGeom prst="rect">
            <a:avLst/>
          </a:prstGeom>
          <a:noFill/>
        </p:spPr>
        <p:txBody>
          <a:bodyPr wrap="square">
            <a:noAutofit/>
          </a:bodyPr>
          <a:lstStyle>
            <a:defPPr>
              <a:defRPr lang="zh-CN"/>
            </a:defPPr>
            <a:lvl1pPr algn="just">
              <a:lnSpc>
                <a:spcPct val="130000"/>
              </a:lnSpc>
              <a:defRPr sz="1400">
                <a:solidFill>
                  <a:schemeClr val="bg2">
                    <a:lumMod val="25000"/>
                  </a:schemeClr>
                </a:solidFill>
                <a:latin typeface="Times New Roman" panose="02020603050405020304" pitchFamily="18" charset="0"/>
              </a:defRPr>
            </a:lvl1pPr>
          </a:lstStyle>
          <a:p>
            <a:r>
              <a:rPr lang="en-US" altLang="zh-CN" sz="1800" dirty="0">
                <a:latin typeface="+mn-lt"/>
              </a:rPr>
              <a:t>30</a:t>
            </a:r>
            <a:r>
              <a:rPr lang="zh-CN" altLang="en-US" sz="1800" dirty="0">
                <a:latin typeface="+mn-lt"/>
              </a:rPr>
              <a:t>岁以上且高危型</a:t>
            </a:r>
            <a:r>
              <a:rPr lang="en-US" altLang="zh-CN" sz="1800" dirty="0">
                <a:latin typeface="+mn-lt"/>
              </a:rPr>
              <a:t>HPV</a:t>
            </a:r>
            <a:r>
              <a:rPr lang="zh-CN" altLang="en-US" sz="1800" dirty="0">
                <a:latin typeface="+mn-lt"/>
              </a:rPr>
              <a:t>阳性发展成高级别上皮内病变高于</a:t>
            </a:r>
            <a:r>
              <a:rPr lang="en-US" altLang="zh-CN" sz="1800" dirty="0">
                <a:latin typeface="+mn-lt"/>
              </a:rPr>
              <a:t>HPV</a:t>
            </a:r>
            <a:r>
              <a:rPr lang="zh-CN" altLang="en-US" sz="1800" dirty="0">
                <a:latin typeface="+mn-lt"/>
              </a:rPr>
              <a:t>阴性</a:t>
            </a:r>
            <a:r>
              <a:rPr lang="en-US" altLang="zh-CN" sz="1800" dirty="0">
                <a:latin typeface="+mn-lt"/>
              </a:rPr>
              <a:t>116</a:t>
            </a:r>
            <a:r>
              <a:rPr lang="zh-CN" altLang="en-US" sz="1800" dirty="0">
                <a:latin typeface="+mn-lt"/>
              </a:rPr>
              <a:t>倍</a:t>
            </a:r>
          </a:p>
        </p:txBody>
      </p:sp>
      <p:sp>
        <p:nvSpPr>
          <p:cNvPr id="35" name="椭圆 34">
            <a:extLst>
              <a:ext uri="{FF2B5EF4-FFF2-40B4-BE49-F238E27FC236}">
                <a16:creationId xmlns:a16="http://schemas.microsoft.com/office/drawing/2014/main" id="{9C05C531-4C52-3793-9BC7-D0B0BB7D506A}"/>
              </a:ext>
            </a:extLst>
          </p:cNvPr>
          <p:cNvSpPr/>
          <p:nvPr/>
        </p:nvSpPr>
        <p:spPr>
          <a:xfrm rot="19741494">
            <a:off x="3862412" y="2029159"/>
            <a:ext cx="1678382" cy="1678382"/>
          </a:xfrm>
          <a:prstGeom prst="ellipse">
            <a:avLst/>
          </a:prstGeom>
          <a:gradFill flip="none" rotWithShape="1">
            <a:gsLst>
              <a:gs pos="53000">
                <a:schemeClr val="accent2">
                  <a:alpha val="15000"/>
                </a:schemeClr>
              </a:gs>
              <a:gs pos="100000">
                <a:schemeClr val="accent1">
                  <a:alpha val="1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j-ea"/>
              <a:cs typeface="+mn-cs"/>
            </a:endParaRPr>
          </a:p>
        </p:txBody>
      </p:sp>
      <p:sp>
        <p:nvSpPr>
          <p:cNvPr id="36" name="椭圆 35">
            <a:extLst>
              <a:ext uri="{FF2B5EF4-FFF2-40B4-BE49-F238E27FC236}">
                <a16:creationId xmlns:a16="http://schemas.microsoft.com/office/drawing/2014/main" id="{41DA5F4A-0553-54CC-8678-2E3AFEEB9C74}"/>
              </a:ext>
            </a:extLst>
          </p:cNvPr>
          <p:cNvSpPr/>
          <p:nvPr/>
        </p:nvSpPr>
        <p:spPr>
          <a:xfrm>
            <a:off x="4130270" y="2297015"/>
            <a:ext cx="1142666" cy="1142670"/>
          </a:xfrm>
          <a:prstGeom prst="ellipse">
            <a:avLst/>
          </a:prstGeom>
          <a:gradFill flip="none" rotWithShape="1">
            <a:gsLst>
              <a:gs pos="30000">
                <a:schemeClr val="accent1"/>
              </a:gs>
              <a:gs pos="76000">
                <a:schemeClr val="accent2"/>
              </a:gs>
            </a:gsLst>
            <a:path path="circle">
              <a:fillToRect l="100000" t="100000"/>
            </a:path>
            <a:tileRect r="-100000" b="-100000"/>
          </a:gradFill>
          <a:ln>
            <a:noFill/>
          </a:ln>
          <a:effectLst>
            <a:outerShdw blurRad="279400" dist="342900" dir="5400000" sx="88000" sy="88000" algn="t" rotWithShape="0">
              <a:schemeClr val="accent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Arial" panose="020B0604020202020204" pitchFamily="34" charset="0"/>
              <a:ea typeface="+mj-ea"/>
              <a:cs typeface="+mn-cs"/>
            </a:endParaRPr>
          </a:p>
        </p:txBody>
      </p:sp>
      <p:sp>
        <p:nvSpPr>
          <p:cNvPr id="37" name="椭圆 36">
            <a:extLst>
              <a:ext uri="{FF2B5EF4-FFF2-40B4-BE49-F238E27FC236}">
                <a16:creationId xmlns:a16="http://schemas.microsoft.com/office/drawing/2014/main" id="{5D789415-0163-4940-29C9-32BAAE3A84FD}"/>
              </a:ext>
            </a:extLst>
          </p:cNvPr>
          <p:cNvSpPr/>
          <p:nvPr/>
        </p:nvSpPr>
        <p:spPr>
          <a:xfrm rot="19741494">
            <a:off x="6532045" y="2029159"/>
            <a:ext cx="1678382" cy="1678382"/>
          </a:xfrm>
          <a:prstGeom prst="ellipse">
            <a:avLst/>
          </a:prstGeom>
          <a:gradFill flip="none" rotWithShape="1">
            <a:gsLst>
              <a:gs pos="53000">
                <a:schemeClr val="accent2">
                  <a:alpha val="15000"/>
                </a:schemeClr>
              </a:gs>
              <a:gs pos="100000">
                <a:schemeClr val="accent1">
                  <a:alpha val="1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j-ea"/>
              <a:cs typeface="+mn-cs"/>
            </a:endParaRPr>
          </a:p>
        </p:txBody>
      </p:sp>
      <p:sp>
        <p:nvSpPr>
          <p:cNvPr id="38" name="椭圆 37">
            <a:extLst>
              <a:ext uri="{FF2B5EF4-FFF2-40B4-BE49-F238E27FC236}">
                <a16:creationId xmlns:a16="http://schemas.microsoft.com/office/drawing/2014/main" id="{D80F3130-98A9-A80B-819D-221A9124D53F}"/>
              </a:ext>
            </a:extLst>
          </p:cNvPr>
          <p:cNvSpPr/>
          <p:nvPr/>
        </p:nvSpPr>
        <p:spPr>
          <a:xfrm>
            <a:off x="6799903" y="2297015"/>
            <a:ext cx="1142666" cy="1142670"/>
          </a:xfrm>
          <a:prstGeom prst="ellipse">
            <a:avLst/>
          </a:prstGeom>
          <a:gradFill flip="none" rotWithShape="1">
            <a:gsLst>
              <a:gs pos="30000">
                <a:schemeClr val="accent1"/>
              </a:gs>
              <a:gs pos="76000">
                <a:schemeClr val="accent2"/>
              </a:gs>
            </a:gsLst>
            <a:path path="circle">
              <a:fillToRect l="100000" t="100000"/>
            </a:path>
            <a:tileRect r="-100000" b="-100000"/>
          </a:gradFill>
          <a:ln>
            <a:noFill/>
          </a:ln>
          <a:effectLst>
            <a:outerShdw blurRad="279400" dist="342900" dir="5400000" sx="88000" sy="88000" algn="t" rotWithShape="0">
              <a:schemeClr val="accent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Arial" panose="020B0604020202020204" pitchFamily="34" charset="0"/>
              <a:ea typeface="+mj-ea"/>
              <a:cs typeface="+mn-cs"/>
            </a:endParaRPr>
          </a:p>
        </p:txBody>
      </p:sp>
      <p:sp>
        <p:nvSpPr>
          <p:cNvPr id="39" name="椭圆 38">
            <a:extLst>
              <a:ext uri="{FF2B5EF4-FFF2-40B4-BE49-F238E27FC236}">
                <a16:creationId xmlns:a16="http://schemas.microsoft.com/office/drawing/2014/main" id="{4AC07DA0-02ED-2D93-A7C3-57B709D15EEA}"/>
              </a:ext>
            </a:extLst>
          </p:cNvPr>
          <p:cNvSpPr/>
          <p:nvPr/>
        </p:nvSpPr>
        <p:spPr>
          <a:xfrm rot="19741494">
            <a:off x="9192755" y="2029159"/>
            <a:ext cx="1678382" cy="1678382"/>
          </a:xfrm>
          <a:prstGeom prst="ellipse">
            <a:avLst/>
          </a:prstGeom>
          <a:gradFill flip="none" rotWithShape="1">
            <a:gsLst>
              <a:gs pos="53000">
                <a:schemeClr val="accent2">
                  <a:alpha val="15000"/>
                </a:schemeClr>
              </a:gs>
              <a:gs pos="100000">
                <a:schemeClr val="accent1">
                  <a:alpha val="1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j-ea"/>
              <a:cs typeface="+mn-cs"/>
            </a:endParaRPr>
          </a:p>
        </p:txBody>
      </p:sp>
      <p:sp>
        <p:nvSpPr>
          <p:cNvPr id="42" name="椭圆 41">
            <a:extLst>
              <a:ext uri="{FF2B5EF4-FFF2-40B4-BE49-F238E27FC236}">
                <a16:creationId xmlns:a16="http://schemas.microsoft.com/office/drawing/2014/main" id="{670619C2-2AC9-64DC-7AAB-F1E168EE600E}"/>
              </a:ext>
            </a:extLst>
          </p:cNvPr>
          <p:cNvSpPr/>
          <p:nvPr/>
        </p:nvSpPr>
        <p:spPr>
          <a:xfrm>
            <a:off x="9460613" y="2297015"/>
            <a:ext cx="1142666" cy="1142670"/>
          </a:xfrm>
          <a:prstGeom prst="ellipse">
            <a:avLst/>
          </a:prstGeom>
          <a:gradFill flip="none" rotWithShape="1">
            <a:gsLst>
              <a:gs pos="30000">
                <a:schemeClr val="accent1"/>
              </a:gs>
              <a:gs pos="76000">
                <a:schemeClr val="accent2"/>
              </a:gs>
            </a:gsLst>
            <a:path path="circle">
              <a:fillToRect l="100000" t="100000"/>
            </a:path>
            <a:tileRect r="-100000" b="-100000"/>
          </a:gradFill>
          <a:ln>
            <a:noFill/>
          </a:ln>
          <a:effectLst>
            <a:outerShdw blurRad="279400" dist="342900" dir="5400000" sx="88000" sy="88000" algn="t" rotWithShape="0">
              <a:schemeClr val="accent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Arial" panose="020B0604020202020204" pitchFamily="34" charset="0"/>
              <a:ea typeface="+mj-ea"/>
              <a:cs typeface="+mn-cs"/>
            </a:endParaRPr>
          </a:p>
        </p:txBody>
      </p:sp>
      <p:grpSp>
        <p:nvGrpSpPr>
          <p:cNvPr id="43" name="内容占位符 36">
            <a:extLst>
              <a:ext uri="{FF2B5EF4-FFF2-40B4-BE49-F238E27FC236}">
                <a16:creationId xmlns:a16="http://schemas.microsoft.com/office/drawing/2014/main" id="{C833FAA5-35A3-4A47-CC97-AF58C71388A2}"/>
              </a:ext>
            </a:extLst>
          </p:cNvPr>
          <p:cNvGrpSpPr/>
          <p:nvPr/>
        </p:nvGrpSpPr>
        <p:grpSpPr>
          <a:xfrm>
            <a:off x="1745095" y="2549029"/>
            <a:ext cx="560753" cy="638641"/>
            <a:chOff x="2020523" y="2527465"/>
            <a:chExt cx="171450" cy="195264"/>
          </a:xfrm>
        </p:grpSpPr>
        <p:sp>
          <p:nvSpPr>
            <p:cNvPr id="44" name="任意多边形: 形状 43">
              <a:extLst>
                <a:ext uri="{FF2B5EF4-FFF2-40B4-BE49-F238E27FC236}">
                  <a16:creationId xmlns:a16="http://schemas.microsoft.com/office/drawing/2014/main" id="{5256DE3C-7618-9A71-5D09-70EA54E8B37B}"/>
                </a:ext>
              </a:extLst>
            </p:cNvPr>
            <p:cNvSpPr/>
            <p:nvPr/>
          </p:nvSpPr>
          <p:spPr>
            <a:xfrm>
              <a:off x="2020523" y="2527465"/>
              <a:ext cx="171450" cy="195264"/>
            </a:xfrm>
            <a:custGeom>
              <a:avLst/>
              <a:gdLst>
                <a:gd name="connsiteX0" fmla="*/ 0 w 171450"/>
                <a:gd name="connsiteY0" fmla="*/ 25030 h 195264"/>
                <a:gd name="connsiteX1" fmla="*/ 85766 w 171450"/>
                <a:gd name="connsiteY1" fmla="*/ 0 h 195264"/>
                <a:gd name="connsiteX2" fmla="*/ 171450 w 171450"/>
                <a:gd name="connsiteY2" fmla="*/ 25030 h 195264"/>
                <a:gd name="connsiteX3" fmla="*/ 171450 w 171450"/>
                <a:gd name="connsiteY3" fmla="*/ 76361 h 195264"/>
                <a:gd name="connsiteX4" fmla="*/ 85737 w 171450"/>
                <a:gd name="connsiteY4" fmla="*/ 195265 h 195264"/>
                <a:gd name="connsiteX5" fmla="*/ 85737 w 171450"/>
                <a:gd name="connsiteY5" fmla="*/ 195265 h 195264"/>
                <a:gd name="connsiteX6" fmla="*/ 0 w 171450"/>
                <a:gd name="connsiteY6" fmla="*/ 76337 h 195264"/>
                <a:gd name="connsiteX7" fmla="*/ 0 w 171450"/>
                <a:gd name="connsiteY7" fmla="*/ 25030 h 19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 h="195264">
                  <a:moveTo>
                    <a:pt x="0" y="25030"/>
                  </a:moveTo>
                  <a:lnTo>
                    <a:pt x="85766" y="0"/>
                  </a:lnTo>
                  <a:lnTo>
                    <a:pt x="171450" y="25030"/>
                  </a:lnTo>
                  <a:lnTo>
                    <a:pt x="171450" y="76361"/>
                  </a:lnTo>
                  <a:cubicBezTo>
                    <a:pt x="171450" y="130312"/>
                    <a:pt x="136923" y="178210"/>
                    <a:pt x="85737" y="195265"/>
                  </a:cubicBezTo>
                  <a:lnTo>
                    <a:pt x="85737" y="195265"/>
                  </a:lnTo>
                  <a:cubicBezTo>
                    <a:pt x="34538" y="178210"/>
                    <a:pt x="0" y="130302"/>
                    <a:pt x="0" y="76337"/>
                  </a:cubicBezTo>
                  <a:lnTo>
                    <a:pt x="0" y="25030"/>
                  </a:lnTo>
                  <a:close/>
                </a:path>
              </a:pathLst>
            </a:custGeom>
            <a:noFill/>
            <a:ln w="57150" cap="flat">
              <a:solidFill>
                <a:schemeClr val="bg1"/>
              </a:solidFill>
              <a:prstDash val="solid"/>
              <a:round/>
            </a:ln>
          </p:spPr>
          <p:txBody>
            <a:bodyPr rtlCol="0" anchor="ctr"/>
            <a:lstStyle/>
            <a:p>
              <a:endParaRPr lang="zh-CN" altLang="en-US">
                <a:latin typeface="Arial" panose="020B0604020202020204" pitchFamily="34" charset="0"/>
                <a:ea typeface="+mj-ea"/>
              </a:endParaRPr>
            </a:p>
          </p:txBody>
        </p:sp>
        <p:sp>
          <p:nvSpPr>
            <p:cNvPr id="45" name="任意多边形: 形状 44">
              <a:extLst>
                <a:ext uri="{FF2B5EF4-FFF2-40B4-BE49-F238E27FC236}">
                  <a16:creationId xmlns:a16="http://schemas.microsoft.com/office/drawing/2014/main" id="{74A5AFD0-2802-463B-4B7A-962CE45A7E79}"/>
                </a:ext>
              </a:extLst>
            </p:cNvPr>
            <p:cNvSpPr/>
            <p:nvPr/>
          </p:nvSpPr>
          <p:spPr>
            <a:xfrm rot="2700000">
              <a:off x="2079067" y="2595535"/>
              <a:ext cx="53881" cy="53881"/>
            </a:xfrm>
            <a:custGeom>
              <a:avLst/>
              <a:gdLst>
                <a:gd name="connsiteX0" fmla="*/ 0 w 53881"/>
                <a:gd name="connsiteY0" fmla="*/ 0 h 53881"/>
                <a:gd name="connsiteX1" fmla="*/ 53882 w 53881"/>
                <a:gd name="connsiteY1" fmla="*/ 53882 h 53881"/>
              </a:gdLst>
              <a:ahLst/>
              <a:cxnLst>
                <a:cxn ang="0">
                  <a:pos x="connsiteX0" y="connsiteY0"/>
                </a:cxn>
                <a:cxn ang="0">
                  <a:pos x="connsiteX1" y="connsiteY1"/>
                </a:cxn>
              </a:cxnLst>
              <a:rect l="l" t="t" r="r" b="b"/>
              <a:pathLst>
                <a:path w="53881" h="53881">
                  <a:moveTo>
                    <a:pt x="0" y="0"/>
                  </a:moveTo>
                  <a:lnTo>
                    <a:pt x="53882" y="53882"/>
                  </a:lnTo>
                </a:path>
              </a:pathLst>
            </a:custGeom>
            <a:noFill/>
            <a:ln w="57150" cap="rnd">
              <a:solidFill>
                <a:schemeClr val="bg1"/>
              </a:solidFill>
              <a:prstDash val="solid"/>
              <a:round/>
            </a:ln>
          </p:spPr>
          <p:txBody>
            <a:bodyPr rtlCol="0" anchor="ctr"/>
            <a:lstStyle/>
            <a:p>
              <a:endParaRPr lang="zh-CN" altLang="en-US">
                <a:latin typeface="Arial" panose="020B0604020202020204" pitchFamily="34" charset="0"/>
                <a:ea typeface="+mj-ea"/>
              </a:endParaRPr>
            </a:p>
          </p:txBody>
        </p:sp>
        <p:sp>
          <p:nvSpPr>
            <p:cNvPr id="46" name="任意多边形: 形状 45">
              <a:extLst>
                <a:ext uri="{FF2B5EF4-FFF2-40B4-BE49-F238E27FC236}">
                  <a16:creationId xmlns:a16="http://schemas.microsoft.com/office/drawing/2014/main" id="{6A89081E-E05D-9A24-9A0C-8FD13CE37659}"/>
                </a:ext>
              </a:extLst>
            </p:cNvPr>
            <p:cNvSpPr/>
            <p:nvPr/>
          </p:nvSpPr>
          <p:spPr>
            <a:xfrm rot="-8100000">
              <a:off x="2079068" y="2595535"/>
              <a:ext cx="53881" cy="53881"/>
            </a:xfrm>
            <a:custGeom>
              <a:avLst/>
              <a:gdLst>
                <a:gd name="connsiteX0" fmla="*/ 53882 w 53881"/>
                <a:gd name="connsiteY0" fmla="*/ 0 h 53881"/>
                <a:gd name="connsiteX1" fmla="*/ 0 w 53881"/>
                <a:gd name="connsiteY1" fmla="*/ 53882 h 53881"/>
              </a:gdLst>
              <a:ahLst/>
              <a:cxnLst>
                <a:cxn ang="0">
                  <a:pos x="connsiteX0" y="connsiteY0"/>
                </a:cxn>
                <a:cxn ang="0">
                  <a:pos x="connsiteX1" y="connsiteY1"/>
                </a:cxn>
              </a:cxnLst>
              <a:rect l="l" t="t" r="r" b="b"/>
              <a:pathLst>
                <a:path w="53881" h="53881">
                  <a:moveTo>
                    <a:pt x="53882" y="0"/>
                  </a:moveTo>
                  <a:lnTo>
                    <a:pt x="0" y="53882"/>
                  </a:lnTo>
                </a:path>
              </a:pathLst>
            </a:custGeom>
            <a:noFill/>
            <a:ln w="57150" cap="rnd">
              <a:solidFill>
                <a:schemeClr val="bg1"/>
              </a:solidFill>
              <a:prstDash val="solid"/>
              <a:round/>
            </a:ln>
          </p:spPr>
          <p:txBody>
            <a:bodyPr rtlCol="0" anchor="ctr"/>
            <a:lstStyle/>
            <a:p>
              <a:endParaRPr lang="zh-CN" altLang="en-US">
                <a:latin typeface="Arial" panose="020B0604020202020204" pitchFamily="34" charset="0"/>
                <a:ea typeface="+mj-ea"/>
              </a:endParaRPr>
            </a:p>
          </p:txBody>
        </p:sp>
      </p:grpSp>
      <p:pic>
        <p:nvPicPr>
          <p:cNvPr id="47" name="图形 46">
            <a:extLst>
              <a:ext uri="{FF2B5EF4-FFF2-40B4-BE49-F238E27FC236}">
                <a16:creationId xmlns:a16="http://schemas.microsoft.com/office/drawing/2014/main" id="{0CA244D6-CCB3-8BD5-B9F0-748517D901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26631" y="2482445"/>
            <a:ext cx="749943" cy="749943"/>
          </a:xfrm>
          <a:prstGeom prst="rect">
            <a:avLst/>
          </a:prstGeom>
        </p:spPr>
      </p:pic>
      <p:grpSp>
        <p:nvGrpSpPr>
          <p:cNvPr id="48" name="组合 47">
            <a:extLst>
              <a:ext uri="{FF2B5EF4-FFF2-40B4-BE49-F238E27FC236}">
                <a16:creationId xmlns:a16="http://schemas.microsoft.com/office/drawing/2014/main" id="{FCDEF735-E3E2-DE9B-3133-68A03DDB0A0F}"/>
              </a:ext>
            </a:extLst>
          </p:cNvPr>
          <p:cNvGrpSpPr/>
          <p:nvPr/>
        </p:nvGrpSpPr>
        <p:grpSpPr>
          <a:xfrm>
            <a:off x="7095962" y="2598536"/>
            <a:ext cx="500849" cy="527306"/>
            <a:chOff x="7165312" y="2694946"/>
            <a:chExt cx="354347" cy="373065"/>
          </a:xfrm>
        </p:grpSpPr>
        <p:sp>
          <p:nvSpPr>
            <p:cNvPr id="49" name="任意多边形: 形状 48">
              <a:extLst>
                <a:ext uri="{FF2B5EF4-FFF2-40B4-BE49-F238E27FC236}">
                  <a16:creationId xmlns:a16="http://schemas.microsoft.com/office/drawing/2014/main" id="{A735FA79-44D4-9B20-A19E-96A9550CF890}"/>
                </a:ext>
              </a:extLst>
            </p:cNvPr>
            <p:cNvSpPr/>
            <p:nvPr/>
          </p:nvSpPr>
          <p:spPr>
            <a:xfrm>
              <a:off x="7165312" y="2694946"/>
              <a:ext cx="83925" cy="373065"/>
            </a:xfrm>
            <a:custGeom>
              <a:avLst/>
              <a:gdLst>
                <a:gd name="connsiteX0" fmla="*/ 27930 w 83925"/>
                <a:gd name="connsiteY0" fmla="*/ 0 h 373065"/>
                <a:gd name="connsiteX1" fmla="*/ 83926 w 83925"/>
                <a:gd name="connsiteY1" fmla="*/ 93309 h 373065"/>
                <a:gd name="connsiteX2" fmla="*/ 27930 w 83925"/>
                <a:gd name="connsiteY2" fmla="*/ 186533 h 373065"/>
                <a:gd name="connsiteX3" fmla="*/ 0 w 83925"/>
                <a:gd name="connsiteY3" fmla="*/ 279830 h 373065"/>
                <a:gd name="connsiteX4" fmla="*/ 27930 w 83925"/>
                <a:gd name="connsiteY4" fmla="*/ 373065 h 37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25" h="373065">
                  <a:moveTo>
                    <a:pt x="27930" y="0"/>
                  </a:moveTo>
                  <a:cubicBezTo>
                    <a:pt x="65261" y="31119"/>
                    <a:pt x="83926" y="62223"/>
                    <a:pt x="83926" y="93309"/>
                  </a:cubicBezTo>
                  <a:cubicBezTo>
                    <a:pt x="83926" y="139939"/>
                    <a:pt x="46584" y="160825"/>
                    <a:pt x="27930" y="186533"/>
                  </a:cubicBezTo>
                  <a:cubicBezTo>
                    <a:pt x="9277" y="212240"/>
                    <a:pt x="0" y="241850"/>
                    <a:pt x="0" y="279830"/>
                  </a:cubicBezTo>
                  <a:cubicBezTo>
                    <a:pt x="0" y="305149"/>
                    <a:pt x="9310" y="336228"/>
                    <a:pt x="27930" y="373065"/>
                  </a:cubicBezTo>
                </a:path>
              </a:pathLst>
            </a:custGeom>
            <a:noFill/>
            <a:ln w="44450" cap="rnd">
              <a:solidFill>
                <a:schemeClr val="bg1"/>
              </a:solidFill>
              <a:prstDash val="solid"/>
              <a:miter/>
            </a:ln>
          </p:spPr>
          <p:txBody>
            <a:bodyPr rtlCol="0" anchor="ctr"/>
            <a:lstStyle/>
            <a:p>
              <a:endParaRPr lang="zh-CN" altLang="en-US">
                <a:latin typeface="Arial" panose="020B0604020202020204" pitchFamily="34" charset="0"/>
                <a:ea typeface="+mj-ea"/>
              </a:endParaRPr>
            </a:p>
          </p:txBody>
        </p:sp>
        <p:sp>
          <p:nvSpPr>
            <p:cNvPr id="50" name="任意多边形: 形状 49">
              <a:extLst>
                <a:ext uri="{FF2B5EF4-FFF2-40B4-BE49-F238E27FC236}">
                  <a16:creationId xmlns:a16="http://schemas.microsoft.com/office/drawing/2014/main" id="{256DE4F2-CB85-1D61-6074-7340D7DAF254}"/>
                </a:ext>
              </a:extLst>
            </p:cNvPr>
            <p:cNvSpPr/>
            <p:nvPr/>
          </p:nvSpPr>
          <p:spPr>
            <a:xfrm>
              <a:off x="7435734" y="2694946"/>
              <a:ext cx="83925" cy="373065"/>
            </a:xfrm>
            <a:custGeom>
              <a:avLst/>
              <a:gdLst>
                <a:gd name="connsiteX0" fmla="*/ 55996 w 83925"/>
                <a:gd name="connsiteY0" fmla="*/ 0 h 373065"/>
                <a:gd name="connsiteX1" fmla="*/ 0 w 83925"/>
                <a:gd name="connsiteY1" fmla="*/ 93309 h 373065"/>
                <a:gd name="connsiteX2" fmla="*/ 55996 w 83925"/>
                <a:gd name="connsiteY2" fmla="*/ 186533 h 373065"/>
                <a:gd name="connsiteX3" fmla="*/ 83926 w 83925"/>
                <a:gd name="connsiteY3" fmla="*/ 279830 h 373065"/>
                <a:gd name="connsiteX4" fmla="*/ 55996 w 83925"/>
                <a:gd name="connsiteY4" fmla="*/ 373065 h 37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25" h="373065">
                  <a:moveTo>
                    <a:pt x="55996" y="0"/>
                  </a:moveTo>
                  <a:cubicBezTo>
                    <a:pt x="18665" y="31119"/>
                    <a:pt x="0" y="62223"/>
                    <a:pt x="0" y="93309"/>
                  </a:cubicBezTo>
                  <a:cubicBezTo>
                    <a:pt x="0" y="139939"/>
                    <a:pt x="37343" y="160825"/>
                    <a:pt x="55996" y="186533"/>
                  </a:cubicBezTo>
                  <a:cubicBezTo>
                    <a:pt x="74649" y="212240"/>
                    <a:pt x="83926" y="241850"/>
                    <a:pt x="83926" y="279830"/>
                  </a:cubicBezTo>
                  <a:cubicBezTo>
                    <a:pt x="83926" y="305149"/>
                    <a:pt x="74616" y="336228"/>
                    <a:pt x="55996" y="373065"/>
                  </a:cubicBezTo>
                </a:path>
              </a:pathLst>
            </a:custGeom>
            <a:noFill/>
            <a:ln w="44450" cap="rnd">
              <a:solidFill>
                <a:schemeClr val="bg1"/>
              </a:solidFill>
              <a:prstDash val="solid"/>
              <a:miter/>
            </a:ln>
          </p:spPr>
          <p:txBody>
            <a:bodyPr rtlCol="0" anchor="ctr"/>
            <a:lstStyle/>
            <a:p>
              <a:endParaRPr lang="zh-CN" altLang="en-US">
                <a:latin typeface="Arial" panose="020B0604020202020204" pitchFamily="34" charset="0"/>
                <a:ea typeface="+mj-ea"/>
              </a:endParaRPr>
            </a:p>
          </p:txBody>
        </p:sp>
        <p:sp>
          <p:nvSpPr>
            <p:cNvPr id="51" name="任意多边形: 形状 50">
              <a:extLst>
                <a:ext uri="{FF2B5EF4-FFF2-40B4-BE49-F238E27FC236}">
                  <a16:creationId xmlns:a16="http://schemas.microsoft.com/office/drawing/2014/main" id="{880A2016-40BE-CE2A-6479-D60AD59F0620}"/>
                </a:ext>
              </a:extLst>
            </p:cNvPr>
            <p:cNvSpPr/>
            <p:nvPr/>
          </p:nvSpPr>
          <p:spPr>
            <a:xfrm>
              <a:off x="7249243" y="2929136"/>
              <a:ext cx="93269" cy="138875"/>
            </a:xfrm>
            <a:custGeom>
              <a:avLst/>
              <a:gdLst>
                <a:gd name="connsiteX0" fmla="*/ 0 w 93269"/>
                <a:gd name="connsiteY0" fmla="*/ 678 h 138875"/>
                <a:gd name="connsiteX1" fmla="*/ 58584 w 93269"/>
                <a:gd name="connsiteY1" fmla="*/ 10763 h 138875"/>
                <a:gd name="connsiteX2" fmla="*/ 93230 w 93269"/>
                <a:gd name="connsiteY2" fmla="*/ 54537 h 138875"/>
                <a:gd name="connsiteX3" fmla="*/ 93230 w 93269"/>
                <a:gd name="connsiteY3" fmla="*/ 138875 h 138875"/>
              </a:gdLst>
              <a:ahLst/>
              <a:cxnLst>
                <a:cxn ang="0">
                  <a:pos x="connsiteX0" y="connsiteY0"/>
                </a:cxn>
                <a:cxn ang="0">
                  <a:pos x="connsiteX1" y="connsiteY1"/>
                </a:cxn>
                <a:cxn ang="0">
                  <a:pos x="connsiteX2" y="connsiteY2"/>
                </a:cxn>
                <a:cxn ang="0">
                  <a:pos x="connsiteX3" y="connsiteY3"/>
                </a:cxn>
              </a:cxnLst>
              <a:rect l="l" t="t" r="r" b="b"/>
              <a:pathLst>
                <a:path w="93269" h="138875">
                  <a:moveTo>
                    <a:pt x="0" y="678"/>
                  </a:moveTo>
                  <a:cubicBezTo>
                    <a:pt x="23518" y="-1575"/>
                    <a:pt x="43045" y="1786"/>
                    <a:pt x="58584" y="10763"/>
                  </a:cubicBezTo>
                  <a:cubicBezTo>
                    <a:pt x="81892" y="24228"/>
                    <a:pt x="93152" y="39636"/>
                    <a:pt x="93230" y="54537"/>
                  </a:cubicBezTo>
                  <a:cubicBezTo>
                    <a:pt x="93282" y="64470"/>
                    <a:pt x="93282" y="92584"/>
                    <a:pt x="93230" y="138875"/>
                  </a:cubicBezTo>
                </a:path>
              </a:pathLst>
            </a:custGeom>
            <a:noFill/>
            <a:ln w="44450" cap="rnd">
              <a:solidFill>
                <a:schemeClr val="bg1"/>
              </a:solidFill>
              <a:prstDash val="solid"/>
              <a:miter/>
            </a:ln>
          </p:spPr>
          <p:txBody>
            <a:bodyPr rtlCol="0" anchor="ctr"/>
            <a:lstStyle/>
            <a:p>
              <a:endParaRPr lang="zh-CN" altLang="en-US">
                <a:latin typeface="Arial" panose="020B0604020202020204" pitchFamily="34" charset="0"/>
                <a:ea typeface="+mj-ea"/>
              </a:endParaRPr>
            </a:p>
          </p:txBody>
        </p:sp>
        <p:sp>
          <p:nvSpPr>
            <p:cNvPr id="52" name="任意多边形: 形状 51">
              <a:extLst>
                <a:ext uri="{FF2B5EF4-FFF2-40B4-BE49-F238E27FC236}">
                  <a16:creationId xmlns:a16="http://schemas.microsoft.com/office/drawing/2014/main" id="{AF0EF8FA-94F5-1409-ED50-7E0A07EE39E9}"/>
                </a:ext>
              </a:extLst>
            </p:cNvPr>
            <p:cNvSpPr/>
            <p:nvPr/>
          </p:nvSpPr>
          <p:spPr>
            <a:xfrm>
              <a:off x="7342545" y="2929136"/>
              <a:ext cx="93229" cy="54536"/>
            </a:xfrm>
            <a:custGeom>
              <a:avLst/>
              <a:gdLst>
                <a:gd name="connsiteX0" fmla="*/ 93230 w 93229"/>
                <a:gd name="connsiteY0" fmla="*/ 678 h 54536"/>
                <a:gd name="connsiteX1" fmla="*/ 34647 w 93229"/>
                <a:gd name="connsiteY1" fmla="*/ 10763 h 54536"/>
                <a:gd name="connsiteX2" fmla="*/ 0 w 93229"/>
                <a:gd name="connsiteY2" fmla="*/ 54537 h 54536"/>
              </a:gdLst>
              <a:ahLst/>
              <a:cxnLst>
                <a:cxn ang="0">
                  <a:pos x="connsiteX0" y="connsiteY0"/>
                </a:cxn>
                <a:cxn ang="0">
                  <a:pos x="connsiteX1" y="connsiteY1"/>
                </a:cxn>
                <a:cxn ang="0">
                  <a:pos x="connsiteX2" y="connsiteY2"/>
                </a:cxn>
              </a:cxnLst>
              <a:rect l="l" t="t" r="r" b="b"/>
              <a:pathLst>
                <a:path w="93229" h="54536">
                  <a:moveTo>
                    <a:pt x="93230" y="678"/>
                  </a:moveTo>
                  <a:cubicBezTo>
                    <a:pt x="69713" y="-1575"/>
                    <a:pt x="50185" y="1786"/>
                    <a:pt x="34647" y="10763"/>
                  </a:cubicBezTo>
                  <a:cubicBezTo>
                    <a:pt x="11338" y="24228"/>
                    <a:pt x="77" y="39636"/>
                    <a:pt x="0" y="54537"/>
                  </a:cubicBezTo>
                </a:path>
              </a:pathLst>
            </a:custGeom>
            <a:noFill/>
            <a:ln w="44450" cap="rnd">
              <a:solidFill>
                <a:schemeClr val="bg1"/>
              </a:solidFill>
              <a:prstDash val="solid"/>
              <a:miter/>
            </a:ln>
          </p:spPr>
          <p:txBody>
            <a:bodyPr rtlCol="0" anchor="ctr"/>
            <a:lstStyle/>
            <a:p>
              <a:endParaRPr lang="zh-CN" altLang="en-US">
                <a:latin typeface="Arial" panose="020B0604020202020204" pitchFamily="34" charset="0"/>
                <a:ea typeface="+mj-ea"/>
              </a:endParaRPr>
            </a:p>
          </p:txBody>
        </p:sp>
      </p:grpSp>
      <p:grpSp>
        <p:nvGrpSpPr>
          <p:cNvPr id="53" name="组合 52">
            <a:extLst>
              <a:ext uri="{FF2B5EF4-FFF2-40B4-BE49-F238E27FC236}">
                <a16:creationId xmlns:a16="http://schemas.microsoft.com/office/drawing/2014/main" id="{45C3F903-D4DE-266B-CF33-9186EA7935FB}"/>
              </a:ext>
            </a:extLst>
          </p:cNvPr>
          <p:cNvGrpSpPr/>
          <p:nvPr/>
        </p:nvGrpSpPr>
        <p:grpSpPr>
          <a:xfrm>
            <a:off x="9740892" y="2556756"/>
            <a:ext cx="614065" cy="614065"/>
            <a:chOff x="10043489" y="2715993"/>
            <a:chExt cx="479946" cy="479946"/>
          </a:xfrm>
        </p:grpSpPr>
        <p:sp>
          <p:nvSpPr>
            <p:cNvPr id="54" name="任意多边形: 形状 53">
              <a:extLst>
                <a:ext uri="{FF2B5EF4-FFF2-40B4-BE49-F238E27FC236}">
                  <a16:creationId xmlns:a16="http://schemas.microsoft.com/office/drawing/2014/main" id="{7E9A6618-B15D-A80D-F107-4DA12693AB42}"/>
                </a:ext>
              </a:extLst>
            </p:cNvPr>
            <p:cNvSpPr/>
            <p:nvPr/>
          </p:nvSpPr>
          <p:spPr>
            <a:xfrm>
              <a:off x="10043489" y="2715993"/>
              <a:ext cx="479946" cy="479946"/>
            </a:xfrm>
            <a:custGeom>
              <a:avLst/>
              <a:gdLst>
                <a:gd name="connsiteX0" fmla="*/ 223325 w 479946"/>
                <a:gd name="connsiteY0" fmla="*/ 6896 h 479946"/>
                <a:gd name="connsiteX1" fmla="*/ 6896 w 479946"/>
                <a:gd name="connsiteY1" fmla="*/ 223325 h 479946"/>
                <a:gd name="connsiteX2" fmla="*/ 6896 w 479946"/>
                <a:gd name="connsiteY2" fmla="*/ 256622 h 479946"/>
                <a:gd name="connsiteX3" fmla="*/ 223325 w 479946"/>
                <a:gd name="connsiteY3" fmla="*/ 473051 h 479946"/>
                <a:gd name="connsiteX4" fmla="*/ 256622 w 479946"/>
                <a:gd name="connsiteY4" fmla="*/ 473051 h 479946"/>
                <a:gd name="connsiteX5" fmla="*/ 473051 w 479946"/>
                <a:gd name="connsiteY5" fmla="*/ 256622 h 479946"/>
                <a:gd name="connsiteX6" fmla="*/ 473051 w 479946"/>
                <a:gd name="connsiteY6" fmla="*/ 223325 h 479946"/>
                <a:gd name="connsiteX7" fmla="*/ 256622 w 479946"/>
                <a:gd name="connsiteY7" fmla="*/ 6896 h 479946"/>
                <a:gd name="connsiteX8" fmla="*/ 223325 w 479946"/>
                <a:gd name="connsiteY8" fmla="*/ 6896 h 47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946" h="479946">
                  <a:moveTo>
                    <a:pt x="223325" y="6896"/>
                  </a:moveTo>
                  <a:lnTo>
                    <a:pt x="6896" y="223325"/>
                  </a:lnTo>
                  <a:cubicBezTo>
                    <a:pt x="-2299" y="232519"/>
                    <a:pt x="-2299" y="247428"/>
                    <a:pt x="6896" y="256622"/>
                  </a:cubicBezTo>
                  <a:lnTo>
                    <a:pt x="223325" y="473051"/>
                  </a:lnTo>
                  <a:cubicBezTo>
                    <a:pt x="232519" y="482245"/>
                    <a:pt x="247428" y="482245"/>
                    <a:pt x="256622" y="473051"/>
                  </a:cubicBezTo>
                  <a:lnTo>
                    <a:pt x="473051" y="256622"/>
                  </a:lnTo>
                  <a:cubicBezTo>
                    <a:pt x="482245" y="247428"/>
                    <a:pt x="482245" y="232519"/>
                    <a:pt x="473051" y="223325"/>
                  </a:cubicBezTo>
                  <a:lnTo>
                    <a:pt x="256622" y="6896"/>
                  </a:lnTo>
                  <a:cubicBezTo>
                    <a:pt x="247428" y="-2299"/>
                    <a:pt x="232519" y="-2299"/>
                    <a:pt x="223325" y="6896"/>
                  </a:cubicBezTo>
                  <a:close/>
                </a:path>
              </a:pathLst>
            </a:custGeom>
            <a:noFill/>
            <a:ln w="46831" cap="flat">
              <a:solidFill>
                <a:schemeClr val="bg1"/>
              </a:solidFill>
              <a:prstDash val="solid"/>
              <a:round/>
            </a:ln>
          </p:spPr>
          <p:txBody>
            <a:bodyPr rtlCol="0" anchor="ctr"/>
            <a:lstStyle/>
            <a:p>
              <a:endParaRPr lang="zh-CN" altLang="en-US">
                <a:latin typeface="Arial" panose="020B0604020202020204" pitchFamily="34" charset="0"/>
                <a:ea typeface="+mj-ea"/>
              </a:endParaRPr>
            </a:p>
          </p:txBody>
        </p:sp>
        <p:sp>
          <p:nvSpPr>
            <p:cNvPr id="55" name="任意多边形: 形状 54">
              <a:extLst>
                <a:ext uri="{FF2B5EF4-FFF2-40B4-BE49-F238E27FC236}">
                  <a16:creationId xmlns:a16="http://schemas.microsoft.com/office/drawing/2014/main" id="{4818936E-3A96-2C82-3B95-AC88ABE392AB}"/>
                </a:ext>
              </a:extLst>
            </p:cNvPr>
            <p:cNvSpPr/>
            <p:nvPr/>
          </p:nvSpPr>
          <p:spPr>
            <a:xfrm>
              <a:off x="10210320" y="2955966"/>
              <a:ext cx="141266" cy="11772"/>
            </a:xfrm>
            <a:custGeom>
              <a:avLst/>
              <a:gdLst>
                <a:gd name="connsiteX0" fmla="*/ 0 w 141266"/>
                <a:gd name="connsiteY0" fmla="*/ 0 h 11772"/>
                <a:gd name="connsiteX1" fmla="*/ 141266 w 141266"/>
                <a:gd name="connsiteY1" fmla="*/ 0 h 11772"/>
              </a:gdLst>
              <a:ahLst/>
              <a:cxnLst>
                <a:cxn ang="0">
                  <a:pos x="connsiteX0" y="connsiteY0"/>
                </a:cxn>
                <a:cxn ang="0">
                  <a:pos x="connsiteX1" y="connsiteY1"/>
                </a:cxn>
              </a:cxnLst>
              <a:rect l="l" t="t" r="r" b="b"/>
              <a:pathLst>
                <a:path w="141266" h="11772">
                  <a:moveTo>
                    <a:pt x="0" y="0"/>
                  </a:moveTo>
                  <a:lnTo>
                    <a:pt x="141266" y="0"/>
                  </a:lnTo>
                </a:path>
              </a:pathLst>
            </a:custGeom>
            <a:noFill/>
            <a:ln w="46831" cap="rnd">
              <a:solidFill>
                <a:schemeClr val="bg1"/>
              </a:solidFill>
              <a:prstDash val="solid"/>
              <a:miter/>
            </a:ln>
          </p:spPr>
          <p:txBody>
            <a:bodyPr rtlCol="0" anchor="ctr"/>
            <a:lstStyle/>
            <a:p>
              <a:endParaRPr lang="zh-CN" altLang="en-US">
                <a:latin typeface="Arial" panose="020B0604020202020204" pitchFamily="34" charset="0"/>
                <a:ea typeface="+mj-ea"/>
              </a:endParaRPr>
            </a:p>
          </p:txBody>
        </p:sp>
        <p:sp>
          <p:nvSpPr>
            <p:cNvPr id="56" name="任意多边形: 形状 55">
              <a:extLst>
                <a:ext uri="{FF2B5EF4-FFF2-40B4-BE49-F238E27FC236}">
                  <a16:creationId xmlns:a16="http://schemas.microsoft.com/office/drawing/2014/main" id="{4F72AA82-55DF-BF78-9B88-5525CD9E59C8}"/>
                </a:ext>
              </a:extLst>
            </p:cNvPr>
            <p:cNvSpPr/>
            <p:nvPr/>
          </p:nvSpPr>
          <p:spPr>
            <a:xfrm>
              <a:off x="10280953" y="2885333"/>
              <a:ext cx="11772" cy="141266"/>
            </a:xfrm>
            <a:custGeom>
              <a:avLst/>
              <a:gdLst>
                <a:gd name="connsiteX0" fmla="*/ 0 w 11772"/>
                <a:gd name="connsiteY0" fmla="*/ 0 h 141266"/>
                <a:gd name="connsiteX1" fmla="*/ 0 w 11772"/>
                <a:gd name="connsiteY1" fmla="*/ 141266 h 141266"/>
              </a:gdLst>
              <a:ahLst/>
              <a:cxnLst>
                <a:cxn ang="0">
                  <a:pos x="connsiteX0" y="connsiteY0"/>
                </a:cxn>
                <a:cxn ang="0">
                  <a:pos x="connsiteX1" y="connsiteY1"/>
                </a:cxn>
              </a:cxnLst>
              <a:rect l="l" t="t" r="r" b="b"/>
              <a:pathLst>
                <a:path w="11772" h="141266">
                  <a:moveTo>
                    <a:pt x="0" y="0"/>
                  </a:moveTo>
                  <a:lnTo>
                    <a:pt x="0" y="141266"/>
                  </a:lnTo>
                </a:path>
              </a:pathLst>
            </a:custGeom>
            <a:noFill/>
            <a:ln w="46831" cap="rnd">
              <a:solidFill>
                <a:schemeClr val="bg1"/>
              </a:solidFill>
              <a:prstDash val="solid"/>
              <a:miter/>
            </a:ln>
          </p:spPr>
          <p:txBody>
            <a:bodyPr rtlCol="0" anchor="ctr"/>
            <a:lstStyle/>
            <a:p>
              <a:endParaRPr lang="zh-CN" altLang="en-US">
                <a:latin typeface="Arial" panose="020B0604020202020204" pitchFamily="34" charset="0"/>
                <a:ea typeface="+mj-ea"/>
              </a:endParaRPr>
            </a:p>
          </p:txBody>
        </p:sp>
      </p:grpSp>
    </p:spTree>
    <p:extLst>
      <p:ext uri="{BB962C8B-B14F-4D97-AF65-F5344CB8AC3E}">
        <p14:creationId xmlns:p14="http://schemas.microsoft.com/office/powerpoint/2010/main" val="1230532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文本框 79">
            <a:extLst>
              <a:ext uri="{FF2B5EF4-FFF2-40B4-BE49-F238E27FC236}">
                <a16:creationId xmlns:a16="http://schemas.microsoft.com/office/drawing/2014/main" id="{A68E804F-26B7-7861-CA9D-533D27EE8DAC}"/>
              </a:ext>
            </a:extLst>
          </p:cNvPr>
          <p:cNvSpPr txBox="1"/>
          <p:nvPr/>
        </p:nvSpPr>
        <p:spPr>
          <a:xfrm>
            <a:off x="908236" y="231994"/>
            <a:ext cx="5238850" cy="490303"/>
          </a:xfrm>
          <a:prstGeom prst="rect">
            <a:avLst/>
          </a:prstGeom>
          <a:noFill/>
        </p:spPr>
        <p:txBody>
          <a:bodyPr wrap="square" rtlCol="0" anchor="ctr" anchorCtr="0">
            <a:noAutofit/>
          </a:bodyPr>
          <a:lstStyle/>
          <a:p>
            <a:r>
              <a:rPr lang="en-US" altLang="zh-CN" sz="2800" dirty="0">
                <a:solidFill>
                  <a:schemeClr val="bg2">
                    <a:lumMod val="25000"/>
                  </a:schemeClr>
                </a:solidFill>
                <a:ea typeface="+mj-ea"/>
              </a:rPr>
              <a:t>HPV</a:t>
            </a:r>
            <a:r>
              <a:rPr lang="zh-CN" altLang="en-US" sz="2800" dirty="0">
                <a:solidFill>
                  <a:schemeClr val="bg2">
                    <a:lumMod val="25000"/>
                  </a:schemeClr>
                </a:solidFill>
                <a:ea typeface="+mj-ea"/>
              </a:rPr>
              <a:t>感染的致病情况</a:t>
            </a:r>
          </a:p>
        </p:txBody>
      </p:sp>
      <p:pic>
        <p:nvPicPr>
          <p:cNvPr id="86" name="图片 85">
            <a:hlinkClick r:id="rId3"/>
            <a:extLst>
              <a:ext uri="{FF2B5EF4-FFF2-40B4-BE49-F238E27FC236}">
                <a16:creationId xmlns:a16="http://schemas.microsoft.com/office/drawing/2014/main" id="{06BDDF9D-B2D1-FF37-8F68-834FB6621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706" y="341009"/>
            <a:ext cx="1813329" cy="239359"/>
          </a:xfrm>
          <a:prstGeom prst="rect">
            <a:avLst/>
          </a:prstGeom>
        </p:spPr>
      </p:pic>
      <p:sp>
        <p:nvSpPr>
          <p:cNvPr id="57" name="矩形: 圆角 56">
            <a:extLst>
              <a:ext uri="{FF2B5EF4-FFF2-40B4-BE49-F238E27FC236}">
                <a16:creationId xmlns:a16="http://schemas.microsoft.com/office/drawing/2014/main" id="{3AAEF0DE-61ED-D3BE-2E1E-48D2BB76D47F}"/>
              </a:ext>
            </a:extLst>
          </p:cNvPr>
          <p:cNvSpPr/>
          <p:nvPr/>
        </p:nvSpPr>
        <p:spPr>
          <a:xfrm>
            <a:off x="658279" y="1597736"/>
            <a:ext cx="5213941" cy="3555290"/>
          </a:xfrm>
          <a:prstGeom prst="roundRect">
            <a:avLst>
              <a:gd name="adj" fmla="val 3847"/>
            </a:avLst>
          </a:prstGeom>
          <a:solidFill>
            <a:schemeClr val="bg1"/>
          </a:solidFill>
          <a:ln>
            <a:solidFill>
              <a:srgbClr val="BEDAFD"/>
            </a:solidFill>
          </a:ln>
          <a:effectLst>
            <a:outerShdw blurRad="254000" dist="381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ndParaRPr>
          </a:p>
        </p:txBody>
      </p:sp>
      <p:sp>
        <p:nvSpPr>
          <p:cNvPr id="58" name="矩形: 圆角 57">
            <a:extLst>
              <a:ext uri="{FF2B5EF4-FFF2-40B4-BE49-F238E27FC236}">
                <a16:creationId xmlns:a16="http://schemas.microsoft.com/office/drawing/2014/main" id="{5B6716EC-B857-29E3-5EC0-52C601A59161}"/>
              </a:ext>
            </a:extLst>
          </p:cNvPr>
          <p:cNvSpPr/>
          <p:nvPr/>
        </p:nvSpPr>
        <p:spPr>
          <a:xfrm>
            <a:off x="6322652" y="1597735"/>
            <a:ext cx="5123985" cy="3555291"/>
          </a:xfrm>
          <a:prstGeom prst="roundRect">
            <a:avLst>
              <a:gd name="adj" fmla="val 3464"/>
            </a:avLst>
          </a:prstGeom>
          <a:solidFill>
            <a:schemeClr val="bg1"/>
          </a:solidFill>
          <a:ln>
            <a:solidFill>
              <a:srgbClr val="BEDAFD"/>
            </a:solidFill>
          </a:ln>
          <a:effectLst>
            <a:outerShdw blurRad="254000" dist="381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ndParaRPr>
          </a:p>
        </p:txBody>
      </p:sp>
      <p:sp>
        <p:nvSpPr>
          <p:cNvPr id="59" name="文本框 88">
            <a:extLst>
              <a:ext uri="{FF2B5EF4-FFF2-40B4-BE49-F238E27FC236}">
                <a16:creationId xmlns:a16="http://schemas.microsoft.com/office/drawing/2014/main" id="{C9408D6A-9585-602E-822F-3A4B2595DEF9}"/>
              </a:ext>
            </a:extLst>
          </p:cNvPr>
          <p:cNvSpPr txBox="1"/>
          <p:nvPr/>
        </p:nvSpPr>
        <p:spPr>
          <a:xfrm>
            <a:off x="10331059" y="1905089"/>
            <a:ext cx="654882"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schemeClr val="bg1"/>
                </a:solidFill>
                <a:latin typeface="Arial" panose="020B0604020202020204" pitchFamily="34" charset="0"/>
              </a:rPr>
              <a:t>02</a:t>
            </a:r>
            <a:endParaRPr lang="zh-CN" altLang="en-US" sz="2400" b="1" dirty="0">
              <a:solidFill>
                <a:schemeClr val="bg1"/>
              </a:solidFill>
              <a:latin typeface="Arial" panose="020B0604020202020204" pitchFamily="34" charset="0"/>
            </a:endParaRPr>
          </a:p>
        </p:txBody>
      </p:sp>
      <p:grpSp>
        <p:nvGrpSpPr>
          <p:cNvPr id="60" name="组合 59">
            <a:extLst>
              <a:ext uri="{FF2B5EF4-FFF2-40B4-BE49-F238E27FC236}">
                <a16:creationId xmlns:a16="http://schemas.microsoft.com/office/drawing/2014/main" id="{84A3E9AA-1DF3-D1DC-7B19-AF2F48CCDCF5}"/>
              </a:ext>
            </a:extLst>
          </p:cNvPr>
          <p:cNvGrpSpPr/>
          <p:nvPr/>
        </p:nvGrpSpPr>
        <p:grpSpPr>
          <a:xfrm>
            <a:off x="4727475" y="1470356"/>
            <a:ext cx="900026" cy="980744"/>
            <a:chOff x="4776149" y="2112154"/>
            <a:chExt cx="900026" cy="980744"/>
          </a:xfrm>
        </p:grpSpPr>
        <p:sp>
          <p:nvSpPr>
            <p:cNvPr id="61" name="文本框 25">
              <a:extLst>
                <a:ext uri="{FF2B5EF4-FFF2-40B4-BE49-F238E27FC236}">
                  <a16:creationId xmlns:a16="http://schemas.microsoft.com/office/drawing/2014/main" id="{FE138B19-D0C6-0CD7-363D-E4B7BE66F784}"/>
                </a:ext>
              </a:extLst>
            </p:cNvPr>
            <p:cNvSpPr txBox="1"/>
            <p:nvPr/>
          </p:nvSpPr>
          <p:spPr>
            <a:xfrm>
              <a:off x="4776149" y="2610908"/>
              <a:ext cx="548175" cy="46166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schemeClr val="bg1"/>
                  </a:solidFill>
                  <a:latin typeface="Arial" panose="020B0604020202020204" pitchFamily="34" charset="0"/>
                </a:rPr>
                <a:t>01</a:t>
              </a:r>
              <a:endParaRPr lang="zh-CN" altLang="en-US" sz="2400" b="1" dirty="0">
                <a:solidFill>
                  <a:schemeClr val="bg1"/>
                </a:solidFill>
                <a:latin typeface="Arial" panose="020B0604020202020204" pitchFamily="34" charset="0"/>
              </a:endParaRPr>
            </a:p>
          </p:txBody>
        </p:sp>
        <p:sp>
          <p:nvSpPr>
            <p:cNvPr id="62" name="矩形: 圆顶角 90">
              <a:extLst>
                <a:ext uri="{FF2B5EF4-FFF2-40B4-BE49-F238E27FC236}">
                  <a16:creationId xmlns:a16="http://schemas.microsoft.com/office/drawing/2014/main" id="{D1E7C89E-6E0C-4DF0-7126-3B23F9435025}"/>
                </a:ext>
              </a:extLst>
            </p:cNvPr>
            <p:cNvSpPr/>
            <p:nvPr/>
          </p:nvSpPr>
          <p:spPr>
            <a:xfrm>
              <a:off x="4822045" y="2112154"/>
              <a:ext cx="854130" cy="130769"/>
            </a:xfrm>
            <a:custGeom>
              <a:avLst/>
              <a:gdLst/>
              <a:ahLst/>
              <a:cxnLst/>
              <a:rect l="0" t="0" r="0" b="0"/>
              <a:pathLst>
                <a:path w="1071403" h="130769">
                  <a:moveTo>
                    <a:pt x="130768" y="0"/>
                  </a:moveTo>
                  <a:lnTo>
                    <a:pt x="940634" y="0"/>
                  </a:lnTo>
                  <a:cubicBezTo>
                    <a:pt x="1012855" y="0"/>
                    <a:pt x="1071402" y="58547"/>
                    <a:pt x="1071402" y="130768"/>
                  </a:cubicBezTo>
                  <a:lnTo>
                    <a:pt x="0" y="130768"/>
                  </a:lnTo>
                  <a:cubicBezTo>
                    <a:pt x="0" y="58547"/>
                    <a:pt x="58547" y="0"/>
                    <a:pt x="13076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ndParaRPr>
            </a:p>
          </p:txBody>
        </p:sp>
        <p:sp>
          <p:nvSpPr>
            <p:cNvPr id="63" name="流程图: 延期 27">
              <a:extLst>
                <a:ext uri="{FF2B5EF4-FFF2-40B4-BE49-F238E27FC236}">
                  <a16:creationId xmlns:a16="http://schemas.microsoft.com/office/drawing/2014/main" id="{358DB4F0-284B-8844-C743-AA28EA5B988D}"/>
                </a:ext>
              </a:extLst>
            </p:cNvPr>
            <p:cNvSpPr/>
            <p:nvPr/>
          </p:nvSpPr>
          <p:spPr>
            <a:xfrm rot="5400000">
              <a:off x="4730985" y="2330592"/>
              <a:ext cx="853365" cy="671248"/>
            </a:xfrm>
            <a:custGeom>
              <a:avLst/>
              <a:gdLst>
                <a:gd name="connsiteX0" fmla="*/ 0 w 1027847"/>
                <a:gd name="connsiteY0" fmla="*/ 0 h 818811"/>
                <a:gd name="connsiteX1" fmla="*/ 513924 w 1027847"/>
                <a:gd name="connsiteY1" fmla="*/ 0 h 818811"/>
                <a:gd name="connsiteX2" fmla="*/ 1027848 w 1027847"/>
                <a:gd name="connsiteY2" fmla="*/ 409406 h 818811"/>
                <a:gd name="connsiteX3" fmla="*/ 513924 w 1027847"/>
                <a:gd name="connsiteY3" fmla="*/ 818812 h 818811"/>
                <a:gd name="connsiteX4" fmla="*/ 0 w 1027847"/>
                <a:gd name="connsiteY4" fmla="*/ 818811 h 818811"/>
                <a:gd name="connsiteX5" fmla="*/ 0 w 1027847"/>
                <a:gd name="connsiteY5" fmla="*/ 0 h 818811"/>
                <a:gd name="connsiteX0" fmla="*/ 5591557 w 6619405"/>
                <a:gd name="connsiteY0" fmla="*/ 2316156 h 3134968"/>
                <a:gd name="connsiteX1" fmla="*/ 0 w 6619405"/>
                <a:gd name="connsiteY1" fmla="*/ 0 h 3134968"/>
                <a:gd name="connsiteX2" fmla="*/ 6105481 w 6619405"/>
                <a:gd name="connsiteY2" fmla="*/ 2316156 h 3134968"/>
                <a:gd name="connsiteX3" fmla="*/ 6619405 w 6619405"/>
                <a:gd name="connsiteY3" fmla="*/ 2725562 h 3134968"/>
                <a:gd name="connsiteX4" fmla="*/ 6105481 w 6619405"/>
                <a:gd name="connsiteY4" fmla="*/ 3134968 h 3134968"/>
                <a:gd name="connsiteX5" fmla="*/ 5591557 w 6619405"/>
                <a:gd name="connsiteY5" fmla="*/ 3134967 h 3134968"/>
                <a:gd name="connsiteX6" fmla="*/ 5591557 w 6619405"/>
                <a:gd name="connsiteY6" fmla="*/ 2316156 h 3134968"/>
                <a:gd name="connsiteX0" fmla="*/ 0 w 1027848"/>
                <a:gd name="connsiteY0" fmla="*/ 0 h 818812"/>
                <a:gd name="connsiteX1" fmla="*/ 513924 w 1027848"/>
                <a:gd name="connsiteY1" fmla="*/ 0 h 818812"/>
                <a:gd name="connsiteX2" fmla="*/ 1027848 w 1027848"/>
                <a:gd name="connsiteY2" fmla="*/ 409406 h 818812"/>
                <a:gd name="connsiteX3" fmla="*/ 513924 w 1027848"/>
                <a:gd name="connsiteY3" fmla="*/ 818812 h 818812"/>
                <a:gd name="connsiteX4" fmla="*/ 0 w 1027848"/>
                <a:gd name="connsiteY4" fmla="*/ 818811 h 818812"/>
                <a:gd name="connsiteX5" fmla="*/ 0 w 1027848"/>
                <a:gd name="connsiteY5" fmla="*/ 0 h 81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7848" h="818812">
                  <a:moveTo>
                    <a:pt x="0" y="0"/>
                  </a:moveTo>
                  <a:lnTo>
                    <a:pt x="513924" y="0"/>
                  </a:lnTo>
                  <a:cubicBezTo>
                    <a:pt x="797756" y="0"/>
                    <a:pt x="1027848" y="183297"/>
                    <a:pt x="1027848" y="409406"/>
                  </a:cubicBezTo>
                  <a:cubicBezTo>
                    <a:pt x="1027848" y="635515"/>
                    <a:pt x="797756" y="818812"/>
                    <a:pt x="513924" y="818812"/>
                  </a:cubicBezTo>
                  <a:lnTo>
                    <a:pt x="0" y="818811"/>
                  </a:lnTo>
                  <a:lnTo>
                    <a:pt x="0" y="0"/>
                  </a:lnTo>
                  <a:close/>
                </a:path>
              </a:pathLst>
            </a:custGeom>
            <a:solidFill>
              <a:schemeClr val="accent1"/>
            </a:solidFill>
            <a:ln>
              <a:noFill/>
            </a:ln>
            <a:effectLst>
              <a:outerShdw blurRad="50800" dist="38100" algn="l" rotWithShape="0">
                <a:schemeClr val="accent1">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Arial" panose="020B0604020202020204" pitchFamily="34" charset="0"/>
              </a:endParaRPr>
            </a:p>
          </p:txBody>
        </p:sp>
        <p:sp>
          <p:nvSpPr>
            <p:cNvPr id="64" name="文本框 92">
              <a:extLst>
                <a:ext uri="{FF2B5EF4-FFF2-40B4-BE49-F238E27FC236}">
                  <a16:creationId xmlns:a16="http://schemas.microsoft.com/office/drawing/2014/main" id="{4264960A-2DF1-DED4-3834-A8BCFE87D1B8}"/>
                </a:ext>
              </a:extLst>
            </p:cNvPr>
            <p:cNvSpPr txBox="1"/>
            <p:nvPr/>
          </p:nvSpPr>
          <p:spPr>
            <a:xfrm>
              <a:off x="4858051" y="2360291"/>
              <a:ext cx="596570" cy="46166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solidFill>
                    <a:schemeClr val="bg1"/>
                  </a:solidFill>
                  <a:latin typeface="Arial" panose="020B0604020202020204" pitchFamily="34" charset="0"/>
                  <a:ea typeface="+mj-ea"/>
                </a:rPr>
                <a:t>01</a:t>
              </a:r>
              <a:endParaRPr lang="zh-CN" altLang="en-US" sz="2400" dirty="0">
                <a:solidFill>
                  <a:schemeClr val="bg1"/>
                </a:solidFill>
                <a:latin typeface="Arial" panose="020B0604020202020204" pitchFamily="34" charset="0"/>
                <a:ea typeface="+mj-ea"/>
              </a:endParaRPr>
            </a:p>
          </p:txBody>
        </p:sp>
        <p:sp>
          <p:nvSpPr>
            <p:cNvPr id="65" name="弧形 64">
              <a:extLst>
                <a:ext uri="{FF2B5EF4-FFF2-40B4-BE49-F238E27FC236}">
                  <a16:creationId xmlns:a16="http://schemas.microsoft.com/office/drawing/2014/main" id="{9231453F-652A-DA12-67B2-B5921B2E41D5}"/>
                </a:ext>
              </a:extLst>
            </p:cNvPr>
            <p:cNvSpPr/>
            <p:nvPr/>
          </p:nvSpPr>
          <p:spPr>
            <a:xfrm>
              <a:off x="5493292" y="2132534"/>
              <a:ext cx="180000" cy="213999"/>
            </a:xfrm>
            <a:prstGeom prst="arc">
              <a:avLst>
                <a:gd name="adj1" fmla="val 10855239"/>
                <a:gd name="adj2" fmla="val 47006"/>
              </a:avLst>
            </a:prstGeom>
            <a:solidFill>
              <a:schemeClr val="accent1">
                <a:lumMod val="60000"/>
                <a:lumOff val="40000"/>
              </a:schemeClr>
            </a:solidFill>
            <a:ln>
              <a:noFill/>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Arial" panose="020B0604020202020204" pitchFamily="34" charset="0"/>
              </a:endParaRPr>
            </a:p>
          </p:txBody>
        </p:sp>
      </p:grpSp>
      <p:grpSp>
        <p:nvGrpSpPr>
          <p:cNvPr id="66" name="组合 65">
            <a:extLst>
              <a:ext uri="{FF2B5EF4-FFF2-40B4-BE49-F238E27FC236}">
                <a16:creationId xmlns:a16="http://schemas.microsoft.com/office/drawing/2014/main" id="{6DAA6644-F90B-A4DF-0A72-C6A61913DFDA}"/>
              </a:ext>
            </a:extLst>
          </p:cNvPr>
          <p:cNvGrpSpPr/>
          <p:nvPr/>
        </p:nvGrpSpPr>
        <p:grpSpPr>
          <a:xfrm>
            <a:off x="10256328" y="1470356"/>
            <a:ext cx="900026" cy="980744"/>
            <a:chOff x="4776149" y="2112154"/>
            <a:chExt cx="900026" cy="980744"/>
          </a:xfrm>
        </p:grpSpPr>
        <p:sp>
          <p:nvSpPr>
            <p:cNvPr id="67" name="文本框 114">
              <a:extLst>
                <a:ext uri="{FF2B5EF4-FFF2-40B4-BE49-F238E27FC236}">
                  <a16:creationId xmlns:a16="http://schemas.microsoft.com/office/drawing/2014/main" id="{0FEEE8BD-1AC5-5EA6-220C-9FE3B4055321}"/>
                </a:ext>
              </a:extLst>
            </p:cNvPr>
            <p:cNvSpPr txBox="1"/>
            <p:nvPr/>
          </p:nvSpPr>
          <p:spPr>
            <a:xfrm>
              <a:off x="4776149" y="2610908"/>
              <a:ext cx="548175" cy="46166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schemeClr val="bg1"/>
                  </a:solidFill>
                  <a:latin typeface="Arial" panose="020B0604020202020204" pitchFamily="34" charset="0"/>
                </a:rPr>
                <a:t>01</a:t>
              </a:r>
              <a:endParaRPr lang="zh-CN" altLang="en-US" sz="2400" b="1" dirty="0">
                <a:solidFill>
                  <a:schemeClr val="bg1"/>
                </a:solidFill>
                <a:latin typeface="Arial" panose="020B0604020202020204" pitchFamily="34" charset="0"/>
              </a:endParaRPr>
            </a:p>
          </p:txBody>
        </p:sp>
        <p:sp>
          <p:nvSpPr>
            <p:cNvPr id="68" name="矩形: 圆顶角 90">
              <a:extLst>
                <a:ext uri="{FF2B5EF4-FFF2-40B4-BE49-F238E27FC236}">
                  <a16:creationId xmlns:a16="http://schemas.microsoft.com/office/drawing/2014/main" id="{A00A919D-6CDD-39D1-F5ED-7950B76F831F}"/>
                </a:ext>
              </a:extLst>
            </p:cNvPr>
            <p:cNvSpPr/>
            <p:nvPr/>
          </p:nvSpPr>
          <p:spPr>
            <a:xfrm>
              <a:off x="4822045" y="2112154"/>
              <a:ext cx="854130" cy="130769"/>
            </a:xfrm>
            <a:custGeom>
              <a:avLst/>
              <a:gdLst/>
              <a:ahLst/>
              <a:cxnLst/>
              <a:rect l="0" t="0" r="0" b="0"/>
              <a:pathLst>
                <a:path w="1071403" h="130769">
                  <a:moveTo>
                    <a:pt x="130768" y="0"/>
                  </a:moveTo>
                  <a:lnTo>
                    <a:pt x="940634" y="0"/>
                  </a:lnTo>
                  <a:cubicBezTo>
                    <a:pt x="1012855" y="0"/>
                    <a:pt x="1071402" y="58547"/>
                    <a:pt x="1071402" y="130768"/>
                  </a:cubicBezTo>
                  <a:lnTo>
                    <a:pt x="0" y="130768"/>
                  </a:lnTo>
                  <a:cubicBezTo>
                    <a:pt x="0" y="58547"/>
                    <a:pt x="58547" y="0"/>
                    <a:pt x="13076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ndParaRPr>
            </a:p>
          </p:txBody>
        </p:sp>
        <p:sp>
          <p:nvSpPr>
            <p:cNvPr id="69" name="流程图: 延期 27">
              <a:extLst>
                <a:ext uri="{FF2B5EF4-FFF2-40B4-BE49-F238E27FC236}">
                  <a16:creationId xmlns:a16="http://schemas.microsoft.com/office/drawing/2014/main" id="{6109BD35-94B6-99C4-1DF3-7246634FDE81}"/>
                </a:ext>
              </a:extLst>
            </p:cNvPr>
            <p:cNvSpPr/>
            <p:nvPr/>
          </p:nvSpPr>
          <p:spPr>
            <a:xfrm rot="5400000">
              <a:off x="4730985" y="2330592"/>
              <a:ext cx="853365" cy="671248"/>
            </a:xfrm>
            <a:custGeom>
              <a:avLst/>
              <a:gdLst>
                <a:gd name="connsiteX0" fmla="*/ 0 w 1027847"/>
                <a:gd name="connsiteY0" fmla="*/ 0 h 818811"/>
                <a:gd name="connsiteX1" fmla="*/ 513924 w 1027847"/>
                <a:gd name="connsiteY1" fmla="*/ 0 h 818811"/>
                <a:gd name="connsiteX2" fmla="*/ 1027848 w 1027847"/>
                <a:gd name="connsiteY2" fmla="*/ 409406 h 818811"/>
                <a:gd name="connsiteX3" fmla="*/ 513924 w 1027847"/>
                <a:gd name="connsiteY3" fmla="*/ 818812 h 818811"/>
                <a:gd name="connsiteX4" fmla="*/ 0 w 1027847"/>
                <a:gd name="connsiteY4" fmla="*/ 818811 h 818811"/>
                <a:gd name="connsiteX5" fmla="*/ 0 w 1027847"/>
                <a:gd name="connsiteY5" fmla="*/ 0 h 818811"/>
                <a:gd name="connsiteX0" fmla="*/ 5591557 w 6619405"/>
                <a:gd name="connsiteY0" fmla="*/ 2316156 h 3134968"/>
                <a:gd name="connsiteX1" fmla="*/ 0 w 6619405"/>
                <a:gd name="connsiteY1" fmla="*/ 0 h 3134968"/>
                <a:gd name="connsiteX2" fmla="*/ 6105481 w 6619405"/>
                <a:gd name="connsiteY2" fmla="*/ 2316156 h 3134968"/>
                <a:gd name="connsiteX3" fmla="*/ 6619405 w 6619405"/>
                <a:gd name="connsiteY3" fmla="*/ 2725562 h 3134968"/>
                <a:gd name="connsiteX4" fmla="*/ 6105481 w 6619405"/>
                <a:gd name="connsiteY4" fmla="*/ 3134968 h 3134968"/>
                <a:gd name="connsiteX5" fmla="*/ 5591557 w 6619405"/>
                <a:gd name="connsiteY5" fmla="*/ 3134967 h 3134968"/>
                <a:gd name="connsiteX6" fmla="*/ 5591557 w 6619405"/>
                <a:gd name="connsiteY6" fmla="*/ 2316156 h 3134968"/>
                <a:gd name="connsiteX0" fmla="*/ 0 w 1027848"/>
                <a:gd name="connsiteY0" fmla="*/ 0 h 818812"/>
                <a:gd name="connsiteX1" fmla="*/ 513924 w 1027848"/>
                <a:gd name="connsiteY1" fmla="*/ 0 h 818812"/>
                <a:gd name="connsiteX2" fmla="*/ 1027848 w 1027848"/>
                <a:gd name="connsiteY2" fmla="*/ 409406 h 818812"/>
                <a:gd name="connsiteX3" fmla="*/ 513924 w 1027848"/>
                <a:gd name="connsiteY3" fmla="*/ 818812 h 818812"/>
                <a:gd name="connsiteX4" fmla="*/ 0 w 1027848"/>
                <a:gd name="connsiteY4" fmla="*/ 818811 h 818812"/>
                <a:gd name="connsiteX5" fmla="*/ 0 w 1027848"/>
                <a:gd name="connsiteY5" fmla="*/ 0 h 81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7848" h="818812">
                  <a:moveTo>
                    <a:pt x="0" y="0"/>
                  </a:moveTo>
                  <a:lnTo>
                    <a:pt x="513924" y="0"/>
                  </a:lnTo>
                  <a:cubicBezTo>
                    <a:pt x="797756" y="0"/>
                    <a:pt x="1027848" y="183297"/>
                    <a:pt x="1027848" y="409406"/>
                  </a:cubicBezTo>
                  <a:cubicBezTo>
                    <a:pt x="1027848" y="635515"/>
                    <a:pt x="797756" y="818812"/>
                    <a:pt x="513924" y="818812"/>
                  </a:cubicBezTo>
                  <a:lnTo>
                    <a:pt x="0" y="818811"/>
                  </a:lnTo>
                  <a:lnTo>
                    <a:pt x="0" y="0"/>
                  </a:lnTo>
                  <a:close/>
                </a:path>
              </a:pathLst>
            </a:custGeom>
            <a:solidFill>
              <a:schemeClr val="accent2"/>
            </a:solidFill>
            <a:ln>
              <a:noFill/>
            </a:ln>
            <a:effectLst>
              <a:outerShdw blurRad="50800" dist="38100" dir="2700000" algn="tl" rotWithShape="0">
                <a:schemeClr val="accent2">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Arial" panose="020B0604020202020204" pitchFamily="34" charset="0"/>
              </a:endParaRPr>
            </a:p>
          </p:txBody>
        </p:sp>
        <p:sp>
          <p:nvSpPr>
            <p:cNvPr id="70" name="文本框 117">
              <a:extLst>
                <a:ext uri="{FF2B5EF4-FFF2-40B4-BE49-F238E27FC236}">
                  <a16:creationId xmlns:a16="http://schemas.microsoft.com/office/drawing/2014/main" id="{74D305F0-4A9F-522E-EE8A-9D95FA32391B}"/>
                </a:ext>
              </a:extLst>
            </p:cNvPr>
            <p:cNvSpPr txBox="1"/>
            <p:nvPr/>
          </p:nvSpPr>
          <p:spPr>
            <a:xfrm>
              <a:off x="4858051" y="2360291"/>
              <a:ext cx="596570" cy="46166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solidFill>
                    <a:schemeClr val="bg1"/>
                  </a:solidFill>
                  <a:latin typeface="Arial" panose="020B0604020202020204" pitchFamily="34" charset="0"/>
                  <a:ea typeface="+mj-ea"/>
                </a:rPr>
                <a:t>02</a:t>
              </a:r>
              <a:endParaRPr lang="zh-CN" altLang="en-US" sz="2400" dirty="0">
                <a:solidFill>
                  <a:schemeClr val="bg1"/>
                </a:solidFill>
                <a:latin typeface="Arial" panose="020B0604020202020204" pitchFamily="34" charset="0"/>
                <a:ea typeface="+mj-ea"/>
              </a:endParaRPr>
            </a:p>
          </p:txBody>
        </p:sp>
        <p:sp>
          <p:nvSpPr>
            <p:cNvPr id="71" name="弧形 70">
              <a:extLst>
                <a:ext uri="{FF2B5EF4-FFF2-40B4-BE49-F238E27FC236}">
                  <a16:creationId xmlns:a16="http://schemas.microsoft.com/office/drawing/2014/main" id="{351F7516-A3F6-A071-5D92-8FF09B903ADB}"/>
                </a:ext>
              </a:extLst>
            </p:cNvPr>
            <p:cNvSpPr/>
            <p:nvPr/>
          </p:nvSpPr>
          <p:spPr>
            <a:xfrm>
              <a:off x="5493292" y="2132534"/>
              <a:ext cx="180000" cy="213999"/>
            </a:xfrm>
            <a:prstGeom prst="arc">
              <a:avLst>
                <a:gd name="adj1" fmla="val 10855239"/>
                <a:gd name="adj2" fmla="val 47006"/>
              </a:avLst>
            </a:prstGeom>
            <a:solidFill>
              <a:schemeClr val="accent2">
                <a:lumMod val="60000"/>
                <a:lumOff val="40000"/>
              </a:schemeClr>
            </a:solidFill>
            <a:ln>
              <a:noFill/>
            </a:ln>
          </p:spPr>
          <p:style>
            <a:lnRef idx="1">
              <a:schemeClr val="accent1"/>
            </a:lnRef>
            <a:fillRef idx="0">
              <a:schemeClr val="accent1"/>
            </a:fillRef>
            <a:effectRef idx="0">
              <a:schemeClr val="accent1"/>
            </a:effectRef>
            <a:fontRef idx="minor">
              <a:schemeClr val="tx1"/>
            </a:fontRef>
          </p:style>
          <p:txBody>
            <a:bodyPr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latin typeface="Arial" panose="020B0604020202020204" pitchFamily="34" charset="0"/>
              </a:endParaRPr>
            </a:p>
          </p:txBody>
        </p:sp>
      </p:grpSp>
      <p:sp>
        <p:nvSpPr>
          <p:cNvPr id="73" name="文本框 26">
            <a:extLst>
              <a:ext uri="{FF2B5EF4-FFF2-40B4-BE49-F238E27FC236}">
                <a16:creationId xmlns:a16="http://schemas.microsoft.com/office/drawing/2014/main" id="{7DF6558D-612D-0228-4732-C4097259E53D}"/>
              </a:ext>
            </a:extLst>
          </p:cNvPr>
          <p:cNvSpPr txBox="1"/>
          <p:nvPr/>
        </p:nvSpPr>
        <p:spPr>
          <a:xfrm>
            <a:off x="931480" y="2038497"/>
            <a:ext cx="3498073" cy="40011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sz="2000" dirty="0">
                <a:solidFill>
                  <a:schemeClr val="accent1"/>
                </a:solidFill>
                <a:ea typeface="+mj-ea"/>
              </a:rPr>
              <a:t>感染</a:t>
            </a:r>
            <a:r>
              <a:rPr kumimoji="0" lang="en-US" altLang="zh-CN" sz="2000" b="0" i="0" u="none" strike="noStrike" kern="1200" cap="none" spc="0" normalizeH="0" baseline="0" noProof="0" dirty="0">
                <a:ln>
                  <a:noFill/>
                </a:ln>
                <a:solidFill>
                  <a:schemeClr val="accent1"/>
                </a:solidFill>
                <a:effectLst/>
                <a:uLnTx/>
                <a:uFillTx/>
                <a:ea typeface="+mj-ea"/>
                <a:cs typeface="+mn-cs"/>
              </a:rPr>
              <a:t>HPV</a:t>
            </a:r>
            <a:r>
              <a:rPr kumimoji="0" lang="zh-CN" altLang="en-US" sz="2000" b="0" i="0" u="none" strike="noStrike" kern="1200" cap="none" spc="0" normalizeH="0" baseline="0" noProof="0" dirty="0">
                <a:ln>
                  <a:noFill/>
                </a:ln>
                <a:solidFill>
                  <a:schemeClr val="accent1"/>
                </a:solidFill>
                <a:effectLst/>
                <a:uLnTx/>
                <a:uFillTx/>
                <a:ea typeface="+mj-ea"/>
                <a:cs typeface="+mn-cs"/>
              </a:rPr>
              <a:t>，一定得宫颈癌吗？</a:t>
            </a:r>
            <a:endParaRPr lang="zh-CN" altLang="en-US" sz="2000" dirty="0">
              <a:solidFill>
                <a:schemeClr val="accent1"/>
              </a:solidFill>
              <a:ea typeface="+mj-ea"/>
            </a:endParaRPr>
          </a:p>
        </p:txBody>
      </p:sp>
      <p:sp>
        <p:nvSpPr>
          <p:cNvPr id="74" name="文本框 73">
            <a:extLst>
              <a:ext uri="{FF2B5EF4-FFF2-40B4-BE49-F238E27FC236}">
                <a16:creationId xmlns:a16="http://schemas.microsoft.com/office/drawing/2014/main" id="{B1073EC2-8E4E-9B1F-2CA8-875A0FFA7BC9}"/>
              </a:ext>
            </a:extLst>
          </p:cNvPr>
          <p:cNvSpPr txBox="1"/>
          <p:nvPr/>
        </p:nvSpPr>
        <p:spPr>
          <a:xfrm>
            <a:off x="931480" y="2891863"/>
            <a:ext cx="4693138" cy="1866665"/>
          </a:xfrm>
          <a:prstGeom prst="rect">
            <a:avLst/>
          </a:prstGeom>
          <a:noFill/>
        </p:spPr>
        <p:txBody>
          <a:bodyPr wrap="square">
            <a:noAutofit/>
          </a:bodyPr>
          <a:lstStyle/>
          <a:p>
            <a:pPr algn="just">
              <a:lnSpc>
                <a:spcPct val="130000"/>
              </a:lnSpc>
            </a:pPr>
            <a:r>
              <a:rPr lang="zh-CN" altLang="en-US"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多数</a:t>
            </a:r>
            <a:r>
              <a:rPr lang="en-US" altLang="zh-CN"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HPV</a:t>
            </a:r>
            <a:r>
              <a:rPr lang="zh-CN" altLang="en-US"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感染都是一过性且无临床症状，可被机体免疫机制自行清除，但某些型别</a:t>
            </a:r>
            <a:r>
              <a:rPr lang="en-US" altLang="zh-CN"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HPV</a:t>
            </a:r>
            <a:r>
              <a:rPr lang="zh-CN" altLang="en-US"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持续感染可能导致病变并最终进展为宫颈癌。所以说，</a:t>
            </a:r>
            <a:r>
              <a:rPr lang="en-US" altLang="zh-CN"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HPV</a:t>
            </a:r>
            <a:r>
              <a:rPr lang="zh-CN" altLang="en-US"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阳性也并不意味着就是癌前病变或宫颈癌，需要定期复查</a:t>
            </a:r>
          </a:p>
        </p:txBody>
      </p:sp>
      <p:sp>
        <p:nvSpPr>
          <p:cNvPr id="75" name="文本框 26">
            <a:extLst>
              <a:ext uri="{FF2B5EF4-FFF2-40B4-BE49-F238E27FC236}">
                <a16:creationId xmlns:a16="http://schemas.microsoft.com/office/drawing/2014/main" id="{DE75EAE5-6365-D998-A1E8-A2A215C5DF63}"/>
              </a:ext>
            </a:extLst>
          </p:cNvPr>
          <p:cNvSpPr txBox="1"/>
          <p:nvPr/>
        </p:nvSpPr>
        <p:spPr>
          <a:xfrm>
            <a:off x="6550599" y="2038497"/>
            <a:ext cx="3959738" cy="40011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sz="2000" dirty="0">
                <a:solidFill>
                  <a:schemeClr val="accent2"/>
                </a:solidFill>
                <a:ea typeface="+mj-ea"/>
              </a:rPr>
              <a:t>宫颈癌主要致病类型是什么？</a:t>
            </a:r>
          </a:p>
        </p:txBody>
      </p:sp>
      <p:sp>
        <p:nvSpPr>
          <p:cNvPr id="76" name="文本框 75">
            <a:extLst>
              <a:ext uri="{FF2B5EF4-FFF2-40B4-BE49-F238E27FC236}">
                <a16:creationId xmlns:a16="http://schemas.microsoft.com/office/drawing/2014/main" id="{786AECA7-DF49-0B5F-49BA-9A54E67F56FD}"/>
              </a:ext>
            </a:extLst>
          </p:cNvPr>
          <p:cNvSpPr txBox="1"/>
          <p:nvPr/>
        </p:nvSpPr>
        <p:spPr>
          <a:xfrm>
            <a:off x="6567371" y="2891863"/>
            <a:ext cx="4693138" cy="1506887"/>
          </a:xfrm>
          <a:prstGeom prst="rect">
            <a:avLst/>
          </a:prstGeom>
          <a:noFill/>
        </p:spPr>
        <p:txBody>
          <a:bodyPr wrap="square">
            <a:noAutofit/>
          </a:bodyPr>
          <a:lstStyle/>
          <a:p>
            <a:pPr algn="just">
              <a:lnSpc>
                <a:spcPct val="130000"/>
              </a:lnSpc>
            </a:pPr>
            <a:r>
              <a:rPr lang="zh-CN" altLang="en-US"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根据我国</a:t>
            </a:r>
            <a:r>
              <a:rPr lang="en-US" altLang="zh-CN"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7</a:t>
            </a:r>
            <a:r>
              <a:rPr lang="zh-CN" altLang="en-US"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大传统行政区</a:t>
            </a:r>
            <a:r>
              <a:rPr lang="en-US" altLang="zh-CN"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19</a:t>
            </a:r>
            <a:r>
              <a:rPr lang="zh-CN" altLang="en-US"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家医院开展的调查显示，</a:t>
            </a:r>
            <a:r>
              <a:rPr lang="en-US" altLang="zh-CN"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84.5%</a:t>
            </a:r>
            <a:r>
              <a:rPr lang="zh-CN" altLang="en-US"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的中国女性宫颈鳞癌是由</a:t>
            </a:r>
            <a:r>
              <a:rPr lang="en-US" altLang="zh-CN"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HPV16/18</a:t>
            </a:r>
            <a:r>
              <a:rPr lang="zh-CN" altLang="en-US"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型所致，且没有发现存在主要基因型别的地区差异</a:t>
            </a:r>
          </a:p>
        </p:txBody>
      </p:sp>
      <p:grpSp>
        <p:nvGrpSpPr>
          <p:cNvPr id="77" name="组合 76">
            <a:extLst>
              <a:ext uri="{FF2B5EF4-FFF2-40B4-BE49-F238E27FC236}">
                <a16:creationId xmlns:a16="http://schemas.microsoft.com/office/drawing/2014/main" id="{AC590097-1BA2-FE92-F2B5-A03249465F76}"/>
              </a:ext>
            </a:extLst>
          </p:cNvPr>
          <p:cNvGrpSpPr/>
          <p:nvPr/>
        </p:nvGrpSpPr>
        <p:grpSpPr>
          <a:xfrm>
            <a:off x="10319927" y="4246163"/>
            <a:ext cx="779613" cy="779612"/>
            <a:chOff x="10299870" y="4291511"/>
            <a:chExt cx="861516" cy="861515"/>
          </a:xfrm>
        </p:grpSpPr>
        <p:sp>
          <p:nvSpPr>
            <p:cNvPr id="82" name="任意多边形: 形状 81">
              <a:extLst>
                <a:ext uri="{FF2B5EF4-FFF2-40B4-BE49-F238E27FC236}">
                  <a16:creationId xmlns:a16="http://schemas.microsoft.com/office/drawing/2014/main" id="{33D6E5D7-C7D7-70D7-3436-9277A24755F1}"/>
                </a:ext>
              </a:extLst>
            </p:cNvPr>
            <p:cNvSpPr/>
            <p:nvPr/>
          </p:nvSpPr>
          <p:spPr>
            <a:xfrm>
              <a:off x="10299870" y="4291511"/>
              <a:ext cx="861516" cy="861515"/>
            </a:xfrm>
            <a:custGeom>
              <a:avLst/>
              <a:gdLst>
                <a:gd name="connsiteX0" fmla="*/ 601595 w 1203190"/>
                <a:gd name="connsiteY0" fmla="*/ 1203189 h 1203188"/>
                <a:gd name="connsiteX1" fmla="*/ 710670 w 1203190"/>
                <a:gd name="connsiteY1" fmla="*/ 1082870 h 1203188"/>
                <a:gd name="connsiteX2" fmla="*/ 831868 w 1203190"/>
                <a:gd name="connsiteY2" fmla="*/ 1157546 h 1203188"/>
                <a:gd name="connsiteX3" fmla="*/ 886974 w 1203190"/>
                <a:gd name="connsiteY3" fmla="*/ 1026988 h 1203188"/>
                <a:gd name="connsiteX4" fmla="*/ 1026986 w 1203190"/>
                <a:gd name="connsiteY4" fmla="*/ 1026988 h 1203188"/>
                <a:gd name="connsiteX5" fmla="*/ 1004486 w 1203190"/>
                <a:gd name="connsiteY5" fmla="*/ 872312 h 1203188"/>
                <a:gd name="connsiteX6" fmla="*/ 1157544 w 1203190"/>
                <a:gd name="connsiteY6" fmla="*/ 831869 h 1203188"/>
                <a:gd name="connsiteX7" fmla="*/ 1065912 w 1203190"/>
                <a:gd name="connsiteY7" fmla="*/ 686196 h 1203188"/>
                <a:gd name="connsiteX8" fmla="*/ 1203190 w 1203190"/>
                <a:gd name="connsiteY8" fmla="*/ 601594 h 1203188"/>
                <a:gd name="connsiteX9" fmla="*/ 1082871 w 1203190"/>
                <a:gd name="connsiteY9" fmla="*/ 484190 h 1203188"/>
                <a:gd name="connsiteX10" fmla="*/ 1157544 w 1203190"/>
                <a:gd name="connsiteY10" fmla="*/ 371321 h 1203188"/>
                <a:gd name="connsiteX11" fmla="*/ 1004486 w 1203190"/>
                <a:gd name="connsiteY11" fmla="*/ 330876 h 1203188"/>
                <a:gd name="connsiteX12" fmla="*/ 1026986 w 1203190"/>
                <a:gd name="connsiteY12" fmla="*/ 176203 h 1203188"/>
                <a:gd name="connsiteX13" fmla="*/ 872313 w 1203190"/>
                <a:gd name="connsiteY13" fmla="*/ 187059 h 1203188"/>
                <a:gd name="connsiteX14" fmla="*/ 831868 w 1203190"/>
                <a:gd name="connsiteY14" fmla="*/ 45645 h 1203188"/>
                <a:gd name="connsiteX15" fmla="*/ 691834 w 1203190"/>
                <a:gd name="connsiteY15" fmla="*/ 109704 h 1203188"/>
                <a:gd name="connsiteX16" fmla="*/ 601595 w 1203190"/>
                <a:gd name="connsiteY16" fmla="*/ 0 h 1203188"/>
                <a:gd name="connsiteX17" fmla="*/ 507075 w 1203190"/>
                <a:gd name="connsiteY17" fmla="*/ 109704 h 1203188"/>
                <a:gd name="connsiteX18" fmla="*/ 371323 w 1203190"/>
                <a:gd name="connsiteY18" fmla="*/ 45645 h 1203188"/>
                <a:gd name="connsiteX19" fmla="*/ 330877 w 1203190"/>
                <a:gd name="connsiteY19" fmla="*/ 176203 h 1203188"/>
                <a:gd name="connsiteX20" fmla="*/ 176203 w 1203190"/>
                <a:gd name="connsiteY20" fmla="*/ 176203 h 1203188"/>
                <a:gd name="connsiteX21" fmla="*/ 204383 w 1203190"/>
                <a:gd name="connsiteY21" fmla="*/ 330876 h 1203188"/>
                <a:gd name="connsiteX22" fmla="*/ 45645 w 1203190"/>
                <a:gd name="connsiteY22" fmla="*/ 371321 h 1203188"/>
                <a:gd name="connsiteX23" fmla="*/ 120319 w 1203190"/>
                <a:gd name="connsiteY23" fmla="*/ 497512 h 1203188"/>
                <a:gd name="connsiteX24" fmla="*/ 0 w 1203190"/>
                <a:gd name="connsiteY24" fmla="*/ 601594 h 1203188"/>
                <a:gd name="connsiteX25" fmla="*/ 130755 w 1203190"/>
                <a:gd name="connsiteY25" fmla="*/ 697533 h 1203188"/>
                <a:gd name="connsiteX26" fmla="*/ 45645 w 1203190"/>
                <a:gd name="connsiteY26" fmla="*/ 831869 h 1203188"/>
                <a:gd name="connsiteX27" fmla="*/ 196457 w 1203190"/>
                <a:gd name="connsiteY27" fmla="*/ 872312 h 1203188"/>
                <a:gd name="connsiteX28" fmla="*/ 176203 w 1203190"/>
                <a:gd name="connsiteY28" fmla="*/ 1026988 h 1203188"/>
                <a:gd name="connsiteX29" fmla="*/ 330877 w 1203190"/>
                <a:gd name="connsiteY29" fmla="*/ 1010224 h 1203188"/>
                <a:gd name="connsiteX30" fmla="*/ 371323 w 1203190"/>
                <a:gd name="connsiteY30" fmla="*/ 1157546 h 1203188"/>
                <a:gd name="connsiteX31" fmla="*/ 507075 w 1203190"/>
                <a:gd name="connsiteY31" fmla="*/ 1082870 h 1203188"/>
                <a:gd name="connsiteX32" fmla="*/ 601595 w 1203190"/>
                <a:gd name="connsiteY32" fmla="*/ 1203189 h 120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03190" h="1203188">
                  <a:moveTo>
                    <a:pt x="601595" y="1203189"/>
                  </a:moveTo>
                  <a:cubicBezTo>
                    <a:pt x="641773" y="1203189"/>
                    <a:pt x="672698" y="1090384"/>
                    <a:pt x="710670" y="1082870"/>
                  </a:cubicBezTo>
                  <a:cubicBezTo>
                    <a:pt x="749789" y="1075133"/>
                    <a:pt x="795874" y="1172468"/>
                    <a:pt x="831868" y="1157546"/>
                  </a:cubicBezTo>
                  <a:cubicBezTo>
                    <a:pt x="868490" y="1142359"/>
                    <a:pt x="854424" y="1048777"/>
                    <a:pt x="886974" y="1026988"/>
                  </a:cubicBezTo>
                  <a:cubicBezTo>
                    <a:pt x="919782" y="1005023"/>
                    <a:pt x="999171" y="1054802"/>
                    <a:pt x="1026986" y="1026988"/>
                  </a:cubicBezTo>
                  <a:cubicBezTo>
                    <a:pt x="1054801" y="999173"/>
                    <a:pt x="982522" y="905120"/>
                    <a:pt x="1004486" y="872312"/>
                  </a:cubicBezTo>
                  <a:cubicBezTo>
                    <a:pt x="1026279" y="839762"/>
                    <a:pt x="1142360" y="868491"/>
                    <a:pt x="1157544" y="831869"/>
                  </a:cubicBezTo>
                  <a:cubicBezTo>
                    <a:pt x="1172470" y="795876"/>
                    <a:pt x="1058176" y="725315"/>
                    <a:pt x="1065912" y="686196"/>
                  </a:cubicBezTo>
                  <a:cubicBezTo>
                    <a:pt x="1073426" y="648223"/>
                    <a:pt x="1203190" y="641771"/>
                    <a:pt x="1203190" y="601594"/>
                  </a:cubicBezTo>
                  <a:cubicBezTo>
                    <a:pt x="1203190" y="561419"/>
                    <a:pt x="1090382" y="522162"/>
                    <a:pt x="1082871" y="484190"/>
                  </a:cubicBezTo>
                  <a:cubicBezTo>
                    <a:pt x="1075132" y="445071"/>
                    <a:pt x="1172470" y="407315"/>
                    <a:pt x="1157544" y="371321"/>
                  </a:cubicBezTo>
                  <a:cubicBezTo>
                    <a:pt x="1142360" y="334699"/>
                    <a:pt x="1026279" y="363428"/>
                    <a:pt x="1004486" y="330876"/>
                  </a:cubicBezTo>
                  <a:cubicBezTo>
                    <a:pt x="982522" y="298071"/>
                    <a:pt x="1054801" y="204018"/>
                    <a:pt x="1026986" y="176203"/>
                  </a:cubicBezTo>
                  <a:cubicBezTo>
                    <a:pt x="999171" y="148388"/>
                    <a:pt x="905121" y="209020"/>
                    <a:pt x="872313" y="187059"/>
                  </a:cubicBezTo>
                  <a:cubicBezTo>
                    <a:pt x="839761" y="165266"/>
                    <a:pt x="868490" y="60831"/>
                    <a:pt x="831868" y="45645"/>
                  </a:cubicBezTo>
                  <a:cubicBezTo>
                    <a:pt x="795874" y="30720"/>
                    <a:pt x="730953" y="117443"/>
                    <a:pt x="691834" y="109704"/>
                  </a:cubicBezTo>
                  <a:cubicBezTo>
                    <a:pt x="653862" y="102192"/>
                    <a:pt x="641773" y="0"/>
                    <a:pt x="601595" y="0"/>
                  </a:cubicBezTo>
                  <a:cubicBezTo>
                    <a:pt x="561418" y="0"/>
                    <a:pt x="545045" y="102192"/>
                    <a:pt x="507075" y="109704"/>
                  </a:cubicBezTo>
                  <a:cubicBezTo>
                    <a:pt x="467954" y="117443"/>
                    <a:pt x="407316" y="30720"/>
                    <a:pt x="371323" y="45645"/>
                  </a:cubicBezTo>
                  <a:cubicBezTo>
                    <a:pt x="334700" y="60831"/>
                    <a:pt x="363430" y="154411"/>
                    <a:pt x="330877" y="176203"/>
                  </a:cubicBezTo>
                  <a:cubicBezTo>
                    <a:pt x="298069" y="198164"/>
                    <a:pt x="204019" y="148388"/>
                    <a:pt x="176203" y="176203"/>
                  </a:cubicBezTo>
                  <a:cubicBezTo>
                    <a:pt x="148388" y="204018"/>
                    <a:pt x="226344" y="298071"/>
                    <a:pt x="204383" y="330876"/>
                  </a:cubicBezTo>
                  <a:cubicBezTo>
                    <a:pt x="182590" y="363428"/>
                    <a:pt x="60831" y="334699"/>
                    <a:pt x="45645" y="371321"/>
                  </a:cubicBezTo>
                  <a:cubicBezTo>
                    <a:pt x="30720" y="407315"/>
                    <a:pt x="128058" y="458393"/>
                    <a:pt x="120319" y="497512"/>
                  </a:cubicBezTo>
                  <a:cubicBezTo>
                    <a:pt x="112807" y="535485"/>
                    <a:pt x="0" y="561419"/>
                    <a:pt x="0" y="601594"/>
                  </a:cubicBezTo>
                  <a:cubicBezTo>
                    <a:pt x="0" y="641771"/>
                    <a:pt x="123243" y="659561"/>
                    <a:pt x="130755" y="697533"/>
                  </a:cubicBezTo>
                  <a:cubicBezTo>
                    <a:pt x="138493" y="736652"/>
                    <a:pt x="30720" y="795876"/>
                    <a:pt x="45645" y="831869"/>
                  </a:cubicBezTo>
                  <a:cubicBezTo>
                    <a:pt x="60831" y="868491"/>
                    <a:pt x="174664" y="839762"/>
                    <a:pt x="196457" y="872312"/>
                  </a:cubicBezTo>
                  <a:cubicBezTo>
                    <a:pt x="218418" y="905120"/>
                    <a:pt x="148388" y="999173"/>
                    <a:pt x="176203" y="1026988"/>
                  </a:cubicBezTo>
                  <a:cubicBezTo>
                    <a:pt x="204019" y="1054802"/>
                    <a:pt x="298069" y="988263"/>
                    <a:pt x="330877" y="1010224"/>
                  </a:cubicBezTo>
                  <a:cubicBezTo>
                    <a:pt x="363430" y="1032017"/>
                    <a:pt x="334700" y="1142359"/>
                    <a:pt x="371323" y="1157546"/>
                  </a:cubicBezTo>
                  <a:cubicBezTo>
                    <a:pt x="407316" y="1172468"/>
                    <a:pt x="467954" y="1075133"/>
                    <a:pt x="507075" y="1082870"/>
                  </a:cubicBezTo>
                  <a:cubicBezTo>
                    <a:pt x="545045" y="1090384"/>
                    <a:pt x="561418" y="1203189"/>
                    <a:pt x="601595" y="1203189"/>
                  </a:cubicBezTo>
                  <a:close/>
                </a:path>
              </a:pathLst>
            </a:custGeom>
            <a:noFill/>
            <a:ln w="119856" cap="flat">
              <a:solidFill>
                <a:schemeClr val="accent2"/>
              </a:solidFill>
              <a:prstDash val="solid"/>
              <a:round/>
            </a:ln>
          </p:spPr>
          <p:txBody>
            <a:bodyPr rtlCol="0" anchor="ctr"/>
            <a:lstStyle/>
            <a:p>
              <a:endParaRPr lang="zh-CN" altLang="en-US" dirty="0">
                <a:latin typeface="Arial" panose="020B0604020202020204" pitchFamily="34" charset="0"/>
              </a:endParaRPr>
            </a:p>
          </p:txBody>
        </p:sp>
        <p:sp>
          <p:nvSpPr>
            <p:cNvPr id="84" name="任意多边形: 形状 83">
              <a:extLst>
                <a:ext uri="{FF2B5EF4-FFF2-40B4-BE49-F238E27FC236}">
                  <a16:creationId xmlns:a16="http://schemas.microsoft.com/office/drawing/2014/main" id="{5C2C0A4A-A7E5-739D-9AF1-62E1F0E99762}"/>
                </a:ext>
              </a:extLst>
            </p:cNvPr>
            <p:cNvSpPr/>
            <p:nvPr/>
          </p:nvSpPr>
          <p:spPr>
            <a:xfrm>
              <a:off x="10752165" y="4657654"/>
              <a:ext cx="172303" cy="172303"/>
            </a:xfrm>
            <a:custGeom>
              <a:avLst/>
              <a:gdLst>
                <a:gd name="connsiteX0" fmla="*/ 120319 w 240638"/>
                <a:gd name="connsiteY0" fmla="*/ 240638 h 240638"/>
                <a:gd name="connsiteX1" fmla="*/ 240638 w 240638"/>
                <a:gd name="connsiteY1" fmla="*/ 120319 h 240638"/>
                <a:gd name="connsiteX2" fmla="*/ 120319 w 240638"/>
                <a:gd name="connsiteY2" fmla="*/ 0 h 240638"/>
                <a:gd name="connsiteX3" fmla="*/ 0 w 240638"/>
                <a:gd name="connsiteY3" fmla="*/ 120319 h 240638"/>
                <a:gd name="connsiteX4" fmla="*/ 120319 w 240638"/>
                <a:gd name="connsiteY4" fmla="*/ 240638 h 24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638" h="240638">
                  <a:moveTo>
                    <a:pt x="120319" y="240638"/>
                  </a:moveTo>
                  <a:cubicBezTo>
                    <a:pt x="186768" y="240638"/>
                    <a:pt x="240638" y="186771"/>
                    <a:pt x="240638" y="120319"/>
                  </a:cubicBezTo>
                  <a:cubicBezTo>
                    <a:pt x="240638" y="53870"/>
                    <a:pt x="186768" y="0"/>
                    <a:pt x="120319" y="0"/>
                  </a:cubicBezTo>
                  <a:cubicBezTo>
                    <a:pt x="53870" y="0"/>
                    <a:pt x="0" y="53870"/>
                    <a:pt x="0" y="120319"/>
                  </a:cubicBezTo>
                  <a:cubicBezTo>
                    <a:pt x="0" y="186771"/>
                    <a:pt x="53870" y="240638"/>
                    <a:pt x="120319" y="240638"/>
                  </a:cubicBezTo>
                  <a:close/>
                </a:path>
              </a:pathLst>
            </a:custGeom>
            <a:noFill/>
            <a:ln w="119856" cap="flat">
              <a:solidFill>
                <a:schemeClr val="accent2"/>
              </a:solidFill>
              <a:prstDash val="solid"/>
              <a:round/>
            </a:ln>
          </p:spPr>
          <p:txBody>
            <a:bodyPr rtlCol="0" anchor="ctr"/>
            <a:lstStyle/>
            <a:p>
              <a:endParaRPr lang="zh-CN" altLang="en-US" dirty="0">
                <a:latin typeface="Arial" panose="020B0604020202020204" pitchFamily="34" charset="0"/>
              </a:endParaRPr>
            </a:p>
          </p:txBody>
        </p:sp>
        <p:sp>
          <p:nvSpPr>
            <p:cNvPr id="85" name="任意多边形: 形状 84">
              <a:extLst>
                <a:ext uri="{FF2B5EF4-FFF2-40B4-BE49-F238E27FC236}">
                  <a16:creationId xmlns:a16="http://schemas.microsoft.com/office/drawing/2014/main" id="{D67F4BCE-A477-D70D-FBD7-3D0839B2C15A}"/>
                </a:ext>
              </a:extLst>
            </p:cNvPr>
            <p:cNvSpPr/>
            <p:nvPr/>
          </p:nvSpPr>
          <p:spPr>
            <a:xfrm>
              <a:off x="10515249" y="4657654"/>
              <a:ext cx="107689" cy="107689"/>
            </a:xfrm>
            <a:custGeom>
              <a:avLst/>
              <a:gdLst>
                <a:gd name="connsiteX0" fmla="*/ 75199 w 150398"/>
                <a:gd name="connsiteY0" fmla="*/ 150399 h 150398"/>
                <a:gd name="connsiteX1" fmla="*/ 150399 w 150398"/>
                <a:gd name="connsiteY1" fmla="*/ 75199 h 150398"/>
                <a:gd name="connsiteX2" fmla="*/ 75199 w 150398"/>
                <a:gd name="connsiteY2" fmla="*/ 0 h 150398"/>
                <a:gd name="connsiteX3" fmla="*/ 0 w 150398"/>
                <a:gd name="connsiteY3" fmla="*/ 75199 h 150398"/>
                <a:gd name="connsiteX4" fmla="*/ 75199 w 150398"/>
                <a:gd name="connsiteY4" fmla="*/ 150399 h 150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398" h="150398">
                  <a:moveTo>
                    <a:pt x="75199" y="150399"/>
                  </a:moveTo>
                  <a:cubicBezTo>
                    <a:pt x="116730" y="150399"/>
                    <a:pt x="150399" y="116731"/>
                    <a:pt x="150399" y="75199"/>
                  </a:cubicBezTo>
                  <a:cubicBezTo>
                    <a:pt x="150399" y="33668"/>
                    <a:pt x="116730" y="0"/>
                    <a:pt x="75199" y="0"/>
                  </a:cubicBezTo>
                  <a:cubicBezTo>
                    <a:pt x="33668" y="0"/>
                    <a:pt x="0" y="33668"/>
                    <a:pt x="0" y="75199"/>
                  </a:cubicBezTo>
                  <a:cubicBezTo>
                    <a:pt x="0" y="116731"/>
                    <a:pt x="33668" y="150399"/>
                    <a:pt x="75199" y="150399"/>
                  </a:cubicBezTo>
                  <a:close/>
                </a:path>
              </a:pathLst>
            </a:custGeom>
            <a:solidFill>
              <a:schemeClr val="accent3"/>
            </a:solidFill>
            <a:ln w="29964" cap="flat">
              <a:solidFill>
                <a:schemeClr val="accent2"/>
              </a:solidFill>
              <a:prstDash val="solid"/>
              <a:miter/>
            </a:ln>
          </p:spPr>
          <p:txBody>
            <a:bodyPr rtlCol="0" anchor="ctr"/>
            <a:lstStyle/>
            <a:p>
              <a:endParaRPr lang="zh-CN" altLang="en-US" dirty="0">
                <a:latin typeface="Arial" panose="020B0604020202020204" pitchFamily="34" charset="0"/>
              </a:endParaRPr>
            </a:p>
          </p:txBody>
        </p:sp>
      </p:grpSp>
    </p:spTree>
    <p:extLst>
      <p:ext uri="{BB962C8B-B14F-4D97-AF65-F5344CB8AC3E}">
        <p14:creationId xmlns:p14="http://schemas.microsoft.com/office/powerpoint/2010/main" val="2771724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文本框 79">
            <a:extLst>
              <a:ext uri="{FF2B5EF4-FFF2-40B4-BE49-F238E27FC236}">
                <a16:creationId xmlns:a16="http://schemas.microsoft.com/office/drawing/2014/main" id="{A68E804F-26B7-7861-CA9D-533D27EE8DAC}"/>
              </a:ext>
            </a:extLst>
          </p:cNvPr>
          <p:cNvSpPr txBox="1"/>
          <p:nvPr/>
        </p:nvSpPr>
        <p:spPr>
          <a:xfrm>
            <a:off x="908236" y="195082"/>
            <a:ext cx="7843878" cy="490303"/>
          </a:xfrm>
          <a:prstGeom prst="rect">
            <a:avLst/>
          </a:prstGeom>
          <a:noFill/>
        </p:spPr>
        <p:txBody>
          <a:bodyPr wrap="square" rtlCol="0" anchor="ctr" anchorCtr="0">
            <a:noAutofit/>
          </a:bodyPr>
          <a:lstStyle/>
          <a:p>
            <a:pPr>
              <a:lnSpc>
                <a:spcPct val="130000"/>
              </a:lnSpc>
              <a:spcBef>
                <a:spcPct val="0"/>
              </a:spcBef>
              <a:buFontTx/>
              <a:buNone/>
            </a:pPr>
            <a:r>
              <a:rPr lang="zh-CN" altLang="en-US" sz="2800" dirty="0">
                <a:solidFill>
                  <a:schemeClr val="bg2">
                    <a:lumMod val="25000"/>
                  </a:schemeClr>
                </a:solidFill>
                <a:latin typeface="Arial" panose="020B0604020202020204" pitchFamily="34" charset="0"/>
                <a:ea typeface="+mj-ea"/>
              </a:rPr>
              <a:t>宫颈癌筛查流程</a:t>
            </a:r>
            <a:endParaRPr lang="en-US" altLang="zh-CN" sz="2800" dirty="0">
              <a:solidFill>
                <a:schemeClr val="bg2">
                  <a:lumMod val="25000"/>
                </a:schemeClr>
              </a:solidFill>
              <a:latin typeface="Arial" panose="020B0604020202020204" pitchFamily="34" charset="0"/>
              <a:ea typeface="+mj-ea"/>
            </a:endParaRPr>
          </a:p>
        </p:txBody>
      </p:sp>
      <p:pic>
        <p:nvPicPr>
          <p:cNvPr id="86" name="图片 85">
            <a:hlinkClick r:id="rId3"/>
            <a:extLst>
              <a:ext uri="{FF2B5EF4-FFF2-40B4-BE49-F238E27FC236}">
                <a16:creationId xmlns:a16="http://schemas.microsoft.com/office/drawing/2014/main" id="{06BDDF9D-B2D1-FF37-8F68-834FB6621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706" y="341009"/>
            <a:ext cx="1813329" cy="239359"/>
          </a:xfrm>
          <a:prstGeom prst="rect">
            <a:avLst/>
          </a:prstGeom>
        </p:spPr>
      </p:pic>
      <p:sp>
        <p:nvSpPr>
          <p:cNvPr id="44" name="平行四边形 43">
            <a:extLst>
              <a:ext uri="{FF2B5EF4-FFF2-40B4-BE49-F238E27FC236}">
                <a16:creationId xmlns:a16="http://schemas.microsoft.com/office/drawing/2014/main" id="{6E081E57-D8FB-7958-528E-4B1D05915A6D}"/>
              </a:ext>
            </a:extLst>
          </p:cNvPr>
          <p:cNvSpPr/>
          <p:nvPr/>
        </p:nvSpPr>
        <p:spPr>
          <a:xfrm>
            <a:off x="1056166" y="2601700"/>
            <a:ext cx="2744199" cy="3297186"/>
          </a:xfrm>
          <a:prstGeom prst="parallelogram">
            <a:avLst>
              <a:gd name="adj" fmla="val 0"/>
            </a:avLst>
          </a:prstGeom>
          <a:gradFill flip="none" rotWithShape="1">
            <a:gsLst>
              <a:gs pos="0">
                <a:schemeClr val="accent2">
                  <a:alpha val="0"/>
                </a:schemeClr>
              </a:gs>
              <a:gs pos="100000">
                <a:schemeClr val="accent2">
                  <a:alpha val="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Arial" panose="020B0604020202020204" pitchFamily="34" charset="0"/>
            </a:endParaRPr>
          </a:p>
        </p:txBody>
      </p:sp>
      <p:sp>
        <p:nvSpPr>
          <p:cNvPr id="45" name="平行四边形 44">
            <a:extLst>
              <a:ext uri="{FF2B5EF4-FFF2-40B4-BE49-F238E27FC236}">
                <a16:creationId xmlns:a16="http://schemas.microsoft.com/office/drawing/2014/main" id="{37C0B64E-8BC9-84A7-86A8-DD7C5E86D6ED}"/>
              </a:ext>
            </a:extLst>
          </p:cNvPr>
          <p:cNvSpPr/>
          <p:nvPr/>
        </p:nvSpPr>
        <p:spPr>
          <a:xfrm>
            <a:off x="1059403" y="1701122"/>
            <a:ext cx="2723799" cy="891250"/>
          </a:xfrm>
          <a:prstGeom prst="parallelogram">
            <a:avLst>
              <a:gd name="adj" fmla="val 0"/>
            </a:avLst>
          </a:prstGeom>
          <a:gradFill>
            <a:gsLst>
              <a:gs pos="0">
                <a:schemeClr val="bg1"/>
              </a:gs>
              <a:gs pos="100000">
                <a:schemeClr val="bg1"/>
              </a:gs>
            </a:gsLst>
            <a:lin ang="5400000" scaled="1"/>
          </a:gradFill>
          <a:ln>
            <a:noFill/>
          </a:ln>
          <a:effectLst>
            <a:outerShdw blurRad="381000" dist="165100" dir="5400000" sx="99000" sy="99000" algn="t"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Arial" panose="020B0604020202020204" pitchFamily="34" charset="0"/>
            </a:endParaRPr>
          </a:p>
        </p:txBody>
      </p:sp>
      <p:sp>
        <p:nvSpPr>
          <p:cNvPr id="46" name="箭头: 五边形 45">
            <a:extLst>
              <a:ext uri="{FF2B5EF4-FFF2-40B4-BE49-F238E27FC236}">
                <a16:creationId xmlns:a16="http://schemas.microsoft.com/office/drawing/2014/main" id="{AFF36045-3B67-DB96-F5CD-13245CBD8D39}"/>
              </a:ext>
            </a:extLst>
          </p:cNvPr>
          <p:cNvSpPr/>
          <p:nvPr/>
        </p:nvSpPr>
        <p:spPr>
          <a:xfrm>
            <a:off x="3691951" y="1699185"/>
            <a:ext cx="221319" cy="891250"/>
          </a:xfrm>
          <a:prstGeom prst="homePlate">
            <a:avLst/>
          </a:prstGeom>
          <a:gradFill>
            <a:gsLst>
              <a:gs pos="0">
                <a:schemeClr val="accent1">
                  <a:lumMod val="85000"/>
                  <a:lumOff val="15000"/>
                </a:schemeClr>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Arial" panose="020B0604020202020204" pitchFamily="34" charset="0"/>
            </a:endParaRPr>
          </a:p>
        </p:txBody>
      </p:sp>
      <p:sp>
        <p:nvSpPr>
          <p:cNvPr id="47" name="文本框 46">
            <a:extLst>
              <a:ext uri="{FF2B5EF4-FFF2-40B4-BE49-F238E27FC236}">
                <a16:creationId xmlns:a16="http://schemas.microsoft.com/office/drawing/2014/main" id="{D3DCD2D6-BFC7-5E09-F29A-4A34F93B922B}"/>
              </a:ext>
            </a:extLst>
          </p:cNvPr>
          <p:cNvSpPr txBox="1"/>
          <p:nvPr/>
        </p:nvSpPr>
        <p:spPr>
          <a:xfrm>
            <a:off x="1536012" y="1945640"/>
            <a:ext cx="1765735" cy="400110"/>
          </a:xfrm>
          <a:prstGeom prst="rect">
            <a:avLst/>
          </a:prstGeom>
          <a:noFill/>
        </p:spPr>
        <p:txBody>
          <a:bodyPr wrap="square" rtlCol="0">
            <a:noAutofit/>
          </a:bodyPr>
          <a:lstStyle/>
          <a:p>
            <a:pPr algn="ctr"/>
            <a:r>
              <a:rPr lang="zh-CN" altLang="en-US" sz="2000" dirty="0">
                <a:solidFill>
                  <a:schemeClr val="bg2">
                    <a:lumMod val="25000"/>
                  </a:schemeClr>
                </a:solidFill>
                <a:latin typeface="Arial" panose="020B0604020202020204" pitchFamily="34" charset="0"/>
                <a:ea typeface="+mj-ea"/>
              </a:rPr>
              <a:t>初步筛查</a:t>
            </a:r>
          </a:p>
        </p:txBody>
      </p:sp>
      <p:sp>
        <p:nvSpPr>
          <p:cNvPr id="48" name="文本框 47">
            <a:extLst>
              <a:ext uri="{FF2B5EF4-FFF2-40B4-BE49-F238E27FC236}">
                <a16:creationId xmlns:a16="http://schemas.microsoft.com/office/drawing/2014/main" id="{83F20B4D-4CD9-7233-FD79-F13206551625}"/>
              </a:ext>
            </a:extLst>
          </p:cNvPr>
          <p:cNvSpPr txBox="1"/>
          <p:nvPr/>
        </p:nvSpPr>
        <p:spPr>
          <a:xfrm>
            <a:off x="999895" y="3100872"/>
            <a:ext cx="2821407" cy="456519"/>
          </a:xfrm>
          <a:prstGeom prst="rect">
            <a:avLst/>
          </a:prstGeom>
          <a:noFill/>
        </p:spPr>
        <p:txBody>
          <a:bodyPr wrap="square" rtlCol="0">
            <a:noAutofit/>
          </a:bodyPr>
          <a:lstStyle/>
          <a:p>
            <a:pPr algn="ctr">
              <a:defRPr/>
            </a:pPr>
            <a:r>
              <a:rPr lang="en-US" altLang="zh-CN" dirty="0">
                <a:gradFill>
                  <a:gsLst>
                    <a:gs pos="30000">
                      <a:schemeClr val="accent1"/>
                    </a:gs>
                    <a:gs pos="76000">
                      <a:schemeClr val="accent2"/>
                    </a:gs>
                  </a:gsLst>
                  <a:path path="circle">
                    <a:fillToRect l="100000" t="100000"/>
                  </a:path>
                </a:gradFill>
                <a:latin typeface="Arial" panose="020B0604020202020204" pitchFamily="34" charset="0"/>
                <a:ea typeface="+mj-ea"/>
              </a:rPr>
              <a:t>HPV</a:t>
            </a:r>
            <a:r>
              <a:rPr lang="zh-CN" altLang="en-US" dirty="0">
                <a:gradFill>
                  <a:gsLst>
                    <a:gs pos="30000">
                      <a:schemeClr val="accent1"/>
                    </a:gs>
                    <a:gs pos="76000">
                      <a:schemeClr val="accent2"/>
                    </a:gs>
                  </a:gsLst>
                  <a:path path="circle">
                    <a:fillToRect l="100000" t="100000"/>
                  </a:path>
                </a:gradFill>
                <a:latin typeface="Arial" panose="020B0604020202020204" pitchFamily="34" charset="0"/>
                <a:ea typeface="+mj-ea"/>
              </a:rPr>
              <a:t>联合细胞学检查</a:t>
            </a:r>
            <a:endParaRPr lang="en-US" altLang="zh-CN" dirty="0">
              <a:gradFill>
                <a:gsLst>
                  <a:gs pos="30000">
                    <a:schemeClr val="accent1"/>
                  </a:gs>
                  <a:gs pos="76000">
                    <a:schemeClr val="accent2"/>
                  </a:gs>
                </a:gsLst>
                <a:path path="circle">
                  <a:fillToRect l="100000" t="100000"/>
                </a:path>
              </a:gradFill>
              <a:latin typeface="Arial" panose="020B0604020202020204" pitchFamily="34" charset="0"/>
              <a:ea typeface="+mj-ea"/>
            </a:endParaRPr>
          </a:p>
        </p:txBody>
      </p:sp>
      <p:sp>
        <p:nvSpPr>
          <p:cNvPr id="49" name="文本框 48">
            <a:extLst>
              <a:ext uri="{FF2B5EF4-FFF2-40B4-BE49-F238E27FC236}">
                <a16:creationId xmlns:a16="http://schemas.microsoft.com/office/drawing/2014/main" id="{BF08FE38-686C-48D1-E29F-5392FB2A7017}"/>
              </a:ext>
            </a:extLst>
          </p:cNvPr>
          <p:cNvSpPr txBox="1"/>
          <p:nvPr/>
        </p:nvSpPr>
        <p:spPr>
          <a:xfrm>
            <a:off x="1066037" y="4233733"/>
            <a:ext cx="2724457" cy="1146468"/>
          </a:xfrm>
          <a:prstGeom prst="rect">
            <a:avLst/>
          </a:prstGeom>
          <a:noFill/>
        </p:spPr>
        <p:txBody>
          <a:bodyPr wrap="square" rtlCol="0">
            <a:noAutofit/>
          </a:bodyPr>
          <a:lstStyle/>
          <a:p>
            <a:pPr algn="ctr">
              <a:lnSpc>
                <a:spcPct val="130000"/>
              </a:lnSpc>
            </a:pPr>
            <a:r>
              <a:rPr lang="zh-CN" altLang="en-US" sz="1800" dirty="0">
                <a:latin typeface="Arial" panose="020B0604020202020204" pitchFamily="34" charset="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宫颈脱落细胞学检查</a:t>
            </a:r>
          </a:p>
          <a:p>
            <a:pPr algn="ctr">
              <a:lnSpc>
                <a:spcPct val="130000"/>
              </a:lnSpc>
            </a:pPr>
            <a:r>
              <a:rPr lang="zh-CN" altLang="en-US" sz="1800" dirty="0">
                <a:latin typeface="Arial" panose="020B0604020202020204" pitchFamily="34" charset="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传统的宫颈涂片</a:t>
            </a:r>
            <a:endParaRPr lang="en-US" altLang="zh-CN" sz="1800" dirty="0">
              <a:latin typeface="Arial" panose="020B0604020202020204" pitchFamily="34" charset="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endParaRPr>
          </a:p>
          <a:p>
            <a:pPr algn="ctr">
              <a:lnSpc>
                <a:spcPct val="130000"/>
              </a:lnSpc>
            </a:pPr>
            <a:r>
              <a:rPr lang="zh-CN" altLang="en-US" sz="1800" dirty="0">
                <a:latin typeface="Arial" panose="020B0604020202020204" pitchFamily="34" charset="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液基细胞学检查</a:t>
            </a:r>
            <a:endParaRPr lang="zh-CN" altLang="en-US" sz="1600" dirty="0">
              <a:solidFill>
                <a:schemeClr val="tx1">
                  <a:lumMod val="75000"/>
                  <a:lumOff val="25000"/>
                </a:schemeClr>
              </a:solidFill>
              <a:latin typeface="Arial" panose="020B0604020202020204" pitchFamily="34" charset="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endParaRPr>
          </a:p>
        </p:txBody>
      </p:sp>
      <p:cxnSp>
        <p:nvCxnSpPr>
          <p:cNvPr id="50" name="直接连接符 49">
            <a:extLst>
              <a:ext uri="{FF2B5EF4-FFF2-40B4-BE49-F238E27FC236}">
                <a16:creationId xmlns:a16="http://schemas.microsoft.com/office/drawing/2014/main" id="{59AF7A88-965B-D0E3-6EDF-20B7CEFA706A}"/>
              </a:ext>
            </a:extLst>
          </p:cNvPr>
          <p:cNvCxnSpPr>
            <a:cxnSpLocks/>
          </p:cNvCxnSpPr>
          <p:nvPr/>
        </p:nvCxnSpPr>
        <p:spPr>
          <a:xfrm>
            <a:off x="1286408" y="3842165"/>
            <a:ext cx="2283714" cy="0"/>
          </a:xfrm>
          <a:prstGeom prst="line">
            <a:avLst/>
          </a:prstGeom>
        </p:spPr>
        <p:style>
          <a:lnRef idx="1">
            <a:schemeClr val="accent1"/>
          </a:lnRef>
          <a:fillRef idx="0">
            <a:schemeClr val="accent1"/>
          </a:fillRef>
          <a:effectRef idx="0">
            <a:schemeClr val="accent1"/>
          </a:effectRef>
          <a:fontRef idx="minor">
            <a:schemeClr val="tx1"/>
          </a:fontRef>
        </p:style>
      </p:cxnSp>
      <p:sp>
        <p:nvSpPr>
          <p:cNvPr id="52" name="平行四边形 51">
            <a:extLst>
              <a:ext uri="{FF2B5EF4-FFF2-40B4-BE49-F238E27FC236}">
                <a16:creationId xmlns:a16="http://schemas.microsoft.com/office/drawing/2014/main" id="{DAA91EF5-CACA-9A88-1B99-CC24BC993528}"/>
              </a:ext>
            </a:extLst>
          </p:cNvPr>
          <p:cNvSpPr/>
          <p:nvPr/>
        </p:nvSpPr>
        <p:spPr>
          <a:xfrm>
            <a:off x="4683294" y="2601700"/>
            <a:ext cx="2744199" cy="3297186"/>
          </a:xfrm>
          <a:prstGeom prst="parallelogram">
            <a:avLst>
              <a:gd name="adj" fmla="val 0"/>
            </a:avLst>
          </a:prstGeom>
          <a:gradFill flip="none" rotWithShape="1">
            <a:gsLst>
              <a:gs pos="0">
                <a:schemeClr val="accent2">
                  <a:alpha val="0"/>
                </a:schemeClr>
              </a:gs>
              <a:gs pos="100000">
                <a:schemeClr val="accent2">
                  <a:alpha val="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Arial" panose="020B0604020202020204" pitchFamily="34" charset="0"/>
            </a:endParaRPr>
          </a:p>
        </p:txBody>
      </p:sp>
      <p:sp>
        <p:nvSpPr>
          <p:cNvPr id="53" name="平行四边形 52">
            <a:extLst>
              <a:ext uri="{FF2B5EF4-FFF2-40B4-BE49-F238E27FC236}">
                <a16:creationId xmlns:a16="http://schemas.microsoft.com/office/drawing/2014/main" id="{E6A8FC7C-8677-D505-4A42-AF1350CC47C7}"/>
              </a:ext>
            </a:extLst>
          </p:cNvPr>
          <p:cNvSpPr/>
          <p:nvPr/>
        </p:nvSpPr>
        <p:spPr>
          <a:xfrm>
            <a:off x="4686531" y="1701122"/>
            <a:ext cx="2723799" cy="891250"/>
          </a:xfrm>
          <a:prstGeom prst="parallelogram">
            <a:avLst>
              <a:gd name="adj" fmla="val 0"/>
            </a:avLst>
          </a:prstGeom>
          <a:gradFill>
            <a:gsLst>
              <a:gs pos="0">
                <a:schemeClr val="bg1"/>
              </a:gs>
              <a:gs pos="100000">
                <a:schemeClr val="bg1"/>
              </a:gs>
            </a:gsLst>
            <a:lin ang="5400000" scaled="1"/>
          </a:gradFill>
          <a:ln>
            <a:noFill/>
          </a:ln>
          <a:effectLst>
            <a:outerShdw blurRad="381000" dist="165100" dir="5400000" sx="99000" sy="99000" algn="t"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Arial" panose="020B0604020202020204" pitchFamily="34" charset="0"/>
            </a:endParaRPr>
          </a:p>
        </p:txBody>
      </p:sp>
      <p:sp>
        <p:nvSpPr>
          <p:cNvPr id="55" name="文本框 54">
            <a:extLst>
              <a:ext uri="{FF2B5EF4-FFF2-40B4-BE49-F238E27FC236}">
                <a16:creationId xmlns:a16="http://schemas.microsoft.com/office/drawing/2014/main" id="{FD4E4B3D-01BB-352C-C50B-7AC84E0F6FB3}"/>
              </a:ext>
            </a:extLst>
          </p:cNvPr>
          <p:cNvSpPr txBox="1"/>
          <p:nvPr/>
        </p:nvSpPr>
        <p:spPr>
          <a:xfrm>
            <a:off x="5220290" y="1945640"/>
            <a:ext cx="1765735" cy="400110"/>
          </a:xfrm>
          <a:prstGeom prst="rect">
            <a:avLst/>
          </a:prstGeom>
          <a:noFill/>
        </p:spPr>
        <p:txBody>
          <a:bodyPr wrap="square" rtlCol="0">
            <a:noAutofit/>
          </a:bodyPr>
          <a:lstStyle>
            <a:defPPr>
              <a:defRPr lang="zh-CN"/>
            </a:defPPr>
            <a:lvl1pPr algn="ctr">
              <a:defRPr sz="2400">
                <a:solidFill>
                  <a:schemeClr val="bg2">
                    <a:lumMod val="25000"/>
                  </a:schemeClr>
                </a:solidFill>
                <a:latin typeface="+mj-ea"/>
                <a:ea typeface="+mj-ea"/>
              </a:defRPr>
            </a:lvl1pPr>
          </a:lstStyle>
          <a:p>
            <a:r>
              <a:rPr lang="zh-CN" altLang="en-US" sz="2000" dirty="0">
                <a:latin typeface="Arial" panose="020B0604020202020204" pitchFamily="34" charset="0"/>
              </a:rPr>
              <a:t>协助诊断</a:t>
            </a:r>
          </a:p>
        </p:txBody>
      </p:sp>
      <p:sp>
        <p:nvSpPr>
          <p:cNvPr id="56" name="文本框 55">
            <a:extLst>
              <a:ext uri="{FF2B5EF4-FFF2-40B4-BE49-F238E27FC236}">
                <a16:creationId xmlns:a16="http://schemas.microsoft.com/office/drawing/2014/main" id="{F50EB53F-4DF2-736B-4D4A-3607A5198258}"/>
              </a:ext>
            </a:extLst>
          </p:cNvPr>
          <p:cNvSpPr txBox="1"/>
          <p:nvPr/>
        </p:nvSpPr>
        <p:spPr>
          <a:xfrm>
            <a:off x="4928826" y="3100872"/>
            <a:ext cx="2348384" cy="408894"/>
          </a:xfrm>
          <a:prstGeom prst="rect">
            <a:avLst/>
          </a:prstGeom>
          <a:noFill/>
        </p:spPr>
        <p:txBody>
          <a:bodyPr wrap="square" rtlCol="0">
            <a:noAutofit/>
          </a:bodyPr>
          <a:lstStyle>
            <a:defPPr>
              <a:defRPr lang="zh-CN"/>
            </a:defPPr>
            <a:lvl1pPr algn="ctr">
              <a:defRPr>
                <a:gradFill>
                  <a:gsLst>
                    <a:gs pos="30000">
                      <a:schemeClr val="accent1"/>
                    </a:gs>
                    <a:gs pos="76000">
                      <a:schemeClr val="accent2"/>
                    </a:gs>
                  </a:gsLst>
                  <a:path path="circle">
                    <a:fillToRect l="100000" t="100000"/>
                  </a:path>
                </a:gradFill>
                <a:latin typeface="Arial" panose="020B0604020202020204" pitchFamily="34" charset="0"/>
                <a:ea typeface="+mj-ea"/>
              </a:defRPr>
            </a:lvl1pPr>
          </a:lstStyle>
          <a:p>
            <a:r>
              <a:rPr lang="zh-CN" altLang="en-US" dirty="0"/>
              <a:t>阴道镜检查</a:t>
            </a:r>
          </a:p>
        </p:txBody>
      </p:sp>
      <p:sp>
        <p:nvSpPr>
          <p:cNvPr id="57" name="文本框 56">
            <a:extLst>
              <a:ext uri="{FF2B5EF4-FFF2-40B4-BE49-F238E27FC236}">
                <a16:creationId xmlns:a16="http://schemas.microsoft.com/office/drawing/2014/main" id="{269DE114-3A94-498C-9B37-A3993BA9F43C}"/>
              </a:ext>
            </a:extLst>
          </p:cNvPr>
          <p:cNvSpPr txBox="1"/>
          <p:nvPr/>
        </p:nvSpPr>
        <p:spPr>
          <a:xfrm>
            <a:off x="4740790" y="4233733"/>
            <a:ext cx="2724457" cy="426271"/>
          </a:xfrm>
          <a:prstGeom prst="rect">
            <a:avLst/>
          </a:prstGeom>
          <a:noFill/>
        </p:spPr>
        <p:txBody>
          <a:bodyPr wrap="square" rtlCol="0">
            <a:noAutofit/>
          </a:bodyPr>
          <a:lstStyle/>
          <a:p>
            <a:pPr algn="ctr">
              <a:lnSpc>
                <a:spcPct val="130000"/>
              </a:lnSpc>
            </a:pPr>
            <a:r>
              <a:rPr lang="zh-CN" altLang="en-US" dirty="0"/>
              <a:t>阴道镜放大倍数</a:t>
            </a:r>
            <a:r>
              <a:rPr lang="en-US" altLang="zh-CN" dirty="0"/>
              <a:t>4-40</a:t>
            </a:r>
            <a:r>
              <a:rPr lang="zh-CN" altLang="en-US" dirty="0"/>
              <a:t>倍</a:t>
            </a:r>
          </a:p>
        </p:txBody>
      </p:sp>
      <p:cxnSp>
        <p:nvCxnSpPr>
          <p:cNvPr id="58" name="直接连接符 57">
            <a:extLst>
              <a:ext uri="{FF2B5EF4-FFF2-40B4-BE49-F238E27FC236}">
                <a16:creationId xmlns:a16="http://schemas.microsoft.com/office/drawing/2014/main" id="{AE636399-2698-EB2F-C826-54C00A59498A}"/>
              </a:ext>
            </a:extLst>
          </p:cNvPr>
          <p:cNvCxnSpPr>
            <a:cxnSpLocks/>
          </p:cNvCxnSpPr>
          <p:nvPr/>
        </p:nvCxnSpPr>
        <p:spPr>
          <a:xfrm>
            <a:off x="4913536" y="3842165"/>
            <a:ext cx="2283714" cy="0"/>
          </a:xfrm>
          <a:prstGeom prst="line">
            <a:avLst/>
          </a:prstGeom>
        </p:spPr>
        <p:style>
          <a:lnRef idx="1">
            <a:schemeClr val="accent1"/>
          </a:lnRef>
          <a:fillRef idx="0">
            <a:schemeClr val="accent1"/>
          </a:fillRef>
          <a:effectRef idx="0">
            <a:schemeClr val="accent1"/>
          </a:effectRef>
          <a:fontRef idx="minor">
            <a:schemeClr val="tx1"/>
          </a:fontRef>
        </p:style>
      </p:cxnSp>
      <p:sp>
        <p:nvSpPr>
          <p:cNvPr id="60" name="平行四边形 59">
            <a:extLst>
              <a:ext uri="{FF2B5EF4-FFF2-40B4-BE49-F238E27FC236}">
                <a16:creationId xmlns:a16="http://schemas.microsoft.com/office/drawing/2014/main" id="{C8B6F5F4-7F93-DD29-9D06-65943CF963A5}"/>
              </a:ext>
            </a:extLst>
          </p:cNvPr>
          <p:cNvSpPr/>
          <p:nvPr/>
        </p:nvSpPr>
        <p:spPr>
          <a:xfrm>
            <a:off x="8398040" y="2601700"/>
            <a:ext cx="2744199" cy="3297186"/>
          </a:xfrm>
          <a:prstGeom prst="parallelogram">
            <a:avLst>
              <a:gd name="adj" fmla="val 0"/>
            </a:avLst>
          </a:prstGeom>
          <a:gradFill flip="none" rotWithShape="1">
            <a:gsLst>
              <a:gs pos="0">
                <a:schemeClr val="accent2">
                  <a:alpha val="0"/>
                </a:schemeClr>
              </a:gs>
              <a:gs pos="100000">
                <a:schemeClr val="accent2">
                  <a:alpha val="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Arial" panose="020B0604020202020204" pitchFamily="34" charset="0"/>
            </a:endParaRPr>
          </a:p>
        </p:txBody>
      </p:sp>
      <p:sp>
        <p:nvSpPr>
          <p:cNvPr id="61" name="平行四边形 60">
            <a:extLst>
              <a:ext uri="{FF2B5EF4-FFF2-40B4-BE49-F238E27FC236}">
                <a16:creationId xmlns:a16="http://schemas.microsoft.com/office/drawing/2014/main" id="{1E902230-A372-5CC4-6AFD-B6EE2AC2B7B4}"/>
              </a:ext>
            </a:extLst>
          </p:cNvPr>
          <p:cNvSpPr/>
          <p:nvPr/>
        </p:nvSpPr>
        <p:spPr>
          <a:xfrm>
            <a:off x="8401277" y="1701122"/>
            <a:ext cx="2723799" cy="891250"/>
          </a:xfrm>
          <a:prstGeom prst="parallelogram">
            <a:avLst>
              <a:gd name="adj" fmla="val 0"/>
            </a:avLst>
          </a:prstGeom>
          <a:gradFill>
            <a:gsLst>
              <a:gs pos="0">
                <a:schemeClr val="bg1"/>
              </a:gs>
              <a:gs pos="100000">
                <a:schemeClr val="bg1"/>
              </a:gs>
            </a:gsLst>
            <a:lin ang="5400000" scaled="1"/>
          </a:gradFill>
          <a:ln>
            <a:noFill/>
          </a:ln>
          <a:effectLst>
            <a:outerShdw blurRad="381000" dist="165100" dir="5400000" sx="99000" sy="99000" algn="t"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Arial" panose="020B0604020202020204" pitchFamily="34" charset="0"/>
            </a:endParaRPr>
          </a:p>
        </p:txBody>
      </p:sp>
      <p:sp>
        <p:nvSpPr>
          <p:cNvPr id="63" name="文本框 62">
            <a:extLst>
              <a:ext uri="{FF2B5EF4-FFF2-40B4-BE49-F238E27FC236}">
                <a16:creationId xmlns:a16="http://schemas.microsoft.com/office/drawing/2014/main" id="{B854442A-683B-4DAD-FDDA-4DA3BB82E98C}"/>
              </a:ext>
            </a:extLst>
          </p:cNvPr>
          <p:cNvSpPr txBox="1"/>
          <p:nvPr/>
        </p:nvSpPr>
        <p:spPr>
          <a:xfrm>
            <a:off x="8877886" y="1945640"/>
            <a:ext cx="1765735" cy="400110"/>
          </a:xfrm>
          <a:prstGeom prst="rect">
            <a:avLst/>
          </a:prstGeom>
          <a:noFill/>
        </p:spPr>
        <p:txBody>
          <a:bodyPr wrap="square" rtlCol="0">
            <a:noAutofit/>
          </a:bodyPr>
          <a:lstStyle>
            <a:defPPr>
              <a:defRPr lang="zh-CN"/>
            </a:defPPr>
            <a:lvl1pPr algn="ctr">
              <a:defRPr sz="2400">
                <a:solidFill>
                  <a:schemeClr val="bg2">
                    <a:lumMod val="25000"/>
                  </a:schemeClr>
                </a:solidFill>
                <a:latin typeface="+mj-ea"/>
                <a:ea typeface="+mj-ea"/>
              </a:defRPr>
            </a:lvl1pPr>
          </a:lstStyle>
          <a:p>
            <a:r>
              <a:rPr lang="zh-CN" altLang="en-US" sz="2000" dirty="0">
                <a:latin typeface="Arial" panose="020B0604020202020204" pitchFamily="34" charset="0"/>
              </a:rPr>
              <a:t>最终确诊</a:t>
            </a:r>
          </a:p>
        </p:txBody>
      </p:sp>
      <p:sp>
        <p:nvSpPr>
          <p:cNvPr id="64" name="文本框 63">
            <a:extLst>
              <a:ext uri="{FF2B5EF4-FFF2-40B4-BE49-F238E27FC236}">
                <a16:creationId xmlns:a16="http://schemas.microsoft.com/office/drawing/2014/main" id="{07C35BD9-21A0-CA32-2749-5CE759E209BE}"/>
              </a:ext>
            </a:extLst>
          </p:cNvPr>
          <p:cNvSpPr txBox="1"/>
          <p:nvPr/>
        </p:nvSpPr>
        <p:spPr>
          <a:xfrm>
            <a:off x="8595947" y="3100872"/>
            <a:ext cx="2348384" cy="408894"/>
          </a:xfrm>
          <a:prstGeom prst="rect">
            <a:avLst/>
          </a:prstGeom>
          <a:noFill/>
        </p:spPr>
        <p:txBody>
          <a:bodyPr wrap="square" rtlCol="0">
            <a:noAutofit/>
          </a:bodyPr>
          <a:lstStyle>
            <a:defPPr>
              <a:defRPr lang="zh-CN"/>
            </a:defPPr>
            <a:lvl1pPr algn="ctr">
              <a:defRPr>
                <a:gradFill>
                  <a:gsLst>
                    <a:gs pos="30000">
                      <a:schemeClr val="accent1"/>
                    </a:gs>
                    <a:gs pos="76000">
                      <a:schemeClr val="accent2"/>
                    </a:gs>
                  </a:gsLst>
                  <a:path path="circle">
                    <a:fillToRect l="100000" t="100000"/>
                  </a:path>
                </a:gradFill>
                <a:latin typeface="Arial" panose="020B0604020202020204" pitchFamily="34" charset="0"/>
                <a:ea typeface="+mj-ea"/>
              </a:defRPr>
            </a:lvl1pPr>
          </a:lstStyle>
          <a:p>
            <a:r>
              <a:rPr lang="zh-CN" altLang="en-US" dirty="0"/>
              <a:t>组织学诊断</a:t>
            </a:r>
          </a:p>
        </p:txBody>
      </p:sp>
      <p:sp>
        <p:nvSpPr>
          <p:cNvPr id="65" name="文本框 64">
            <a:extLst>
              <a:ext uri="{FF2B5EF4-FFF2-40B4-BE49-F238E27FC236}">
                <a16:creationId xmlns:a16="http://schemas.microsoft.com/office/drawing/2014/main" id="{7321AE14-1746-8CE8-677C-3AC1691A479A}"/>
              </a:ext>
            </a:extLst>
          </p:cNvPr>
          <p:cNvSpPr txBox="1"/>
          <p:nvPr/>
        </p:nvSpPr>
        <p:spPr>
          <a:xfrm>
            <a:off x="8407911" y="4233733"/>
            <a:ext cx="2724457" cy="786369"/>
          </a:xfrm>
          <a:prstGeom prst="rect">
            <a:avLst/>
          </a:prstGeom>
          <a:noFill/>
        </p:spPr>
        <p:txBody>
          <a:bodyPr wrap="square" rtlCol="0">
            <a:noAutofit/>
          </a:bodyPr>
          <a:lstStyle/>
          <a:p>
            <a:pPr algn="ctr">
              <a:lnSpc>
                <a:spcPct val="130000"/>
              </a:lnSpc>
            </a:pPr>
            <a:r>
              <a:rPr lang="zh-CN" altLang="en-US" dirty="0">
                <a:latin typeface="Arial" panose="020B0604020202020204" pitchFamily="34" charset="0"/>
              </a:rPr>
              <a:t>组织病理学诊断</a:t>
            </a:r>
            <a:endParaRPr lang="en-US" altLang="zh-CN" dirty="0">
              <a:latin typeface="Arial" panose="020B0604020202020204" pitchFamily="34" charset="0"/>
            </a:endParaRPr>
          </a:p>
          <a:p>
            <a:pPr algn="ctr">
              <a:lnSpc>
                <a:spcPct val="130000"/>
              </a:lnSpc>
            </a:pPr>
            <a:r>
              <a:rPr lang="zh-CN" altLang="en-US" dirty="0">
                <a:latin typeface="Arial" panose="020B0604020202020204" pitchFamily="34" charset="0"/>
              </a:rPr>
              <a:t>是确诊宫颈病变的金标准</a:t>
            </a:r>
          </a:p>
        </p:txBody>
      </p:sp>
      <p:cxnSp>
        <p:nvCxnSpPr>
          <p:cNvPr id="66" name="直接连接符 65">
            <a:extLst>
              <a:ext uri="{FF2B5EF4-FFF2-40B4-BE49-F238E27FC236}">
                <a16:creationId xmlns:a16="http://schemas.microsoft.com/office/drawing/2014/main" id="{E8D912C6-5F3E-0811-3FB2-CDDD4B005BE3}"/>
              </a:ext>
            </a:extLst>
          </p:cNvPr>
          <p:cNvCxnSpPr>
            <a:cxnSpLocks/>
          </p:cNvCxnSpPr>
          <p:nvPr/>
        </p:nvCxnSpPr>
        <p:spPr>
          <a:xfrm>
            <a:off x="8628282" y="3842165"/>
            <a:ext cx="2283714"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箭头: 五边形 25">
            <a:extLst>
              <a:ext uri="{FF2B5EF4-FFF2-40B4-BE49-F238E27FC236}">
                <a16:creationId xmlns:a16="http://schemas.microsoft.com/office/drawing/2014/main" id="{C2654D6B-936D-53A4-1300-4271F7CAD3E1}"/>
              </a:ext>
            </a:extLst>
          </p:cNvPr>
          <p:cNvSpPr/>
          <p:nvPr/>
        </p:nvSpPr>
        <p:spPr>
          <a:xfrm>
            <a:off x="7316833" y="1699185"/>
            <a:ext cx="221319" cy="891250"/>
          </a:xfrm>
          <a:prstGeom prst="homePlate">
            <a:avLst/>
          </a:prstGeom>
          <a:gradFill>
            <a:gsLst>
              <a:gs pos="0">
                <a:schemeClr val="accent1">
                  <a:lumMod val="85000"/>
                  <a:lumOff val="15000"/>
                </a:schemeClr>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Arial" panose="020B0604020202020204" pitchFamily="34" charset="0"/>
            </a:endParaRPr>
          </a:p>
        </p:txBody>
      </p:sp>
      <p:sp>
        <p:nvSpPr>
          <p:cNvPr id="27" name="矩形 26">
            <a:extLst>
              <a:ext uri="{FF2B5EF4-FFF2-40B4-BE49-F238E27FC236}">
                <a16:creationId xmlns:a16="http://schemas.microsoft.com/office/drawing/2014/main" id="{50247741-18F7-580C-7929-07CE7ABB94A0}"/>
              </a:ext>
            </a:extLst>
          </p:cNvPr>
          <p:cNvSpPr/>
          <p:nvPr/>
        </p:nvSpPr>
        <p:spPr>
          <a:xfrm>
            <a:off x="10911996" y="1699185"/>
            <a:ext cx="221319" cy="891250"/>
          </a:xfrm>
          <a:prstGeom prst="rect">
            <a:avLst/>
          </a:prstGeom>
          <a:gradFill>
            <a:gsLst>
              <a:gs pos="0">
                <a:schemeClr val="accent1">
                  <a:lumMod val="85000"/>
                  <a:lumOff val="15000"/>
                </a:schemeClr>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Arial" panose="020B0604020202020204" pitchFamily="34" charset="0"/>
            </a:endParaRPr>
          </a:p>
        </p:txBody>
      </p:sp>
    </p:spTree>
    <p:extLst>
      <p:ext uri="{BB962C8B-B14F-4D97-AF65-F5344CB8AC3E}">
        <p14:creationId xmlns:p14="http://schemas.microsoft.com/office/powerpoint/2010/main" val="1443691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文本框 79">
            <a:extLst>
              <a:ext uri="{FF2B5EF4-FFF2-40B4-BE49-F238E27FC236}">
                <a16:creationId xmlns:a16="http://schemas.microsoft.com/office/drawing/2014/main" id="{A68E804F-26B7-7861-CA9D-533D27EE8DAC}"/>
              </a:ext>
            </a:extLst>
          </p:cNvPr>
          <p:cNvSpPr txBox="1"/>
          <p:nvPr/>
        </p:nvSpPr>
        <p:spPr>
          <a:xfrm>
            <a:off x="908236" y="195082"/>
            <a:ext cx="7843878" cy="490303"/>
          </a:xfrm>
          <a:prstGeom prst="rect">
            <a:avLst/>
          </a:prstGeom>
          <a:noFill/>
        </p:spPr>
        <p:txBody>
          <a:bodyPr wrap="square" rtlCol="0" anchor="ctr" anchorCtr="0">
            <a:noAutofit/>
          </a:bodyPr>
          <a:lstStyle/>
          <a:p>
            <a:pPr>
              <a:lnSpc>
                <a:spcPct val="130000"/>
              </a:lnSpc>
              <a:spcBef>
                <a:spcPct val="0"/>
              </a:spcBef>
              <a:buFontTx/>
              <a:buNone/>
            </a:pPr>
            <a:r>
              <a:rPr lang="zh-CN" altLang="en-US" sz="2800" dirty="0">
                <a:solidFill>
                  <a:schemeClr val="bg2">
                    <a:lumMod val="25000"/>
                  </a:schemeClr>
                </a:solidFill>
                <a:latin typeface="Arial" panose="020B0604020202020204" pitchFamily="34" charset="0"/>
                <a:ea typeface="+mj-ea"/>
              </a:rPr>
              <a:t>宫颈癌筛查流程</a:t>
            </a:r>
            <a:endParaRPr lang="en-US" altLang="zh-CN" sz="2800" dirty="0">
              <a:solidFill>
                <a:schemeClr val="bg2">
                  <a:lumMod val="25000"/>
                </a:schemeClr>
              </a:solidFill>
              <a:latin typeface="Arial" panose="020B0604020202020204" pitchFamily="34" charset="0"/>
              <a:ea typeface="+mj-ea"/>
            </a:endParaRPr>
          </a:p>
        </p:txBody>
      </p:sp>
      <p:pic>
        <p:nvPicPr>
          <p:cNvPr id="86" name="图片 85">
            <a:hlinkClick r:id="rId3"/>
            <a:extLst>
              <a:ext uri="{FF2B5EF4-FFF2-40B4-BE49-F238E27FC236}">
                <a16:creationId xmlns:a16="http://schemas.microsoft.com/office/drawing/2014/main" id="{06BDDF9D-B2D1-FF37-8F68-834FB6621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706" y="341009"/>
            <a:ext cx="1813329" cy="239359"/>
          </a:xfrm>
          <a:prstGeom prst="rect">
            <a:avLst/>
          </a:prstGeom>
        </p:spPr>
      </p:pic>
      <p:grpSp>
        <p:nvGrpSpPr>
          <p:cNvPr id="69" name="组合 68">
            <a:extLst>
              <a:ext uri="{FF2B5EF4-FFF2-40B4-BE49-F238E27FC236}">
                <a16:creationId xmlns:a16="http://schemas.microsoft.com/office/drawing/2014/main" id="{4C6ADB27-B45B-B7FF-D0A0-3DD31F70A265}"/>
              </a:ext>
            </a:extLst>
          </p:cNvPr>
          <p:cNvGrpSpPr/>
          <p:nvPr/>
        </p:nvGrpSpPr>
        <p:grpSpPr>
          <a:xfrm>
            <a:off x="2492237" y="1667098"/>
            <a:ext cx="6540776" cy="611660"/>
            <a:chOff x="1934848" y="1858109"/>
            <a:chExt cx="8319130" cy="799573"/>
          </a:xfrm>
        </p:grpSpPr>
        <p:sp>
          <p:nvSpPr>
            <p:cNvPr id="70" name="右大括号 69">
              <a:extLst>
                <a:ext uri="{FF2B5EF4-FFF2-40B4-BE49-F238E27FC236}">
                  <a16:creationId xmlns:a16="http://schemas.microsoft.com/office/drawing/2014/main" id="{46D8E304-A7E1-CA45-90AE-737D29AB517E}"/>
                </a:ext>
              </a:extLst>
            </p:cNvPr>
            <p:cNvSpPr/>
            <p:nvPr/>
          </p:nvSpPr>
          <p:spPr>
            <a:xfrm rot="16200000">
              <a:off x="5719076" y="-1900084"/>
              <a:ext cx="753852" cy="8270237"/>
            </a:xfrm>
            <a:prstGeom prst="rightBrace">
              <a:avLst>
                <a:gd name="adj1" fmla="val 40735"/>
                <a:gd name="adj2" fmla="val 50000"/>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1" name="椭圆 70">
              <a:extLst>
                <a:ext uri="{FF2B5EF4-FFF2-40B4-BE49-F238E27FC236}">
                  <a16:creationId xmlns:a16="http://schemas.microsoft.com/office/drawing/2014/main" id="{16C08F75-D1A6-EAA8-C5C0-F90C7AE8B0E2}"/>
                </a:ext>
              </a:extLst>
            </p:cNvPr>
            <p:cNvSpPr/>
            <p:nvPr/>
          </p:nvSpPr>
          <p:spPr>
            <a:xfrm>
              <a:off x="10208259" y="2611963"/>
              <a:ext cx="45719" cy="45719"/>
            </a:xfrm>
            <a:prstGeom prst="ellips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72" name="椭圆 71">
              <a:extLst>
                <a:ext uri="{FF2B5EF4-FFF2-40B4-BE49-F238E27FC236}">
                  <a16:creationId xmlns:a16="http://schemas.microsoft.com/office/drawing/2014/main" id="{3A6DC33A-408A-1B1E-493F-0E7C76066885}"/>
                </a:ext>
              </a:extLst>
            </p:cNvPr>
            <p:cNvSpPr/>
            <p:nvPr/>
          </p:nvSpPr>
          <p:spPr>
            <a:xfrm>
              <a:off x="1934848" y="2611963"/>
              <a:ext cx="45719" cy="45719"/>
            </a:xfrm>
            <a:prstGeom prst="ellips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grpSp>
      <p:grpSp>
        <p:nvGrpSpPr>
          <p:cNvPr id="73" name="组合 72">
            <a:extLst>
              <a:ext uri="{FF2B5EF4-FFF2-40B4-BE49-F238E27FC236}">
                <a16:creationId xmlns:a16="http://schemas.microsoft.com/office/drawing/2014/main" id="{3BFAE6E4-7E32-517B-03A4-AFE992001B7F}"/>
              </a:ext>
            </a:extLst>
          </p:cNvPr>
          <p:cNvGrpSpPr/>
          <p:nvPr/>
        </p:nvGrpSpPr>
        <p:grpSpPr>
          <a:xfrm>
            <a:off x="2701141" y="3997893"/>
            <a:ext cx="1616682" cy="1498699"/>
            <a:chOff x="2964666" y="4269852"/>
            <a:chExt cx="1616682" cy="1498699"/>
          </a:xfrm>
        </p:grpSpPr>
        <p:sp>
          <p:nvSpPr>
            <p:cNvPr id="74" name="椭圆 73">
              <a:extLst>
                <a:ext uri="{FF2B5EF4-FFF2-40B4-BE49-F238E27FC236}">
                  <a16:creationId xmlns:a16="http://schemas.microsoft.com/office/drawing/2014/main" id="{0D131B7A-DA36-C841-5624-9F61DEA3184C}"/>
                </a:ext>
              </a:extLst>
            </p:cNvPr>
            <p:cNvSpPr/>
            <p:nvPr/>
          </p:nvSpPr>
          <p:spPr>
            <a:xfrm>
              <a:off x="2964666" y="5722832"/>
              <a:ext cx="45719" cy="45719"/>
            </a:xfrm>
            <a:prstGeom prst="ellips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cxnSp>
          <p:nvCxnSpPr>
            <p:cNvPr id="75" name="直接连接符 74">
              <a:extLst>
                <a:ext uri="{FF2B5EF4-FFF2-40B4-BE49-F238E27FC236}">
                  <a16:creationId xmlns:a16="http://schemas.microsoft.com/office/drawing/2014/main" id="{6811EF29-4834-BC26-FADB-6DE5025FCBD3}"/>
                </a:ext>
              </a:extLst>
            </p:cNvPr>
            <p:cNvCxnSpPr>
              <a:cxnSpLocks/>
            </p:cNvCxnSpPr>
            <p:nvPr/>
          </p:nvCxnSpPr>
          <p:spPr>
            <a:xfrm flipH="1">
              <a:off x="2997052" y="4269852"/>
              <a:ext cx="1584296" cy="146681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76" name="矩形: 圆角 75">
            <a:extLst>
              <a:ext uri="{FF2B5EF4-FFF2-40B4-BE49-F238E27FC236}">
                <a16:creationId xmlns:a16="http://schemas.microsoft.com/office/drawing/2014/main" id="{5DAD95EA-3266-C283-BE6A-6E3F082E3D7A}"/>
              </a:ext>
            </a:extLst>
          </p:cNvPr>
          <p:cNvSpPr/>
          <p:nvPr/>
        </p:nvSpPr>
        <p:spPr>
          <a:xfrm>
            <a:off x="1063010" y="2380263"/>
            <a:ext cx="2783290" cy="463466"/>
          </a:xfrm>
          <a:prstGeom prst="roundRect">
            <a:avLst>
              <a:gd name="adj" fmla="val 50000"/>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5</a:t>
            </a:r>
            <a:r>
              <a:rPr lang="zh-CN" altLang="en-US" dirty="0"/>
              <a:t>年后复查</a:t>
            </a:r>
          </a:p>
        </p:txBody>
      </p:sp>
      <p:sp>
        <p:nvSpPr>
          <p:cNvPr id="77" name="矩形: 圆角 76">
            <a:extLst>
              <a:ext uri="{FF2B5EF4-FFF2-40B4-BE49-F238E27FC236}">
                <a16:creationId xmlns:a16="http://schemas.microsoft.com/office/drawing/2014/main" id="{4A22FFBD-E0C7-30FB-9AA5-D09A6FCF6DCC}"/>
              </a:ext>
            </a:extLst>
          </p:cNvPr>
          <p:cNvSpPr/>
          <p:nvPr/>
        </p:nvSpPr>
        <p:spPr>
          <a:xfrm>
            <a:off x="7520170" y="2380263"/>
            <a:ext cx="2783290" cy="463466"/>
          </a:xfrm>
          <a:prstGeom prst="roundRect">
            <a:avLst>
              <a:gd name="adj" fmla="val 50000"/>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细胞学筛查</a:t>
            </a:r>
          </a:p>
        </p:txBody>
      </p:sp>
      <p:sp>
        <p:nvSpPr>
          <p:cNvPr id="82" name="矩形: 圆角 81">
            <a:extLst>
              <a:ext uri="{FF2B5EF4-FFF2-40B4-BE49-F238E27FC236}">
                <a16:creationId xmlns:a16="http://schemas.microsoft.com/office/drawing/2014/main" id="{3971D098-C220-8361-8CB8-D225AC9FD74E}"/>
              </a:ext>
            </a:extLst>
          </p:cNvPr>
          <p:cNvSpPr/>
          <p:nvPr/>
        </p:nvSpPr>
        <p:spPr>
          <a:xfrm>
            <a:off x="1698180" y="5526576"/>
            <a:ext cx="1767178" cy="452933"/>
          </a:xfrm>
          <a:prstGeom prst="roundRect">
            <a:avLst>
              <a:gd name="adj" fmla="val 50000"/>
            </a:avLst>
          </a:prstGeom>
          <a:solidFill>
            <a:schemeClr val="bg1"/>
          </a:soli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2">
                    <a:lumMod val="25000"/>
                  </a:schemeClr>
                </a:solidFill>
              </a:rPr>
              <a:t>3-5</a:t>
            </a:r>
            <a:r>
              <a:rPr lang="zh-CN" altLang="en-US" dirty="0">
                <a:solidFill>
                  <a:schemeClr val="bg2">
                    <a:lumMod val="25000"/>
                  </a:schemeClr>
                </a:solidFill>
              </a:rPr>
              <a:t>年后复查</a:t>
            </a:r>
          </a:p>
        </p:txBody>
      </p:sp>
      <p:sp>
        <p:nvSpPr>
          <p:cNvPr id="84" name="矩形: 圆角 83">
            <a:extLst>
              <a:ext uri="{FF2B5EF4-FFF2-40B4-BE49-F238E27FC236}">
                <a16:creationId xmlns:a16="http://schemas.microsoft.com/office/drawing/2014/main" id="{352A4397-7CD2-8D67-BEAA-BDFFA7AF1A0A}"/>
              </a:ext>
            </a:extLst>
          </p:cNvPr>
          <p:cNvSpPr/>
          <p:nvPr/>
        </p:nvSpPr>
        <p:spPr>
          <a:xfrm>
            <a:off x="9705138" y="3498596"/>
            <a:ext cx="1514202" cy="452933"/>
          </a:xfrm>
          <a:prstGeom prst="roundRect">
            <a:avLst>
              <a:gd name="adj" fmla="val 50000"/>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阴道镜</a:t>
            </a:r>
          </a:p>
        </p:txBody>
      </p:sp>
      <p:sp>
        <p:nvSpPr>
          <p:cNvPr id="85" name="矩形: 圆角 84">
            <a:extLst>
              <a:ext uri="{FF2B5EF4-FFF2-40B4-BE49-F238E27FC236}">
                <a16:creationId xmlns:a16="http://schemas.microsoft.com/office/drawing/2014/main" id="{A50CCCF4-304B-282D-E5C2-A071D68BBF6E}"/>
              </a:ext>
            </a:extLst>
          </p:cNvPr>
          <p:cNvSpPr/>
          <p:nvPr/>
        </p:nvSpPr>
        <p:spPr>
          <a:xfrm>
            <a:off x="4003848" y="3516553"/>
            <a:ext cx="3721751" cy="452933"/>
          </a:xfrm>
          <a:prstGeom prst="roundRect">
            <a:avLst>
              <a:gd name="adj" fmla="val 50000"/>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6-12</a:t>
            </a:r>
            <a:r>
              <a:rPr lang="zh-CN" altLang="en-US" dirty="0"/>
              <a:t>个月后行</a:t>
            </a:r>
            <a:r>
              <a:rPr lang="en-US" altLang="zh-CN" dirty="0"/>
              <a:t>HPV/</a:t>
            </a:r>
            <a:r>
              <a:rPr lang="zh-CN" altLang="en-US" dirty="0"/>
              <a:t>细胞学筛查</a:t>
            </a:r>
            <a:endParaRPr lang="en-US" altLang="zh-CN" dirty="0"/>
          </a:p>
        </p:txBody>
      </p:sp>
      <p:sp>
        <p:nvSpPr>
          <p:cNvPr id="87" name="矩形: 圆角 86">
            <a:extLst>
              <a:ext uri="{FF2B5EF4-FFF2-40B4-BE49-F238E27FC236}">
                <a16:creationId xmlns:a16="http://schemas.microsoft.com/office/drawing/2014/main" id="{0B08E53F-76FB-7842-AE97-4FC2D84C26EA}"/>
              </a:ext>
            </a:extLst>
          </p:cNvPr>
          <p:cNvSpPr/>
          <p:nvPr/>
        </p:nvSpPr>
        <p:spPr>
          <a:xfrm>
            <a:off x="4153864" y="1121409"/>
            <a:ext cx="3263188" cy="457722"/>
          </a:xfrm>
          <a:prstGeom prst="roundRect">
            <a:avLst>
              <a:gd name="adj" fmla="val 49962"/>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26-65</a:t>
            </a:r>
            <a:r>
              <a:rPr lang="zh-CN" altLang="en-US" dirty="0"/>
              <a:t>岁妇女高危型</a:t>
            </a:r>
            <a:r>
              <a:rPr lang="en-US" altLang="zh-CN" dirty="0"/>
              <a:t>HPV</a:t>
            </a:r>
            <a:r>
              <a:rPr lang="zh-CN" altLang="en-US" dirty="0"/>
              <a:t>检测</a:t>
            </a:r>
          </a:p>
        </p:txBody>
      </p:sp>
      <p:sp>
        <p:nvSpPr>
          <p:cNvPr id="88" name="矩形: 圆角 87">
            <a:extLst>
              <a:ext uri="{FF2B5EF4-FFF2-40B4-BE49-F238E27FC236}">
                <a16:creationId xmlns:a16="http://schemas.microsoft.com/office/drawing/2014/main" id="{376B8531-3C24-18F5-27CA-B6498A2E1FBD}"/>
              </a:ext>
            </a:extLst>
          </p:cNvPr>
          <p:cNvSpPr/>
          <p:nvPr/>
        </p:nvSpPr>
        <p:spPr>
          <a:xfrm>
            <a:off x="4010120" y="5545430"/>
            <a:ext cx="3721751" cy="452933"/>
          </a:xfrm>
          <a:prstGeom prst="roundRect">
            <a:avLst>
              <a:gd name="adj" fmla="val 50000"/>
            </a:avLst>
          </a:prstGeom>
          <a:solidFill>
            <a:schemeClr val="bg1"/>
          </a:soli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2">
                    <a:lumMod val="25000"/>
                  </a:schemeClr>
                </a:solidFill>
              </a:rPr>
              <a:t>6-12</a:t>
            </a:r>
            <a:r>
              <a:rPr lang="zh-CN" altLang="en-US" dirty="0">
                <a:solidFill>
                  <a:schemeClr val="bg2">
                    <a:lumMod val="25000"/>
                  </a:schemeClr>
                </a:solidFill>
              </a:rPr>
              <a:t>个月后行</a:t>
            </a:r>
            <a:r>
              <a:rPr lang="en-US" altLang="zh-CN" dirty="0">
                <a:solidFill>
                  <a:schemeClr val="bg2">
                    <a:lumMod val="25000"/>
                  </a:schemeClr>
                </a:solidFill>
              </a:rPr>
              <a:t>HPV/</a:t>
            </a:r>
            <a:r>
              <a:rPr lang="zh-CN" altLang="en-US" dirty="0">
                <a:solidFill>
                  <a:schemeClr val="bg2">
                    <a:lumMod val="25000"/>
                  </a:schemeClr>
                </a:solidFill>
              </a:rPr>
              <a:t>细胞学筛查</a:t>
            </a:r>
            <a:endParaRPr lang="en-US" altLang="zh-CN" dirty="0">
              <a:solidFill>
                <a:schemeClr val="bg2">
                  <a:lumMod val="25000"/>
                </a:schemeClr>
              </a:solidFill>
            </a:endParaRPr>
          </a:p>
        </p:txBody>
      </p:sp>
      <p:sp>
        <p:nvSpPr>
          <p:cNvPr id="89" name="矩形: 圆角 88">
            <a:extLst>
              <a:ext uri="{FF2B5EF4-FFF2-40B4-BE49-F238E27FC236}">
                <a16:creationId xmlns:a16="http://schemas.microsoft.com/office/drawing/2014/main" id="{6BFC3C7E-6C32-B096-FF4D-F07676081ADE}"/>
              </a:ext>
            </a:extLst>
          </p:cNvPr>
          <p:cNvSpPr/>
          <p:nvPr/>
        </p:nvSpPr>
        <p:spPr>
          <a:xfrm>
            <a:off x="8276633" y="5545430"/>
            <a:ext cx="1514202" cy="452933"/>
          </a:xfrm>
          <a:prstGeom prst="roundRect">
            <a:avLst>
              <a:gd name="adj" fmla="val 50000"/>
            </a:avLst>
          </a:prstGeom>
          <a:solidFill>
            <a:schemeClr val="bg1"/>
          </a:soli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25000"/>
                  </a:schemeClr>
                </a:solidFill>
              </a:rPr>
              <a:t>阴道镜</a:t>
            </a:r>
          </a:p>
        </p:txBody>
      </p:sp>
      <p:grpSp>
        <p:nvGrpSpPr>
          <p:cNvPr id="90" name="组合 89">
            <a:extLst>
              <a:ext uri="{FF2B5EF4-FFF2-40B4-BE49-F238E27FC236}">
                <a16:creationId xmlns:a16="http://schemas.microsoft.com/office/drawing/2014/main" id="{16F85E17-B0C6-8FA0-1B67-CF7ECBC0E613}"/>
              </a:ext>
            </a:extLst>
          </p:cNvPr>
          <p:cNvGrpSpPr/>
          <p:nvPr/>
        </p:nvGrpSpPr>
        <p:grpSpPr>
          <a:xfrm rot="18791868">
            <a:off x="5294460" y="4646230"/>
            <a:ext cx="1476000" cy="542200"/>
            <a:chOff x="2769755" y="5258952"/>
            <a:chExt cx="1476000" cy="542200"/>
          </a:xfrm>
        </p:grpSpPr>
        <p:sp>
          <p:nvSpPr>
            <p:cNvPr id="91" name="椭圆 90">
              <a:extLst>
                <a:ext uri="{FF2B5EF4-FFF2-40B4-BE49-F238E27FC236}">
                  <a16:creationId xmlns:a16="http://schemas.microsoft.com/office/drawing/2014/main" id="{C1BD139D-B741-1673-5FA1-4A5CB0F31307}"/>
                </a:ext>
              </a:extLst>
            </p:cNvPr>
            <p:cNvSpPr/>
            <p:nvPr/>
          </p:nvSpPr>
          <p:spPr>
            <a:xfrm>
              <a:off x="2929951" y="5755433"/>
              <a:ext cx="45719" cy="45719"/>
            </a:xfrm>
            <a:prstGeom prst="ellips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cxnSp>
          <p:nvCxnSpPr>
            <p:cNvPr id="92" name="直接连接符 91">
              <a:extLst>
                <a:ext uri="{FF2B5EF4-FFF2-40B4-BE49-F238E27FC236}">
                  <a16:creationId xmlns:a16="http://schemas.microsoft.com/office/drawing/2014/main" id="{E772E548-FEC0-10CF-6A86-F309E5D97FFB}"/>
                </a:ext>
              </a:extLst>
            </p:cNvPr>
            <p:cNvCxnSpPr>
              <a:cxnSpLocks/>
            </p:cNvCxnSpPr>
            <p:nvPr/>
          </p:nvCxnSpPr>
          <p:spPr>
            <a:xfrm rot="2808132" flipH="1">
              <a:off x="3502821" y="4525886"/>
              <a:ext cx="9868" cy="1476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3" name="组合 92">
            <a:extLst>
              <a:ext uri="{FF2B5EF4-FFF2-40B4-BE49-F238E27FC236}">
                <a16:creationId xmlns:a16="http://schemas.microsoft.com/office/drawing/2014/main" id="{05DF8DD5-2B3A-6FB1-F981-C6D18DCD9562}"/>
              </a:ext>
            </a:extLst>
          </p:cNvPr>
          <p:cNvGrpSpPr/>
          <p:nvPr/>
        </p:nvGrpSpPr>
        <p:grpSpPr>
          <a:xfrm flipH="1">
            <a:off x="7417052" y="4001236"/>
            <a:ext cx="1616682" cy="1498699"/>
            <a:chOff x="2964666" y="4269852"/>
            <a:chExt cx="1616682" cy="1498699"/>
          </a:xfrm>
        </p:grpSpPr>
        <p:sp>
          <p:nvSpPr>
            <p:cNvPr id="94" name="椭圆 93">
              <a:extLst>
                <a:ext uri="{FF2B5EF4-FFF2-40B4-BE49-F238E27FC236}">
                  <a16:creationId xmlns:a16="http://schemas.microsoft.com/office/drawing/2014/main" id="{D088BF4E-5006-D0E7-183A-6E8EA6E08227}"/>
                </a:ext>
              </a:extLst>
            </p:cNvPr>
            <p:cNvSpPr/>
            <p:nvPr/>
          </p:nvSpPr>
          <p:spPr>
            <a:xfrm>
              <a:off x="2964666" y="5722832"/>
              <a:ext cx="45719" cy="45719"/>
            </a:xfrm>
            <a:prstGeom prst="ellips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cxnSp>
          <p:nvCxnSpPr>
            <p:cNvPr id="95" name="直接连接符 94">
              <a:extLst>
                <a:ext uri="{FF2B5EF4-FFF2-40B4-BE49-F238E27FC236}">
                  <a16:creationId xmlns:a16="http://schemas.microsoft.com/office/drawing/2014/main" id="{46A64168-A44A-6279-973C-386975552A67}"/>
                </a:ext>
              </a:extLst>
            </p:cNvPr>
            <p:cNvCxnSpPr>
              <a:cxnSpLocks/>
            </p:cNvCxnSpPr>
            <p:nvPr/>
          </p:nvCxnSpPr>
          <p:spPr>
            <a:xfrm flipH="1">
              <a:off x="2997052" y="4269852"/>
              <a:ext cx="1584296" cy="146681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96" name="文本框 95">
            <a:extLst>
              <a:ext uri="{FF2B5EF4-FFF2-40B4-BE49-F238E27FC236}">
                <a16:creationId xmlns:a16="http://schemas.microsoft.com/office/drawing/2014/main" id="{3491B7FF-7007-08A3-F4B0-12604163099E}"/>
              </a:ext>
            </a:extLst>
          </p:cNvPr>
          <p:cNvSpPr txBox="1"/>
          <p:nvPr/>
        </p:nvSpPr>
        <p:spPr>
          <a:xfrm>
            <a:off x="3395982" y="1686884"/>
            <a:ext cx="1068424" cy="306563"/>
          </a:xfrm>
          <a:prstGeom prst="rect">
            <a:avLst/>
          </a:prstGeom>
          <a:noFill/>
        </p:spPr>
        <p:txBody>
          <a:bodyPr wrap="square" rtlCol="0" anchor="ctr" anchorCtr="0">
            <a:noAutofit/>
          </a:bodyPr>
          <a:lstStyle>
            <a:defPPr>
              <a:defRPr lang="zh-CN"/>
            </a:defPPr>
            <a:lvl1pPr algn="r">
              <a:defRPr sz="1400">
                <a:solidFill>
                  <a:schemeClr val="bg2">
                    <a:lumMod val="25000"/>
                  </a:schemeClr>
                </a:solidFill>
                <a:latin typeface="+mj-ea"/>
                <a:ea typeface="+mj-ea"/>
              </a:defRPr>
            </a:lvl1pPr>
          </a:lstStyle>
          <a:p>
            <a:r>
              <a:rPr lang="zh-CN" altLang="en-US" dirty="0">
                <a:latin typeface="+mn-lt"/>
                <a:ea typeface="+mn-ea"/>
              </a:rPr>
              <a:t>阴性</a:t>
            </a:r>
          </a:p>
        </p:txBody>
      </p:sp>
      <p:sp>
        <p:nvSpPr>
          <p:cNvPr id="97" name="文本框 96">
            <a:extLst>
              <a:ext uri="{FF2B5EF4-FFF2-40B4-BE49-F238E27FC236}">
                <a16:creationId xmlns:a16="http://schemas.microsoft.com/office/drawing/2014/main" id="{C20AA0E0-4D1B-996A-ECAE-ADF4F51447F8}"/>
              </a:ext>
            </a:extLst>
          </p:cNvPr>
          <p:cNvSpPr txBox="1"/>
          <p:nvPr/>
        </p:nvSpPr>
        <p:spPr>
          <a:xfrm>
            <a:off x="6433873" y="1696681"/>
            <a:ext cx="1068424" cy="306563"/>
          </a:xfrm>
          <a:prstGeom prst="rect">
            <a:avLst/>
          </a:prstGeom>
          <a:noFill/>
        </p:spPr>
        <p:txBody>
          <a:bodyPr wrap="square" rtlCol="0" anchor="ctr" anchorCtr="0">
            <a:noAutofit/>
          </a:bodyPr>
          <a:lstStyle>
            <a:defPPr>
              <a:defRPr lang="zh-CN"/>
            </a:defPPr>
            <a:lvl1pPr algn="r">
              <a:defRPr sz="1400">
                <a:solidFill>
                  <a:schemeClr val="bg2">
                    <a:lumMod val="25000"/>
                  </a:schemeClr>
                </a:solidFill>
                <a:latin typeface="+mj-ea"/>
                <a:ea typeface="+mj-ea"/>
              </a:defRPr>
            </a:lvl1pPr>
          </a:lstStyle>
          <a:p>
            <a:r>
              <a:rPr lang="zh-CN" altLang="en-US" dirty="0">
                <a:latin typeface="+mn-lt"/>
                <a:ea typeface="+mn-ea"/>
              </a:rPr>
              <a:t>阳性</a:t>
            </a:r>
          </a:p>
        </p:txBody>
      </p:sp>
      <p:sp>
        <p:nvSpPr>
          <p:cNvPr id="98" name="文本框 97">
            <a:extLst>
              <a:ext uri="{FF2B5EF4-FFF2-40B4-BE49-F238E27FC236}">
                <a16:creationId xmlns:a16="http://schemas.microsoft.com/office/drawing/2014/main" id="{027F6151-C344-5491-A012-31569F8B0F03}"/>
              </a:ext>
            </a:extLst>
          </p:cNvPr>
          <p:cNvSpPr txBox="1"/>
          <p:nvPr/>
        </p:nvSpPr>
        <p:spPr>
          <a:xfrm>
            <a:off x="6433873" y="2950843"/>
            <a:ext cx="1086297" cy="306563"/>
          </a:xfrm>
          <a:prstGeom prst="rect">
            <a:avLst/>
          </a:prstGeom>
          <a:noFill/>
        </p:spPr>
        <p:txBody>
          <a:bodyPr wrap="square" rtlCol="0" anchor="ctr" anchorCtr="0">
            <a:noAutofit/>
          </a:bodyPr>
          <a:lstStyle>
            <a:defPPr>
              <a:defRPr lang="zh-CN"/>
            </a:defPPr>
            <a:lvl1pPr algn="r">
              <a:defRPr sz="1400">
                <a:solidFill>
                  <a:schemeClr val="bg2">
                    <a:lumMod val="25000"/>
                  </a:schemeClr>
                </a:solidFill>
                <a:latin typeface="+mj-ea"/>
                <a:ea typeface="+mj-ea"/>
              </a:defRPr>
            </a:lvl1pPr>
          </a:lstStyle>
          <a:p>
            <a:r>
              <a:rPr lang="zh-CN" altLang="en-US" dirty="0">
                <a:latin typeface="+mn-lt"/>
                <a:ea typeface="+mn-ea"/>
              </a:rPr>
              <a:t>正常或可疑</a:t>
            </a:r>
          </a:p>
        </p:txBody>
      </p:sp>
      <p:sp>
        <p:nvSpPr>
          <p:cNvPr id="99" name="文本框 98">
            <a:extLst>
              <a:ext uri="{FF2B5EF4-FFF2-40B4-BE49-F238E27FC236}">
                <a16:creationId xmlns:a16="http://schemas.microsoft.com/office/drawing/2014/main" id="{B0C70D97-45ED-FD25-E951-DAD1224E3E95}"/>
              </a:ext>
            </a:extLst>
          </p:cNvPr>
          <p:cNvSpPr txBox="1"/>
          <p:nvPr/>
        </p:nvSpPr>
        <p:spPr>
          <a:xfrm>
            <a:off x="8680971" y="2921077"/>
            <a:ext cx="1307909" cy="379310"/>
          </a:xfrm>
          <a:prstGeom prst="rect">
            <a:avLst/>
          </a:prstGeom>
          <a:noFill/>
        </p:spPr>
        <p:txBody>
          <a:bodyPr wrap="square" rtlCol="0" anchor="ctr" anchorCtr="0">
            <a:noAutofit/>
          </a:bodyPr>
          <a:lstStyle>
            <a:defPPr>
              <a:defRPr lang="zh-CN"/>
            </a:defPPr>
            <a:lvl1pPr algn="r">
              <a:defRPr sz="1400">
                <a:solidFill>
                  <a:schemeClr val="bg2">
                    <a:lumMod val="25000"/>
                  </a:schemeClr>
                </a:solidFill>
                <a:latin typeface="+mj-ea"/>
                <a:ea typeface="+mj-ea"/>
              </a:defRPr>
            </a:lvl1pPr>
          </a:lstStyle>
          <a:p>
            <a:r>
              <a:rPr lang="zh-CN" altLang="en-US" dirty="0">
                <a:latin typeface="+mn-lt"/>
                <a:ea typeface="+mn-ea"/>
              </a:rPr>
              <a:t>至少轻度异常</a:t>
            </a:r>
          </a:p>
        </p:txBody>
      </p:sp>
      <p:sp>
        <p:nvSpPr>
          <p:cNvPr id="100" name="文本框 99">
            <a:extLst>
              <a:ext uri="{FF2B5EF4-FFF2-40B4-BE49-F238E27FC236}">
                <a16:creationId xmlns:a16="http://schemas.microsoft.com/office/drawing/2014/main" id="{BCC375F2-B9DA-4DBE-71CA-3F210C9BA939}"/>
              </a:ext>
            </a:extLst>
          </p:cNvPr>
          <p:cNvSpPr txBox="1"/>
          <p:nvPr/>
        </p:nvSpPr>
        <p:spPr>
          <a:xfrm>
            <a:off x="1038115" y="4584054"/>
            <a:ext cx="2242326" cy="306563"/>
          </a:xfrm>
          <a:prstGeom prst="rect">
            <a:avLst/>
          </a:prstGeom>
          <a:noFill/>
        </p:spPr>
        <p:txBody>
          <a:bodyPr wrap="square" rtlCol="0" anchor="ctr" anchorCtr="0">
            <a:noAutofit/>
          </a:bodyPr>
          <a:lstStyle>
            <a:defPPr>
              <a:defRPr lang="zh-CN"/>
            </a:defPPr>
            <a:lvl1pPr algn="r">
              <a:defRPr sz="1400">
                <a:solidFill>
                  <a:schemeClr val="bg2">
                    <a:lumMod val="25000"/>
                  </a:schemeClr>
                </a:solidFill>
                <a:latin typeface="+mj-ea"/>
                <a:ea typeface="+mj-ea"/>
              </a:defRPr>
            </a:lvl1pPr>
          </a:lstStyle>
          <a:p>
            <a:r>
              <a:rPr lang="en-US" altLang="zh-CN" dirty="0">
                <a:latin typeface="+mn-lt"/>
                <a:ea typeface="+mn-ea"/>
              </a:rPr>
              <a:t>HPV</a:t>
            </a:r>
            <a:r>
              <a:rPr lang="zh-CN" altLang="en-US" dirty="0">
                <a:latin typeface="+mn-lt"/>
                <a:ea typeface="+mn-ea"/>
              </a:rPr>
              <a:t>或细胞学阴性</a:t>
            </a:r>
          </a:p>
        </p:txBody>
      </p:sp>
      <p:sp>
        <p:nvSpPr>
          <p:cNvPr id="101" name="文本框 100">
            <a:extLst>
              <a:ext uri="{FF2B5EF4-FFF2-40B4-BE49-F238E27FC236}">
                <a16:creationId xmlns:a16="http://schemas.microsoft.com/office/drawing/2014/main" id="{B57EBCD7-2E51-6A09-652A-3DC1609C2EF8}"/>
              </a:ext>
            </a:extLst>
          </p:cNvPr>
          <p:cNvSpPr txBox="1"/>
          <p:nvPr/>
        </p:nvSpPr>
        <p:spPr>
          <a:xfrm>
            <a:off x="3781917" y="4485809"/>
            <a:ext cx="2084833" cy="561071"/>
          </a:xfrm>
          <a:prstGeom prst="rect">
            <a:avLst/>
          </a:prstGeom>
          <a:noFill/>
        </p:spPr>
        <p:txBody>
          <a:bodyPr wrap="square" rtlCol="0" anchor="ctr" anchorCtr="0">
            <a:noAutofit/>
          </a:bodyPr>
          <a:lstStyle/>
          <a:p>
            <a:pPr algn="r">
              <a:lnSpc>
                <a:spcPct val="130000"/>
              </a:lnSpc>
            </a:pPr>
            <a:r>
              <a:rPr lang="en-US" altLang="zh-CN" sz="1400" dirty="0">
                <a:solidFill>
                  <a:schemeClr val="bg2">
                    <a:lumMod val="25000"/>
                  </a:schemeClr>
                </a:solidFill>
              </a:rPr>
              <a:t>HPV</a:t>
            </a:r>
            <a:r>
              <a:rPr lang="zh-CN" altLang="en-US" sz="1400" dirty="0">
                <a:solidFill>
                  <a:schemeClr val="bg2">
                    <a:lumMod val="25000"/>
                  </a:schemeClr>
                </a:solidFill>
              </a:rPr>
              <a:t>阳性</a:t>
            </a:r>
            <a:endParaRPr lang="en-US" altLang="zh-CN" sz="1400" dirty="0">
              <a:solidFill>
                <a:schemeClr val="bg2">
                  <a:lumMod val="25000"/>
                </a:schemeClr>
              </a:solidFill>
            </a:endParaRPr>
          </a:p>
          <a:p>
            <a:pPr algn="r">
              <a:lnSpc>
                <a:spcPct val="130000"/>
              </a:lnSpc>
            </a:pPr>
            <a:r>
              <a:rPr lang="zh-CN" altLang="en-US" sz="1400" dirty="0">
                <a:solidFill>
                  <a:schemeClr val="bg2">
                    <a:lumMod val="25000"/>
                  </a:schemeClr>
                </a:solidFill>
              </a:rPr>
              <a:t>细胞学最多轻度异常</a:t>
            </a:r>
            <a:endParaRPr lang="en-US" altLang="zh-CN" sz="1400" dirty="0">
              <a:solidFill>
                <a:schemeClr val="bg2">
                  <a:lumMod val="25000"/>
                </a:schemeClr>
              </a:solidFill>
            </a:endParaRPr>
          </a:p>
        </p:txBody>
      </p:sp>
      <p:sp>
        <p:nvSpPr>
          <p:cNvPr id="102" name="文本框 101">
            <a:extLst>
              <a:ext uri="{FF2B5EF4-FFF2-40B4-BE49-F238E27FC236}">
                <a16:creationId xmlns:a16="http://schemas.microsoft.com/office/drawing/2014/main" id="{7515B474-524A-3BA0-DDA4-F5DD1B9D51C4}"/>
              </a:ext>
            </a:extLst>
          </p:cNvPr>
          <p:cNvSpPr txBox="1"/>
          <p:nvPr/>
        </p:nvSpPr>
        <p:spPr>
          <a:xfrm>
            <a:off x="5801243" y="4504734"/>
            <a:ext cx="1426284" cy="523220"/>
          </a:xfrm>
          <a:prstGeom prst="rect">
            <a:avLst/>
          </a:prstGeom>
          <a:noFill/>
        </p:spPr>
        <p:txBody>
          <a:bodyPr wrap="square" rtlCol="0" anchor="ctr" anchorCtr="0">
            <a:noAutofit/>
          </a:bodyPr>
          <a:lstStyle>
            <a:defPPr>
              <a:defRPr lang="zh-CN"/>
            </a:defPPr>
            <a:lvl1pPr algn="r">
              <a:lnSpc>
                <a:spcPct val="130000"/>
              </a:lnSpc>
              <a:defRPr sz="1400">
                <a:solidFill>
                  <a:schemeClr val="bg2">
                    <a:lumMod val="25000"/>
                  </a:schemeClr>
                </a:solidFill>
                <a:latin typeface="Arial" panose="020B0604020202020204" pitchFamily="34" charset="0"/>
              </a:defRPr>
            </a:lvl1pPr>
          </a:lstStyle>
          <a:p>
            <a:pPr algn="l"/>
            <a:r>
              <a:rPr lang="en-US" altLang="zh-CN" dirty="0">
                <a:latin typeface="+mn-lt"/>
              </a:rPr>
              <a:t>HPV</a:t>
            </a:r>
            <a:r>
              <a:rPr lang="zh-CN" altLang="en-US" dirty="0">
                <a:latin typeface="+mn-lt"/>
              </a:rPr>
              <a:t>阴性</a:t>
            </a:r>
            <a:endParaRPr lang="en-US" altLang="zh-CN" dirty="0">
              <a:latin typeface="+mn-lt"/>
            </a:endParaRPr>
          </a:p>
          <a:p>
            <a:pPr algn="l"/>
            <a:r>
              <a:rPr lang="zh-CN" altLang="en-US" dirty="0">
                <a:latin typeface="+mn-lt"/>
              </a:rPr>
              <a:t>细胞学可疑</a:t>
            </a:r>
          </a:p>
        </p:txBody>
      </p:sp>
      <p:grpSp>
        <p:nvGrpSpPr>
          <p:cNvPr id="103" name="组合 102">
            <a:extLst>
              <a:ext uri="{FF2B5EF4-FFF2-40B4-BE49-F238E27FC236}">
                <a16:creationId xmlns:a16="http://schemas.microsoft.com/office/drawing/2014/main" id="{A048A519-F9DF-462C-1F3B-46281F5F75A0}"/>
              </a:ext>
            </a:extLst>
          </p:cNvPr>
          <p:cNvGrpSpPr/>
          <p:nvPr/>
        </p:nvGrpSpPr>
        <p:grpSpPr>
          <a:xfrm>
            <a:off x="5862745" y="3012236"/>
            <a:ext cx="4440715" cy="454471"/>
            <a:chOff x="1934848" y="1858111"/>
            <a:chExt cx="8319130" cy="799571"/>
          </a:xfrm>
        </p:grpSpPr>
        <p:sp>
          <p:nvSpPr>
            <p:cNvPr id="104" name="右大括号 103">
              <a:extLst>
                <a:ext uri="{FF2B5EF4-FFF2-40B4-BE49-F238E27FC236}">
                  <a16:creationId xmlns:a16="http://schemas.microsoft.com/office/drawing/2014/main" id="{726FF37B-2B24-19B7-5A47-6CA7117C6BE4}"/>
                </a:ext>
              </a:extLst>
            </p:cNvPr>
            <p:cNvSpPr/>
            <p:nvPr/>
          </p:nvSpPr>
          <p:spPr>
            <a:xfrm rot="16200000">
              <a:off x="5719075" y="-1900082"/>
              <a:ext cx="753852" cy="8270238"/>
            </a:xfrm>
            <a:prstGeom prst="rightBrace">
              <a:avLst>
                <a:gd name="adj1" fmla="val 40735"/>
                <a:gd name="adj2" fmla="val 50000"/>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5" name="椭圆 104">
              <a:extLst>
                <a:ext uri="{FF2B5EF4-FFF2-40B4-BE49-F238E27FC236}">
                  <a16:creationId xmlns:a16="http://schemas.microsoft.com/office/drawing/2014/main" id="{41A2B0CD-B625-A12B-44AF-510EA335882D}"/>
                </a:ext>
              </a:extLst>
            </p:cNvPr>
            <p:cNvSpPr/>
            <p:nvPr/>
          </p:nvSpPr>
          <p:spPr>
            <a:xfrm>
              <a:off x="10208259" y="2611963"/>
              <a:ext cx="45719" cy="45719"/>
            </a:xfrm>
            <a:prstGeom prst="ellips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sp>
          <p:nvSpPr>
            <p:cNvPr id="106" name="椭圆 105">
              <a:extLst>
                <a:ext uri="{FF2B5EF4-FFF2-40B4-BE49-F238E27FC236}">
                  <a16:creationId xmlns:a16="http://schemas.microsoft.com/office/drawing/2014/main" id="{F6B05360-8690-263F-9444-7CE7113BC3C6}"/>
                </a:ext>
              </a:extLst>
            </p:cNvPr>
            <p:cNvSpPr/>
            <p:nvPr/>
          </p:nvSpPr>
          <p:spPr>
            <a:xfrm>
              <a:off x="1934848" y="2611963"/>
              <a:ext cx="45719" cy="45719"/>
            </a:xfrm>
            <a:prstGeom prst="ellips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solidFill>
              </a:endParaRPr>
            </a:p>
          </p:txBody>
        </p:sp>
      </p:grpSp>
      <p:sp>
        <p:nvSpPr>
          <p:cNvPr id="107" name="文本框 106">
            <a:extLst>
              <a:ext uri="{FF2B5EF4-FFF2-40B4-BE49-F238E27FC236}">
                <a16:creationId xmlns:a16="http://schemas.microsoft.com/office/drawing/2014/main" id="{7DF91819-16ED-2CA0-F691-E3351587EB4F}"/>
              </a:ext>
            </a:extLst>
          </p:cNvPr>
          <p:cNvSpPr txBox="1"/>
          <p:nvPr/>
        </p:nvSpPr>
        <p:spPr>
          <a:xfrm>
            <a:off x="7900770" y="4590404"/>
            <a:ext cx="2242326" cy="306563"/>
          </a:xfrm>
          <a:prstGeom prst="rect">
            <a:avLst/>
          </a:prstGeom>
          <a:noFill/>
        </p:spPr>
        <p:txBody>
          <a:bodyPr wrap="square" rtlCol="0" anchor="ctr" anchorCtr="0">
            <a:noAutofit/>
          </a:bodyPr>
          <a:lstStyle>
            <a:defPPr>
              <a:defRPr lang="zh-CN"/>
            </a:defPPr>
            <a:lvl1pPr algn="r">
              <a:defRPr sz="1400">
                <a:solidFill>
                  <a:schemeClr val="bg2">
                    <a:lumMod val="25000"/>
                  </a:schemeClr>
                </a:solidFill>
                <a:latin typeface="+mj-ea"/>
                <a:ea typeface="+mj-ea"/>
              </a:defRPr>
            </a:lvl1pPr>
          </a:lstStyle>
          <a:p>
            <a:r>
              <a:rPr lang="zh-CN" altLang="en-US" dirty="0">
                <a:latin typeface="+mn-lt"/>
                <a:ea typeface="+mn-ea"/>
              </a:rPr>
              <a:t>细胞学至少轻度异常</a:t>
            </a:r>
          </a:p>
        </p:txBody>
      </p:sp>
    </p:spTree>
    <p:extLst>
      <p:ext uri="{BB962C8B-B14F-4D97-AF65-F5344CB8AC3E}">
        <p14:creationId xmlns:p14="http://schemas.microsoft.com/office/powerpoint/2010/main" val="3986654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文本框 79">
            <a:extLst>
              <a:ext uri="{FF2B5EF4-FFF2-40B4-BE49-F238E27FC236}">
                <a16:creationId xmlns:a16="http://schemas.microsoft.com/office/drawing/2014/main" id="{A68E804F-26B7-7861-CA9D-533D27EE8DAC}"/>
              </a:ext>
            </a:extLst>
          </p:cNvPr>
          <p:cNvSpPr txBox="1"/>
          <p:nvPr/>
        </p:nvSpPr>
        <p:spPr>
          <a:xfrm>
            <a:off x="908236" y="195082"/>
            <a:ext cx="7843878" cy="490303"/>
          </a:xfrm>
          <a:prstGeom prst="rect">
            <a:avLst/>
          </a:prstGeom>
          <a:noFill/>
        </p:spPr>
        <p:txBody>
          <a:bodyPr wrap="square" rtlCol="0" anchor="ctr" anchorCtr="0">
            <a:noAutofit/>
          </a:bodyPr>
          <a:lstStyle/>
          <a:p>
            <a:pPr>
              <a:lnSpc>
                <a:spcPct val="130000"/>
              </a:lnSpc>
              <a:spcBef>
                <a:spcPct val="0"/>
              </a:spcBef>
              <a:buFontTx/>
              <a:buNone/>
            </a:pPr>
            <a:r>
              <a:rPr lang="zh-CN" altLang="en-US" sz="2800" dirty="0">
                <a:solidFill>
                  <a:schemeClr val="bg2">
                    <a:lumMod val="25000"/>
                  </a:schemeClr>
                </a:solidFill>
                <a:ea typeface="+mj-ea"/>
              </a:rPr>
              <a:t>宫颈癌筛查流程</a:t>
            </a:r>
            <a:endParaRPr lang="en-US" altLang="zh-CN" sz="2800" dirty="0">
              <a:solidFill>
                <a:schemeClr val="bg2">
                  <a:lumMod val="25000"/>
                </a:schemeClr>
              </a:solidFill>
              <a:ea typeface="+mj-ea"/>
            </a:endParaRPr>
          </a:p>
        </p:txBody>
      </p:sp>
      <p:pic>
        <p:nvPicPr>
          <p:cNvPr id="86" name="图片 85">
            <a:hlinkClick r:id="rId3"/>
            <a:extLst>
              <a:ext uri="{FF2B5EF4-FFF2-40B4-BE49-F238E27FC236}">
                <a16:creationId xmlns:a16="http://schemas.microsoft.com/office/drawing/2014/main" id="{06BDDF9D-B2D1-FF37-8F68-834FB6621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706" y="341009"/>
            <a:ext cx="1813329" cy="239359"/>
          </a:xfrm>
          <a:prstGeom prst="rect">
            <a:avLst/>
          </a:prstGeom>
        </p:spPr>
      </p:pic>
      <p:sp>
        <p:nvSpPr>
          <p:cNvPr id="44" name="矩形 58">
            <a:extLst>
              <a:ext uri="{FF2B5EF4-FFF2-40B4-BE49-F238E27FC236}">
                <a16:creationId xmlns:a16="http://schemas.microsoft.com/office/drawing/2014/main" id="{268E58E8-B611-09E2-7C25-7A85BAA00211}"/>
              </a:ext>
            </a:extLst>
          </p:cNvPr>
          <p:cNvSpPr/>
          <p:nvPr/>
        </p:nvSpPr>
        <p:spPr>
          <a:xfrm rot="10800000" flipV="1">
            <a:off x="874711" y="1789684"/>
            <a:ext cx="5145086" cy="1168007"/>
          </a:xfrm>
          <a:prstGeom prst="snip1Rect">
            <a:avLst>
              <a:gd name="adj" fmla="val 0"/>
            </a:avLst>
          </a:prstGeom>
          <a:gradFill flip="none" rotWithShape="1">
            <a:gsLst>
              <a:gs pos="0">
                <a:schemeClr val="accent2">
                  <a:alpha val="0"/>
                </a:schemeClr>
              </a:gs>
              <a:gs pos="100000">
                <a:schemeClr val="accent2">
                  <a:alpha val="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45" name="矩形 58">
            <a:extLst>
              <a:ext uri="{FF2B5EF4-FFF2-40B4-BE49-F238E27FC236}">
                <a16:creationId xmlns:a16="http://schemas.microsoft.com/office/drawing/2014/main" id="{06A51C05-C7D5-5A60-736F-A8113E27CAB5}"/>
              </a:ext>
            </a:extLst>
          </p:cNvPr>
          <p:cNvSpPr/>
          <p:nvPr/>
        </p:nvSpPr>
        <p:spPr>
          <a:xfrm rot="10800000" flipV="1">
            <a:off x="874711" y="3085116"/>
            <a:ext cx="5145086" cy="1168007"/>
          </a:xfrm>
          <a:prstGeom prst="snip1Rect">
            <a:avLst>
              <a:gd name="adj" fmla="val 0"/>
            </a:avLst>
          </a:prstGeom>
          <a:gradFill flip="none" rotWithShape="1">
            <a:gsLst>
              <a:gs pos="0">
                <a:schemeClr val="accent2">
                  <a:alpha val="0"/>
                </a:schemeClr>
              </a:gs>
              <a:gs pos="100000">
                <a:schemeClr val="accent2">
                  <a:alpha val="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46" name="矩形 58">
            <a:extLst>
              <a:ext uri="{FF2B5EF4-FFF2-40B4-BE49-F238E27FC236}">
                <a16:creationId xmlns:a16="http://schemas.microsoft.com/office/drawing/2014/main" id="{12516259-8ACE-CFA3-16F4-0891EB52406F}"/>
              </a:ext>
            </a:extLst>
          </p:cNvPr>
          <p:cNvSpPr/>
          <p:nvPr/>
        </p:nvSpPr>
        <p:spPr>
          <a:xfrm rot="10800000" flipV="1">
            <a:off x="874711" y="4380548"/>
            <a:ext cx="5145086" cy="1168007"/>
          </a:xfrm>
          <a:prstGeom prst="snip1Rect">
            <a:avLst>
              <a:gd name="adj" fmla="val 0"/>
            </a:avLst>
          </a:prstGeom>
          <a:gradFill flip="none" rotWithShape="1">
            <a:gsLst>
              <a:gs pos="0">
                <a:schemeClr val="accent2">
                  <a:alpha val="0"/>
                </a:schemeClr>
              </a:gs>
              <a:gs pos="100000">
                <a:schemeClr val="accent2">
                  <a:alpha val="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47" name="矩形 58">
            <a:extLst>
              <a:ext uri="{FF2B5EF4-FFF2-40B4-BE49-F238E27FC236}">
                <a16:creationId xmlns:a16="http://schemas.microsoft.com/office/drawing/2014/main" id="{E4BA5577-188A-16BF-0787-1AA053EED029}"/>
              </a:ext>
            </a:extLst>
          </p:cNvPr>
          <p:cNvSpPr/>
          <p:nvPr/>
        </p:nvSpPr>
        <p:spPr>
          <a:xfrm rot="10800000" flipH="1" flipV="1">
            <a:off x="6172202" y="1789684"/>
            <a:ext cx="5145086" cy="1168007"/>
          </a:xfrm>
          <a:prstGeom prst="snip1Rect">
            <a:avLst>
              <a:gd name="adj" fmla="val 0"/>
            </a:avLst>
          </a:prstGeom>
          <a:gradFill flip="none" rotWithShape="1">
            <a:gsLst>
              <a:gs pos="0">
                <a:schemeClr val="accent2">
                  <a:alpha val="0"/>
                </a:schemeClr>
              </a:gs>
              <a:gs pos="100000">
                <a:schemeClr val="accent2">
                  <a:alpha val="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48" name="矩形 58">
            <a:extLst>
              <a:ext uri="{FF2B5EF4-FFF2-40B4-BE49-F238E27FC236}">
                <a16:creationId xmlns:a16="http://schemas.microsoft.com/office/drawing/2014/main" id="{E3F98618-3EF5-E0FD-E8C9-1B617B51E127}"/>
              </a:ext>
            </a:extLst>
          </p:cNvPr>
          <p:cNvSpPr/>
          <p:nvPr/>
        </p:nvSpPr>
        <p:spPr>
          <a:xfrm rot="10800000" flipH="1" flipV="1">
            <a:off x="6172202" y="3085116"/>
            <a:ext cx="5145086" cy="1168007"/>
          </a:xfrm>
          <a:prstGeom prst="snip1Rect">
            <a:avLst>
              <a:gd name="adj" fmla="val 0"/>
            </a:avLst>
          </a:prstGeom>
          <a:gradFill flip="none" rotWithShape="1">
            <a:gsLst>
              <a:gs pos="0">
                <a:schemeClr val="accent2">
                  <a:alpha val="0"/>
                </a:schemeClr>
              </a:gs>
              <a:gs pos="100000">
                <a:schemeClr val="accent2">
                  <a:alpha val="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49" name="矩形 58">
            <a:extLst>
              <a:ext uri="{FF2B5EF4-FFF2-40B4-BE49-F238E27FC236}">
                <a16:creationId xmlns:a16="http://schemas.microsoft.com/office/drawing/2014/main" id="{1744A28B-B372-05FA-25A2-0F4A5E8C2B92}"/>
              </a:ext>
            </a:extLst>
          </p:cNvPr>
          <p:cNvSpPr/>
          <p:nvPr/>
        </p:nvSpPr>
        <p:spPr>
          <a:xfrm rot="10800000" flipH="1" flipV="1">
            <a:off x="6172202" y="4380548"/>
            <a:ext cx="5145086" cy="1168007"/>
          </a:xfrm>
          <a:prstGeom prst="snip1Rect">
            <a:avLst>
              <a:gd name="adj" fmla="val 0"/>
            </a:avLst>
          </a:prstGeom>
          <a:gradFill flip="none" rotWithShape="1">
            <a:gsLst>
              <a:gs pos="0">
                <a:schemeClr val="accent2">
                  <a:alpha val="0"/>
                </a:schemeClr>
              </a:gs>
              <a:gs pos="100000">
                <a:schemeClr val="accent2">
                  <a:alpha val="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50" name="矩形: 圆顶角 49">
            <a:extLst>
              <a:ext uri="{FF2B5EF4-FFF2-40B4-BE49-F238E27FC236}">
                <a16:creationId xmlns:a16="http://schemas.microsoft.com/office/drawing/2014/main" id="{696D2067-1139-70B6-05F1-9A9E04F02592}"/>
              </a:ext>
            </a:extLst>
          </p:cNvPr>
          <p:cNvSpPr/>
          <p:nvPr/>
        </p:nvSpPr>
        <p:spPr>
          <a:xfrm>
            <a:off x="874712" y="1137920"/>
            <a:ext cx="5145088" cy="653021"/>
          </a:xfrm>
          <a:prstGeom prst="round2SameRect">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51" name="矩形: 圆顶角 50">
            <a:extLst>
              <a:ext uri="{FF2B5EF4-FFF2-40B4-BE49-F238E27FC236}">
                <a16:creationId xmlns:a16="http://schemas.microsoft.com/office/drawing/2014/main" id="{1B4B0A74-1990-3AED-236D-8EC38A072211}"/>
              </a:ext>
            </a:extLst>
          </p:cNvPr>
          <p:cNvSpPr/>
          <p:nvPr/>
        </p:nvSpPr>
        <p:spPr>
          <a:xfrm flipH="1">
            <a:off x="6172200" y="1137920"/>
            <a:ext cx="5145088" cy="653021"/>
          </a:xfrm>
          <a:prstGeom prst="round2SameRect">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53" name="文本框 52">
            <a:extLst>
              <a:ext uri="{FF2B5EF4-FFF2-40B4-BE49-F238E27FC236}">
                <a16:creationId xmlns:a16="http://schemas.microsoft.com/office/drawing/2014/main" id="{CE23FD1E-0311-B7C3-6EA3-3CC17F3E53E1}"/>
              </a:ext>
            </a:extLst>
          </p:cNvPr>
          <p:cNvSpPr txBox="1"/>
          <p:nvPr/>
        </p:nvSpPr>
        <p:spPr>
          <a:xfrm>
            <a:off x="1087120" y="1314212"/>
            <a:ext cx="2702560" cy="400110"/>
          </a:xfrm>
          <a:prstGeom prst="rect">
            <a:avLst/>
          </a:prstGeom>
          <a:noFill/>
        </p:spPr>
        <p:txBody>
          <a:bodyPr wrap="square" rtlCol="0">
            <a:noAutofit/>
          </a:bodyPr>
          <a:lstStyle/>
          <a:p>
            <a:r>
              <a:rPr lang="en-US" altLang="zh-CN" sz="2000" dirty="0">
                <a:solidFill>
                  <a:schemeClr val="bg1"/>
                </a:solidFill>
                <a:ea typeface="+mj-ea"/>
              </a:rPr>
              <a:t>HPV</a:t>
            </a:r>
            <a:r>
              <a:rPr lang="zh-CN" altLang="en-US" sz="2000" dirty="0">
                <a:solidFill>
                  <a:schemeClr val="bg1"/>
                </a:solidFill>
                <a:ea typeface="+mj-ea"/>
              </a:rPr>
              <a:t>检测</a:t>
            </a:r>
          </a:p>
        </p:txBody>
      </p:sp>
      <p:sp>
        <p:nvSpPr>
          <p:cNvPr id="54" name="文本框 53">
            <a:extLst>
              <a:ext uri="{FF2B5EF4-FFF2-40B4-BE49-F238E27FC236}">
                <a16:creationId xmlns:a16="http://schemas.microsoft.com/office/drawing/2014/main" id="{5AFC7BEE-CC54-5EA7-B866-6F8176671517}"/>
              </a:ext>
            </a:extLst>
          </p:cNvPr>
          <p:cNvSpPr txBox="1"/>
          <p:nvPr/>
        </p:nvSpPr>
        <p:spPr>
          <a:xfrm>
            <a:off x="8402320" y="1314212"/>
            <a:ext cx="2702560" cy="400110"/>
          </a:xfrm>
          <a:prstGeom prst="rect">
            <a:avLst/>
          </a:prstGeom>
          <a:noFill/>
        </p:spPr>
        <p:txBody>
          <a:bodyPr wrap="square" rtlCol="0">
            <a:noAutofit/>
          </a:bodyPr>
          <a:lstStyle/>
          <a:p>
            <a:pPr algn="r"/>
            <a:r>
              <a:rPr lang="zh-CN" altLang="en-US" sz="2000" dirty="0">
                <a:solidFill>
                  <a:schemeClr val="bg1"/>
                </a:solidFill>
                <a:ea typeface="+mj-ea"/>
              </a:rPr>
              <a:t>细胞学检查</a:t>
            </a:r>
          </a:p>
        </p:txBody>
      </p:sp>
      <p:sp>
        <p:nvSpPr>
          <p:cNvPr id="55" name="文本框 54">
            <a:extLst>
              <a:ext uri="{FF2B5EF4-FFF2-40B4-BE49-F238E27FC236}">
                <a16:creationId xmlns:a16="http://schemas.microsoft.com/office/drawing/2014/main" id="{9E17DE5A-07BB-1BAE-95C7-BCA03782E690}"/>
              </a:ext>
            </a:extLst>
          </p:cNvPr>
          <p:cNvSpPr txBox="1"/>
          <p:nvPr/>
        </p:nvSpPr>
        <p:spPr>
          <a:xfrm>
            <a:off x="1087119" y="1947275"/>
            <a:ext cx="3867202" cy="789768"/>
          </a:xfrm>
          <a:prstGeom prst="rect">
            <a:avLst/>
          </a:prstGeom>
          <a:noFill/>
        </p:spPr>
        <p:txBody>
          <a:bodyPr wrap="square" rtlCol="0">
            <a:noAutofit/>
          </a:bodyPr>
          <a:lstStyle/>
          <a:p>
            <a:pPr algn="just">
              <a:lnSpc>
                <a:spcPct val="130000"/>
              </a:lnSpc>
            </a:pPr>
            <a:r>
              <a:rPr lang="zh-CN" altLang="en-US" dirty="0"/>
              <a:t>每年</a:t>
            </a:r>
            <a:r>
              <a:rPr lang="en-US" altLang="zh-CN" dirty="0"/>
              <a:t>1</a:t>
            </a:r>
            <a:r>
              <a:rPr lang="zh-CN" altLang="en-US" dirty="0"/>
              <a:t>次，</a:t>
            </a:r>
            <a:r>
              <a:rPr lang="en-US" altLang="zh-CN" sz="1800" dirty="0"/>
              <a:t>30</a:t>
            </a:r>
            <a:r>
              <a:rPr lang="zh-CN" altLang="en-US" sz="1800" dirty="0"/>
              <a:t>岁以后</a:t>
            </a:r>
            <a:r>
              <a:rPr lang="en-US" altLang="zh-CN" sz="1800" dirty="0"/>
              <a:t>HPV</a:t>
            </a:r>
            <a:r>
              <a:rPr lang="zh-CN" altLang="en-US" sz="1800" dirty="0"/>
              <a:t>、细胞学检查筛查结果连续</a:t>
            </a:r>
            <a:r>
              <a:rPr lang="en-US" altLang="zh-CN" sz="1800" dirty="0"/>
              <a:t>3</a:t>
            </a:r>
            <a:r>
              <a:rPr lang="zh-CN" altLang="en-US" sz="1800" dirty="0"/>
              <a:t>年正常：</a:t>
            </a:r>
            <a:r>
              <a:rPr lang="en-US" altLang="zh-CN" sz="1800" dirty="0"/>
              <a:t>3-5</a:t>
            </a:r>
            <a:r>
              <a:rPr lang="zh-CN" altLang="en-US" sz="1800" dirty="0"/>
              <a:t>年</a:t>
            </a:r>
            <a:r>
              <a:rPr lang="en-US" altLang="zh-CN" sz="1800" dirty="0"/>
              <a:t>1</a:t>
            </a:r>
            <a:r>
              <a:rPr lang="zh-CN" altLang="en-US" sz="1800" dirty="0"/>
              <a:t>次</a:t>
            </a:r>
            <a:endParaRPr lang="zh-CN" altLang="en-US" dirty="0">
              <a:solidFill>
                <a:schemeClr val="tx1">
                  <a:lumMod val="75000"/>
                  <a:lumOff val="25000"/>
                </a:schemeClr>
              </a:solidFill>
              <a:cs typeface="OPPOSans R" panose="00020600040101010101" pitchFamily="18" charset="-122"/>
            </a:endParaRPr>
          </a:p>
        </p:txBody>
      </p:sp>
      <p:sp>
        <p:nvSpPr>
          <p:cNvPr id="56" name="文本框 55">
            <a:extLst>
              <a:ext uri="{FF2B5EF4-FFF2-40B4-BE49-F238E27FC236}">
                <a16:creationId xmlns:a16="http://schemas.microsoft.com/office/drawing/2014/main" id="{305815FE-3E3E-EC91-237B-C46B560288F7}"/>
              </a:ext>
            </a:extLst>
          </p:cNvPr>
          <p:cNvSpPr txBox="1"/>
          <p:nvPr/>
        </p:nvSpPr>
        <p:spPr>
          <a:xfrm>
            <a:off x="1087120" y="3139068"/>
            <a:ext cx="3714796" cy="1149867"/>
          </a:xfrm>
          <a:prstGeom prst="rect">
            <a:avLst/>
          </a:prstGeom>
          <a:noFill/>
        </p:spPr>
        <p:txBody>
          <a:bodyPr wrap="square" rtlCol="0">
            <a:noAutofit/>
          </a:bodyPr>
          <a:lstStyle>
            <a:defPPr>
              <a:defRPr lang="zh-CN"/>
            </a:defPPr>
            <a:lvl1pPr algn="just">
              <a:lnSpc>
                <a:spcPct val="130000"/>
              </a:lnSpc>
              <a:defRPr>
                <a:latin typeface="+mn-ea"/>
              </a:defRPr>
            </a:lvl1pPr>
          </a:lstStyle>
          <a:p>
            <a:r>
              <a:rPr lang="zh-CN" altLang="en-US" dirty="0">
                <a:latin typeface="+mn-lt"/>
              </a:rPr>
              <a:t>阳性只能说明患癌的可能，但不能确定是否已经发生病变或者病变发展到何种阶段</a:t>
            </a:r>
          </a:p>
        </p:txBody>
      </p:sp>
      <p:grpSp>
        <p:nvGrpSpPr>
          <p:cNvPr id="2" name="组合 1">
            <a:extLst>
              <a:ext uri="{FF2B5EF4-FFF2-40B4-BE49-F238E27FC236}">
                <a16:creationId xmlns:a16="http://schemas.microsoft.com/office/drawing/2014/main" id="{97CFA209-B904-B633-23AD-54C53EF99612}"/>
              </a:ext>
            </a:extLst>
          </p:cNvPr>
          <p:cNvGrpSpPr/>
          <p:nvPr/>
        </p:nvGrpSpPr>
        <p:grpSpPr>
          <a:xfrm>
            <a:off x="4954321" y="2540705"/>
            <a:ext cx="2283358" cy="2283358"/>
            <a:chOff x="4954321" y="2540705"/>
            <a:chExt cx="2283358" cy="2283358"/>
          </a:xfrm>
        </p:grpSpPr>
        <p:sp>
          <p:nvSpPr>
            <p:cNvPr id="52" name="椭圆 51">
              <a:extLst>
                <a:ext uri="{FF2B5EF4-FFF2-40B4-BE49-F238E27FC236}">
                  <a16:creationId xmlns:a16="http://schemas.microsoft.com/office/drawing/2014/main" id="{CE191398-569D-16DE-B17E-0E45C5EFF0AE}"/>
                </a:ext>
              </a:extLst>
            </p:cNvPr>
            <p:cNvSpPr/>
            <p:nvPr/>
          </p:nvSpPr>
          <p:spPr>
            <a:xfrm>
              <a:off x="4954321" y="2540705"/>
              <a:ext cx="2283358" cy="2283358"/>
            </a:xfrm>
            <a:prstGeom prst="ellips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57" name="文本框 56">
              <a:extLst>
                <a:ext uri="{FF2B5EF4-FFF2-40B4-BE49-F238E27FC236}">
                  <a16:creationId xmlns:a16="http://schemas.microsoft.com/office/drawing/2014/main" id="{18B02DB3-50AE-25DB-641E-8DA75B964EC0}"/>
                </a:ext>
              </a:extLst>
            </p:cNvPr>
            <p:cNvSpPr txBox="1"/>
            <p:nvPr/>
          </p:nvSpPr>
          <p:spPr>
            <a:xfrm>
              <a:off x="5404871" y="3236204"/>
              <a:ext cx="1371600" cy="1015663"/>
            </a:xfrm>
            <a:prstGeom prst="rect">
              <a:avLst/>
            </a:prstGeom>
            <a:noFill/>
          </p:spPr>
          <p:txBody>
            <a:bodyPr wrap="square" rtlCol="0">
              <a:noAutofit/>
            </a:bodyPr>
            <a:lstStyle/>
            <a:p>
              <a:pPr algn="ctr"/>
              <a:r>
                <a:rPr lang="en-US" altLang="zh-CN" sz="6000" dirty="0">
                  <a:solidFill>
                    <a:schemeClr val="bg1"/>
                  </a:solidFill>
                  <a:latin typeface="+mj-lt"/>
                  <a:ea typeface="+mj-ea"/>
                </a:rPr>
                <a:t>VS</a:t>
              </a:r>
              <a:endParaRPr lang="zh-CN" altLang="en-US" sz="6000" dirty="0">
                <a:solidFill>
                  <a:schemeClr val="bg1"/>
                </a:solidFill>
                <a:latin typeface="+mj-lt"/>
                <a:ea typeface="+mj-ea"/>
              </a:endParaRPr>
            </a:p>
          </p:txBody>
        </p:sp>
      </p:grpSp>
      <p:sp>
        <p:nvSpPr>
          <p:cNvPr id="58" name="文本框 57">
            <a:extLst>
              <a:ext uri="{FF2B5EF4-FFF2-40B4-BE49-F238E27FC236}">
                <a16:creationId xmlns:a16="http://schemas.microsoft.com/office/drawing/2014/main" id="{319C56AF-84C4-2ABE-A2EE-020F8025A7D3}"/>
              </a:ext>
            </a:extLst>
          </p:cNvPr>
          <p:cNvSpPr txBox="1"/>
          <p:nvPr/>
        </p:nvSpPr>
        <p:spPr>
          <a:xfrm>
            <a:off x="1087119" y="4541806"/>
            <a:ext cx="3867202" cy="429669"/>
          </a:xfrm>
          <a:prstGeom prst="rect">
            <a:avLst/>
          </a:prstGeom>
          <a:noFill/>
        </p:spPr>
        <p:txBody>
          <a:bodyPr wrap="square" rtlCol="0">
            <a:noAutofit/>
          </a:bodyPr>
          <a:lstStyle>
            <a:defPPr>
              <a:defRPr lang="zh-CN"/>
            </a:defPPr>
            <a:lvl1pPr algn="just">
              <a:lnSpc>
                <a:spcPct val="130000"/>
              </a:lnSpc>
              <a:defRPr>
                <a:latin typeface="+mn-ea"/>
              </a:defRPr>
            </a:lvl1pPr>
          </a:lstStyle>
          <a:p>
            <a:r>
              <a:rPr lang="zh-CN" altLang="en-US" dirty="0">
                <a:latin typeface="+mn-lt"/>
              </a:rPr>
              <a:t>阴性可以排除现阶段患癌的可能</a:t>
            </a:r>
          </a:p>
        </p:txBody>
      </p:sp>
      <p:sp>
        <p:nvSpPr>
          <p:cNvPr id="59" name="文本框 58">
            <a:extLst>
              <a:ext uri="{FF2B5EF4-FFF2-40B4-BE49-F238E27FC236}">
                <a16:creationId xmlns:a16="http://schemas.microsoft.com/office/drawing/2014/main" id="{E2D1BA12-A58A-1EC5-1BFA-04F93700CFB0}"/>
              </a:ext>
            </a:extLst>
          </p:cNvPr>
          <p:cNvSpPr txBox="1"/>
          <p:nvPr/>
        </p:nvSpPr>
        <p:spPr>
          <a:xfrm>
            <a:off x="7237678" y="1947275"/>
            <a:ext cx="3867202" cy="646331"/>
          </a:xfrm>
          <a:prstGeom prst="rect">
            <a:avLst/>
          </a:prstGeom>
          <a:noFill/>
        </p:spPr>
        <p:txBody>
          <a:bodyPr wrap="square" rtlCol="0">
            <a:noAutofit/>
          </a:bodyPr>
          <a:lstStyle>
            <a:defPPr>
              <a:defRPr lang="zh-CN"/>
            </a:defPPr>
            <a:lvl1pPr algn="just">
              <a:lnSpc>
                <a:spcPct val="130000"/>
              </a:lnSpc>
              <a:defRPr>
                <a:latin typeface="+mn-ea"/>
              </a:defRPr>
            </a:lvl1pPr>
          </a:lstStyle>
          <a:p>
            <a:r>
              <a:rPr lang="zh-CN" altLang="en-US" dirty="0">
                <a:latin typeface="+mn-lt"/>
              </a:rPr>
              <a:t>每年</a:t>
            </a:r>
            <a:r>
              <a:rPr lang="en-US" altLang="zh-CN" dirty="0">
                <a:latin typeface="+mn-lt"/>
              </a:rPr>
              <a:t>1</a:t>
            </a:r>
            <a:r>
              <a:rPr lang="zh-CN" altLang="en-US" dirty="0">
                <a:latin typeface="+mn-lt"/>
              </a:rPr>
              <a:t>次，</a:t>
            </a:r>
            <a:r>
              <a:rPr lang="en-US" altLang="zh-CN" dirty="0">
                <a:latin typeface="+mn-lt"/>
              </a:rPr>
              <a:t>30</a:t>
            </a:r>
            <a:r>
              <a:rPr lang="zh-CN" altLang="en-US" dirty="0">
                <a:latin typeface="+mn-lt"/>
              </a:rPr>
              <a:t>岁以后</a:t>
            </a:r>
            <a:r>
              <a:rPr lang="en-US" altLang="zh-CN" dirty="0">
                <a:latin typeface="+mn-lt"/>
              </a:rPr>
              <a:t>HPV</a:t>
            </a:r>
            <a:r>
              <a:rPr lang="zh-CN" altLang="en-US" dirty="0">
                <a:latin typeface="+mn-lt"/>
              </a:rPr>
              <a:t>、细胞学检查筛查结果连续</a:t>
            </a:r>
            <a:r>
              <a:rPr lang="en-US" altLang="zh-CN" dirty="0">
                <a:latin typeface="+mn-lt"/>
              </a:rPr>
              <a:t>3</a:t>
            </a:r>
            <a:r>
              <a:rPr lang="zh-CN" altLang="en-US" dirty="0">
                <a:latin typeface="+mn-lt"/>
              </a:rPr>
              <a:t>年正常：</a:t>
            </a:r>
            <a:r>
              <a:rPr lang="en-US" altLang="zh-CN" dirty="0">
                <a:latin typeface="+mn-lt"/>
              </a:rPr>
              <a:t>3-5</a:t>
            </a:r>
            <a:r>
              <a:rPr lang="zh-CN" altLang="en-US" dirty="0">
                <a:latin typeface="+mn-lt"/>
              </a:rPr>
              <a:t>年</a:t>
            </a:r>
            <a:r>
              <a:rPr lang="en-US" altLang="zh-CN" dirty="0">
                <a:latin typeface="+mn-lt"/>
              </a:rPr>
              <a:t>1</a:t>
            </a:r>
            <a:r>
              <a:rPr lang="zh-CN" altLang="en-US" dirty="0">
                <a:latin typeface="+mn-lt"/>
              </a:rPr>
              <a:t>次</a:t>
            </a:r>
          </a:p>
        </p:txBody>
      </p:sp>
      <p:sp>
        <p:nvSpPr>
          <p:cNvPr id="60" name="文本框 59">
            <a:extLst>
              <a:ext uri="{FF2B5EF4-FFF2-40B4-BE49-F238E27FC236}">
                <a16:creationId xmlns:a16="http://schemas.microsoft.com/office/drawing/2014/main" id="{8100FDAA-4496-1B56-48F3-250B7691C092}"/>
              </a:ext>
            </a:extLst>
          </p:cNvPr>
          <p:cNvSpPr txBox="1"/>
          <p:nvPr/>
        </p:nvSpPr>
        <p:spPr>
          <a:xfrm>
            <a:off x="7237678" y="3139068"/>
            <a:ext cx="3867202" cy="789768"/>
          </a:xfrm>
          <a:prstGeom prst="rect">
            <a:avLst/>
          </a:prstGeom>
          <a:noFill/>
        </p:spPr>
        <p:txBody>
          <a:bodyPr wrap="square" rtlCol="0">
            <a:noAutofit/>
          </a:bodyPr>
          <a:lstStyle>
            <a:defPPr>
              <a:defRPr lang="zh-CN"/>
            </a:defPPr>
            <a:lvl1pPr algn="just">
              <a:lnSpc>
                <a:spcPct val="130000"/>
              </a:lnSpc>
              <a:defRPr>
                <a:latin typeface="+mn-ea"/>
              </a:defRPr>
            </a:lvl1pPr>
          </a:lstStyle>
          <a:p>
            <a:r>
              <a:rPr lang="zh-CN" altLang="en-US" dirty="0">
                <a:latin typeface="+mn-lt"/>
              </a:rPr>
              <a:t>细胞形态正常说明目前无宫颈细胞病变，但是不能确定是否有</a:t>
            </a:r>
            <a:r>
              <a:rPr lang="en-US" altLang="zh-CN" dirty="0">
                <a:latin typeface="+mn-lt"/>
              </a:rPr>
              <a:t>HPV</a:t>
            </a:r>
            <a:r>
              <a:rPr lang="zh-CN" altLang="en-US" dirty="0">
                <a:latin typeface="+mn-lt"/>
              </a:rPr>
              <a:t>的存在</a:t>
            </a:r>
          </a:p>
        </p:txBody>
      </p:sp>
      <p:sp>
        <p:nvSpPr>
          <p:cNvPr id="61" name="文本框 60">
            <a:extLst>
              <a:ext uri="{FF2B5EF4-FFF2-40B4-BE49-F238E27FC236}">
                <a16:creationId xmlns:a16="http://schemas.microsoft.com/office/drawing/2014/main" id="{26ED32CA-4B3B-58EE-FCD4-C86D56D4E176}"/>
              </a:ext>
            </a:extLst>
          </p:cNvPr>
          <p:cNvSpPr txBox="1"/>
          <p:nvPr/>
        </p:nvSpPr>
        <p:spPr>
          <a:xfrm>
            <a:off x="7237678" y="4486496"/>
            <a:ext cx="3867202" cy="1149867"/>
          </a:xfrm>
          <a:prstGeom prst="rect">
            <a:avLst/>
          </a:prstGeom>
          <a:noFill/>
        </p:spPr>
        <p:txBody>
          <a:bodyPr wrap="square" rtlCol="0">
            <a:noAutofit/>
          </a:bodyPr>
          <a:lstStyle>
            <a:defPPr>
              <a:defRPr lang="zh-CN"/>
            </a:defPPr>
            <a:lvl1pPr algn="just">
              <a:lnSpc>
                <a:spcPct val="130000"/>
              </a:lnSpc>
              <a:defRPr>
                <a:latin typeface="+mn-ea"/>
              </a:defRPr>
            </a:lvl1pPr>
          </a:lstStyle>
          <a:p>
            <a:r>
              <a:rPr lang="zh-CN" altLang="en-US" dirty="0">
                <a:latin typeface="+mn-lt"/>
              </a:rPr>
              <a:t>细胞形态异常提示细胞形态改变的程度，但是不能确定导致其改变的病因，病理医生水平影响结果的重复性</a:t>
            </a:r>
          </a:p>
        </p:txBody>
      </p:sp>
    </p:spTree>
    <p:extLst>
      <p:ext uri="{BB962C8B-B14F-4D97-AF65-F5344CB8AC3E}">
        <p14:creationId xmlns:p14="http://schemas.microsoft.com/office/powerpoint/2010/main" val="1266933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文本框 79">
            <a:extLst>
              <a:ext uri="{FF2B5EF4-FFF2-40B4-BE49-F238E27FC236}">
                <a16:creationId xmlns:a16="http://schemas.microsoft.com/office/drawing/2014/main" id="{A68E804F-26B7-7861-CA9D-533D27EE8DAC}"/>
              </a:ext>
            </a:extLst>
          </p:cNvPr>
          <p:cNvSpPr txBox="1"/>
          <p:nvPr/>
        </p:nvSpPr>
        <p:spPr>
          <a:xfrm>
            <a:off x="908236" y="195082"/>
            <a:ext cx="5238850" cy="490303"/>
          </a:xfrm>
          <a:prstGeom prst="rect">
            <a:avLst/>
          </a:prstGeom>
          <a:noFill/>
        </p:spPr>
        <p:txBody>
          <a:bodyPr wrap="square" rtlCol="0" anchor="ctr" anchorCtr="0">
            <a:noAutofit/>
          </a:bodyPr>
          <a:lstStyle/>
          <a:p>
            <a:pPr>
              <a:lnSpc>
                <a:spcPct val="130000"/>
              </a:lnSpc>
              <a:spcBef>
                <a:spcPct val="0"/>
              </a:spcBef>
              <a:buFontTx/>
              <a:buNone/>
            </a:pPr>
            <a:r>
              <a:rPr lang="zh-CN" altLang="en-US" sz="2800" dirty="0">
                <a:solidFill>
                  <a:schemeClr val="bg2">
                    <a:lumMod val="25000"/>
                  </a:schemeClr>
                </a:solidFill>
                <a:ea typeface="+mj-ea"/>
              </a:rPr>
              <a:t>宫颈癌临床诊断</a:t>
            </a:r>
            <a:endParaRPr lang="en-US" altLang="zh-CN" sz="2800" dirty="0">
              <a:solidFill>
                <a:schemeClr val="bg2">
                  <a:lumMod val="25000"/>
                </a:schemeClr>
              </a:solidFill>
              <a:ea typeface="+mj-ea"/>
            </a:endParaRPr>
          </a:p>
        </p:txBody>
      </p:sp>
      <p:pic>
        <p:nvPicPr>
          <p:cNvPr id="86" name="图片 85">
            <a:hlinkClick r:id="rId3"/>
            <a:extLst>
              <a:ext uri="{FF2B5EF4-FFF2-40B4-BE49-F238E27FC236}">
                <a16:creationId xmlns:a16="http://schemas.microsoft.com/office/drawing/2014/main" id="{06BDDF9D-B2D1-FF37-8F68-834FB6621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706" y="341009"/>
            <a:ext cx="1813329" cy="239359"/>
          </a:xfrm>
          <a:prstGeom prst="rect">
            <a:avLst/>
          </a:prstGeom>
        </p:spPr>
      </p:pic>
      <p:sp>
        <p:nvSpPr>
          <p:cNvPr id="66" name="文本框 65">
            <a:extLst>
              <a:ext uri="{FF2B5EF4-FFF2-40B4-BE49-F238E27FC236}">
                <a16:creationId xmlns:a16="http://schemas.microsoft.com/office/drawing/2014/main" id="{4DBCED28-E059-246A-784C-88A963A5CFBD}"/>
              </a:ext>
            </a:extLst>
          </p:cNvPr>
          <p:cNvSpPr txBox="1"/>
          <p:nvPr/>
        </p:nvSpPr>
        <p:spPr>
          <a:xfrm>
            <a:off x="418465" y="893519"/>
            <a:ext cx="11362055" cy="1147367"/>
          </a:xfrm>
          <a:prstGeom prst="rect">
            <a:avLst/>
          </a:prstGeom>
          <a:noFill/>
        </p:spPr>
        <p:txBody>
          <a:bodyPr wrap="square" rtlCol="0" anchor="ctr" anchorCtr="0">
            <a:noAutofit/>
          </a:bodyPr>
          <a:lstStyle/>
          <a:p>
            <a:pPr algn="l">
              <a:lnSpc>
                <a:spcPct val="130000"/>
              </a:lnSpc>
            </a:pPr>
            <a:r>
              <a:rPr lang="zh-CN" altLang="en-US" sz="2000" dirty="0">
                <a:solidFill>
                  <a:schemeClr val="bg2">
                    <a:lumMod val="25000"/>
                  </a:schemeClr>
                </a:solidFill>
              </a:rPr>
              <a:t>宫颈癌的正确诊断依赖于详细了解病史、临床表现、必要而细致的检查和周密分析</a:t>
            </a:r>
          </a:p>
        </p:txBody>
      </p:sp>
      <p:sp>
        <p:nvSpPr>
          <p:cNvPr id="18" name="矩形: 圆角 17">
            <a:extLst>
              <a:ext uri="{FF2B5EF4-FFF2-40B4-BE49-F238E27FC236}">
                <a16:creationId xmlns:a16="http://schemas.microsoft.com/office/drawing/2014/main" id="{EA5C98C8-6781-8394-9AAE-B34AF4F1D122}"/>
              </a:ext>
            </a:extLst>
          </p:cNvPr>
          <p:cNvSpPr/>
          <p:nvPr/>
        </p:nvSpPr>
        <p:spPr>
          <a:xfrm>
            <a:off x="1332722" y="2231451"/>
            <a:ext cx="2740006" cy="1726077"/>
          </a:xfrm>
          <a:prstGeom prst="roundRect">
            <a:avLst>
              <a:gd name="adj" fmla="val 7316"/>
            </a:avLst>
          </a:prstGeom>
          <a:solidFill>
            <a:schemeClr val="bg1"/>
          </a:soli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2" name="矩形: 圆角 21">
            <a:extLst>
              <a:ext uri="{FF2B5EF4-FFF2-40B4-BE49-F238E27FC236}">
                <a16:creationId xmlns:a16="http://schemas.microsoft.com/office/drawing/2014/main" id="{575C463C-586F-39EE-CC3A-EC60E00A3DDA}"/>
              </a:ext>
            </a:extLst>
          </p:cNvPr>
          <p:cNvSpPr/>
          <p:nvPr/>
        </p:nvSpPr>
        <p:spPr>
          <a:xfrm>
            <a:off x="908236" y="2057568"/>
            <a:ext cx="659324" cy="495460"/>
          </a:xfrm>
          <a:prstGeom prst="roundRect">
            <a:avLst/>
          </a:prstGeom>
          <a:gradFill flip="none" rotWithShape="1">
            <a:gsLst>
              <a:gs pos="28000">
                <a:schemeClr val="accent1">
                  <a:lumMod val="62000"/>
                  <a:lumOff val="38000"/>
                </a:schemeClr>
              </a:gs>
              <a:gs pos="82000">
                <a:schemeClr val="accent1"/>
              </a:gs>
            </a:gsLst>
            <a:path path="circle">
              <a:fillToRect r="100000" b="100000"/>
            </a:path>
            <a:tileRect l="-100000" t="-100000"/>
          </a:gradFill>
          <a:ln>
            <a:noFill/>
          </a:ln>
          <a:effectLst>
            <a:outerShdw blurRad="635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dirty="0">
                <a:ea typeface="+mj-ea"/>
              </a:rPr>
              <a:t>01</a:t>
            </a:r>
            <a:endParaRPr lang="zh-CN" altLang="en-US" sz="2000" dirty="0">
              <a:ea typeface="+mj-ea"/>
            </a:endParaRPr>
          </a:p>
        </p:txBody>
      </p:sp>
      <p:sp>
        <p:nvSpPr>
          <p:cNvPr id="28" name="文本框 27">
            <a:extLst>
              <a:ext uri="{FF2B5EF4-FFF2-40B4-BE49-F238E27FC236}">
                <a16:creationId xmlns:a16="http://schemas.microsoft.com/office/drawing/2014/main" id="{1ABAB15F-D98A-6AB5-633A-943279EE37F7}"/>
              </a:ext>
            </a:extLst>
          </p:cNvPr>
          <p:cNvSpPr txBox="1"/>
          <p:nvPr/>
        </p:nvSpPr>
        <p:spPr>
          <a:xfrm>
            <a:off x="1565211" y="2333663"/>
            <a:ext cx="1293962" cy="400110"/>
          </a:xfrm>
          <a:prstGeom prst="rect">
            <a:avLst/>
          </a:prstGeom>
          <a:noFill/>
        </p:spPr>
        <p:txBody>
          <a:bodyPr wrap="square" rtlCol="0">
            <a:noAutofit/>
          </a:bodyPr>
          <a:lstStyle/>
          <a:p>
            <a:r>
              <a:rPr lang="zh-CN" altLang="en-US" sz="2000" dirty="0">
                <a:solidFill>
                  <a:schemeClr val="accent1"/>
                </a:solidFill>
                <a:ea typeface="+mj-ea"/>
              </a:rPr>
              <a:t>早期症状</a:t>
            </a:r>
          </a:p>
        </p:txBody>
      </p:sp>
      <p:sp>
        <p:nvSpPr>
          <p:cNvPr id="27" name="文本框 26">
            <a:extLst>
              <a:ext uri="{FF2B5EF4-FFF2-40B4-BE49-F238E27FC236}">
                <a16:creationId xmlns:a16="http://schemas.microsoft.com/office/drawing/2014/main" id="{E05D7B62-E34E-8C71-B31F-CB23DA2A6D71}"/>
              </a:ext>
            </a:extLst>
          </p:cNvPr>
          <p:cNvSpPr txBox="1"/>
          <p:nvPr/>
        </p:nvSpPr>
        <p:spPr>
          <a:xfrm>
            <a:off x="1565211" y="2733773"/>
            <a:ext cx="2349564" cy="994118"/>
          </a:xfrm>
          <a:prstGeom prst="rect">
            <a:avLst/>
          </a:prstGeom>
          <a:noFill/>
        </p:spPr>
        <p:txBody>
          <a:bodyPr wrap="square" rtlCol="0">
            <a:noAutofit/>
          </a:bodyPr>
          <a:lstStyle/>
          <a:p>
            <a:pPr algn="just">
              <a:lnSpc>
                <a:spcPct val="130000"/>
              </a:lnSpc>
            </a:pPr>
            <a:r>
              <a:rPr lang="zh-CN" altLang="en-US" dirty="0">
                <a:solidFill>
                  <a:schemeClr val="bg2">
                    <a:lumMod val="25000"/>
                  </a:schemeClr>
                </a:solidFill>
              </a:rPr>
              <a:t>早期可无症状和体征可出现阴道接触性出血或分泌物增多等</a:t>
            </a:r>
          </a:p>
        </p:txBody>
      </p:sp>
      <p:sp>
        <p:nvSpPr>
          <p:cNvPr id="42" name="矩形: 圆角 41">
            <a:extLst>
              <a:ext uri="{FF2B5EF4-FFF2-40B4-BE49-F238E27FC236}">
                <a16:creationId xmlns:a16="http://schemas.microsoft.com/office/drawing/2014/main" id="{283ADAB9-BCD6-6686-F0F2-DD91EC70D42F}"/>
              </a:ext>
            </a:extLst>
          </p:cNvPr>
          <p:cNvSpPr/>
          <p:nvPr/>
        </p:nvSpPr>
        <p:spPr>
          <a:xfrm>
            <a:off x="4975082" y="2231451"/>
            <a:ext cx="2740006" cy="1726077"/>
          </a:xfrm>
          <a:prstGeom prst="roundRect">
            <a:avLst>
              <a:gd name="adj" fmla="val 7316"/>
            </a:avLst>
          </a:prstGeom>
          <a:solidFill>
            <a:schemeClr val="bg1"/>
          </a:soli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43" name="矩形: 圆角 42">
            <a:extLst>
              <a:ext uri="{FF2B5EF4-FFF2-40B4-BE49-F238E27FC236}">
                <a16:creationId xmlns:a16="http://schemas.microsoft.com/office/drawing/2014/main" id="{4FA67652-3743-F907-AED5-DD1512D10F82}"/>
              </a:ext>
            </a:extLst>
          </p:cNvPr>
          <p:cNvSpPr/>
          <p:nvPr/>
        </p:nvSpPr>
        <p:spPr>
          <a:xfrm>
            <a:off x="4550596" y="2057568"/>
            <a:ext cx="659324" cy="495460"/>
          </a:xfrm>
          <a:prstGeom prst="roundRect">
            <a:avLst/>
          </a:prstGeom>
          <a:gradFill flip="none" rotWithShape="1">
            <a:gsLst>
              <a:gs pos="28000">
                <a:schemeClr val="accent1">
                  <a:lumMod val="62000"/>
                  <a:lumOff val="38000"/>
                </a:schemeClr>
              </a:gs>
              <a:gs pos="82000">
                <a:schemeClr val="accent1"/>
              </a:gs>
            </a:gsLst>
            <a:path path="circle">
              <a:fillToRect r="100000" b="100000"/>
            </a:path>
            <a:tileRect l="-100000" t="-100000"/>
          </a:gradFill>
          <a:ln>
            <a:noFill/>
          </a:ln>
          <a:effectLst>
            <a:outerShdw blurRad="635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dirty="0">
                <a:ea typeface="+mj-ea"/>
              </a:rPr>
              <a:t>02</a:t>
            </a:r>
            <a:endParaRPr lang="zh-CN" altLang="en-US" sz="2000" dirty="0">
              <a:ea typeface="+mj-ea"/>
            </a:endParaRPr>
          </a:p>
        </p:txBody>
      </p:sp>
      <p:sp>
        <p:nvSpPr>
          <p:cNvPr id="45" name="文本框 44">
            <a:extLst>
              <a:ext uri="{FF2B5EF4-FFF2-40B4-BE49-F238E27FC236}">
                <a16:creationId xmlns:a16="http://schemas.microsoft.com/office/drawing/2014/main" id="{9207F3E2-B2F1-5BB3-853A-6E5309CE13DA}"/>
              </a:ext>
            </a:extLst>
          </p:cNvPr>
          <p:cNvSpPr txBox="1"/>
          <p:nvPr/>
        </p:nvSpPr>
        <p:spPr>
          <a:xfrm>
            <a:off x="5207571" y="2733773"/>
            <a:ext cx="2298129" cy="994118"/>
          </a:xfrm>
          <a:prstGeom prst="rect">
            <a:avLst/>
          </a:prstGeom>
          <a:noFill/>
        </p:spPr>
        <p:txBody>
          <a:bodyPr wrap="square" rtlCol="0">
            <a:noAutofit/>
          </a:bodyPr>
          <a:lstStyle>
            <a:defPPr>
              <a:defRPr lang="zh-CN"/>
            </a:defPPr>
            <a:lvl1pPr algn="just">
              <a:lnSpc>
                <a:spcPct val="130000"/>
              </a:lnSpc>
              <a:defRPr>
                <a:solidFill>
                  <a:schemeClr val="bg2">
                    <a:lumMod val="25000"/>
                  </a:schemeClr>
                </a:solidFill>
                <a:latin typeface="Arial" panose="020B0604020202020204" pitchFamily="34" charset="0"/>
              </a:defRPr>
            </a:lvl1pPr>
          </a:lstStyle>
          <a:p>
            <a:r>
              <a:rPr lang="zh-CN" altLang="en-US" dirty="0">
                <a:latin typeface="+mn-lt"/>
              </a:rPr>
              <a:t>阴道出血，导致贫血合并感染出现发热症状；肾功衰及恶病质</a:t>
            </a:r>
          </a:p>
        </p:txBody>
      </p:sp>
      <p:sp>
        <p:nvSpPr>
          <p:cNvPr id="46" name="文本框 45">
            <a:extLst>
              <a:ext uri="{FF2B5EF4-FFF2-40B4-BE49-F238E27FC236}">
                <a16:creationId xmlns:a16="http://schemas.microsoft.com/office/drawing/2014/main" id="{9ACDC100-4E4B-603D-2DD7-562557350299}"/>
              </a:ext>
            </a:extLst>
          </p:cNvPr>
          <p:cNvSpPr txBox="1"/>
          <p:nvPr/>
        </p:nvSpPr>
        <p:spPr>
          <a:xfrm>
            <a:off x="5207571" y="2333663"/>
            <a:ext cx="1293962" cy="400110"/>
          </a:xfrm>
          <a:prstGeom prst="rect">
            <a:avLst/>
          </a:prstGeom>
          <a:noFill/>
        </p:spPr>
        <p:txBody>
          <a:bodyPr wrap="square" rtlCol="0">
            <a:noAutofit/>
          </a:bodyPr>
          <a:lstStyle/>
          <a:p>
            <a:r>
              <a:rPr lang="zh-CN" altLang="en-US" sz="2000" dirty="0">
                <a:solidFill>
                  <a:schemeClr val="accent1"/>
                </a:solidFill>
                <a:ea typeface="+mj-ea"/>
              </a:rPr>
              <a:t>晚期症状</a:t>
            </a:r>
          </a:p>
        </p:txBody>
      </p:sp>
      <p:sp>
        <p:nvSpPr>
          <p:cNvPr id="48" name="矩形: 圆角 47">
            <a:extLst>
              <a:ext uri="{FF2B5EF4-FFF2-40B4-BE49-F238E27FC236}">
                <a16:creationId xmlns:a16="http://schemas.microsoft.com/office/drawing/2014/main" id="{D54F9488-FC1B-5FF8-043C-91015458C074}"/>
              </a:ext>
            </a:extLst>
          </p:cNvPr>
          <p:cNvSpPr/>
          <p:nvPr/>
        </p:nvSpPr>
        <p:spPr>
          <a:xfrm>
            <a:off x="8571722" y="2231451"/>
            <a:ext cx="2740006" cy="1726077"/>
          </a:xfrm>
          <a:prstGeom prst="roundRect">
            <a:avLst>
              <a:gd name="adj" fmla="val 7316"/>
            </a:avLst>
          </a:prstGeom>
          <a:solidFill>
            <a:schemeClr val="bg1"/>
          </a:soli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49" name="矩形: 圆角 48">
            <a:extLst>
              <a:ext uri="{FF2B5EF4-FFF2-40B4-BE49-F238E27FC236}">
                <a16:creationId xmlns:a16="http://schemas.microsoft.com/office/drawing/2014/main" id="{4947F4A3-E149-EFAE-D2EE-CC0C4006E38D}"/>
              </a:ext>
            </a:extLst>
          </p:cNvPr>
          <p:cNvSpPr/>
          <p:nvPr/>
        </p:nvSpPr>
        <p:spPr>
          <a:xfrm>
            <a:off x="8147236" y="2057568"/>
            <a:ext cx="659324" cy="495460"/>
          </a:xfrm>
          <a:prstGeom prst="roundRect">
            <a:avLst/>
          </a:prstGeom>
          <a:gradFill flip="none" rotWithShape="1">
            <a:gsLst>
              <a:gs pos="28000">
                <a:schemeClr val="accent1">
                  <a:lumMod val="62000"/>
                  <a:lumOff val="38000"/>
                </a:schemeClr>
              </a:gs>
              <a:gs pos="82000">
                <a:schemeClr val="accent1"/>
              </a:gs>
            </a:gsLst>
            <a:path path="circle">
              <a:fillToRect r="100000" b="100000"/>
            </a:path>
            <a:tileRect l="-100000" t="-100000"/>
          </a:gradFill>
          <a:ln>
            <a:noFill/>
          </a:ln>
          <a:effectLst>
            <a:outerShdw blurRad="635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dirty="0">
                <a:ea typeface="+mj-ea"/>
              </a:rPr>
              <a:t>03</a:t>
            </a:r>
            <a:endParaRPr lang="zh-CN" altLang="en-US" sz="2000" dirty="0">
              <a:ea typeface="+mj-ea"/>
            </a:endParaRPr>
          </a:p>
        </p:txBody>
      </p:sp>
      <p:sp>
        <p:nvSpPr>
          <p:cNvPr id="51" name="文本框 50">
            <a:extLst>
              <a:ext uri="{FF2B5EF4-FFF2-40B4-BE49-F238E27FC236}">
                <a16:creationId xmlns:a16="http://schemas.microsoft.com/office/drawing/2014/main" id="{E4F912D5-EF7B-53DF-D9B1-F66072B6E6A0}"/>
              </a:ext>
            </a:extLst>
          </p:cNvPr>
          <p:cNvSpPr txBox="1"/>
          <p:nvPr/>
        </p:nvSpPr>
        <p:spPr>
          <a:xfrm>
            <a:off x="8804211" y="2733773"/>
            <a:ext cx="2320989" cy="994118"/>
          </a:xfrm>
          <a:prstGeom prst="rect">
            <a:avLst/>
          </a:prstGeom>
          <a:noFill/>
        </p:spPr>
        <p:txBody>
          <a:bodyPr wrap="square" rtlCol="0">
            <a:noAutofit/>
          </a:bodyPr>
          <a:lstStyle>
            <a:defPPr>
              <a:defRPr lang="zh-CN"/>
            </a:defPPr>
            <a:lvl1pPr algn="just">
              <a:lnSpc>
                <a:spcPct val="130000"/>
              </a:lnSpc>
              <a:defRPr>
                <a:solidFill>
                  <a:schemeClr val="bg2">
                    <a:lumMod val="25000"/>
                  </a:schemeClr>
                </a:solidFill>
                <a:latin typeface="Arial" panose="020B0604020202020204" pitchFamily="34" charset="0"/>
              </a:defRPr>
            </a:lvl1pPr>
          </a:lstStyle>
          <a:p>
            <a:r>
              <a:rPr lang="zh-CN" altLang="en-US" dirty="0">
                <a:latin typeface="+mn-lt"/>
              </a:rPr>
              <a:t>侵犯膀胱可出现血尿侵犯直肠可出现血便侵透膀胱</a:t>
            </a:r>
            <a:r>
              <a:rPr lang="en-US" altLang="zh-CN" dirty="0">
                <a:latin typeface="+mn-lt"/>
              </a:rPr>
              <a:t>\</a:t>
            </a:r>
            <a:r>
              <a:rPr lang="zh-CN" altLang="en-US" dirty="0">
                <a:latin typeface="+mn-lt"/>
              </a:rPr>
              <a:t>直肠成瘘</a:t>
            </a:r>
          </a:p>
        </p:txBody>
      </p:sp>
      <p:sp>
        <p:nvSpPr>
          <p:cNvPr id="52" name="文本框 51">
            <a:extLst>
              <a:ext uri="{FF2B5EF4-FFF2-40B4-BE49-F238E27FC236}">
                <a16:creationId xmlns:a16="http://schemas.microsoft.com/office/drawing/2014/main" id="{72780BD9-B375-DB49-AAAF-59CEF6F94E24}"/>
              </a:ext>
            </a:extLst>
          </p:cNvPr>
          <p:cNvSpPr txBox="1"/>
          <p:nvPr/>
        </p:nvSpPr>
        <p:spPr>
          <a:xfrm>
            <a:off x="8804211" y="2333663"/>
            <a:ext cx="1293962" cy="400110"/>
          </a:xfrm>
          <a:prstGeom prst="rect">
            <a:avLst/>
          </a:prstGeom>
          <a:noFill/>
        </p:spPr>
        <p:txBody>
          <a:bodyPr wrap="square" rtlCol="0">
            <a:noAutofit/>
          </a:bodyPr>
          <a:lstStyle/>
          <a:p>
            <a:r>
              <a:rPr lang="zh-CN" altLang="en-US" sz="2000" dirty="0">
                <a:solidFill>
                  <a:schemeClr val="accent1"/>
                </a:solidFill>
                <a:ea typeface="+mj-ea"/>
              </a:rPr>
              <a:t>侵犯器官</a:t>
            </a:r>
          </a:p>
        </p:txBody>
      </p:sp>
      <p:sp>
        <p:nvSpPr>
          <p:cNvPr id="54" name="矩形: 圆角 53">
            <a:extLst>
              <a:ext uri="{FF2B5EF4-FFF2-40B4-BE49-F238E27FC236}">
                <a16:creationId xmlns:a16="http://schemas.microsoft.com/office/drawing/2014/main" id="{D1238633-43F5-1C52-B67A-29B47FCB7399}"/>
              </a:ext>
            </a:extLst>
          </p:cNvPr>
          <p:cNvSpPr/>
          <p:nvPr/>
        </p:nvSpPr>
        <p:spPr>
          <a:xfrm>
            <a:off x="6813599" y="4540266"/>
            <a:ext cx="2740006" cy="1726077"/>
          </a:xfrm>
          <a:prstGeom prst="roundRect">
            <a:avLst>
              <a:gd name="adj" fmla="val 7316"/>
            </a:avLst>
          </a:prstGeom>
          <a:solidFill>
            <a:schemeClr val="bg1"/>
          </a:soli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55" name="矩形: 圆角 54">
            <a:extLst>
              <a:ext uri="{FF2B5EF4-FFF2-40B4-BE49-F238E27FC236}">
                <a16:creationId xmlns:a16="http://schemas.microsoft.com/office/drawing/2014/main" id="{088CEFE2-B6AB-D66D-CE27-10AB48C18DFC}"/>
              </a:ext>
            </a:extLst>
          </p:cNvPr>
          <p:cNvSpPr/>
          <p:nvPr/>
        </p:nvSpPr>
        <p:spPr>
          <a:xfrm>
            <a:off x="6389113" y="4366383"/>
            <a:ext cx="659324" cy="495460"/>
          </a:xfrm>
          <a:prstGeom prst="roundRect">
            <a:avLst/>
          </a:prstGeom>
          <a:gradFill flip="none" rotWithShape="1">
            <a:gsLst>
              <a:gs pos="28000">
                <a:schemeClr val="accent1">
                  <a:lumMod val="62000"/>
                  <a:lumOff val="38000"/>
                </a:schemeClr>
              </a:gs>
              <a:gs pos="82000">
                <a:schemeClr val="accent1"/>
              </a:gs>
            </a:gsLst>
            <a:path path="circle">
              <a:fillToRect r="100000" b="100000"/>
            </a:path>
            <a:tileRect l="-100000" t="-100000"/>
          </a:gradFill>
          <a:ln>
            <a:noFill/>
          </a:ln>
          <a:effectLst>
            <a:outerShdw blurRad="635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dirty="0">
                <a:ea typeface="+mj-ea"/>
              </a:rPr>
              <a:t>05</a:t>
            </a:r>
            <a:endParaRPr lang="zh-CN" altLang="en-US" sz="2000" dirty="0">
              <a:ea typeface="+mj-ea"/>
            </a:endParaRPr>
          </a:p>
        </p:txBody>
      </p:sp>
      <p:sp>
        <p:nvSpPr>
          <p:cNvPr id="57" name="文本框 56">
            <a:extLst>
              <a:ext uri="{FF2B5EF4-FFF2-40B4-BE49-F238E27FC236}">
                <a16:creationId xmlns:a16="http://schemas.microsoft.com/office/drawing/2014/main" id="{0FC33C27-4FDF-D570-1E17-B5B07B9D2DC1}"/>
              </a:ext>
            </a:extLst>
          </p:cNvPr>
          <p:cNvSpPr txBox="1"/>
          <p:nvPr/>
        </p:nvSpPr>
        <p:spPr>
          <a:xfrm>
            <a:off x="7046088" y="5042588"/>
            <a:ext cx="2288412" cy="997517"/>
          </a:xfrm>
          <a:prstGeom prst="rect">
            <a:avLst/>
          </a:prstGeom>
          <a:noFill/>
        </p:spPr>
        <p:txBody>
          <a:bodyPr wrap="square" rtlCol="0">
            <a:noAutofit/>
          </a:bodyPr>
          <a:lstStyle>
            <a:defPPr>
              <a:defRPr lang="zh-CN"/>
            </a:defPPr>
            <a:lvl1pPr algn="just">
              <a:lnSpc>
                <a:spcPct val="130000"/>
              </a:lnSpc>
              <a:defRPr>
                <a:solidFill>
                  <a:schemeClr val="bg2">
                    <a:lumMod val="25000"/>
                  </a:schemeClr>
                </a:solidFill>
                <a:latin typeface="Arial" panose="020B0604020202020204" pitchFamily="34" charset="0"/>
              </a:defRPr>
            </a:lvl1pPr>
          </a:lstStyle>
          <a:p>
            <a:r>
              <a:rPr lang="zh-CN" altLang="en-US" dirty="0">
                <a:latin typeface="+mn-lt"/>
              </a:rPr>
              <a:t>影像学检查提示宫颈癌，宫旁软组织侵犯淋巴结转移等</a:t>
            </a:r>
          </a:p>
        </p:txBody>
      </p:sp>
      <p:sp>
        <p:nvSpPr>
          <p:cNvPr id="65" name="文本框 64">
            <a:extLst>
              <a:ext uri="{FF2B5EF4-FFF2-40B4-BE49-F238E27FC236}">
                <a16:creationId xmlns:a16="http://schemas.microsoft.com/office/drawing/2014/main" id="{29858436-0A0A-E89F-170D-7341D9EA923D}"/>
              </a:ext>
            </a:extLst>
          </p:cNvPr>
          <p:cNvSpPr txBox="1"/>
          <p:nvPr/>
        </p:nvSpPr>
        <p:spPr>
          <a:xfrm>
            <a:off x="7046088" y="4642478"/>
            <a:ext cx="1525634" cy="400110"/>
          </a:xfrm>
          <a:prstGeom prst="rect">
            <a:avLst/>
          </a:prstGeom>
          <a:noFill/>
        </p:spPr>
        <p:txBody>
          <a:bodyPr wrap="square" rtlCol="0">
            <a:noAutofit/>
          </a:bodyPr>
          <a:lstStyle/>
          <a:p>
            <a:r>
              <a:rPr lang="zh-CN" altLang="en-US" sz="2000" dirty="0">
                <a:solidFill>
                  <a:schemeClr val="accent1"/>
                </a:solidFill>
                <a:ea typeface="+mj-ea"/>
              </a:rPr>
              <a:t>影像学检查</a:t>
            </a:r>
          </a:p>
        </p:txBody>
      </p:sp>
      <p:sp>
        <p:nvSpPr>
          <p:cNvPr id="68" name="矩形: 圆角 67">
            <a:extLst>
              <a:ext uri="{FF2B5EF4-FFF2-40B4-BE49-F238E27FC236}">
                <a16:creationId xmlns:a16="http://schemas.microsoft.com/office/drawing/2014/main" id="{871914D4-0047-3876-69B4-162E3D3A610E}"/>
              </a:ext>
            </a:extLst>
          </p:cNvPr>
          <p:cNvSpPr/>
          <p:nvPr/>
        </p:nvSpPr>
        <p:spPr>
          <a:xfrm>
            <a:off x="3059279" y="4583120"/>
            <a:ext cx="2740006" cy="1726077"/>
          </a:xfrm>
          <a:prstGeom prst="roundRect">
            <a:avLst>
              <a:gd name="adj" fmla="val 7316"/>
            </a:avLst>
          </a:prstGeom>
          <a:solidFill>
            <a:schemeClr val="bg1"/>
          </a:soli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9" name="矩形: 圆角 68">
            <a:extLst>
              <a:ext uri="{FF2B5EF4-FFF2-40B4-BE49-F238E27FC236}">
                <a16:creationId xmlns:a16="http://schemas.microsoft.com/office/drawing/2014/main" id="{A11CBA0A-5FC1-D2B2-33F3-62283348134A}"/>
              </a:ext>
            </a:extLst>
          </p:cNvPr>
          <p:cNvSpPr/>
          <p:nvPr/>
        </p:nvSpPr>
        <p:spPr>
          <a:xfrm>
            <a:off x="2634793" y="4409237"/>
            <a:ext cx="659324" cy="495460"/>
          </a:xfrm>
          <a:prstGeom prst="roundRect">
            <a:avLst/>
          </a:prstGeom>
          <a:gradFill flip="none" rotWithShape="1">
            <a:gsLst>
              <a:gs pos="28000">
                <a:schemeClr val="accent1">
                  <a:lumMod val="62000"/>
                  <a:lumOff val="38000"/>
                </a:schemeClr>
              </a:gs>
              <a:gs pos="82000">
                <a:schemeClr val="accent1"/>
              </a:gs>
            </a:gsLst>
            <a:path path="circle">
              <a:fillToRect r="100000" b="100000"/>
            </a:path>
            <a:tileRect l="-100000" t="-100000"/>
          </a:gradFill>
          <a:ln>
            <a:noFill/>
          </a:ln>
          <a:effectLst>
            <a:outerShdw blurRad="635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2000" dirty="0">
                <a:ea typeface="+mj-ea"/>
              </a:rPr>
              <a:t>04</a:t>
            </a:r>
            <a:endParaRPr lang="zh-CN" altLang="en-US" sz="2000" dirty="0">
              <a:ea typeface="+mj-ea"/>
            </a:endParaRPr>
          </a:p>
        </p:txBody>
      </p:sp>
      <p:sp>
        <p:nvSpPr>
          <p:cNvPr id="71" name="文本框 70">
            <a:extLst>
              <a:ext uri="{FF2B5EF4-FFF2-40B4-BE49-F238E27FC236}">
                <a16:creationId xmlns:a16="http://schemas.microsoft.com/office/drawing/2014/main" id="{A51F9BFE-582A-AE60-1B21-C98EA882998D}"/>
              </a:ext>
            </a:extLst>
          </p:cNvPr>
          <p:cNvSpPr txBox="1"/>
          <p:nvPr/>
        </p:nvSpPr>
        <p:spPr>
          <a:xfrm>
            <a:off x="3291768" y="5085442"/>
            <a:ext cx="2375607" cy="689420"/>
          </a:xfrm>
          <a:prstGeom prst="rect">
            <a:avLst/>
          </a:prstGeom>
          <a:noFill/>
        </p:spPr>
        <p:txBody>
          <a:bodyPr wrap="square" rtlCol="0">
            <a:noAutofit/>
          </a:bodyPr>
          <a:lstStyle>
            <a:defPPr>
              <a:defRPr lang="zh-CN"/>
            </a:defPPr>
            <a:lvl1pPr algn="just">
              <a:lnSpc>
                <a:spcPct val="130000"/>
              </a:lnSpc>
              <a:defRPr>
                <a:solidFill>
                  <a:schemeClr val="bg2">
                    <a:lumMod val="25000"/>
                  </a:schemeClr>
                </a:solidFill>
                <a:latin typeface="Arial" panose="020B0604020202020204" pitchFamily="34" charset="0"/>
              </a:defRPr>
            </a:lvl1pPr>
          </a:lstStyle>
          <a:p>
            <a:r>
              <a:rPr lang="zh-CN" altLang="en-US" dirty="0">
                <a:latin typeface="+mn-lt"/>
              </a:rPr>
              <a:t>实验室检查，肿瘤标志物</a:t>
            </a:r>
            <a:r>
              <a:rPr lang="en-US" altLang="zh-CN" dirty="0">
                <a:latin typeface="+mn-lt"/>
              </a:rPr>
              <a:t>SCC</a:t>
            </a:r>
            <a:r>
              <a:rPr lang="zh-CN" altLang="en-US" dirty="0">
                <a:latin typeface="+mn-lt"/>
              </a:rPr>
              <a:t>等异常增高</a:t>
            </a:r>
          </a:p>
        </p:txBody>
      </p:sp>
      <p:sp>
        <p:nvSpPr>
          <p:cNvPr id="72" name="文本框 71">
            <a:extLst>
              <a:ext uri="{FF2B5EF4-FFF2-40B4-BE49-F238E27FC236}">
                <a16:creationId xmlns:a16="http://schemas.microsoft.com/office/drawing/2014/main" id="{F27CCFF9-443E-FD60-64E8-FEFC9C3BCD16}"/>
              </a:ext>
            </a:extLst>
          </p:cNvPr>
          <p:cNvSpPr txBox="1"/>
          <p:nvPr/>
        </p:nvSpPr>
        <p:spPr>
          <a:xfrm>
            <a:off x="3291767" y="4685332"/>
            <a:ext cx="1480257" cy="400110"/>
          </a:xfrm>
          <a:prstGeom prst="rect">
            <a:avLst/>
          </a:prstGeom>
          <a:noFill/>
        </p:spPr>
        <p:txBody>
          <a:bodyPr wrap="square" rtlCol="0">
            <a:noAutofit/>
          </a:bodyPr>
          <a:lstStyle/>
          <a:p>
            <a:r>
              <a:rPr lang="zh-CN" altLang="en-US" sz="2000" dirty="0">
                <a:solidFill>
                  <a:schemeClr val="accent1"/>
                </a:solidFill>
                <a:ea typeface="+mj-ea"/>
              </a:rPr>
              <a:t>肿瘤标志物</a:t>
            </a:r>
          </a:p>
        </p:txBody>
      </p:sp>
    </p:spTree>
    <p:extLst>
      <p:ext uri="{BB962C8B-B14F-4D97-AF65-F5344CB8AC3E}">
        <p14:creationId xmlns:p14="http://schemas.microsoft.com/office/powerpoint/2010/main" val="1976297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612D51F8-E4CA-C412-2590-81B999F65D33}"/>
              </a:ext>
            </a:extLst>
          </p:cNvPr>
          <p:cNvGrpSpPr/>
          <p:nvPr/>
        </p:nvGrpSpPr>
        <p:grpSpPr>
          <a:xfrm>
            <a:off x="1642262" y="2424272"/>
            <a:ext cx="3854975" cy="2893027"/>
            <a:chOff x="479425" y="2182972"/>
            <a:chExt cx="3854975" cy="3010001"/>
          </a:xfrm>
        </p:grpSpPr>
        <p:sp>
          <p:nvSpPr>
            <p:cNvPr id="3" name="矩形 2">
              <a:extLst>
                <a:ext uri="{FF2B5EF4-FFF2-40B4-BE49-F238E27FC236}">
                  <a16:creationId xmlns:a16="http://schemas.microsoft.com/office/drawing/2014/main" id="{4D579E8F-07D8-E912-C993-FC0B030EB623}"/>
                </a:ext>
              </a:extLst>
            </p:cNvPr>
            <p:cNvSpPr/>
            <p:nvPr/>
          </p:nvSpPr>
          <p:spPr>
            <a:xfrm>
              <a:off x="479425" y="2182972"/>
              <a:ext cx="3853738" cy="3010001"/>
            </a:xfrm>
            <a:prstGeom prst="rect">
              <a:avLst/>
            </a:prstGeom>
            <a:solidFill>
              <a:schemeClr val="accent1"/>
            </a:soli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a:extLst>
                <a:ext uri="{FF2B5EF4-FFF2-40B4-BE49-F238E27FC236}">
                  <a16:creationId xmlns:a16="http://schemas.microsoft.com/office/drawing/2014/main" id="{C5259FED-5B1E-7D13-DDB9-392122176906}"/>
                </a:ext>
              </a:extLst>
            </p:cNvPr>
            <p:cNvSpPr/>
            <p:nvPr/>
          </p:nvSpPr>
          <p:spPr>
            <a:xfrm>
              <a:off x="479425" y="4700482"/>
              <a:ext cx="3854975" cy="49249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等腰三角形 4">
              <a:extLst>
                <a:ext uri="{FF2B5EF4-FFF2-40B4-BE49-F238E27FC236}">
                  <a16:creationId xmlns:a16="http://schemas.microsoft.com/office/drawing/2014/main" id="{6FD311B6-8C07-C96C-0F66-765CEAD671F1}"/>
                </a:ext>
              </a:extLst>
            </p:cNvPr>
            <p:cNvSpPr/>
            <p:nvPr/>
          </p:nvSpPr>
          <p:spPr>
            <a:xfrm>
              <a:off x="908236" y="4518000"/>
              <a:ext cx="258912" cy="22320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80" name="文本框 79">
            <a:extLst>
              <a:ext uri="{FF2B5EF4-FFF2-40B4-BE49-F238E27FC236}">
                <a16:creationId xmlns:a16="http://schemas.microsoft.com/office/drawing/2014/main" id="{A68E804F-26B7-7861-CA9D-533D27EE8DAC}"/>
              </a:ext>
            </a:extLst>
          </p:cNvPr>
          <p:cNvSpPr txBox="1"/>
          <p:nvPr/>
        </p:nvSpPr>
        <p:spPr>
          <a:xfrm>
            <a:off x="908236" y="195082"/>
            <a:ext cx="5238850" cy="490303"/>
          </a:xfrm>
          <a:prstGeom prst="rect">
            <a:avLst/>
          </a:prstGeom>
          <a:noFill/>
        </p:spPr>
        <p:txBody>
          <a:bodyPr wrap="square" rtlCol="0" anchor="ctr" anchorCtr="0">
            <a:noAutofit/>
          </a:bodyPr>
          <a:lstStyle/>
          <a:p>
            <a:pPr>
              <a:lnSpc>
                <a:spcPct val="130000"/>
              </a:lnSpc>
              <a:spcBef>
                <a:spcPct val="0"/>
              </a:spcBef>
              <a:buFontTx/>
              <a:buNone/>
            </a:pPr>
            <a:r>
              <a:rPr lang="zh-CN" altLang="en-US" sz="2800" dirty="0">
                <a:solidFill>
                  <a:schemeClr val="bg2">
                    <a:lumMod val="25000"/>
                  </a:schemeClr>
                </a:solidFill>
                <a:ea typeface="+mj-ea"/>
              </a:rPr>
              <a:t>宫颈癌随访计划</a:t>
            </a:r>
            <a:endParaRPr lang="en-US" altLang="zh-CN" sz="2800" dirty="0">
              <a:solidFill>
                <a:schemeClr val="bg2">
                  <a:lumMod val="25000"/>
                </a:schemeClr>
              </a:solidFill>
              <a:ea typeface="+mj-ea"/>
            </a:endParaRPr>
          </a:p>
        </p:txBody>
      </p:sp>
      <p:pic>
        <p:nvPicPr>
          <p:cNvPr id="86" name="图片 85">
            <a:hlinkClick r:id="rId3"/>
            <a:extLst>
              <a:ext uri="{FF2B5EF4-FFF2-40B4-BE49-F238E27FC236}">
                <a16:creationId xmlns:a16="http://schemas.microsoft.com/office/drawing/2014/main" id="{06BDDF9D-B2D1-FF37-8F68-834FB6621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706" y="341009"/>
            <a:ext cx="1813329" cy="239359"/>
          </a:xfrm>
          <a:prstGeom prst="rect">
            <a:avLst/>
          </a:prstGeom>
        </p:spPr>
      </p:pic>
      <p:sp>
        <p:nvSpPr>
          <p:cNvPr id="60" name="文本框 59">
            <a:extLst>
              <a:ext uri="{FF2B5EF4-FFF2-40B4-BE49-F238E27FC236}">
                <a16:creationId xmlns:a16="http://schemas.microsoft.com/office/drawing/2014/main" id="{CC1F71EA-EEA9-05BA-E868-ED225C2C4BAC}"/>
              </a:ext>
            </a:extLst>
          </p:cNvPr>
          <p:cNvSpPr txBox="1"/>
          <p:nvPr/>
        </p:nvSpPr>
        <p:spPr>
          <a:xfrm>
            <a:off x="1823812" y="2543651"/>
            <a:ext cx="3491875" cy="2073563"/>
          </a:xfrm>
          <a:prstGeom prst="rect">
            <a:avLst/>
          </a:prstGeom>
          <a:noFill/>
        </p:spPr>
        <p:txBody>
          <a:bodyPr wrap="square" lIns="0" rtlCol="0">
            <a:noAutofit/>
          </a:bodyPr>
          <a:lstStyle/>
          <a:p>
            <a:pPr algn="just">
              <a:lnSpc>
                <a:spcPct val="150000"/>
              </a:lnSpc>
            </a:pPr>
            <a:r>
              <a:rPr lang="zh-CN" altLang="zh-CN" kern="100" dirty="0">
                <a:solidFill>
                  <a:schemeClr val="bg1"/>
                </a:solidFill>
                <a:effectLst/>
                <a:cs typeface="Times New Roman" panose="02020603050405020304" pitchFamily="18" charset="0"/>
              </a:rPr>
              <a:t>治疗结束最初</a:t>
            </a:r>
            <a:r>
              <a:rPr lang="en-US" altLang="zh-CN" kern="100" dirty="0">
                <a:solidFill>
                  <a:schemeClr val="bg1"/>
                </a:solidFill>
                <a:effectLst/>
              </a:rPr>
              <a:t>2</a:t>
            </a:r>
            <a:r>
              <a:rPr lang="zh-CN" altLang="zh-CN" kern="100" dirty="0">
                <a:solidFill>
                  <a:schemeClr val="bg1"/>
                </a:solidFill>
                <a:effectLst/>
                <a:cs typeface="Times New Roman" panose="02020603050405020304" pitchFamily="18" charset="0"/>
              </a:rPr>
              <a:t>年内每</a:t>
            </a:r>
            <a:r>
              <a:rPr lang="en-US" altLang="zh-CN" kern="100" dirty="0">
                <a:solidFill>
                  <a:schemeClr val="bg1"/>
                </a:solidFill>
                <a:effectLst/>
              </a:rPr>
              <a:t>3</a:t>
            </a:r>
            <a:r>
              <a:rPr lang="zh-CN" altLang="zh-CN" kern="100" dirty="0">
                <a:solidFill>
                  <a:schemeClr val="bg1"/>
                </a:solidFill>
                <a:effectLst/>
                <a:cs typeface="Times New Roman" panose="02020603050405020304" pitchFamily="18" charset="0"/>
              </a:rPr>
              <a:t>月</a:t>
            </a:r>
            <a:r>
              <a:rPr lang="en-US" altLang="zh-CN" kern="100" dirty="0">
                <a:solidFill>
                  <a:schemeClr val="bg1"/>
                </a:solidFill>
                <a:effectLst/>
              </a:rPr>
              <a:t>1</a:t>
            </a:r>
            <a:r>
              <a:rPr lang="zh-CN" altLang="zh-CN" kern="100" dirty="0">
                <a:solidFill>
                  <a:schemeClr val="bg1"/>
                </a:solidFill>
                <a:effectLst/>
                <a:cs typeface="Times New Roman" panose="02020603050405020304" pitchFamily="18" charset="0"/>
              </a:rPr>
              <a:t>次、第</a:t>
            </a:r>
            <a:r>
              <a:rPr lang="en-US" altLang="zh-CN" kern="100" dirty="0">
                <a:solidFill>
                  <a:schemeClr val="bg1"/>
                </a:solidFill>
                <a:effectLst/>
              </a:rPr>
              <a:t>3</a:t>
            </a:r>
            <a:r>
              <a:rPr lang="zh-CN" altLang="zh-CN" kern="100" dirty="0">
                <a:solidFill>
                  <a:schemeClr val="bg1"/>
                </a:solidFill>
                <a:effectLst/>
                <a:cs typeface="Times New Roman" panose="02020603050405020304" pitchFamily="18" charset="0"/>
              </a:rPr>
              <a:t>～</a:t>
            </a:r>
            <a:r>
              <a:rPr lang="en-US" altLang="zh-CN" kern="100" dirty="0">
                <a:solidFill>
                  <a:schemeClr val="bg1"/>
                </a:solidFill>
                <a:effectLst/>
              </a:rPr>
              <a:t>5</a:t>
            </a:r>
            <a:r>
              <a:rPr lang="zh-CN" altLang="zh-CN" kern="100" dirty="0">
                <a:solidFill>
                  <a:schemeClr val="bg1"/>
                </a:solidFill>
                <a:effectLst/>
                <a:cs typeface="Times New Roman" panose="02020603050405020304" pitchFamily="18" charset="0"/>
              </a:rPr>
              <a:t>年每</a:t>
            </a:r>
            <a:r>
              <a:rPr lang="en-US" altLang="zh-CN" kern="100" dirty="0">
                <a:solidFill>
                  <a:schemeClr val="bg1"/>
                </a:solidFill>
                <a:effectLst/>
              </a:rPr>
              <a:t>6</a:t>
            </a:r>
            <a:r>
              <a:rPr lang="zh-CN" altLang="zh-CN" kern="100" dirty="0">
                <a:solidFill>
                  <a:schemeClr val="bg1"/>
                </a:solidFill>
                <a:effectLst/>
                <a:cs typeface="Times New Roman" panose="02020603050405020304" pitchFamily="18" charset="0"/>
              </a:rPr>
              <a:t>月</a:t>
            </a:r>
            <a:r>
              <a:rPr lang="en-US" altLang="zh-CN" kern="100" dirty="0">
                <a:solidFill>
                  <a:schemeClr val="bg1"/>
                </a:solidFill>
                <a:effectLst/>
              </a:rPr>
              <a:t>1</a:t>
            </a:r>
            <a:r>
              <a:rPr lang="zh-CN" altLang="zh-CN" kern="100" dirty="0">
                <a:solidFill>
                  <a:schemeClr val="bg1"/>
                </a:solidFill>
                <a:effectLst/>
                <a:cs typeface="Times New Roman" panose="02020603050405020304" pitchFamily="18" charset="0"/>
              </a:rPr>
              <a:t>次、然后每年</a:t>
            </a:r>
            <a:r>
              <a:rPr lang="en-US" altLang="zh-CN" kern="100" dirty="0">
                <a:solidFill>
                  <a:schemeClr val="bg1"/>
                </a:solidFill>
                <a:effectLst/>
              </a:rPr>
              <a:t>1</a:t>
            </a:r>
            <a:r>
              <a:rPr lang="zh-CN" altLang="zh-CN" kern="100" dirty="0">
                <a:solidFill>
                  <a:schemeClr val="bg1"/>
                </a:solidFill>
                <a:effectLst/>
                <a:cs typeface="Times New Roman" panose="02020603050405020304" pitchFamily="18" charset="0"/>
              </a:rPr>
              <a:t>次。</a:t>
            </a:r>
            <a:r>
              <a:rPr lang="en-US" altLang="zh-CN" kern="100" dirty="0">
                <a:solidFill>
                  <a:schemeClr val="bg1"/>
                </a:solidFill>
                <a:effectLst/>
              </a:rPr>
              <a:t>Ⅱ</a:t>
            </a:r>
            <a:r>
              <a:rPr lang="zh-CN" altLang="zh-CN" kern="100" dirty="0">
                <a:solidFill>
                  <a:schemeClr val="bg1"/>
                </a:solidFill>
                <a:effectLst/>
                <a:cs typeface="Times New Roman" panose="02020603050405020304" pitchFamily="18" charset="0"/>
              </a:rPr>
              <a:t>期以上患者治疗后</a:t>
            </a:r>
            <a:r>
              <a:rPr lang="en-US" altLang="zh-CN" kern="100" dirty="0">
                <a:solidFill>
                  <a:schemeClr val="bg1"/>
                </a:solidFill>
                <a:effectLst/>
              </a:rPr>
              <a:t>3</a:t>
            </a:r>
            <a:r>
              <a:rPr lang="zh-CN" altLang="zh-CN" kern="100" dirty="0">
                <a:solidFill>
                  <a:schemeClr val="bg1"/>
                </a:solidFill>
                <a:effectLst/>
                <a:cs typeface="Times New Roman" panose="02020603050405020304" pitchFamily="18" charset="0"/>
              </a:rPr>
              <a:t>～</a:t>
            </a:r>
            <a:r>
              <a:rPr lang="en-US" altLang="zh-CN" kern="100" dirty="0">
                <a:solidFill>
                  <a:schemeClr val="bg1"/>
                </a:solidFill>
                <a:effectLst/>
              </a:rPr>
              <a:t>6</a:t>
            </a:r>
            <a:r>
              <a:rPr lang="zh-CN" altLang="zh-CN" kern="100" dirty="0">
                <a:solidFill>
                  <a:schemeClr val="bg1"/>
                </a:solidFill>
                <a:effectLst/>
                <a:cs typeface="Times New Roman" panose="02020603050405020304" pitchFamily="18" charset="0"/>
              </a:rPr>
              <a:t>个月复查时应全身</a:t>
            </a:r>
            <a:r>
              <a:rPr lang="en-US" altLang="zh-CN" kern="100" dirty="0">
                <a:solidFill>
                  <a:schemeClr val="bg1"/>
                </a:solidFill>
                <a:effectLst/>
              </a:rPr>
              <a:t>MRI</a:t>
            </a:r>
            <a:r>
              <a:rPr lang="zh-CN" altLang="zh-CN" kern="100" dirty="0">
                <a:solidFill>
                  <a:schemeClr val="bg1"/>
                </a:solidFill>
                <a:effectLst/>
                <a:cs typeface="Times New Roman" panose="02020603050405020304" pitchFamily="18" charset="0"/>
              </a:rPr>
              <a:t>或</a:t>
            </a:r>
            <a:r>
              <a:rPr lang="en-US" altLang="zh-CN" kern="100" dirty="0">
                <a:solidFill>
                  <a:schemeClr val="bg1"/>
                </a:solidFill>
                <a:effectLst/>
              </a:rPr>
              <a:t>CT</a:t>
            </a:r>
            <a:r>
              <a:rPr lang="zh-CN" altLang="zh-CN" kern="100" dirty="0">
                <a:solidFill>
                  <a:schemeClr val="bg1"/>
                </a:solidFill>
                <a:effectLst/>
                <a:cs typeface="Times New Roman" panose="02020603050405020304" pitchFamily="18" charset="0"/>
              </a:rPr>
              <a:t>检查评估肿瘤控制情况，必要时行</a:t>
            </a:r>
            <a:r>
              <a:rPr lang="en-US" altLang="zh-CN" kern="100" dirty="0">
                <a:solidFill>
                  <a:schemeClr val="bg1"/>
                </a:solidFill>
                <a:effectLst/>
              </a:rPr>
              <a:t>PET-CT</a:t>
            </a:r>
            <a:endParaRPr lang="zh-CN" altLang="en-US" spc="100" dirty="0">
              <a:solidFill>
                <a:schemeClr val="bg1"/>
              </a:solidFill>
            </a:endParaRPr>
          </a:p>
        </p:txBody>
      </p:sp>
      <p:cxnSp>
        <p:nvCxnSpPr>
          <p:cNvPr id="64" name="直接连接符 63">
            <a:extLst>
              <a:ext uri="{FF2B5EF4-FFF2-40B4-BE49-F238E27FC236}">
                <a16:creationId xmlns:a16="http://schemas.microsoft.com/office/drawing/2014/main" id="{A8F5A842-5584-4019-F87C-647EA53F6766}"/>
              </a:ext>
            </a:extLst>
          </p:cNvPr>
          <p:cNvCxnSpPr>
            <a:cxnSpLocks/>
          </p:cNvCxnSpPr>
          <p:nvPr/>
        </p:nvCxnSpPr>
        <p:spPr>
          <a:xfrm>
            <a:off x="6091989" y="2295072"/>
            <a:ext cx="0" cy="3198298"/>
          </a:xfrm>
          <a:prstGeom prst="line">
            <a:avLst/>
          </a:prstGeom>
          <a:ln w="31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6" name="文本框 65">
            <a:extLst>
              <a:ext uri="{FF2B5EF4-FFF2-40B4-BE49-F238E27FC236}">
                <a16:creationId xmlns:a16="http://schemas.microsoft.com/office/drawing/2014/main" id="{4DBCED28-E059-246A-784C-88A963A5CFBD}"/>
              </a:ext>
            </a:extLst>
          </p:cNvPr>
          <p:cNvSpPr txBox="1"/>
          <p:nvPr/>
        </p:nvSpPr>
        <p:spPr>
          <a:xfrm>
            <a:off x="418465" y="893519"/>
            <a:ext cx="11362055" cy="1147367"/>
          </a:xfrm>
          <a:prstGeom prst="rect">
            <a:avLst/>
          </a:prstGeom>
          <a:noFill/>
        </p:spPr>
        <p:txBody>
          <a:bodyPr wrap="square" rtlCol="0" anchor="ctr" anchorCtr="0">
            <a:noAutofit/>
          </a:bodyPr>
          <a:lstStyle/>
          <a:p>
            <a:pPr algn="l">
              <a:lnSpc>
                <a:spcPct val="130000"/>
              </a:lnSpc>
            </a:pPr>
            <a:r>
              <a:rPr lang="zh-CN" altLang="en-US" sz="2000" dirty="0">
                <a:solidFill>
                  <a:schemeClr val="bg2">
                    <a:lumMod val="25000"/>
                  </a:schemeClr>
                </a:solidFill>
              </a:rPr>
              <a:t>对于新发宫颈癌患者应建立完整病案和相关资料档案，治疗后定期随访监测</a:t>
            </a:r>
          </a:p>
        </p:txBody>
      </p:sp>
      <p:sp>
        <p:nvSpPr>
          <p:cNvPr id="59" name="文本框 58">
            <a:extLst>
              <a:ext uri="{FF2B5EF4-FFF2-40B4-BE49-F238E27FC236}">
                <a16:creationId xmlns:a16="http://schemas.microsoft.com/office/drawing/2014/main" id="{3A6DCE6B-99CA-9A55-992C-31DB2D588E83}"/>
              </a:ext>
            </a:extLst>
          </p:cNvPr>
          <p:cNvSpPr txBox="1"/>
          <p:nvPr/>
        </p:nvSpPr>
        <p:spPr>
          <a:xfrm>
            <a:off x="3313971" y="4904352"/>
            <a:ext cx="1150315" cy="400110"/>
          </a:xfrm>
          <a:prstGeom prst="rect">
            <a:avLst/>
          </a:prstGeom>
          <a:noFill/>
        </p:spPr>
        <p:txBody>
          <a:bodyPr wrap="none" lIns="0" rtlCol="0">
            <a:noAutofit/>
          </a:bodyPr>
          <a:lstStyle/>
          <a:p>
            <a:pPr algn="ctr"/>
            <a:r>
              <a:rPr lang="zh-CN" altLang="en-US" sz="2000" spc="100" dirty="0">
                <a:solidFill>
                  <a:schemeClr val="bg2">
                    <a:lumMod val="25000"/>
                  </a:schemeClr>
                </a:solidFill>
                <a:ea typeface="+mj-ea"/>
              </a:rPr>
              <a:t>随访频率</a:t>
            </a:r>
          </a:p>
        </p:txBody>
      </p:sp>
      <p:grpSp>
        <p:nvGrpSpPr>
          <p:cNvPr id="23" name="组合 22">
            <a:extLst>
              <a:ext uri="{FF2B5EF4-FFF2-40B4-BE49-F238E27FC236}">
                <a16:creationId xmlns:a16="http://schemas.microsoft.com/office/drawing/2014/main" id="{A5177EF5-5E18-CD0F-65EA-B9ACB5A77CD6}"/>
              </a:ext>
            </a:extLst>
          </p:cNvPr>
          <p:cNvGrpSpPr/>
          <p:nvPr/>
        </p:nvGrpSpPr>
        <p:grpSpPr>
          <a:xfrm>
            <a:off x="6695382" y="2424272"/>
            <a:ext cx="3854975" cy="2893027"/>
            <a:chOff x="479425" y="2182972"/>
            <a:chExt cx="3854975" cy="3010001"/>
          </a:xfrm>
        </p:grpSpPr>
        <p:sp>
          <p:nvSpPr>
            <p:cNvPr id="24" name="矩形 23">
              <a:extLst>
                <a:ext uri="{FF2B5EF4-FFF2-40B4-BE49-F238E27FC236}">
                  <a16:creationId xmlns:a16="http://schemas.microsoft.com/office/drawing/2014/main" id="{EC9DB0F3-DA70-927A-558B-BD85C940C85B}"/>
                </a:ext>
              </a:extLst>
            </p:cNvPr>
            <p:cNvSpPr/>
            <p:nvPr/>
          </p:nvSpPr>
          <p:spPr>
            <a:xfrm>
              <a:off x="479425" y="2182972"/>
              <a:ext cx="3853738" cy="3010001"/>
            </a:xfrm>
            <a:prstGeom prst="rect">
              <a:avLst/>
            </a:prstGeom>
            <a:solidFill>
              <a:schemeClr val="accent2"/>
            </a:soli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矩形 24">
              <a:extLst>
                <a:ext uri="{FF2B5EF4-FFF2-40B4-BE49-F238E27FC236}">
                  <a16:creationId xmlns:a16="http://schemas.microsoft.com/office/drawing/2014/main" id="{A2B0BFF8-0A1C-246D-2E65-8B3AAFA843F4}"/>
                </a:ext>
              </a:extLst>
            </p:cNvPr>
            <p:cNvSpPr/>
            <p:nvPr/>
          </p:nvSpPr>
          <p:spPr>
            <a:xfrm>
              <a:off x="479425" y="4700482"/>
              <a:ext cx="3854975" cy="49249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等腰三角形 25">
              <a:extLst>
                <a:ext uri="{FF2B5EF4-FFF2-40B4-BE49-F238E27FC236}">
                  <a16:creationId xmlns:a16="http://schemas.microsoft.com/office/drawing/2014/main" id="{1AE20A0D-7A63-1A59-A213-2FCB08F7C340}"/>
                </a:ext>
              </a:extLst>
            </p:cNvPr>
            <p:cNvSpPr/>
            <p:nvPr/>
          </p:nvSpPr>
          <p:spPr>
            <a:xfrm>
              <a:off x="908236" y="4518000"/>
              <a:ext cx="258912" cy="22320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7" name="文本框 26">
            <a:extLst>
              <a:ext uri="{FF2B5EF4-FFF2-40B4-BE49-F238E27FC236}">
                <a16:creationId xmlns:a16="http://schemas.microsoft.com/office/drawing/2014/main" id="{7B7A9902-473D-AAD7-FE6D-03E0B0B4C2AF}"/>
              </a:ext>
            </a:extLst>
          </p:cNvPr>
          <p:cNvSpPr txBox="1"/>
          <p:nvPr/>
        </p:nvSpPr>
        <p:spPr>
          <a:xfrm>
            <a:off x="6941113" y="2543651"/>
            <a:ext cx="3491875" cy="2073563"/>
          </a:xfrm>
          <a:prstGeom prst="rect">
            <a:avLst/>
          </a:prstGeom>
          <a:noFill/>
        </p:spPr>
        <p:txBody>
          <a:bodyPr wrap="square" lIns="0" rtlCol="0">
            <a:noAutofit/>
          </a:bodyPr>
          <a:lstStyle/>
          <a:p>
            <a:pPr algn="just">
              <a:lnSpc>
                <a:spcPct val="150000"/>
              </a:lnSpc>
            </a:pPr>
            <a:r>
              <a:rPr lang="zh-CN" altLang="en-US" kern="100" dirty="0">
                <a:solidFill>
                  <a:schemeClr val="bg1"/>
                </a:solidFill>
                <a:effectLst/>
                <a:cs typeface="Times New Roman" panose="02020603050405020304" pitchFamily="18" charset="0"/>
              </a:rPr>
              <a:t>宫颈或阴道细胞学检查，根据临床症状行必要的实验室检查及影像学检查。连续随诊</a:t>
            </a:r>
            <a:r>
              <a:rPr lang="en-US" altLang="zh-CN" kern="100" dirty="0">
                <a:solidFill>
                  <a:schemeClr val="bg1"/>
                </a:solidFill>
                <a:effectLst/>
                <a:cs typeface="Times New Roman" panose="02020603050405020304" pitchFamily="18" charset="0"/>
              </a:rPr>
              <a:t>5</a:t>
            </a:r>
            <a:r>
              <a:rPr lang="zh-CN" altLang="en-US" kern="100" dirty="0">
                <a:solidFill>
                  <a:schemeClr val="bg1"/>
                </a:solidFill>
                <a:effectLst/>
                <a:cs typeface="Times New Roman" panose="02020603050405020304" pitchFamily="18" charset="0"/>
              </a:rPr>
              <a:t>年后根据患者情况继续随诊。放疗后规律阴道冲洗，必要时使用阴道扩张器</a:t>
            </a:r>
          </a:p>
        </p:txBody>
      </p:sp>
      <p:sp>
        <p:nvSpPr>
          <p:cNvPr id="62" name="文本框 61">
            <a:extLst>
              <a:ext uri="{FF2B5EF4-FFF2-40B4-BE49-F238E27FC236}">
                <a16:creationId xmlns:a16="http://schemas.microsoft.com/office/drawing/2014/main" id="{D68A79BB-B115-1578-3472-4AB292C944B7}"/>
              </a:ext>
            </a:extLst>
          </p:cNvPr>
          <p:cNvSpPr txBox="1"/>
          <p:nvPr/>
        </p:nvSpPr>
        <p:spPr>
          <a:xfrm>
            <a:off x="8536339" y="4893812"/>
            <a:ext cx="1150315" cy="400110"/>
          </a:xfrm>
          <a:prstGeom prst="rect">
            <a:avLst/>
          </a:prstGeom>
          <a:noFill/>
        </p:spPr>
        <p:txBody>
          <a:bodyPr wrap="none" lIns="0" rtlCol="0">
            <a:noAutofit/>
          </a:bodyPr>
          <a:lstStyle/>
          <a:p>
            <a:r>
              <a:rPr lang="zh-CN" altLang="en-US" sz="2000" spc="100" dirty="0">
                <a:solidFill>
                  <a:schemeClr val="bg2">
                    <a:lumMod val="25000"/>
                  </a:schemeClr>
                </a:solidFill>
                <a:ea typeface="+mj-ea"/>
              </a:rPr>
              <a:t>随访措施</a:t>
            </a:r>
          </a:p>
        </p:txBody>
      </p:sp>
      <p:grpSp>
        <p:nvGrpSpPr>
          <p:cNvPr id="18" name="组合 17">
            <a:extLst>
              <a:ext uri="{FF2B5EF4-FFF2-40B4-BE49-F238E27FC236}">
                <a16:creationId xmlns:a16="http://schemas.microsoft.com/office/drawing/2014/main" id="{0F36AF9A-EE92-137F-13D5-0CF0551AAC20}"/>
              </a:ext>
            </a:extLst>
          </p:cNvPr>
          <p:cNvGrpSpPr/>
          <p:nvPr/>
        </p:nvGrpSpPr>
        <p:grpSpPr>
          <a:xfrm>
            <a:off x="7830134" y="4920817"/>
            <a:ext cx="315250" cy="315250"/>
            <a:chOff x="2456198" y="4680573"/>
            <a:chExt cx="315250" cy="315250"/>
          </a:xfrm>
        </p:grpSpPr>
        <p:sp>
          <p:nvSpPr>
            <p:cNvPr id="13" name="任意多边形: 形状 12">
              <a:extLst>
                <a:ext uri="{FF2B5EF4-FFF2-40B4-BE49-F238E27FC236}">
                  <a16:creationId xmlns:a16="http://schemas.microsoft.com/office/drawing/2014/main" id="{30F81700-209F-1A7D-110A-E31A2EDDFD58}"/>
                </a:ext>
              </a:extLst>
            </p:cNvPr>
            <p:cNvSpPr/>
            <p:nvPr/>
          </p:nvSpPr>
          <p:spPr>
            <a:xfrm>
              <a:off x="2456198" y="4680573"/>
              <a:ext cx="315250" cy="315250"/>
            </a:xfrm>
            <a:custGeom>
              <a:avLst/>
              <a:gdLst>
                <a:gd name="connsiteX0" fmla="*/ 157625 w 315250"/>
                <a:gd name="connsiteY0" fmla="*/ 315250 h 315250"/>
                <a:gd name="connsiteX1" fmla="*/ 315250 w 315250"/>
                <a:gd name="connsiteY1" fmla="*/ 157625 h 315250"/>
                <a:gd name="connsiteX2" fmla="*/ 157625 w 315250"/>
                <a:gd name="connsiteY2" fmla="*/ 0 h 315250"/>
                <a:gd name="connsiteX3" fmla="*/ 0 w 315250"/>
                <a:gd name="connsiteY3" fmla="*/ 157625 h 315250"/>
                <a:gd name="connsiteX4" fmla="*/ 157625 w 315250"/>
                <a:gd name="connsiteY4" fmla="*/ 315250 h 31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50" h="315250">
                  <a:moveTo>
                    <a:pt x="157625" y="315250"/>
                  </a:moveTo>
                  <a:cubicBezTo>
                    <a:pt x="244679" y="315250"/>
                    <a:pt x="315250" y="244679"/>
                    <a:pt x="315250" y="157625"/>
                  </a:cubicBezTo>
                  <a:cubicBezTo>
                    <a:pt x="315250" y="70571"/>
                    <a:pt x="244679" y="0"/>
                    <a:pt x="157625" y="0"/>
                  </a:cubicBezTo>
                  <a:cubicBezTo>
                    <a:pt x="70571" y="0"/>
                    <a:pt x="0" y="70571"/>
                    <a:pt x="0" y="157625"/>
                  </a:cubicBezTo>
                  <a:cubicBezTo>
                    <a:pt x="0" y="244679"/>
                    <a:pt x="70571" y="315250"/>
                    <a:pt x="157625" y="315250"/>
                  </a:cubicBezTo>
                  <a:close/>
                </a:path>
              </a:pathLst>
            </a:custGeom>
            <a:noFill/>
            <a:ln w="30956" cap="flat">
              <a:solidFill>
                <a:schemeClr val="bg2">
                  <a:lumMod val="25000"/>
                </a:schemeClr>
              </a:solidFill>
              <a:prstDash val="solid"/>
              <a:miter/>
            </a:ln>
          </p:spPr>
          <p:txBody>
            <a:bodyPr rtlCol="0" anchor="ctr"/>
            <a:lstStyle/>
            <a:p>
              <a:endParaRPr lang="zh-CN" altLang="en-US" dirty="0"/>
            </a:p>
          </p:txBody>
        </p:sp>
        <p:sp>
          <p:nvSpPr>
            <p:cNvPr id="14" name="任意多边形: 形状 13">
              <a:extLst>
                <a:ext uri="{FF2B5EF4-FFF2-40B4-BE49-F238E27FC236}">
                  <a16:creationId xmlns:a16="http://schemas.microsoft.com/office/drawing/2014/main" id="{765D0772-0BCE-AF36-7EB7-100E9246B382}"/>
                </a:ext>
              </a:extLst>
            </p:cNvPr>
            <p:cNvSpPr/>
            <p:nvPr/>
          </p:nvSpPr>
          <p:spPr>
            <a:xfrm>
              <a:off x="2546947" y="4743623"/>
              <a:ext cx="133749" cy="27700"/>
            </a:xfrm>
            <a:custGeom>
              <a:avLst/>
              <a:gdLst>
                <a:gd name="connsiteX0" fmla="*/ 133750 w 133749"/>
                <a:gd name="connsiteY0" fmla="*/ 27700 h 27700"/>
                <a:gd name="connsiteX1" fmla="*/ 66875 w 133749"/>
                <a:gd name="connsiteY1" fmla="*/ 0 h 27700"/>
                <a:gd name="connsiteX2" fmla="*/ 0 w 133749"/>
                <a:gd name="connsiteY2" fmla="*/ 27700 h 27700"/>
              </a:gdLst>
              <a:ahLst/>
              <a:cxnLst>
                <a:cxn ang="0">
                  <a:pos x="connsiteX0" y="connsiteY0"/>
                </a:cxn>
                <a:cxn ang="0">
                  <a:pos x="connsiteX1" y="connsiteY1"/>
                </a:cxn>
                <a:cxn ang="0">
                  <a:pos x="connsiteX2" y="connsiteY2"/>
                </a:cxn>
              </a:cxnLst>
              <a:rect l="l" t="t" r="r" b="b"/>
              <a:pathLst>
                <a:path w="133749" h="27700">
                  <a:moveTo>
                    <a:pt x="133750" y="27700"/>
                  </a:moveTo>
                  <a:cubicBezTo>
                    <a:pt x="116635" y="10585"/>
                    <a:pt x="92991" y="0"/>
                    <a:pt x="66875" y="0"/>
                  </a:cubicBezTo>
                  <a:cubicBezTo>
                    <a:pt x="40759" y="0"/>
                    <a:pt x="17115" y="10585"/>
                    <a:pt x="0" y="27700"/>
                  </a:cubicBezTo>
                </a:path>
              </a:pathLst>
            </a:custGeom>
            <a:noFill/>
            <a:ln w="30956" cap="rnd">
              <a:solidFill>
                <a:schemeClr val="bg2">
                  <a:lumMod val="25000"/>
                </a:schemeClr>
              </a:solidFill>
              <a:prstDash val="solid"/>
              <a:miter/>
            </a:ln>
          </p:spPr>
          <p:txBody>
            <a:bodyPr rtlCol="0" anchor="ctr"/>
            <a:lstStyle/>
            <a:p>
              <a:endParaRPr lang="zh-CN" altLang="en-US" dirty="0"/>
            </a:p>
          </p:txBody>
        </p:sp>
        <p:sp>
          <p:nvSpPr>
            <p:cNvPr id="15" name="任意多边形: 形状 14">
              <a:extLst>
                <a:ext uri="{FF2B5EF4-FFF2-40B4-BE49-F238E27FC236}">
                  <a16:creationId xmlns:a16="http://schemas.microsoft.com/office/drawing/2014/main" id="{C2D2D223-D1EC-258C-E79F-C509D5DA0160}"/>
                </a:ext>
              </a:extLst>
            </p:cNvPr>
            <p:cNvSpPr/>
            <p:nvPr/>
          </p:nvSpPr>
          <p:spPr>
            <a:xfrm>
              <a:off x="2535010" y="4838198"/>
              <a:ext cx="157625" cy="63050"/>
            </a:xfrm>
            <a:custGeom>
              <a:avLst/>
              <a:gdLst>
                <a:gd name="connsiteX0" fmla="*/ 157625 w 157625"/>
                <a:gd name="connsiteY0" fmla="*/ 0 h 63050"/>
                <a:gd name="connsiteX1" fmla="*/ 0 w 157625"/>
                <a:gd name="connsiteY1" fmla="*/ 0 h 63050"/>
                <a:gd name="connsiteX2" fmla="*/ 0 w 157625"/>
                <a:gd name="connsiteY2" fmla="*/ 63050 h 63050"/>
                <a:gd name="connsiteX3" fmla="*/ 157625 w 157625"/>
                <a:gd name="connsiteY3" fmla="*/ 63050 h 63050"/>
                <a:gd name="connsiteX4" fmla="*/ 157625 w 157625"/>
                <a:gd name="connsiteY4" fmla="*/ 0 h 6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25" h="63050">
                  <a:moveTo>
                    <a:pt x="157625" y="0"/>
                  </a:moveTo>
                  <a:lnTo>
                    <a:pt x="0" y="0"/>
                  </a:lnTo>
                  <a:lnTo>
                    <a:pt x="0" y="63050"/>
                  </a:lnTo>
                  <a:lnTo>
                    <a:pt x="157625" y="63050"/>
                  </a:lnTo>
                  <a:lnTo>
                    <a:pt x="157625" y="0"/>
                  </a:lnTo>
                  <a:close/>
                </a:path>
              </a:pathLst>
            </a:custGeom>
            <a:noFill/>
            <a:ln w="30956" cap="flat">
              <a:solidFill>
                <a:schemeClr val="bg2">
                  <a:lumMod val="25000"/>
                </a:schemeClr>
              </a:solidFill>
              <a:prstDash val="solid"/>
              <a:round/>
            </a:ln>
          </p:spPr>
          <p:txBody>
            <a:bodyPr rtlCol="0" anchor="ctr"/>
            <a:lstStyle/>
            <a:p>
              <a:endParaRPr lang="zh-CN" altLang="en-US" dirty="0"/>
            </a:p>
          </p:txBody>
        </p:sp>
        <p:sp>
          <p:nvSpPr>
            <p:cNvPr id="16" name="任意多边形: 形状 15">
              <a:extLst>
                <a:ext uri="{FF2B5EF4-FFF2-40B4-BE49-F238E27FC236}">
                  <a16:creationId xmlns:a16="http://schemas.microsoft.com/office/drawing/2014/main" id="{0375332A-E92E-1568-6613-36B7703A8426}"/>
                </a:ext>
              </a:extLst>
            </p:cNvPr>
            <p:cNvSpPr/>
            <p:nvPr/>
          </p:nvSpPr>
          <p:spPr>
            <a:xfrm>
              <a:off x="2558654" y="4901248"/>
              <a:ext cx="357" cy="84445"/>
            </a:xfrm>
            <a:custGeom>
              <a:avLst/>
              <a:gdLst>
                <a:gd name="connsiteX0" fmla="*/ 358 w 357"/>
                <a:gd name="connsiteY0" fmla="*/ 0 h 84445"/>
                <a:gd name="connsiteX1" fmla="*/ 0 w 357"/>
                <a:gd name="connsiteY1" fmla="*/ 84445 h 84445"/>
              </a:gdLst>
              <a:ahLst/>
              <a:cxnLst>
                <a:cxn ang="0">
                  <a:pos x="connsiteX0" y="connsiteY0"/>
                </a:cxn>
                <a:cxn ang="0">
                  <a:pos x="connsiteX1" y="connsiteY1"/>
                </a:cxn>
              </a:cxnLst>
              <a:rect l="l" t="t" r="r" b="b"/>
              <a:pathLst>
                <a:path w="357" h="84445">
                  <a:moveTo>
                    <a:pt x="358" y="0"/>
                  </a:moveTo>
                  <a:lnTo>
                    <a:pt x="0" y="84445"/>
                  </a:lnTo>
                </a:path>
              </a:pathLst>
            </a:custGeom>
            <a:noFill/>
            <a:ln w="30956" cap="rnd">
              <a:solidFill>
                <a:schemeClr val="bg2">
                  <a:lumMod val="25000"/>
                </a:schemeClr>
              </a:solidFill>
              <a:prstDash val="solid"/>
              <a:miter/>
            </a:ln>
          </p:spPr>
          <p:txBody>
            <a:bodyPr rtlCol="0" anchor="ctr"/>
            <a:lstStyle/>
            <a:p>
              <a:endParaRPr lang="zh-CN" altLang="en-US" dirty="0"/>
            </a:p>
          </p:txBody>
        </p:sp>
        <p:sp>
          <p:nvSpPr>
            <p:cNvPr id="17" name="任意多边形: 形状 16">
              <a:extLst>
                <a:ext uri="{FF2B5EF4-FFF2-40B4-BE49-F238E27FC236}">
                  <a16:creationId xmlns:a16="http://schemas.microsoft.com/office/drawing/2014/main" id="{7AC98999-DB8E-53A0-63C9-BC239E8CC054}"/>
                </a:ext>
              </a:extLst>
            </p:cNvPr>
            <p:cNvSpPr/>
            <p:nvPr/>
          </p:nvSpPr>
          <p:spPr>
            <a:xfrm>
              <a:off x="2668991" y="4901248"/>
              <a:ext cx="358" cy="84445"/>
            </a:xfrm>
            <a:custGeom>
              <a:avLst/>
              <a:gdLst>
                <a:gd name="connsiteX0" fmla="*/ 359 w 358"/>
                <a:gd name="connsiteY0" fmla="*/ 0 h 84445"/>
                <a:gd name="connsiteX1" fmla="*/ 0 w 358"/>
                <a:gd name="connsiteY1" fmla="*/ 84445 h 84445"/>
              </a:gdLst>
              <a:ahLst/>
              <a:cxnLst>
                <a:cxn ang="0">
                  <a:pos x="connsiteX0" y="connsiteY0"/>
                </a:cxn>
                <a:cxn ang="0">
                  <a:pos x="connsiteX1" y="connsiteY1"/>
                </a:cxn>
              </a:cxnLst>
              <a:rect l="l" t="t" r="r" b="b"/>
              <a:pathLst>
                <a:path w="358" h="84445">
                  <a:moveTo>
                    <a:pt x="359" y="0"/>
                  </a:moveTo>
                  <a:lnTo>
                    <a:pt x="0" y="84445"/>
                  </a:lnTo>
                </a:path>
              </a:pathLst>
            </a:custGeom>
            <a:noFill/>
            <a:ln w="30956" cap="rnd">
              <a:solidFill>
                <a:schemeClr val="bg2">
                  <a:lumMod val="25000"/>
                </a:schemeClr>
              </a:solidFill>
              <a:prstDash val="solid"/>
              <a:miter/>
            </a:ln>
          </p:spPr>
          <p:txBody>
            <a:bodyPr rtlCol="0" anchor="ctr"/>
            <a:lstStyle/>
            <a:p>
              <a:endParaRPr lang="zh-CN" altLang="en-US" dirty="0"/>
            </a:p>
          </p:txBody>
        </p:sp>
      </p:grpSp>
      <p:grpSp>
        <p:nvGrpSpPr>
          <p:cNvPr id="34" name="组合 33">
            <a:extLst>
              <a:ext uri="{FF2B5EF4-FFF2-40B4-BE49-F238E27FC236}">
                <a16:creationId xmlns:a16="http://schemas.microsoft.com/office/drawing/2014/main" id="{7BB30227-2DD5-82C1-11D9-731268F49710}"/>
              </a:ext>
            </a:extLst>
          </p:cNvPr>
          <p:cNvGrpSpPr/>
          <p:nvPr/>
        </p:nvGrpSpPr>
        <p:grpSpPr>
          <a:xfrm>
            <a:off x="2678827" y="4920253"/>
            <a:ext cx="315250" cy="307368"/>
            <a:chOff x="7368634" y="4678953"/>
            <a:chExt cx="315250" cy="307368"/>
          </a:xfrm>
        </p:grpSpPr>
        <p:sp>
          <p:nvSpPr>
            <p:cNvPr id="21" name="任意多边形: 形状 20">
              <a:extLst>
                <a:ext uri="{FF2B5EF4-FFF2-40B4-BE49-F238E27FC236}">
                  <a16:creationId xmlns:a16="http://schemas.microsoft.com/office/drawing/2014/main" id="{A4A5BCA7-1CBE-5CA1-DDB1-FCCBCA12BE5F}"/>
                </a:ext>
              </a:extLst>
            </p:cNvPr>
            <p:cNvSpPr/>
            <p:nvPr/>
          </p:nvSpPr>
          <p:spPr>
            <a:xfrm>
              <a:off x="7368634" y="4726240"/>
              <a:ext cx="315250" cy="78812"/>
            </a:xfrm>
            <a:custGeom>
              <a:avLst/>
              <a:gdLst>
                <a:gd name="connsiteX0" fmla="*/ 220675 w 315250"/>
                <a:gd name="connsiteY0" fmla="*/ 0 h 78812"/>
                <a:gd name="connsiteX1" fmla="*/ 283725 w 315250"/>
                <a:gd name="connsiteY1" fmla="*/ 0 h 78812"/>
                <a:gd name="connsiteX2" fmla="*/ 315250 w 315250"/>
                <a:gd name="connsiteY2" fmla="*/ 78813 h 78812"/>
                <a:gd name="connsiteX3" fmla="*/ 0 w 315250"/>
                <a:gd name="connsiteY3" fmla="*/ 78813 h 78812"/>
                <a:gd name="connsiteX4" fmla="*/ 31525 w 315250"/>
                <a:gd name="connsiteY4" fmla="*/ 0 h 78812"/>
                <a:gd name="connsiteX5" fmla="*/ 94575 w 315250"/>
                <a:gd name="connsiteY5" fmla="*/ 0 h 7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250" h="78812">
                  <a:moveTo>
                    <a:pt x="220675" y="0"/>
                  </a:moveTo>
                  <a:lnTo>
                    <a:pt x="283725" y="0"/>
                  </a:lnTo>
                  <a:lnTo>
                    <a:pt x="315250" y="78813"/>
                  </a:lnTo>
                  <a:lnTo>
                    <a:pt x="0" y="78813"/>
                  </a:lnTo>
                  <a:lnTo>
                    <a:pt x="31525" y="0"/>
                  </a:lnTo>
                  <a:lnTo>
                    <a:pt x="94575" y="0"/>
                  </a:lnTo>
                </a:path>
              </a:pathLst>
            </a:custGeom>
            <a:noFill/>
            <a:ln w="30956" cap="rnd">
              <a:solidFill>
                <a:schemeClr val="bg2">
                  <a:lumMod val="25000"/>
                </a:schemeClr>
              </a:solidFill>
              <a:prstDash val="solid"/>
              <a:round/>
            </a:ln>
          </p:spPr>
          <p:txBody>
            <a:bodyPr rtlCol="0" anchor="ctr"/>
            <a:lstStyle/>
            <a:p>
              <a:endParaRPr lang="zh-CN" altLang="en-US" dirty="0"/>
            </a:p>
          </p:txBody>
        </p:sp>
        <p:sp>
          <p:nvSpPr>
            <p:cNvPr id="22" name="任意多边形: 形状 21">
              <a:extLst>
                <a:ext uri="{FF2B5EF4-FFF2-40B4-BE49-F238E27FC236}">
                  <a16:creationId xmlns:a16="http://schemas.microsoft.com/office/drawing/2014/main" id="{1EB7F9C2-E191-9AF6-4E87-A97C29573A69}"/>
                </a:ext>
              </a:extLst>
            </p:cNvPr>
            <p:cNvSpPr/>
            <p:nvPr/>
          </p:nvSpPr>
          <p:spPr>
            <a:xfrm>
              <a:off x="7400159" y="4805053"/>
              <a:ext cx="252200" cy="173387"/>
            </a:xfrm>
            <a:custGeom>
              <a:avLst/>
              <a:gdLst>
                <a:gd name="connsiteX0" fmla="*/ 0 w 252200"/>
                <a:gd name="connsiteY0" fmla="*/ 0 h 173387"/>
                <a:gd name="connsiteX1" fmla="*/ 252200 w 252200"/>
                <a:gd name="connsiteY1" fmla="*/ 0 h 173387"/>
                <a:gd name="connsiteX2" fmla="*/ 252200 w 252200"/>
                <a:gd name="connsiteY2" fmla="*/ 173388 h 173387"/>
                <a:gd name="connsiteX3" fmla="*/ 0 w 252200"/>
                <a:gd name="connsiteY3" fmla="*/ 173388 h 173387"/>
                <a:gd name="connsiteX4" fmla="*/ 0 w 252200"/>
                <a:gd name="connsiteY4" fmla="*/ 0 h 173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200" h="173387">
                  <a:moveTo>
                    <a:pt x="0" y="0"/>
                  </a:moveTo>
                  <a:lnTo>
                    <a:pt x="252200" y="0"/>
                  </a:lnTo>
                  <a:lnTo>
                    <a:pt x="252200" y="173388"/>
                  </a:lnTo>
                  <a:lnTo>
                    <a:pt x="0" y="173388"/>
                  </a:lnTo>
                  <a:lnTo>
                    <a:pt x="0" y="0"/>
                  </a:lnTo>
                  <a:close/>
                </a:path>
              </a:pathLst>
            </a:custGeom>
            <a:noFill/>
            <a:ln w="30956" cap="rnd">
              <a:solidFill>
                <a:schemeClr val="bg2">
                  <a:lumMod val="25000"/>
                </a:schemeClr>
              </a:solidFill>
              <a:prstDash val="solid"/>
              <a:round/>
            </a:ln>
          </p:spPr>
          <p:txBody>
            <a:bodyPr rtlCol="0" anchor="ctr"/>
            <a:lstStyle/>
            <a:p>
              <a:endParaRPr lang="zh-CN" altLang="en-US" dirty="0"/>
            </a:p>
          </p:txBody>
        </p:sp>
        <p:sp>
          <p:nvSpPr>
            <p:cNvPr id="28" name="任意多边形: 形状 27">
              <a:extLst>
                <a:ext uri="{FF2B5EF4-FFF2-40B4-BE49-F238E27FC236}">
                  <a16:creationId xmlns:a16="http://schemas.microsoft.com/office/drawing/2014/main" id="{DB5F8EE0-E614-CF9F-46A1-6108F5AB04E7}"/>
                </a:ext>
              </a:extLst>
            </p:cNvPr>
            <p:cNvSpPr/>
            <p:nvPr/>
          </p:nvSpPr>
          <p:spPr>
            <a:xfrm>
              <a:off x="7463209" y="4678953"/>
              <a:ext cx="126100" cy="126100"/>
            </a:xfrm>
            <a:custGeom>
              <a:avLst/>
              <a:gdLst>
                <a:gd name="connsiteX0" fmla="*/ 0 w 126100"/>
                <a:gd name="connsiteY0" fmla="*/ 0 h 126100"/>
                <a:gd name="connsiteX1" fmla="*/ 126100 w 126100"/>
                <a:gd name="connsiteY1" fmla="*/ 0 h 126100"/>
                <a:gd name="connsiteX2" fmla="*/ 126100 w 126100"/>
                <a:gd name="connsiteY2" fmla="*/ 126100 h 126100"/>
                <a:gd name="connsiteX3" fmla="*/ 0 w 126100"/>
                <a:gd name="connsiteY3" fmla="*/ 126100 h 126100"/>
              </a:gdLst>
              <a:ahLst/>
              <a:cxnLst>
                <a:cxn ang="0">
                  <a:pos x="connsiteX0" y="connsiteY0"/>
                </a:cxn>
                <a:cxn ang="0">
                  <a:pos x="connsiteX1" y="connsiteY1"/>
                </a:cxn>
                <a:cxn ang="0">
                  <a:pos x="connsiteX2" y="connsiteY2"/>
                </a:cxn>
                <a:cxn ang="0">
                  <a:pos x="connsiteX3" y="connsiteY3"/>
                </a:cxn>
              </a:cxnLst>
              <a:rect l="l" t="t" r="r" b="b"/>
              <a:pathLst>
                <a:path w="126100" h="126100">
                  <a:moveTo>
                    <a:pt x="0" y="0"/>
                  </a:moveTo>
                  <a:lnTo>
                    <a:pt x="126100" y="0"/>
                  </a:lnTo>
                  <a:lnTo>
                    <a:pt x="126100" y="126100"/>
                  </a:lnTo>
                  <a:lnTo>
                    <a:pt x="0" y="126100"/>
                  </a:lnTo>
                  <a:close/>
                </a:path>
              </a:pathLst>
            </a:custGeom>
            <a:noFill/>
            <a:ln w="30956" cap="rnd">
              <a:solidFill>
                <a:schemeClr val="bg2">
                  <a:lumMod val="25000"/>
                </a:schemeClr>
              </a:solidFill>
              <a:prstDash val="solid"/>
              <a:round/>
            </a:ln>
          </p:spPr>
          <p:txBody>
            <a:bodyPr rtlCol="0" anchor="ctr"/>
            <a:lstStyle/>
            <a:p>
              <a:endParaRPr lang="zh-CN" altLang="en-US" dirty="0"/>
            </a:p>
          </p:txBody>
        </p:sp>
        <p:sp>
          <p:nvSpPr>
            <p:cNvPr id="29" name="任意多边形: 形状 28">
              <a:extLst>
                <a:ext uri="{FF2B5EF4-FFF2-40B4-BE49-F238E27FC236}">
                  <a16:creationId xmlns:a16="http://schemas.microsoft.com/office/drawing/2014/main" id="{C9F4E134-D47F-98F0-A59E-36E7F6319772}"/>
                </a:ext>
              </a:extLst>
            </p:cNvPr>
            <p:cNvSpPr/>
            <p:nvPr/>
          </p:nvSpPr>
          <p:spPr>
            <a:xfrm>
              <a:off x="7463209" y="4868103"/>
              <a:ext cx="63050" cy="110337"/>
            </a:xfrm>
            <a:custGeom>
              <a:avLst/>
              <a:gdLst>
                <a:gd name="connsiteX0" fmla="*/ 0 w 63050"/>
                <a:gd name="connsiteY0" fmla="*/ 0 h 110337"/>
                <a:gd name="connsiteX1" fmla="*/ 63050 w 63050"/>
                <a:gd name="connsiteY1" fmla="*/ 0 h 110337"/>
                <a:gd name="connsiteX2" fmla="*/ 63050 w 63050"/>
                <a:gd name="connsiteY2" fmla="*/ 110338 h 110337"/>
                <a:gd name="connsiteX3" fmla="*/ 0 w 63050"/>
                <a:gd name="connsiteY3" fmla="*/ 110338 h 110337"/>
              </a:gdLst>
              <a:ahLst/>
              <a:cxnLst>
                <a:cxn ang="0">
                  <a:pos x="connsiteX0" y="connsiteY0"/>
                </a:cxn>
                <a:cxn ang="0">
                  <a:pos x="connsiteX1" y="connsiteY1"/>
                </a:cxn>
                <a:cxn ang="0">
                  <a:pos x="connsiteX2" y="connsiteY2"/>
                </a:cxn>
                <a:cxn ang="0">
                  <a:pos x="connsiteX3" y="connsiteY3"/>
                </a:cxn>
              </a:cxnLst>
              <a:rect l="l" t="t" r="r" b="b"/>
              <a:pathLst>
                <a:path w="63050" h="110337">
                  <a:moveTo>
                    <a:pt x="0" y="0"/>
                  </a:moveTo>
                  <a:lnTo>
                    <a:pt x="63050" y="0"/>
                  </a:lnTo>
                  <a:lnTo>
                    <a:pt x="63050" y="110338"/>
                  </a:lnTo>
                  <a:lnTo>
                    <a:pt x="0" y="110338"/>
                  </a:lnTo>
                  <a:close/>
                </a:path>
              </a:pathLst>
            </a:custGeom>
            <a:noFill/>
            <a:ln w="30956" cap="rnd">
              <a:solidFill>
                <a:schemeClr val="bg2">
                  <a:lumMod val="25000"/>
                </a:schemeClr>
              </a:solidFill>
              <a:prstDash val="solid"/>
              <a:round/>
            </a:ln>
          </p:spPr>
          <p:txBody>
            <a:bodyPr rtlCol="0" anchor="ctr"/>
            <a:lstStyle/>
            <a:p>
              <a:endParaRPr lang="zh-CN" altLang="en-US" dirty="0"/>
            </a:p>
          </p:txBody>
        </p:sp>
        <p:sp>
          <p:nvSpPr>
            <p:cNvPr id="30" name="任意多边形: 形状 29">
              <a:extLst>
                <a:ext uri="{FF2B5EF4-FFF2-40B4-BE49-F238E27FC236}">
                  <a16:creationId xmlns:a16="http://schemas.microsoft.com/office/drawing/2014/main" id="{FE04D8EB-38A9-5923-43D4-51A2A4E0008C}"/>
                </a:ext>
              </a:extLst>
            </p:cNvPr>
            <p:cNvSpPr/>
            <p:nvPr/>
          </p:nvSpPr>
          <p:spPr>
            <a:xfrm>
              <a:off x="7526259" y="4868103"/>
              <a:ext cx="63050" cy="110337"/>
            </a:xfrm>
            <a:custGeom>
              <a:avLst/>
              <a:gdLst>
                <a:gd name="connsiteX0" fmla="*/ 0 w 63050"/>
                <a:gd name="connsiteY0" fmla="*/ 0 h 110337"/>
                <a:gd name="connsiteX1" fmla="*/ 63050 w 63050"/>
                <a:gd name="connsiteY1" fmla="*/ 0 h 110337"/>
                <a:gd name="connsiteX2" fmla="*/ 63050 w 63050"/>
                <a:gd name="connsiteY2" fmla="*/ 110338 h 110337"/>
                <a:gd name="connsiteX3" fmla="*/ 0 w 63050"/>
                <a:gd name="connsiteY3" fmla="*/ 110338 h 110337"/>
              </a:gdLst>
              <a:ahLst/>
              <a:cxnLst>
                <a:cxn ang="0">
                  <a:pos x="connsiteX0" y="connsiteY0"/>
                </a:cxn>
                <a:cxn ang="0">
                  <a:pos x="connsiteX1" y="connsiteY1"/>
                </a:cxn>
                <a:cxn ang="0">
                  <a:pos x="connsiteX2" y="connsiteY2"/>
                </a:cxn>
                <a:cxn ang="0">
                  <a:pos x="connsiteX3" y="connsiteY3"/>
                </a:cxn>
              </a:cxnLst>
              <a:rect l="l" t="t" r="r" b="b"/>
              <a:pathLst>
                <a:path w="63050" h="110337">
                  <a:moveTo>
                    <a:pt x="0" y="0"/>
                  </a:moveTo>
                  <a:lnTo>
                    <a:pt x="63050" y="0"/>
                  </a:lnTo>
                  <a:lnTo>
                    <a:pt x="63050" y="110338"/>
                  </a:lnTo>
                  <a:lnTo>
                    <a:pt x="0" y="110338"/>
                  </a:lnTo>
                  <a:close/>
                </a:path>
              </a:pathLst>
            </a:custGeom>
            <a:noFill/>
            <a:ln w="30956" cap="rnd">
              <a:solidFill>
                <a:schemeClr val="bg2">
                  <a:lumMod val="25000"/>
                </a:schemeClr>
              </a:solidFill>
              <a:prstDash val="solid"/>
              <a:round/>
            </a:ln>
          </p:spPr>
          <p:txBody>
            <a:bodyPr rtlCol="0" anchor="ctr"/>
            <a:lstStyle/>
            <a:p>
              <a:endParaRPr lang="zh-CN" altLang="en-US" dirty="0"/>
            </a:p>
          </p:txBody>
        </p:sp>
        <p:sp>
          <p:nvSpPr>
            <p:cNvPr id="31" name="任意多边形: 形状 30">
              <a:extLst>
                <a:ext uri="{FF2B5EF4-FFF2-40B4-BE49-F238E27FC236}">
                  <a16:creationId xmlns:a16="http://schemas.microsoft.com/office/drawing/2014/main" id="{6D86A591-3A20-3038-AE3D-9404D4C1ED9F}"/>
                </a:ext>
              </a:extLst>
            </p:cNvPr>
            <p:cNvSpPr/>
            <p:nvPr/>
          </p:nvSpPr>
          <p:spPr>
            <a:xfrm>
              <a:off x="7502615" y="4742003"/>
              <a:ext cx="47287" cy="7881"/>
            </a:xfrm>
            <a:custGeom>
              <a:avLst/>
              <a:gdLst>
                <a:gd name="connsiteX0" fmla="*/ 0 w 47287"/>
                <a:gd name="connsiteY0" fmla="*/ 0 h 7881"/>
                <a:gd name="connsiteX1" fmla="*/ 47288 w 47287"/>
                <a:gd name="connsiteY1" fmla="*/ 0 h 7881"/>
              </a:gdLst>
              <a:ahLst/>
              <a:cxnLst>
                <a:cxn ang="0">
                  <a:pos x="connsiteX0" y="connsiteY0"/>
                </a:cxn>
                <a:cxn ang="0">
                  <a:pos x="connsiteX1" y="connsiteY1"/>
                </a:cxn>
              </a:cxnLst>
              <a:rect l="l" t="t" r="r" b="b"/>
              <a:pathLst>
                <a:path w="47287" h="7881">
                  <a:moveTo>
                    <a:pt x="0" y="0"/>
                  </a:moveTo>
                  <a:lnTo>
                    <a:pt x="47288" y="0"/>
                  </a:lnTo>
                </a:path>
              </a:pathLst>
            </a:custGeom>
            <a:noFill/>
            <a:ln w="30956" cap="rnd">
              <a:solidFill>
                <a:schemeClr val="bg2">
                  <a:lumMod val="25000"/>
                </a:schemeClr>
              </a:solidFill>
              <a:prstDash val="solid"/>
              <a:round/>
            </a:ln>
          </p:spPr>
          <p:txBody>
            <a:bodyPr rtlCol="0" anchor="ctr"/>
            <a:lstStyle/>
            <a:p>
              <a:endParaRPr lang="zh-CN" altLang="en-US" dirty="0"/>
            </a:p>
          </p:txBody>
        </p:sp>
        <p:sp>
          <p:nvSpPr>
            <p:cNvPr id="32" name="任意多边形: 形状 31">
              <a:extLst>
                <a:ext uri="{FF2B5EF4-FFF2-40B4-BE49-F238E27FC236}">
                  <a16:creationId xmlns:a16="http://schemas.microsoft.com/office/drawing/2014/main" id="{AF1B189D-8C25-2E4B-8F06-FDCEF355483D}"/>
                </a:ext>
              </a:extLst>
            </p:cNvPr>
            <p:cNvSpPr/>
            <p:nvPr/>
          </p:nvSpPr>
          <p:spPr>
            <a:xfrm>
              <a:off x="7431684" y="4978440"/>
              <a:ext cx="189150" cy="7881"/>
            </a:xfrm>
            <a:custGeom>
              <a:avLst/>
              <a:gdLst>
                <a:gd name="connsiteX0" fmla="*/ 189150 w 189150"/>
                <a:gd name="connsiteY0" fmla="*/ 0 h 7881"/>
                <a:gd name="connsiteX1" fmla="*/ 0 w 189150"/>
                <a:gd name="connsiteY1" fmla="*/ 0 h 7881"/>
              </a:gdLst>
              <a:ahLst/>
              <a:cxnLst>
                <a:cxn ang="0">
                  <a:pos x="connsiteX0" y="connsiteY0"/>
                </a:cxn>
                <a:cxn ang="0">
                  <a:pos x="connsiteX1" y="connsiteY1"/>
                </a:cxn>
              </a:cxnLst>
              <a:rect l="l" t="t" r="r" b="b"/>
              <a:pathLst>
                <a:path w="189150" h="7881">
                  <a:moveTo>
                    <a:pt x="189150" y="0"/>
                  </a:moveTo>
                  <a:lnTo>
                    <a:pt x="0" y="0"/>
                  </a:lnTo>
                </a:path>
              </a:pathLst>
            </a:custGeom>
            <a:noFill/>
            <a:ln w="30956" cap="rnd">
              <a:solidFill>
                <a:schemeClr val="bg2">
                  <a:lumMod val="25000"/>
                </a:schemeClr>
              </a:solidFill>
              <a:prstDash val="solid"/>
              <a:round/>
            </a:ln>
          </p:spPr>
          <p:txBody>
            <a:bodyPr rtlCol="0" anchor="ctr"/>
            <a:lstStyle/>
            <a:p>
              <a:endParaRPr lang="zh-CN" altLang="en-US" dirty="0"/>
            </a:p>
          </p:txBody>
        </p:sp>
        <p:sp>
          <p:nvSpPr>
            <p:cNvPr id="33" name="任意多边形: 形状 32">
              <a:extLst>
                <a:ext uri="{FF2B5EF4-FFF2-40B4-BE49-F238E27FC236}">
                  <a16:creationId xmlns:a16="http://schemas.microsoft.com/office/drawing/2014/main" id="{59682ECF-783E-1C9E-EF94-8437BED97605}"/>
                </a:ext>
              </a:extLst>
            </p:cNvPr>
            <p:cNvSpPr/>
            <p:nvPr/>
          </p:nvSpPr>
          <p:spPr>
            <a:xfrm>
              <a:off x="7526259" y="4718359"/>
              <a:ext cx="7881" cy="47287"/>
            </a:xfrm>
            <a:custGeom>
              <a:avLst/>
              <a:gdLst>
                <a:gd name="connsiteX0" fmla="*/ 0 w 7881"/>
                <a:gd name="connsiteY0" fmla="*/ 47288 h 47287"/>
                <a:gd name="connsiteX1" fmla="*/ 0 w 7881"/>
                <a:gd name="connsiteY1" fmla="*/ 0 h 47287"/>
              </a:gdLst>
              <a:ahLst/>
              <a:cxnLst>
                <a:cxn ang="0">
                  <a:pos x="connsiteX0" y="connsiteY0"/>
                </a:cxn>
                <a:cxn ang="0">
                  <a:pos x="connsiteX1" y="connsiteY1"/>
                </a:cxn>
              </a:cxnLst>
              <a:rect l="l" t="t" r="r" b="b"/>
              <a:pathLst>
                <a:path w="7881" h="47287">
                  <a:moveTo>
                    <a:pt x="0" y="47288"/>
                  </a:moveTo>
                  <a:lnTo>
                    <a:pt x="0" y="0"/>
                  </a:lnTo>
                </a:path>
              </a:pathLst>
            </a:custGeom>
            <a:noFill/>
            <a:ln w="30956" cap="rnd">
              <a:solidFill>
                <a:schemeClr val="bg2">
                  <a:lumMod val="25000"/>
                </a:schemeClr>
              </a:solidFill>
              <a:prstDash val="solid"/>
              <a:round/>
            </a:ln>
          </p:spPr>
          <p:txBody>
            <a:bodyPr rtlCol="0" anchor="ctr"/>
            <a:lstStyle/>
            <a:p>
              <a:endParaRPr lang="zh-CN" altLang="en-US" dirty="0"/>
            </a:p>
          </p:txBody>
        </p:sp>
      </p:grpSp>
    </p:spTree>
    <p:extLst>
      <p:ext uri="{BB962C8B-B14F-4D97-AF65-F5344CB8AC3E}">
        <p14:creationId xmlns:p14="http://schemas.microsoft.com/office/powerpoint/2010/main" val="3427737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3">
            <a:extLst>
              <a:ext uri="{FF2B5EF4-FFF2-40B4-BE49-F238E27FC236}">
                <a16:creationId xmlns:a16="http://schemas.microsoft.com/office/drawing/2014/main" id="{7E8C923C-B82A-B4B9-75C2-63A874B98DB7}"/>
              </a:ext>
            </a:extLst>
          </p:cNvPr>
          <p:cNvSpPr txBox="1">
            <a:spLocks/>
          </p:cNvSpPr>
          <p:nvPr/>
        </p:nvSpPr>
        <p:spPr bwMode="auto">
          <a:xfrm>
            <a:off x="2815528" y="2822574"/>
            <a:ext cx="6560943" cy="167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9pPr>
          </a:lstStyle>
          <a:p>
            <a:pPr algn="ctr">
              <a:lnSpc>
                <a:spcPct val="130000"/>
              </a:lnSpc>
              <a:spcBef>
                <a:spcPct val="0"/>
              </a:spcBef>
              <a:buFontTx/>
              <a:buNone/>
            </a:pPr>
            <a:r>
              <a:rPr lang="zh-CN" altLang="en-US" sz="3600" b="1" dirty="0">
                <a:solidFill>
                  <a:schemeClr val="bg2">
                    <a:lumMod val="25000"/>
                  </a:schemeClr>
                </a:solidFill>
                <a:latin typeface="+mn-lt"/>
                <a:ea typeface="+mj-ea"/>
              </a:rPr>
              <a:t>宫颈上皮内病变</a:t>
            </a:r>
            <a:endParaRPr lang="en-US" altLang="zh-CN" sz="3600" b="1" dirty="0">
              <a:solidFill>
                <a:schemeClr val="bg2">
                  <a:lumMod val="25000"/>
                </a:schemeClr>
              </a:solidFill>
              <a:latin typeface="+mn-lt"/>
              <a:ea typeface="+mj-ea"/>
            </a:endParaRPr>
          </a:p>
          <a:p>
            <a:pPr algn="ctr">
              <a:lnSpc>
                <a:spcPct val="130000"/>
              </a:lnSpc>
              <a:spcBef>
                <a:spcPct val="0"/>
              </a:spcBef>
              <a:buFontTx/>
              <a:buNone/>
            </a:pPr>
            <a:r>
              <a:rPr lang="en-US" altLang="zh-CN" sz="2400" dirty="0">
                <a:solidFill>
                  <a:schemeClr val="bg2">
                    <a:lumMod val="25000"/>
                  </a:schemeClr>
                </a:solidFill>
                <a:latin typeface="+mn-lt"/>
                <a:ea typeface="+mn-ea"/>
              </a:rPr>
              <a:t>CERVICAL INTRAEPITHELIAL </a:t>
            </a:r>
          </a:p>
          <a:p>
            <a:pPr algn="ctr">
              <a:lnSpc>
                <a:spcPct val="130000"/>
              </a:lnSpc>
              <a:spcBef>
                <a:spcPct val="0"/>
              </a:spcBef>
              <a:buFontTx/>
              <a:buNone/>
            </a:pPr>
            <a:r>
              <a:rPr lang="en-US" altLang="zh-CN" sz="2400" dirty="0">
                <a:solidFill>
                  <a:schemeClr val="bg2">
                    <a:lumMod val="25000"/>
                  </a:schemeClr>
                </a:solidFill>
                <a:latin typeface="+mn-lt"/>
                <a:ea typeface="+mn-ea"/>
              </a:rPr>
              <a:t>NEOPLASIA</a:t>
            </a:r>
          </a:p>
        </p:txBody>
      </p:sp>
      <p:sp>
        <p:nvSpPr>
          <p:cNvPr id="14" name="文本框 13">
            <a:extLst>
              <a:ext uri="{FF2B5EF4-FFF2-40B4-BE49-F238E27FC236}">
                <a16:creationId xmlns:a16="http://schemas.microsoft.com/office/drawing/2014/main" id="{0BE5A801-375E-5C48-963A-7E8C5F0094AF}"/>
              </a:ext>
            </a:extLst>
          </p:cNvPr>
          <p:cNvSpPr txBox="1"/>
          <p:nvPr/>
        </p:nvSpPr>
        <p:spPr>
          <a:xfrm>
            <a:off x="5017770" y="1837690"/>
            <a:ext cx="2156460" cy="830997"/>
          </a:xfrm>
          <a:prstGeom prst="rect">
            <a:avLst/>
          </a:prstGeom>
          <a:noFill/>
        </p:spPr>
        <p:txBody>
          <a:bodyPr wrap="square" rtlCol="0">
            <a:noAutofit/>
          </a:bodyPr>
          <a:lstStyle/>
          <a:p>
            <a:pPr algn="ctr"/>
            <a:r>
              <a:rPr lang="en-US" altLang="zh-CN" sz="2400" dirty="0">
                <a:solidFill>
                  <a:schemeClr val="bg2">
                    <a:lumMod val="25000"/>
                  </a:schemeClr>
                </a:solidFill>
              </a:rPr>
              <a:t>03</a:t>
            </a:r>
          </a:p>
          <a:p>
            <a:pPr algn="ctr"/>
            <a:r>
              <a:rPr lang="en-US" altLang="zh-CN" sz="2400" dirty="0">
                <a:solidFill>
                  <a:schemeClr val="bg2">
                    <a:lumMod val="25000"/>
                  </a:schemeClr>
                </a:solidFill>
              </a:rPr>
              <a:t>PART THREE</a:t>
            </a:r>
            <a:endParaRPr lang="zh-CN" altLang="en-US" sz="2400" dirty="0">
              <a:solidFill>
                <a:schemeClr val="bg2">
                  <a:lumMod val="25000"/>
                </a:schemeClr>
              </a:solidFill>
            </a:endParaRPr>
          </a:p>
        </p:txBody>
      </p:sp>
    </p:spTree>
    <p:extLst>
      <p:ext uri="{BB962C8B-B14F-4D97-AF65-F5344CB8AC3E}">
        <p14:creationId xmlns:p14="http://schemas.microsoft.com/office/powerpoint/2010/main" val="2742405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标题 3">
            <a:extLst>
              <a:ext uri="{FF2B5EF4-FFF2-40B4-BE49-F238E27FC236}">
                <a16:creationId xmlns:a16="http://schemas.microsoft.com/office/drawing/2014/main" id="{13677E36-6E14-78DC-9E53-AA69E134DE34}"/>
              </a:ext>
            </a:extLst>
          </p:cNvPr>
          <p:cNvSpPr txBox="1">
            <a:spLocks/>
          </p:cNvSpPr>
          <p:nvPr/>
        </p:nvSpPr>
        <p:spPr bwMode="auto">
          <a:xfrm>
            <a:off x="4086615" y="1727258"/>
            <a:ext cx="2646374" cy="121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9pPr>
          </a:lstStyle>
          <a:p>
            <a:pPr>
              <a:lnSpc>
                <a:spcPct val="130000"/>
              </a:lnSpc>
              <a:spcBef>
                <a:spcPct val="0"/>
              </a:spcBef>
              <a:buFontTx/>
              <a:buNone/>
            </a:pPr>
            <a:r>
              <a:rPr lang="zh-CN" altLang="en-US" sz="2400" dirty="0">
                <a:solidFill>
                  <a:schemeClr val="bg1"/>
                </a:solidFill>
                <a:latin typeface="Arial" panose="020B0604020202020204" pitchFamily="34" charset="0"/>
                <a:ea typeface="+mn-ea"/>
              </a:rPr>
              <a:t>宫颈癌流行病学</a:t>
            </a:r>
          </a:p>
          <a:p>
            <a:pPr>
              <a:lnSpc>
                <a:spcPct val="130000"/>
              </a:lnSpc>
              <a:spcBef>
                <a:spcPct val="0"/>
              </a:spcBef>
              <a:buNone/>
            </a:pPr>
            <a:r>
              <a:rPr lang="en-US" altLang="zh-CN" sz="1200" dirty="0">
                <a:solidFill>
                  <a:schemeClr val="accent2">
                    <a:lumMod val="60000"/>
                    <a:lumOff val="40000"/>
                  </a:schemeClr>
                </a:solidFill>
                <a:latin typeface="+mn-lt"/>
                <a:ea typeface="+mn-ea"/>
              </a:rPr>
              <a:t>EPIDEMIOLOGICAL DATA OF CERVICAL CANCER</a:t>
            </a:r>
            <a:endParaRPr lang="zh-CN" altLang="en-US" sz="1200" dirty="0">
              <a:solidFill>
                <a:schemeClr val="accent2">
                  <a:lumMod val="60000"/>
                  <a:lumOff val="40000"/>
                </a:schemeClr>
              </a:solidFill>
              <a:latin typeface="+mn-lt"/>
              <a:ea typeface="+mn-ea"/>
            </a:endParaRPr>
          </a:p>
        </p:txBody>
      </p:sp>
      <p:sp>
        <p:nvSpPr>
          <p:cNvPr id="236" name="标题 3">
            <a:extLst>
              <a:ext uri="{FF2B5EF4-FFF2-40B4-BE49-F238E27FC236}">
                <a16:creationId xmlns:a16="http://schemas.microsoft.com/office/drawing/2014/main" id="{D06D8B1B-2991-2D90-D343-D5E1289BCB39}"/>
              </a:ext>
            </a:extLst>
          </p:cNvPr>
          <p:cNvSpPr txBox="1">
            <a:spLocks/>
          </p:cNvSpPr>
          <p:nvPr/>
        </p:nvSpPr>
        <p:spPr bwMode="auto">
          <a:xfrm>
            <a:off x="4086615" y="4328598"/>
            <a:ext cx="2419359" cy="121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9pPr>
          </a:lstStyle>
          <a:p>
            <a:pPr>
              <a:lnSpc>
                <a:spcPct val="130000"/>
              </a:lnSpc>
              <a:spcBef>
                <a:spcPct val="0"/>
              </a:spcBef>
              <a:buFontTx/>
              <a:buNone/>
            </a:pPr>
            <a:r>
              <a:rPr lang="zh-CN" altLang="en-US" sz="2400" dirty="0">
                <a:solidFill>
                  <a:schemeClr val="bg1"/>
                </a:solidFill>
                <a:latin typeface="Arial" panose="020B0604020202020204" pitchFamily="34" charset="0"/>
                <a:ea typeface="+mn-ea"/>
              </a:rPr>
              <a:t>宫颈上皮内病变</a:t>
            </a:r>
          </a:p>
          <a:p>
            <a:pPr>
              <a:lnSpc>
                <a:spcPct val="130000"/>
              </a:lnSpc>
              <a:spcBef>
                <a:spcPct val="0"/>
              </a:spcBef>
              <a:buNone/>
            </a:pPr>
            <a:r>
              <a:rPr lang="en-US" altLang="zh-CN" sz="1200" dirty="0">
                <a:solidFill>
                  <a:schemeClr val="accent2">
                    <a:lumMod val="60000"/>
                    <a:lumOff val="40000"/>
                  </a:schemeClr>
                </a:solidFill>
                <a:latin typeface="+mn-lt"/>
                <a:ea typeface="+mn-ea"/>
              </a:rPr>
              <a:t>CERVICAL INTRAEPITHELIAL </a:t>
            </a:r>
          </a:p>
          <a:p>
            <a:pPr>
              <a:lnSpc>
                <a:spcPct val="130000"/>
              </a:lnSpc>
              <a:spcBef>
                <a:spcPct val="0"/>
              </a:spcBef>
              <a:buNone/>
            </a:pPr>
            <a:r>
              <a:rPr lang="en-US" altLang="zh-CN" sz="1200" dirty="0">
                <a:solidFill>
                  <a:schemeClr val="accent2">
                    <a:lumMod val="60000"/>
                    <a:lumOff val="40000"/>
                  </a:schemeClr>
                </a:solidFill>
                <a:latin typeface="+mn-lt"/>
                <a:ea typeface="+mn-ea"/>
              </a:rPr>
              <a:t>NEOPLASIA</a:t>
            </a:r>
            <a:endParaRPr lang="zh-CN" altLang="en-US" sz="1200" dirty="0">
              <a:solidFill>
                <a:schemeClr val="accent2">
                  <a:lumMod val="60000"/>
                  <a:lumOff val="40000"/>
                </a:schemeClr>
              </a:solidFill>
              <a:latin typeface="+mn-lt"/>
              <a:ea typeface="+mn-ea"/>
            </a:endParaRPr>
          </a:p>
        </p:txBody>
      </p:sp>
      <p:sp>
        <p:nvSpPr>
          <p:cNvPr id="239" name="标题 3">
            <a:extLst>
              <a:ext uri="{FF2B5EF4-FFF2-40B4-BE49-F238E27FC236}">
                <a16:creationId xmlns:a16="http://schemas.microsoft.com/office/drawing/2014/main" id="{1A9B7511-FB7F-D13E-1D3E-C8F3A0F3F796}"/>
              </a:ext>
            </a:extLst>
          </p:cNvPr>
          <p:cNvSpPr txBox="1">
            <a:spLocks/>
          </p:cNvSpPr>
          <p:nvPr/>
        </p:nvSpPr>
        <p:spPr bwMode="auto">
          <a:xfrm>
            <a:off x="8828336" y="1750258"/>
            <a:ext cx="2646374" cy="121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9pPr>
          </a:lstStyle>
          <a:p>
            <a:pPr>
              <a:lnSpc>
                <a:spcPct val="130000"/>
              </a:lnSpc>
              <a:spcBef>
                <a:spcPct val="0"/>
              </a:spcBef>
              <a:buFontTx/>
              <a:buNone/>
            </a:pPr>
            <a:r>
              <a:rPr lang="en-US" altLang="zh-CN" sz="2400" dirty="0">
                <a:solidFill>
                  <a:schemeClr val="bg1"/>
                </a:solidFill>
                <a:latin typeface="+mn-lt"/>
                <a:ea typeface="+mn-ea"/>
              </a:rPr>
              <a:t>HPV</a:t>
            </a:r>
            <a:r>
              <a:rPr lang="zh-CN" altLang="en-US" sz="2400" dirty="0">
                <a:solidFill>
                  <a:schemeClr val="bg1"/>
                </a:solidFill>
                <a:latin typeface="Arial" panose="020B0604020202020204" pitchFamily="34" charset="0"/>
                <a:ea typeface="+mn-ea"/>
              </a:rPr>
              <a:t>与宫颈癌</a:t>
            </a:r>
          </a:p>
          <a:p>
            <a:pPr>
              <a:lnSpc>
                <a:spcPct val="130000"/>
              </a:lnSpc>
              <a:spcBef>
                <a:spcPct val="0"/>
              </a:spcBef>
              <a:buNone/>
            </a:pPr>
            <a:r>
              <a:rPr lang="en-US" altLang="zh-CN" sz="1200" dirty="0">
                <a:solidFill>
                  <a:schemeClr val="accent2">
                    <a:lumMod val="60000"/>
                    <a:lumOff val="40000"/>
                  </a:schemeClr>
                </a:solidFill>
                <a:latin typeface="+mn-lt"/>
                <a:ea typeface="+mn-ea"/>
              </a:rPr>
              <a:t>HUMAN PAPILLOMAVIRUS </a:t>
            </a:r>
          </a:p>
          <a:p>
            <a:pPr>
              <a:lnSpc>
                <a:spcPct val="130000"/>
              </a:lnSpc>
              <a:spcBef>
                <a:spcPct val="0"/>
              </a:spcBef>
              <a:buNone/>
            </a:pPr>
            <a:r>
              <a:rPr lang="en-US" altLang="zh-CN" sz="1200" dirty="0">
                <a:solidFill>
                  <a:schemeClr val="accent2">
                    <a:lumMod val="60000"/>
                    <a:lumOff val="40000"/>
                  </a:schemeClr>
                </a:solidFill>
                <a:latin typeface="+mn-lt"/>
                <a:ea typeface="+mn-ea"/>
              </a:rPr>
              <a:t>AND CERVICAL CANCER</a:t>
            </a:r>
          </a:p>
        </p:txBody>
      </p:sp>
      <p:sp>
        <p:nvSpPr>
          <p:cNvPr id="242" name="标题 3">
            <a:extLst>
              <a:ext uri="{FF2B5EF4-FFF2-40B4-BE49-F238E27FC236}">
                <a16:creationId xmlns:a16="http://schemas.microsoft.com/office/drawing/2014/main" id="{ED05AAA7-4E75-EEF2-7AC4-DD9B6A9607FD}"/>
              </a:ext>
            </a:extLst>
          </p:cNvPr>
          <p:cNvSpPr txBox="1">
            <a:spLocks/>
          </p:cNvSpPr>
          <p:nvPr/>
        </p:nvSpPr>
        <p:spPr bwMode="auto">
          <a:xfrm>
            <a:off x="8828336" y="4328598"/>
            <a:ext cx="2419359" cy="121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9pPr>
          </a:lstStyle>
          <a:p>
            <a:pPr>
              <a:lnSpc>
                <a:spcPct val="130000"/>
              </a:lnSpc>
              <a:spcBef>
                <a:spcPct val="0"/>
              </a:spcBef>
              <a:buFontTx/>
              <a:buNone/>
            </a:pPr>
            <a:r>
              <a:rPr lang="en-US" altLang="zh-CN" sz="2400" dirty="0">
                <a:solidFill>
                  <a:schemeClr val="bg1"/>
                </a:solidFill>
                <a:latin typeface="+mn-lt"/>
                <a:ea typeface="+mn-ea"/>
              </a:rPr>
              <a:t>HPV</a:t>
            </a:r>
            <a:r>
              <a:rPr lang="zh-CN" altLang="en-US" sz="2400" dirty="0">
                <a:solidFill>
                  <a:schemeClr val="bg1"/>
                </a:solidFill>
                <a:latin typeface="Arial" panose="020B0604020202020204" pitchFamily="34" charset="0"/>
                <a:ea typeface="+mn-ea"/>
              </a:rPr>
              <a:t>疫苗相关</a:t>
            </a:r>
          </a:p>
          <a:p>
            <a:pPr>
              <a:lnSpc>
                <a:spcPct val="130000"/>
              </a:lnSpc>
              <a:spcBef>
                <a:spcPct val="0"/>
              </a:spcBef>
              <a:buNone/>
            </a:pPr>
            <a:r>
              <a:rPr lang="en-US" altLang="zh-CN" sz="1200" dirty="0">
                <a:solidFill>
                  <a:schemeClr val="accent2">
                    <a:lumMod val="60000"/>
                    <a:lumOff val="40000"/>
                  </a:schemeClr>
                </a:solidFill>
                <a:latin typeface="+mn-lt"/>
                <a:ea typeface="+mn-ea"/>
              </a:rPr>
              <a:t>CONTENT RELATED TO </a:t>
            </a:r>
          </a:p>
          <a:p>
            <a:pPr>
              <a:lnSpc>
                <a:spcPct val="130000"/>
              </a:lnSpc>
              <a:spcBef>
                <a:spcPct val="0"/>
              </a:spcBef>
              <a:buNone/>
            </a:pPr>
            <a:r>
              <a:rPr lang="en-US" altLang="zh-CN" sz="1200" dirty="0">
                <a:solidFill>
                  <a:schemeClr val="accent2">
                    <a:lumMod val="60000"/>
                    <a:lumOff val="40000"/>
                  </a:schemeClr>
                </a:solidFill>
                <a:latin typeface="+mn-lt"/>
                <a:ea typeface="+mn-ea"/>
              </a:rPr>
              <a:t>THE HPV VACCINE</a:t>
            </a:r>
            <a:endParaRPr lang="zh-CN" altLang="en-US" sz="1200" dirty="0">
              <a:solidFill>
                <a:schemeClr val="accent2">
                  <a:lumMod val="60000"/>
                  <a:lumOff val="40000"/>
                </a:schemeClr>
              </a:solidFill>
              <a:latin typeface="+mn-lt"/>
              <a:ea typeface="+mn-ea"/>
            </a:endParaRPr>
          </a:p>
        </p:txBody>
      </p:sp>
      <p:pic>
        <p:nvPicPr>
          <p:cNvPr id="32" name="图片 31">
            <a:hlinkClick r:id="rId3"/>
            <a:extLst>
              <a:ext uri="{FF2B5EF4-FFF2-40B4-BE49-F238E27FC236}">
                <a16:creationId xmlns:a16="http://schemas.microsoft.com/office/drawing/2014/main" id="{BC3A9D77-C9D2-F104-1658-421FCCD734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706" y="341009"/>
            <a:ext cx="1813329" cy="239359"/>
          </a:xfrm>
          <a:prstGeom prst="rect">
            <a:avLst/>
          </a:prstGeom>
        </p:spPr>
      </p:pic>
    </p:spTree>
    <p:extLst>
      <p:ext uri="{BB962C8B-B14F-4D97-AF65-F5344CB8AC3E}">
        <p14:creationId xmlns:p14="http://schemas.microsoft.com/office/powerpoint/2010/main" val="402758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文本框 79">
            <a:extLst>
              <a:ext uri="{FF2B5EF4-FFF2-40B4-BE49-F238E27FC236}">
                <a16:creationId xmlns:a16="http://schemas.microsoft.com/office/drawing/2014/main" id="{A68E804F-26B7-7861-CA9D-533D27EE8DAC}"/>
              </a:ext>
            </a:extLst>
          </p:cNvPr>
          <p:cNvSpPr txBox="1"/>
          <p:nvPr/>
        </p:nvSpPr>
        <p:spPr>
          <a:xfrm>
            <a:off x="908236" y="195082"/>
            <a:ext cx="5238850" cy="490303"/>
          </a:xfrm>
          <a:prstGeom prst="rect">
            <a:avLst/>
          </a:prstGeom>
          <a:noFill/>
        </p:spPr>
        <p:txBody>
          <a:bodyPr wrap="square" rtlCol="0" anchor="ctr" anchorCtr="0">
            <a:noAutofit/>
          </a:bodyPr>
          <a:lstStyle/>
          <a:p>
            <a:pPr>
              <a:lnSpc>
                <a:spcPct val="130000"/>
              </a:lnSpc>
              <a:spcBef>
                <a:spcPct val="0"/>
              </a:spcBef>
              <a:buFontTx/>
              <a:buNone/>
            </a:pPr>
            <a:r>
              <a:rPr lang="zh-CN" altLang="en-US" sz="2800" dirty="0">
                <a:solidFill>
                  <a:schemeClr val="bg2">
                    <a:lumMod val="25000"/>
                  </a:schemeClr>
                </a:solidFill>
                <a:ea typeface="+mj-ea"/>
              </a:rPr>
              <a:t>宫颈上皮内病变</a:t>
            </a:r>
            <a:endParaRPr lang="en-US" altLang="zh-CN" sz="2800" dirty="0">
              <a:solidFill>
                <a:schemeClr val="bg2">
                  <a:lumMod val="25000"/>
                </a:schemeClr>
              </a:solidFill>
              <a:ea typeface="+mj-ea"/>
            </a:endParaRPr>
          </a:p>
        </p:txBody>
      </p:sp>
      <p:pic>
        <p:nvPicPr>
          <p:cNvPr id="86" name="图片 85">
            <a:hlinkClick r:id="rId3"/>
            <a:extLst>
              <a:ext uri="{FF2B5EF4-FFF2-40B4-BE49-F238E27FC236}">
                <a16:creationId xmlns:a16="http://schemas.microsoft.com/office/drawing/2014/main" id="{06BDDF9D-B2D1-FF37-8F68-834FB6621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706" y="341009"/>
            <a:ext cx="1813329" cy="239359"/>
          </a:xfrm>
          <a:prstGeom prst="rect">
            <a:avLst/>
          </a:prstGeom>
        </p:spPr>
      </p:pic>
      <p:sp>
        <p:nvSpPr>
          <p:cNvPr id="58" name="文本框 57">
            <a:extLst>
              <a:ext uri="{FF2B5EF4-FFF2-40B4-BE49-F238E27FC236}">
                <a16:creationId xmlns:a16="http://schemas.microsoft.com/office/drawing/2014/main" id="{80A2B317-A28A-A644-4844-DB833321EF5C}"/>
              </a:ext>
            </a:extLst>
          </p:cNvPr>
          <p:cNvSpPr txBox="1"/>
          <p:nvPr/>
        </p:nvSpPr>
        <p:spPr>
          <a:xfrm>
            <a:off x="418465" y="893519"/>
            <a:ext cx="11362055" cy="1147367"/>
          </a:xfrm>
          <a:prstGeom prst="rect">
            <a:avLst/>
          </a:prstGeom>
          <a:noFill/>
        </p:spPr>
        <p:txBody>
          <a:bodyPr wrap="square" rtlCol="0" anchor="ctr" anchorCtr="0">
            <a:noAutofit/>
          </a:bodyPr>
          <a:lstStyle/>
          <a:p>
            <a:pPr algn="l">
              <a:lnSpc>
                <a:spcPct val="130000"/>
              </a:lnSpc>
            </a:pPr>
            <a:r>
              <a:rPr lang="zh-CN" altLang="en-US" sz="2000" dirty="0">
                <a:solidFill>
                  <a:schemeClr val="bg2">
                    <a:lumMod val="25000"/>
                  </a:schemeClr>
                </a:solidFill>
              </a:rPr>
              <a:t>概念：宫颈上皮细胞部分或大部分被不同程度的异型细胞所代替</a:t>
            </a:r>
          </a:p>
        </p:txBody>
      </p:sp>
      <p:graphicFrame>
        <p:nvGraphicFramePr>
          <p:cNvPr id="59" name="表格 6">
            <a:extLst>
              <a:ext uri="{FF2B5EF4-FFF2-40B4-BE49-F238E27FC236}">
                <a16:creationId xmlns:a16="http://schemas.microsoft.com/office/drawing/2014/main" id="{0D47D0E2-B153-4A58-6820-B856EEC9858D}"/>
              </a:ext>
            </a:extLst>
          </p:cNvPr>
          <p:cNvGraphicFramePr>
            <a:graphicFrameLocks noGrp="1"/>
          </p:cNvGraphicFramePr>
          <p:nvPr>
            <p:extLst>
              <p:ext uri="{D42A27DB-BD31-4B8C-83A1-F6EECF244321}">
                <p14:modId xmlns:p14="http://schemas.microsoft.com/office/powerpoint/2010/main" val="2322916139"/>
              </p:ext>
            </p:extLst>
          </p:nvPr>
        </p:nvGraphicFramePr>
        <p:xfrm>
          <a:off x="1002575" y="2261921"/>
          <a:ext cx="10202778" cy="2712804"/>
        </p:xfrm>
        <a:graphic>
          <a:graphicData uri="http://schemas.openxmlformats.org/drawingml/2006/table">
            <a:tbl>
              <a:tblPr firstRow="1" bandRow="1">
                <a:effectLst>
                  <a:outerShdw blurRad="558800" dist="38100" dir="5400000" algn="t" rotWithShape="0">
                    <a:prstClr val="black">
                      <a:alpha val="18000"/>
                    </a:prstClr>
                  </a:outerShdw>
                </a:effectLst>
                <a:tableStyleId>{5C22544A-7EE6-4342-B048-85BDC9FD1C3A}</a:tableStyleId>
              </a:tblPr>
              <a:tblGrid>
                <a:gridCol w="1817493">
                  <a:extLst>
                    <a:ext uri="{9D8B030D-6E8A-4147-A177-3AD203B41FA5}">
                      <a16:colId xmlns:a16="http://schemas.microsoft.com/office/drawing/2014/main" val="4015432938"/>
                    </a:ext>
                  </a:extLst>
                </a:gridCol>
                <a:gridCol w="4013200">
                  <a:extLst>
                    <a:ext uri="{9D8B030D-6E8A-4147-A177-3AD203B41FA5}">
                      <a16:colId xmlns:a16="http://schemas.microsoft.com/office/drawing/2014/main" val="3498453250"/>
                    </a:ext>
                  </a:extLst>
                </a:gridCol>
                <a:gridCol w="4372085">
                  <a:extLst>
                    <a:ext uri="{9D8B030D-6E8A-4147-A177-3AD203B41FA5}">
                      <a16:colId xmlns:a16="http://schemas.microsoft.com/office/drawing/2014/main" val="3276310217"/>
                    </a:ext>
                  </a:extLst>
                </a:gridCol>
              </a:tblGrid>
              <a:tr h="570179">
                <a:tc>
                  <a:txBody>
                    <a:bodyPr/>
                    <a:lstStyle/>
                    <a:p>
                      <a:pPr algn="ctr">
                        <a:lnSpc>
                          <a:spcPct val="150000"/>
                        </a:lnSpc>
                      </a:pPr>
                      <a:r>
                        <a:rPr lang="zh-CN" altLang="en-US" sz="2000" b="1" dirty="0">
                          <a:solidFill>
                            <a:schemeClr val="bg1"/>
                          </a:solidFill>
                          <a:latin typeface="+mn-lt"/>
                          <a:ea typeface="+mj-ea"/>
                        </a:rPr>
                        <a:t>形态特征</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lnSpc>
                          <a:spcPct val="100000"/>
                        </a:lnSpc>
                      </a:pPr>
                      <a:r>
                        <a:rPr lang="en-US" altLang="zh-CN" sz="2000" b="1" dirty="0">
                          <a:solidFill>
                            <a:schemeClr val="bg1"/>
                          </a:solidFill>
                          <a:latin typeface="+mn-lt"/>
                          <a:ea typeface="+mj-ea"/>
                        </a:rPr>
                        <a:t>LSIL</a:t>
                      </a:r>
                      <a:endParaRPr lang="zh-CN" altLang="en-US" sz="2000" b="1" dirty="0">
                        <a:solidFill>
                          <a:schemeClr val="bg1"/>
                        </a:solidFill>
                        <a:latin typeface="+mn-lt"/>
                        <a:ea typeface="+mj-ea"/>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lnSpc>
                          <a:spcPct val="100000"/>
                        </a:lnSpc>
                      </a:pPr>
                      <a:r>
                        <a:rPr lang="en-US" altLang="zh-CN" sz="2000" b="1" dirty="0">
                          <a:solidFill>
                            <a:schemeClr val="bg1"/>
                          </a:solidFill>
                          <a:latin typeface="+mn-lt"/>
                          <a:ea typeface="+mj-ea"/>
                        </a:rPr>
                        <a:t>HSIL</a:t>
                      </a:r>
                      <a:endParaRPr lang="zh-CN" altLang="en-US" sz="2000" b="1" dirty="0">
                        <a:solidFill>
                          <a:schemeClr val="bg1"/>
                        </a:solidFill>
                        <a:latin typeface="+mn-lt"/>
                        <a:ea typeface="+mj-ea"/>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831036154"/>
                  </a:ext>
                </a:extLst>
              </a:tr>
              <a:tr h="552851">
                <a:tc>
                  <a:txBody>
                    <a:bodyPr/>
                    <a:lstStyle/>
                    <a:p>
                      <a:pPr algn="ctr">
                        <a:lnSpc>
                          <a:spcPct val="130000"/>
                        </a:lnSpc>
                      </a:pPr>
                      <a:r>
                        <a:rPr lang="zh-CN" altLang="en-US" sz="1800" b="1" dirty="0">
                          <a:solidFill>
                            <a:schemeClr val="bg2">
                              <a:lumMod val="25000"/>
                            </a:schemeClr>
                          </a:solidFill>
                          <a:latin typeface="+mn-lt"/>
                          <a:ea typeface="+mn-ea"/>
                        </a:rPr>
                        <a:t>细胞分化</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30000"/>
                        </a:lnSpc>
                      </a:pPr>
                      <a:r>
                        <a:rPr lang="zh-CN" altLang="en-US" sz="1800" b="1" dirty="0">
                          <a:solidFill>
                            <a:schemeClr val="bg2">
                              <a:lumMod val="25000"/>
                            </a:schemeClr>
                          </a:solidFill>
                          <a:latin typeface="+mn-lt"/>
                          <a:ea typeface="+mn-ea"/>
                        </a:rPr>
                        <a:t>上</a:t>
                      </a:r>
                      <a:r>
                        <a:rPr lang="en-US" altLang="zh-CN" sz="1800" b="1" dirty="0">
                          <a:solidFill>
                            <a:schemeClr val="bg2">
                              <a:lumMod val="25000"/>
                            </a:schemeClr>
                          </a:solidFill>
                          <a:latin typeface="+mn-lt"/>
                          <a:ea typeface="+mn-ea"/>
                        </a:rPr>
                        <a:t>2/3</a:t>
                      </a:r>
                      <a:r>
                        <a:rPr lang="zh-CN" altLang="en-US" sz="1800" b="1" dirty="0">
                          <a:solidFill>
                            <a:schemeClr val="bg2">
                              <a:lumMod val="25000"/>
                            </a:schemeClr>
                          </a:solidFill>
                          <a:latin typeface="+mn-lt"/>
                          <a:ea typeface="+mn-ea"/>
                        </a:rPr>
                        <a:t>层上皮细胞成熟</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30000"/>
                        </a:lnSpc>
                      </a:pPr>
                      <a:r>
                        <a:rPr lang="zh-CN" altLang="en-US" sz="1800" b="1" dirty="0">
                          <a:solidFill>
                            <a:schemeClr val="bg2">
                              <a:lumMod val="25000"/>
                            </a:schemeClr>
                          </a:solidFill>
                          <a:latin typeface="+mn-lt"/>
                          <a:ea typeface="+mn-ea"/>
                        </a:rPr>
                        <a:t>上皮缺乏成熟，或仅表层</a:t>
                      </a:r>
                      <a:r>
                        <a:rPr lang="en-US" altLang="zh-CN" sz="1800" b="1" dirty="0">
                          <a:solidFill>
                            <a:schemeClr val="bg2">
                              <a:lumMod val="25000"/>
                            </a:schemeClr>
                          </a:solidFill>
                          <a:latin typeface="+mn-lt"/>
                          <a:ea typeface="+mn-ea"/>
                        </a:rPr>
                        <a:t>1/3</a:t>
                      </a:r>
                      <a:r>
                        <a:rPr lang="zh-CN" altLang="en-US" sz="1800" b="1" dirty="0">
                          <a:solidFill>
                            <a:schemeClr val="bg2">
                              <a:lumMod val="25000"/>
                            </a:schemeClr>
                          </a:solidFill>
                          <a:latin typeface="+mn-lt"/>
                          <a:ea typeface="+mn-ea"/>
                        </a:rPr>
                        <a:t>层有成熟</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71943888"/>
                  </a:ext>
                </a:extLst>
              </a:tr>
              <a:tr h="890302">
                <a:tc>
                  <a:txBody>
                    <a:bodyPr/>
                    <a:lstStyle/>
                    <a:p>
                      <a:pPr algn="ctr">
                        <a:lnSpc>
                          <a:spcPct val="130000"/>
                        </a:lnSpc>
                      </a:pPr>
                      <a:r>
                        <a:rPr lang="zh-CN" altLang="en-US" sz="1800" b="1" dirty="0">
                          <a:solidFill>
                            <a:schemeClr val="bg2">
                              <a:lumMod val="25000"/>
                            </a:schemeClr>
                          </a:solidFill>
                          <a:latin typeface="+mn-lt"/>
                          <a:ea typeface="+mn-ea"/>
                        </a:rPr>
                        <a:t>细胞异型</a:t>
                      </a:r>
                      <a:endParaRPr lang="en-US" altLang="zh-CN" sz="1800" b="1" dirty="0">
                        <a:solidFill>
                          <a:schemeClr val="bg2">
                            <a:lumMod val="25000"/>
                          </a:schemeClr>
                        </a:solidFill>
                        <a:latin typeface="+mn-lt"/>
                        <a:ea typeface="+mn-ea"/>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30000"/>
                        </a:lnSpc>
                      </a:pPr>
                      <a:r>
                        <a:rPr lang="zh-CN" altLang="en-US" sz="1800" b="1" dirty="0">
                          <a:solidFill>
                            <a:schemeClr val="bg2">
                              <a:lumMod val="25000"/>
                            </a:schemeClr>
                          </a:solidFill>
                          <a:latin typeface="+mn-lt"/>
                          <a:ea typeface="+mn-ea"/>
                        </a:rPr>
                        <a:t>轻度</a:t>
                      </a:r>
                      <a:endParaRPr lang="en-US" altLang="zh-CN" sz="1800" b="1" dirty="0">
                        <a:solidFill>
                          <a:schemeClr val="bg2">
                            <a:lumMod val="25000"/>
                          </a:schemeClr>
                        </a:solidFill>
                        <a:latin typeface="+mn-lt"/>
                        <a:ea typeface="+mn-ea"/>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30000"/>
                        </a:lnSpc>
                      </a:pPr>
                      <a:r>
                        <a:rPr lang="zh-CN" altLang="en-US" sz="1800" b="1" dirty="0">
                          <a:solidFill>
                            <a:schemeClr val="bg2">
                              <a:lumMod val="25000"/>
                            </a:schemeClr>
                          </a:solidFill>
                          <a:latin typeface="+mn-lt"/>
                          <a:ea typeface="+mn-ea"/>
                        </a:rPr>
                        <a:t>中至重度</a:t>
                      </a:r>
                      <a:endParaRPr lang="en-US" altLang="zh-CN" sz="1800" b="1" dirty="0">
                        <a:solidFill>
                          <a:schemeClr val="bg2">
                            <a:lumMod val="25000"/>
                          </a:schemeClr>
                        </a:solidFill>
                        <a:latin typeface="+mn-lt"/>
                        <a:ea typeface="+mn-ea"/>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89654077"/>
                  </a:ext>
                </a:extLst>
              </a:tr>
              <a:tr h="699472">
                <a:tc>
                  <a:txBody>
                    <a:bodyPr/>
                    <a:lstStyle/>
                    <a:p>
                      <a:pPr algn="ctr">
                        <a:lnSpc>
                          <a:spcPct val="130000"/>
                        </a:lnSpc>
                      </a:pPr>
                      <a:r>
                        <a:rPr lang="zh-CN" altLang="en-US" sz="1800" b="1" dirty="0">
                          <a:solidFill>
                            <a:schemeClr val="bg2">
                              <a:lumMod val="25000"/>
                            </a:schemeClr>
                          </a:solidFill>
                          <a:latin typeface="+mn-lt"/>
                          <a:ea typeface="+mn-ea"/>
                        </a:rPr>
                        <a:t>核分裂</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30000"/>
                        </a:lnSpc>
                      </a:pPr>
                      <a:r>
                        <a:rPr lang="zh-CN" altLang="en-US" sz="1800" b="1" dirty="0">
                          <a:solidFill>
                            <a:schemeClr val="bg2">
                              <a:lumMod val="25000"/>
                            </a:schemeClr>
                          </a:solidFill>
                          <a:latin typeface="+mn-lt"/>
                          <a:ea typeface="+mn-ea"/>
                        </a:rPr>
                        <a:t>上皮下</a:t>
                      </a:r>
                      <a:r>
                        <a:rPr lang="en-US" altLang="zh-CN" sz="1800" b="1" dirty="0">
                          <a:solidFill>
                            <a:schemeClr val="bg2">
                              <a:lumMod val="25000"/>
                            </a:schemeClr>
                          </a:solidFill>
                          <a:latin typeface="+mn-lt"/>
                          <a:ea typeface="+mn-ea"/>
                        </a:rPr>
                        <a:t>1/3</a:t>
                      </a:r>
                      <a:r>
                        <a:rPr lang="zh-CN" altLang="en-US" sz="1800" b="1" dirty="0">
                          <a:solidFill>
                            <a:schemeClr val="bg2">
                              <a:lumMod val="25000"/>
                            </a:schemeClr>
                          </a:solidFill>
                          <a:latin typeface="+mn-lt"/>
                          <a:ea typeface="+mn-ea"/>
                        </a:rPr>
                        <a:t>层</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30000"/>
                        </a:lnSpc>
                      </a:pPr>
                      <a:r>
                        <a:rPr lang="zh-CN" altLang="en-US" sz="1800" b="1" dirty="0">
                          <a:solidFill>
                            <a:schemeClr val="bg2">
                              <a:lumMod val="25000"/>
                            </a:schemeClr>
                          </a:solidFill>
                          <a:latin typeface="+mn-lt"/>
                          <a:ea typeface="+mn-ea"/>
                        </a:rPr>
                        <a:t>上皮下</a:t>
                      </a:r>
                      <a:r>
                        <a:rPr lang="en-US" altLang="zh-CN" sz="1800" b="1" dirty="0">
                          <a:solidFill>
                            <a:schemeClr val="bg2">
                              <a:lumMod val="25000"/>
                            </a:schemeClr>
                          </a:solidFill>
                          <a:latin typeface="+mn-lt"/>
                          <a:ea typeface="+mn-ea"/>
                        </a:rPr>
                        <a:t>2/3</a:t>
                      </a:r>
                      <a:r>
                        <a:rPr lang="zh-CN" altLang="en-US" sz="1800" b="1" dirty="0">
                          <a:solidFill>
                            <a:schemeClr val="bg2">
                              <a:lumMod val="25000"/>
                            </a:schemeClr>
                          </a:solidFill>
                          <a:latin typeface="+mn-lt"/>
                          <a:ea typeface="+mn-ea"/>
                        </a:rPr>
                        <a:t>层</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8611863"/>
                  </a:ext>
                </a:extLst>
              </a:tr>
            </a:tbl>
          </a:graphicData>
        </a:graphic>
      </p:graphicFrame>
      <p:grpSp>
        <p:nvGrpSpPr>
          <p:cNvPr id="3" name="组合 2">
            <a:extLst>
              <a:ext uri="{FF2B5EF4-FFF2-40B4-BE49-F238E27FC236}">
                <a16:creationId xmlns:a16="http://schemas.microsoft.com/office/drawing/2014/main" id="{89EE2AE8-DEA9-C61E-6F6D-02484E66BAF9}"/>
              </a:ext>
            </a:extLst>
          </p:cNvPr>
          <p:cNvGrpSpPr/>
          <p:nvPr/>
        </p:nvGrpSpPr>
        <p:grpSpPr>
          <a:xfrm>
            <a:off x="624715" y="3428057"/>
            <a:ext cx="10946980" cy="1072360"/>
            <a:chOff x="624715" y="3428057"/>
            <a:chExt cx="10946980" cy="1072360"/>
          </a:xfrm>
        </p:grpSpPr>
        <p:graphicFrame>
          <p:nvGraphicFramePr>
            <p:cNvPr id="60" name="表格 59">
              <a:extLst>
                <a:ext uri="{FF2B5EF4-FFF2-40B4-BE49-F238E27FC236}">
                  <a16:creationId xmlns:a16="http://schemas.microsoft.com/office/drawing/2014/main" id="{329E424A-2AF2-6CB7-6EC0-2445E788C980}"/>
                </a:ext>
              </a:extLst>
            </p:cNvPr>
            <p:cNvGraphicFramePr/>
            <p:nvPr>
              <p:extLst>
                <p:ext uri="{D42A27DB-BD31-4B8C-83A1-F6EECF244321}">
                  <p14:modId xmlns:p14="http://schemas.microsoft.com/office/powerpoint/2010/main" val="2357151663"/>
                </p:ext>
              </p:extLst>
            </p:nvPr>
          </p:nvGraphicFramePr>
          <p:xfrm>
            <a:off x="624715" y="3428057"/>
            <a:ext cx="10940628" cy="820228"/>
          </p:xfrm>
          <a:graphic>
            <a:graphicData uri="http://schemas.openxmlformats.org/drawingml/2006/table">
              <a:tbl>
                <a:tblPr firstRow="1" bandRow="1">
                  <a:effectLst>
                    <a:outerShdw blurRad="342900" algn="ctr" rotWithShape="0">
                      <a:prstClr val="black">
                        <a:alpha val="14000"/>
                      </a:prstClr>
                    </a:outerShdw>
                  </a:effectLst>
                </a:tblPr>
                <a:tblGrid>
                  <a:gridCol w="2185160">
                    <a:extLst>
                      <a:ext uri="{9D8B030D-6E8A-4147-A177-3AD203B41FA5}">
                        <a16:colId xmlns:a16="http://schemas.microsoft.com/office/drawing/2014/main" val="4038569167"/>
                      </a:ext>
                    </a:extLst>
                  </a:gridCol>
                  <a:gridCol w="4038600">
                    <a:extLst>
                      <a:ext uri="{9D8B030D-6E8A-4147-A177-3AD203B41FA5}">
                        <a16:colId xmlns:a16="http://schemas.microsoft.com/office/drawing/2014/main" val="1358644612"/>
                      </a:ext>
                    </a:extLst>
                  </a:gridCol>
                  <a:gridCol w="4716868">
                    <a:extLst>
                      <a:ext uri="{9D8B030D-6E8A-4147-A177-3AD203B41FA5}">
                        <a16:colId xmlns:a16="http://schemas.microsoft.com/office/drawing/2014/main" val="1522944771"/>
                      </a:ext>
                    </a:extLst>
                  </a:gridCol>
                </a:tblGrid>
                <a:tr h="820228">
                  <a:tc>
                    <a:txBody>
                      <a:bodyPr/>
                      <a:lstStyle/>
                      <a:p>
                        <a:pPr algn="ctr">
                          <a:lnSpc>
                            <a:spcPct val="130000"/>
                          </a:lnSpc>
                        </a:pPr>
                        <a:r>
                          <a:rPr lang="zh-CN" altLang="en-US" sz="2000" b="1" dirty="0">
                            <a:solidFill>
                              <a:schemeClr val="bg1"/>
                            </a:solidFill>
                            <a:latin typeface="Arial" panose="020B0604020202020204" pitchFamily="34" charset="0"/>
                            <a:ea typeface="+mn-ea"/>
                          </a:rPr>
                          <a:t>细胞异型</a:t>
                        </a:r>
                        <a:endParaRPr lang="en-US" altLang="zh-CN" sz="2000" b="1" dirty="0">
                          <a:solidFill>
                            <a:schemeClr val="bg1"/>
                          </a:solidFill>
                          <a:latin typeface="Arial" panose="020B0604020202020204" pitchFamily="34" charset="0"/>
                          <a:ea typeface="+mn-ea"/>
                        </a:endParaRPr>
                      </a:p>
                    </a:txBody>
                    <a:tcPr anchor="ctr">
                      <a:lnL>
                        <a:noFill/>
                      </a:lnL>
                      <a:lnR>
                        <a:noFill/>
                      </a:lnR>
                      <a:lnT>
                        <a:noFill/>
                      </a:lnT>
                      <a:lnB>
                        <a:noFill/>
                      </a:lnB>
                      <a:solidFill>
                        <a:schemeClr val="accent3"/>
                      </a:solidFill>
                    </a:tcPr>
                  </a:tc>
                  <a:tc>
                    <a:txBody>
                      <a:bodyPr/>
                      <a:lstStyle/>
                      <a:p>
                        <a:pPr algn="ctr">
                          <a:lnSpc>
                            <a:spcPct val="130000"/>
                          </a:lnSpc>
                        </a:pPr>
                        <a:r>
                          <a:rPr lang="zh-CN" altLang="en-US" sz="2000" b="1" dirty="0">
                            <a:solidFill>
                              <a:schemeClr val="bg1"/>
                            </a:solidFill>
                            <a:latin typeface="Arial" panose="020B0604020202020204" pitchFamily="34" charset="0"/>
                            <a:ea typeface="+mn-ea"/>
                          </a:rPr>
                          <a:t>轻度</a:t>
                        </a:r>
                        <a:endParaRPr lang="en-US" altLang="zh-CN" sz="2000" b="1" dirty="0">
                          <a:solidFill>
                            <a:schemeClr val="bg1"/>
                          </a:solidFill>
                          <a:latin typeface="Arial" panose="020B0604020202020204" pitchFamily="34" charset="0"/>
                          <a:ea typeface="+mn-ea"/>
                        </a:endParaRPr>
                      </a:p>
                    </a:txBody>
                    <a:tcPr anchor="ctr">
                      <a:lnL>
                        <a:noFill/>
                      </a:lnL>
                      <a:lnR>
                        <a:noFill/>
                      </a:lnR>
                      <a:lnT>
                        <a:noFill/>
                      </a:lnT>
                      <a:lnB>
                        <a:noFill/>
                      </a:lnB>
                      <a:solidFill>
                        <a:schemeClr val="accent3"/>
                      </a:solidFill>
                    </a:tcPr>
                  </a:tc>
                  <a:tc>
                    <a:txBody>
                      <a:bodyPr/>
                      <a:lstStyle/>
                      <a:p>
                        <a:pPr algn="ctr">
                          <a:lnSpc>
                            <a:spcPct val="130000"/>
                          </a:lnSpc>
                        </a:pPr>
                        <a:r>
                          <a:rPr lang="zh-CN" altLang="en-US" sz="2000" b="1" dirty="0">
                            <a:solidFill>
                              <a:schemeClr val="bg1"/>
                            </a:solidFill>
                            <a:latin typeface="Arial" panose="020B0604020202020204" pitchFamily="34" charset="0"/>
                            <a:ea typeface="+mn-ea"/>
                          </a:rPr>
                          <a:t>中至重度</a:t>
                        </a:r>
                        <a:endParaRPr lang="en-US" altLang="zh-CN" sz="2000" b="1" dirty="0">
                          <a:solidFill>
                            <a:schemeClr val="bg1"/>
                          </a:solidFill>
                          <a:latin typeface="Arial" panose="020B0604020202020204" pitchFamily="34" charset="0"/>
                          <a:ea typeface="+mn-ea"/>
                        </a:endParaRPr>
                      </a:p>
                    </a:txBody>
                    <a:tcPr anchor="ctr">
                      <a:lnL>
                        <a:noFill/>
                      </a:lnL>
                      <a:lnR>
                        <a:noFill/>
                      </a:lnR>
                      <a:lnT>
                        <a:noFill/>
                      </a:lnT>
                      <a:lnB>
                        <a:noFill/>
                      </a:lnB>
                      <a:solidFill>
                        <a:schemeClr val="accent3"/>
                      </a:solidFill>
                    </a:tcPr>
                  </a:tc>
                  <a:extLst>
                    <a:ext uri="{0D108BD9-81ED-4DB2-BD59-A6C34878D82A}">
                      <a16:rowId xmlns:a16="http://schemas.microsoft.com/office/drawing/2014/main" val="2149125748"/>
                    </a:ext>
                  </a:extLst>
                </a:tr>
              </a:tbl>
            </a:graphicData>
          </a:graphic>
        </p:graphicFrame>
        <p:sp>
          <p:nvSpPr>
            <p:cNvPr id="61" name="直角三角形 60">
              <a:extLst>
                <a:ext uri="{FF2B5EF4-FFF2-40B4-BE49-F238E27FC236}">
                  <a16:creationId xmlns:a16="http://schemas.microsoft.com/office/drawing/2014/main" id="{8C85885D-942D-67F7-8372-ACFB57D46BF8}"/>
                </a:ext>
              </a:extLst>
            </p:cNvPr>
            <p:cNvSpPr/>
            <p:nvPr/>
          </p:nvSpPr>
          <p:spPr>
            <a:xfrm flipH="1" flipV="1">
              <a:off x="624716" y="4248285"/>
              <a:ext cx="377859" cy="25213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endParaRPr>
            </a:p>
          </p:txBody>
        </p:sp>
        <p:sp>
          <p:nvSpPr>
            <p:cNvPr id="62" name="直角三角形 61">
              <a:extLst>
                <a:ext uri="{FF2B5EF4-FFF2-40B4-BE49-F238E27FC236}">
                  <a16:creationId xmlns:a16="http://schemas.microsoft.com/office/drawing/2014/main" id="{16567959-F1A0-FAB6-D972-211E414FD073}"/>
                </a:ext>
              </a:extLst>
            </p:cNvPr>
            <p:cNvSpPr/>
            <p:nvPr/>
          </p:nvSpPr>
          <p:spPr>
            <a:xfrm flipV="1">
              <a:off x="11193836" y="4242597"/>
              <a:ext cx="377859" cy="252131"/>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endParaRPr>
            </a:p>
          </p:txBody>
        </p:sp>
      </p:grpSp>
    </p:spTree>
    <p:extLst>
      <p:ext uri="{BB962C8B-B14F-4D97-AF65-F5344CB8AC3E}">
        <p14:creationId xmlns:p14="http://schemas.microsoft.com/office/powerpoint/2010/main" val="729354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文本框 79">
            <a:extLst>
              <a:ext uri="{FF2B5EF4-FFF2-40B4-BE49-F238E27FC236}">
                <a16:creationId xmlns:a16="http://schemas.microsoft.com/office/drawing/2014/main" id="{A68E804F-26B7-7861-CA9D-533D27EE8DAC}"/>
              </a:ext>
            </a:extLst>
          </p:cNvPr>
          <p:cNvSpPr txBox="1"/>
          <p:nvPr/>
        </p:nvSpPr>
        <p:spPr>
          <a:xfrm>
            <a:off x="908236" y="195082"/>
            <a:ext cx="5238850" cy="490303"/>
          </a:xfrm>
          <a:prstGeom prst="rect">
            <a:avLst/>
          </a:prstGeom>
          <a:noFill/>
        </p:spPr>
        <p:txBody>
          <a:bodyPr wrap="square" rtlCol="0" anchor="ctr" anchorCtr="0">
            <a:noAutofit/>
          </a:bodyPr>
          <a:lstStyle/>
          <a:p>
            <a:pPr>
              <a:lnSpc>
                <a:spcPct val="130000"/>
              </a:lnSpc>
              <a:spcBef>
                <a:spcPct val="0"/>
              </a:spcBef>
              <a:buFontTx/>
              <a:buNone/>
            </a:pPr>
            <a:r>
              <a:rPr lang="zh-CN" altLang="en-US" sz="2800" dirty="0">
                <a:solidFill>
                  <a:schemeClr val="bg2">
                    <a:lumMod val="25000"/>
                  </a:schemeClr>
                </a:solidFill>
                <a:ea typeface="+mj-ea"/>
              </a:rPr>
              <a:t>宫颈上皮内病变与宫颈癌</a:t>
            </a:r>
            <a:endParaRPr lang="en-US" altLang="zh-CN" sz="2800" dirty="0">
              <a:solidFill>
                <a:schemeClr val="bg2">
                  <a:lumMod val="25000"/>
                </a:schemeClr>
              </a:solidFill>
              <a:ea typeface="+mj-ea"/>
            </a:endParaRPr>
          </a:p>
        </p:txBody>
      </p:sp>
      <p:pic>
        <p:nvPicPr>
          <p:cNvPr id="86" name="图片 85">
            <a:hlinkClick r:id="rId3"/>
            <a:extLst>
              <a:ext uri="{FF2B5EF4-FFF2-40B4-BE49-F238E27FC236}">
                <a16:creationId xmlns:a16="http://schemas.microsoft.com/office/drawing/2014/main" id="{06BDDF9D-B2D1-FF37-8F68-834FB6621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706" y="341009"/>
            <a:ext cx="1813329" cy="239359"/>
          </a:xfrm>
          <a:prstGeom prst="rect">
            <a:avLst/>
          </a:prstGeom>
        </p:spPr>
      </p:pic>
      <p:sp>
        <p:nvSpPr>
          <p:cNvPr id="16" name="矩形 15">
            <a:extLst>
              <a:ext uri="{FF2B5EF4-FFF2-40B4-BE49-F238E27FC236}">
                <a16:creationId xmlns:a16="http://schemas.microsoft.com/office/drawing/2014/main" id="{52407FEC-44EF-1361-49E5-68AACD1975C1}"/>
              </a:ext>
            </a:extLst>
          </p:cNvPr>
          <p:cNvSpPr/>
          <p:nvPr/>
        </p:nvSpPr>
        <p:spPr>
          <a:xfrm flipH="1">
            <a:off x="812447" y="3903558"/>
            <a:ext cx="10567107" cy="2183747"/>
          </a:xfrm>
          <a:prstGeom prst="rect">
            <a:avLst/>
          </a:prstGeom>
          <a:solidFill>
            <a:schemeClr val="bg1"/>
          </a:solidFill>
          <a:ln>
            <a:gradFill>
              <a:gsLst>
                <a:gs pos="0">
                  <a:schemeClr val="accent1"/>
                </a:gs>
                <a:gs pos="100000">
                  <a:schemeClr val="accent2"/>
                </a:gs>
              </a:gsLst>
              <a:lin ang="5400000" scaled="1"/>
            </a:gradFill>
          </a:ln>
          <a:effectLst>
            <a:outerShdw blurRad="139700" dist="381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prstClr val="white"/>
              </a:solidFill>
            </a:endParaRPr>
          </a:p>
        </p:txBody>
      </p:sp>
      <p:sp>
        <p:nvSpPr>
          <p:cNvPr id="18" name="矩形 17">
            <a:extLst>
              <a:ext uri="{FF2B5EF4-FFF2-40B4-BE49-F238E27FC236}">
                <a16:creationId xmlns:a16="http://schemas.microsoft.com/office/drawing/2014/main" id="{1E41C80C-3B4F-0EC2-F414-D3A7FCFB38A5}"/>
              </a:ext>
            </a:extLst>
          </p:cNvPr>
          <p:cNvSpPr/>
          <p:nvPr/>
        </p:nvSpPr>
        <p:spPr>
          <a:xfrm flipH="1">
            <a:off x="812445" y="1816238"/>
            <a:ext cx="10567107" cy="950011"/>
          </a:xfrm>
          <a:prstGeom prst="rect">
            <a:avLst/>
          </a:prstGeom>
          <a:solidFill>
            <a:schemeClr val="bg1"/>
          </a:solidFill>
          <a:ln>
            <a:gradFill>
              <a:gsLst>
                <a:gs pos="0">
                  <a:schemeClr val="accent1"/>
                </a:gs>
                <a:gs pos="100000">
                  <a:schemeClr val="accent2"/>
                </a:gs>
              </a:gsLst>
              <a:lin ang="5400000" scaled="1"/>
            </a:gradFill>
          </a:ln>
          <a:effectLst>
            <a:outerShdw blurRad="139700" dist="38100" dir="5400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cs"/>
            </a:endParaRPr>
          </a:p>
        </p:txBody>
      </p:sp>
      <p:sp>
        <p:nvSpPr>
          <p:cNvPr id="19" name="矩形: 圆角 18">
            <a:extLst>
              <a:ext uri="{FF2B5EF4-FFF2-40B4-BE49-F238E27FC236}">
                <a16:creationId xmlns:a16="http://schemas.microsoft.com/office/drawing/2014/main" id="{95D66138-F9CA-1A2B-D0CB-796E2897FB59}"/>
              </a:ext>
            </a:extLst>
          </p:cNvPr>
          <p:cNvSpPr/>
          <p:nvPr/>
        </p:nvSpPr>
        <p:spPr>
          <a:xfrm flipH="1">
            <a:off x="1078109" y="1483520"/>
            <a:ext cx="1274566" cy="524121"/>
          </a:xfrm>
          <a:prstGeom prst="roundRect">
            <a:avLst/>
          </a:prstGeom>
          <a:gradFill flip="none" rotWithShape="1">
            <a:gsLst>
              <a:gs pos="0">
                <a:schemeClr val="accent1"/>
              </a:gs>
              <a:gs pos="99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000" dirty="0">
              <a:solidFill>
                <a:prstClr val="white"/>
              </a:solidFill>
            </a:endParaRPr>
          </a:p>
        </p:txBody>
      </p:sp>
      <p:sp>
        <p:nvSpPr>
          <p:cNvPr id="21" name="文本框 20">
            <a:extLst>
              <a:ext uri="{FF2B5EF4-FFF2-40B4-BE49-F238E27FC236}">
                <a16:creationId xmlns:a16="http://schemas.microsoft.com/office/drawing/2014/main" id="{36A29610-E4F8-2822-3157-B3753CC135BC}"/>
              </a:ext>
            </a:extLst>
          </p:cNvPr>
          <p:cNvSpPr txBox="1"/>
          <p:nvPr/>
        </p:nvSpPr>
        <p:spPr>
          <a:xfrm>
            <a:off x="1108591" y="1553446"/>
            <a:ext cx="1948934" cy="40011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i="0" u="none" strike="noStrike" kern="1200" cap="none" spc="0" normalizeH="0" baseline="0" noProof="0" dirty="0">
                <a:ln>
                  <a:noFill/>
                </a:ln>
                <a:solidFill>
                  <a:prstClr val="white"/>
                </a:solidFill>
                <a:effectLst/>
                <a:uLnTx/>
                <a:uFillTx/>
                <a:ea typeface="+mj-ea"/>
                <a:cs typeface="+mn-cs"/>
              </a:rPr>
              <a:t>癌前病变</a:t>
            </a:r>
            <a:endParaRPr kumimoji="0" lang="zh-CN" altLang="en-US" sz="1600" i="0" u="none" strike="noStrike" kern="1200" cap="none" spc="0" normalizeH="0" baseline="0" noProof="0" dirty="0">
              <a:ln>
                <a:noFill/>
              </a:ln>
              <a:solidFill>
                <a:prstClr val="white"/>
              </a:solidFill>
              <a:effectLst/>
              <a:uLnTx/>
              <a:uFillTx/>
              <a:ea typeface="+mj-ea"/>
              <a:cs typeface="+mn-cs"/>
            </a:endParaRPr>
          </a:p>
        </p:txBody>
      </p:sp>
      <p:sp>
        <p:nvSpPr>
          <p:cNvPr id="22" name="文本框 21">
            <a:extLst>
              <a:ext uri="{FF2B5EF4-FFF2-40B4-BE49-F238E27FC236}">
                <a16:creationId xmlns:a16="http://schemas.microsoft.com/office/drawing/2014/main" id="{43638F39-BC2A-39FB-D3BF-374D86139E4D}"/>
              </a:ext>
            </a:extLst>
          </p:cNvPr>
          <p:cNvSpPr txBox="1"/>
          <p:nvPr/>
        </p:nvSpPr>
        <p:spPr>
          <a:xfrm>
            <a:off x="1078111" y="2136616"/>
            <a:ext cx="9923318" cy="369332"/>
          </a:xfrm>
          <a:prstGeom prst="rect">
            <a:avLst/>
          </a:prstGeom>
          <a:noFill/>
        </p:spPr>
        <p:txBody>
          <a:bodyPr wrap="square" rtlCol="0">
            <a:noAutofit/>
          </a:bodyPr>
          <a:lstStyle/>
          <a:p>
            <a:pPr algn="just">
              <a:lnSpc>
                <a:spcPct val="130000"/>
              </a:lnSpc>
            </a:pPr>
            <a:r>
              <a:rPr lang="en-US" altLang="zh-CN"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CIN</a:t>
            </a:r>
            <a:r>
              <a:rPr lang="zh-CN" altLang="en-US"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发展为原位癌的风险为正常的</a:t>
            </a:r>
            <a:r>
              <a:rPr lang="en-US" altLang="zh-CN"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20</a:t>
            </a:r>
            <a:r>
              <a:rPr lang="zh-CN" altLang="en-US"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倍，发展为浸润癌为正常的</a:t>
            </a:r>
            <a:r>
              <a:rPr lang="en-US" altLang="zh-CN"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7</a:t>
            </a:r>
            <a:r>
              <a:rPr lang="zh-CN" altLang="en-US"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倍</a:t>
            </a:r>
          </a:p>
        </p:txBody>
      </p:sp>
      <p:sp>
        <p:nvSpPr>
          <p:cNvPr id="23" name="文本框 22">
            <a:extLst>
              <a:ext uri="{FF2B5EF4-FFF2-40B4-BE49-F238E27FC236}">
                <a16:creationId xmlns:a16="http://schemas.microsoft.com/office/drawing/2014/main" id="{014D8227-8F95-61F2-AB33-B6C12CD35A13}"/>
              </a:ext>
            </a:extLst>
          </p:cNvPr>
          <p:cNvSpPr txBox="1"/>
          <p:nvPr/>
        </p:nvSpPr>
        <p:spPr>
          <a:xfrm>
            <a:off x="1078111" y="4281752"/>
            <a:ext cx="9923318" cy="789768"/>
          </a:xfrm>
          <a:prstGeom prst="rect">
            <a:avLst/>
          </a:prstGeom>
          <a:noFill/>
        </p:spPr>
        <p:txBody>
          <a:bodyPr wrap="square" rtlCol="0">
            <a:noAutofit/>
          </a:bodyPr>
          <a:lstStyle/>
          <a:p>
            <a:pPr>
              <a:lnSpc>
                <a:spcPct val="130000"/>
              </a:lnSpc>
            </a:pPr>
            <a:r>
              <a:rPr lang="en-US" altLang="zh-CN" dirty="0" err="1">
                <a:solidFill>
                  <a:schemeClr val="bg2">
                    <a:lumMod val="25000"/>
                  </a:schemeClr>
                </a:solidFill>
              </a:rPr>
              <a:t>CINⅠ</a:t>
            </a:r>
            <a:r>
              <a:rPr lang="zh-CN" altLang="en-US" dirty="0">
                <a:solidFill>
                  <a:schemeClr val="bg2">
                    <a:lumMod val="25000"/>
                  </a:schemeClr>
                </a:solidFill>
              </a:rPr>
              <a:t>、</a:t>
            </a:r>
            <a:r>
              <a:rPr lang="en-US" altLang="zh-CN" dirty="0" err="1">
                <a:solidFill>
                  <a:schemeClr val="bg2">
                    <a:lumMod val="25000"/>
                  </a:schemeClr>
                </a:solidFill>
              </a:rPr>
              <a:t>CINⅡ</a:t>
            </a:r>
            <a:r>
              <a:rPr lang="zh-CN" altLang="en-US" dirty="0">
                <a:solidFill>
                  <a:schemeClr val="bg2">
                    <a:lumMod val="25000"/>
                  </a:schemeClr>
                </a:solidFill>
              </a:rPr>
              <a:t>和</a:t>
            </a:r>
            <a:r>
              <a:rPr lang="en-US" altLang="zh-CN" dirty="0" err="1">
                <a:solidFill>
                  <a:schemeClr val="bg2">
                    <a:lumMod val="25000"/>
                  </a:schemeClr>
                </a:solidFill>
              </a:rPr>
              <a:t>CINⅢ</a:t>
            </a:r>
            <a:r>
              <a:rPr lang="zh-CN" altLang="en-US" dirty="0">
                <a:solidFill>
                  <a:schemeClr val="bg2">
                    <a:lumMod val="25000"/>
                  </a:schemeClr>
                </a:solidFill>
              </a:rPr>
              <a:t>发展到癌的危险程度依次是</a:t>
            </a:r>
            <a:r>
              <a:rPr lang="en-US" altLang="zh-CN" dirty="0">
                <a:solidFill>
                  <a:schemeClr val="bg2">
                    <a:lumMod val="25000"/>
                  </a:schemeClr>
                </a:solidFill>
              </a:rPr>
              <a:t>15%</a:t>
            </a:r>
            <a:r>
              <a:rPr lang="zh-CN" altLang="en-US" dirty="0">
                <a:solidFill>
                  <a:schemeClr val="bg2">
                    <a:lumMod val="25000"/>
                  </a:schemeClr>
                </a:solidFill>
              </a:rPr>
              <a:t>、</a:t>
            </a:r>
            <a:r>
              <a:rPr lang="en-US" altLang="zh-CN" dirty="0">
                <a:solidFill>
                  <a:schemeClr val="bg2">
                    <a:lumMod val="25000"/>
                  </a:schemeClr>
                </a:solidFill>
              </a:rPr>
              <a:t>30%</a:t>
            </a:r>
            <a:r>
              <a:rPr lang="zh-CN" altLang="en-US" dirty="0">
                <a:solidFill>
                  <a:schemeClr val="bg2">
                    <a:lumMod val="25000"/>
                  </a:schemeClr>
                </a:solidFill>
              </a:rPr>
              <a:t>和</a:t>
            </a:r>
            <a:r>
              <a:rPr lang="en-US" altLang="zh-CN" dirty="0">
                <a:solidFill>
                  <a:schemeClr val="bg2">
                    <a:lumMod val="25000"/>
                  </a:schemeClr>
                </a:solidFill>
              </a:rPr>
              <a:t>45%</a:t>
            </a:r>
            <a:r>
              <a:rPr lang="zh-CN" altLang="en-US" dirty="0">
                <a:solidFill>
                  <a:schemeClr val="bg2">
                    <a:lumMod val="25000"/>
                  </a:schemeClr>
                </a:solidFill>
              </a:rPr>
              <a:t>；</a:t>
            </a:r>
            <a:r>
              <a:rPr lang="en-US" altLang="zh-CN" dirty="0" err="1">
                <a:solidFill>
                  <a:schemeClr val="bg2">
                    <a:lumMod val="25000"/>
                  </a:schemeClr>
                </a:solidFill>
              </a:rPr>
              <a:t>CINⅡ</a:t>
            </a:r>
            <a:r>
              <a:rPr lang="zh-CN" altLang="en-US" dirty="0">
                <a:solidFill>
                  <a:schemeClr val="bg2">
                    <a:lumMod val="25000"/>
                  </a:schemeClr>
                </a:solidFill>
              </a:rPr>
              <a:t>或</a:t>
            </a:r>
            <a:r>
              <a:rPr lang="en-US" altLang="zh-CN" dirty="0" err="1">
                <a:solidFill>
                  <a:schemeClr val="bg2">
                    <a:lumMod val="25000"/>
                  </a:schemeClr>
                </a:solidFill>
              </a:rPr>
              <a:t>CINⅢ</a:t>
            </a:r>
            <a:r>
              <a:rPr lang="zh-CN" altLang="en-US" dirty="0">
                <a:solidFill>
                  <a:schemeClr val="bg2">
                    <a:lumMod val="25000"/>
                  </a:schemeClr>
                </a:solidFill>
              </a:rPr>
              <a:t>甚至可能直接发展为浸润性癌，而不经过</a:t>
            </a:r>
            <a:r>
              <a:rPr lang="en-US" altLang="zh-CN" dirty="0" err="1">
                <a:solidFill>
                  <a:schemeClr val="bg2">
                    <a:lumMod val="25000"/>
                  </a:schemeClr>
                </a:solidFill>
              </a:rPr>
              <a:t>CINⅢ</a:t>
            </a:r>
            <a:r>
              <a:rPr lang="en-US" altLang="zh-CN" dirty="0">
                <a:solidFill>
                  <a:schemeClr val="bg2">
                    <a:lumMod val="25000"/>
                  </a:schemeClr>
                </a:solidFill>
              </a:rPr>
              <a:t>/CIS</a:t>
            </a:r>
            <a:r>
              <a:rPr lang="zh-CN" altLang="en-US" dirty="0">
                <a:solidFill>
                  <a:schemeClr val="bg2">
                    <a:lumMod val="25000"/>
                  </a:schemeClr>
                </a:solidFill>
              </a:rPr>
              <a:t>阶段</a:t>
            </a:r>
          </a:p>
        </p:txBody>
      </p:sp>
      <p:pic>
        <p:nvPicPr>
          <p:cNvPr id="24" name="图形 23">
            <a:extLst>
              <a:ext uri="{FF2B5EF4-FFF2-40B4-BE49-F238E27FC236}">
                <a16:creationId xmlns:a16="http://schemas.microsoft.com/office/drawing/2014/main" id="{EB55F1F7-411D-AF95-B78C-5E748BB28D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606116" y="2167216"/>
            <a:ext cx="564416" cy="564416"/>
          </a:xfrm>
          <a:prstGeom prst="rect">
            <a:avLst/>
          </a:prstGeom>
        </p:spPr>
      </p:pic>
      <p:grpSp>
        <p:nvGrpSpPr>
          <p:cNvPr id="9" name="组合 8">
            <a:extLst>
              <a:ext uri="{FF2B5EF4-FFF2-40B4-BE49-F238E27FC236}">
                <a16:creationId xmlns:a16="http://schemas.microsoft.com/office/drawing/2014/main" id="{E2834868-94E1-F08C-7A06-C81F580AE07B}"/>
              </a:ext>
            </a:extLst>
          </p:cNvPr>
          <p:cNvGrpSpPr/>
          <p:nvPr/>
        </p:nvGrpSpPr>
        <p:grpSpPr>
          <a:xfrm>
            <a:off x="10606116" y="5437382"/>
            <a:ext cx="417840" cy="439912"/>
            <a:chOff x="11138451" y="3955458"/>
            <a:chExt cx="417840" cy="439912"/>
          </a:xfrm>
        </p:grpSpPr>
        <p:sp>
          <p:nvSpPr>
            <p:cNvPr id="5" name="任意多边形: 形状 4">
              <a:extLst>
                <a:ext uri="{FF2B5EF4-FFF2-40B4-BE49-F238E27FC236}">
                  <a16:creationId xmlns:a16="http://schemas.microsoft.com/office/drawing/2014/main" id="{6B2DFC05-6A42-E41B-C51B-431CC71573BC}"/>
                </a:ext>
              </a:extLst>
            </p:cNvPr>
            <p:cNvSpPr/>
            <p:nvPr/>
          </p:nvSpPr>
          <p:spPr>
            <a:xfrm>
              <a:off x="11138451" y="3955458"/>
              <a:ext cx="98963" cy="439911"/>
            </a:xfrm>
            <a:custGeom>
              <a:avLst/>
              <a:gdLst>
                <a:gd name="connsiteX0" fmla="*/ 32935 w 98963"/>
                <a:gd name="connsiteY0" fmla="*/ 0 h 439911"/>
                <a:gd name="connsiteX1" fmla="*/ 98964 w 98963"/>
                <a:gd name="connsiteY1" fmla="*/ 110029 h 439911"/>
                <a:gd name="connsiteX2" fmla="*/ 32935 w 98963"/>
                <a:gd name="connsiteY2" fmla="*/ 219956 h 439911"/>
                <a:gd name="connsiteX3" fmla="*/ 0 w 98963"/>
                <a:gd name="connsiteY3" fmla="*/ 329970 h 439911"/>
                <a:gd name="connsiteX4" fmla="*/ 32935 w 98963"/>
                <a:gd name="connsiteY4" fmla="*/ 439912 h 439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63" h="439911">
                  <a:moveTo>
                    <a:pt x="32935" y="0"/>
                  </a:moveTo>
                  <a:cubicBezTo>
                    <a:pt x="76955" y="36695"/>
                    <a:pt x="98964" y="73372"/>
                    <a:pt x="98964" y="110029"/>
                  </a:cubicBezTo>
                  <a:cubicBezTo>
                    <a:pt x="98964" y="165014"/>
                    <a:pt x="54930" y="189642"/>
                    <a:pt x="32935" y="219956"/>
                  </a:cubicBezTo>
                  <a:cubicBezTo>
                    <a:pt x="10939" y="250270"/>
                    <a:pt x="0" y="285185"/>
                    <a:pt x="0" y="329970"/>
                  </a:cubicBezTo>
                  <a:cubicBezTo>
                    <a:pt x="0" y="359826"/>
                    <a:pt x="10978" y="396474"/>
                    <a:pt x="32935" y="439912"/>
                  </a:cubicBezTo>
                </a:path>
              </a:pathLst>
            </a:custGeom>
            <a:noFill/>
            <a:ln w="43656" cap="rnd">
              <a:solidFill>
                <a:schemeClr val="accent2"/>
              </a:solidFill>
              <a:prstDash val="solid"/>
              <a:miter/>
            </a:ln>
          </p:spPr>
          <p:txBody>
            <a:bodyPr rtlCol="0" anchor="ctr">
              <a:noAutofit/>
            </a:bodyPr>
            <a:lstStyle/>
            <a:p>
              <a:endParaRPr lang="zh-CN" altLang="en-US" dirty="0"/>
            </a:p>
          </p:txBody>
        </p:sp>
        <p:sp>
          <p:nvSpPr>
            <p:cNvPr id="6" name="任意多边形: 形状 5">
              <a:extLst>
                <a:ext uri="{FF2B5EF4-FFF2-40B4-BE49-F238E27FC236}">
                  <a16:creationId xmlns:a16="http://schemas.microsoft.com/office/drawing/2014/main" id="{153A7925-4BAC-EDAE-4B0E-97D551BF304A}"/>
                </a:ext>
              </a:extLst>
            </p:cNvPr>
            <p:cNvSpPr/>
            <p:nvPr/>
          </p:nvSpPr>
          <p:spPr>
            <a:xfrm>
              <a:off x="11457328" y="3955458"/>
              <a:ext cx="98963" cy="439911"/>
            </a:xfrm>
            <a:custGeom>
              <a:avLst/>
              <a:gdLst>
                <a:gd name="connsiteX0" fmla="*/ 66030 w 98963"/>
                <a:gd name="connsiteY0" fmla="*/ 0 h 439911"/>
                <a:gd name="connsiteX1" fmla="*/ 0 w 98963"/>
                <a:gd name="connsiteY1" fmla="*/ 110029 h 439911"/>
                <a:gd name="connsiteX2" fmla="*/ 66030 w 98963"/>
                <a:gd name="connsiteY2" fmla="*/ 219956 h 439911"/>
                <a:gd name="connsiteX3" fmla="*/ 98964 w 98963"/>
                <a:gd name="connsiteY3" fmla="*/ 329970 h 439911"/>
                <a:gd name="connsiteX4" fmla="*/ 66030 w 98963"/>
                <a:gd name="connsiteY4" fmla="*/ 439912 h 439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63" h="439911">
                  <a:moveTo>
                    <a:pt x="66030" y="0"/>
                  </a:moveTo>
                  <a:cubicBezTo>
                    <a:pt x="22010" y="36695"/>
                    <a:pt x="0" y="73372"/>
                    <a:pt x="0" y="110029"/>
                  </a:cubicBezTo>
                  <a:cubicBezTo>
                    <a:pt x="0" y="165014"/>
                    <a:pt x="44034" y="189642"/>
                    <a:pt x="66030" y="219956"/>
                  </a:cubicBezTo>
                  <a:cubicBezTo>
                    <a:pt x="88025" y="250270"/>
                    <a:pt x="98964" y="285185"/>
                    <a:pt x="98964" y="329970"/>
                  </a:cubicBezTo>
                  <a:cubicBezTo>
                    <a:pt x="98964" y="359826"/>
                    <a:pt x="87986" y="396474"/>
                    <a:pt x="66030" y="439912"/>
                  </a:cubicBezTo>
                </a:path>
              </a:pathLst>
            </a:custGeom>
            <a:noFill/>
            <a:ln w="43656" cap="rnd">
              <a:solidFill>
                <a:schemeClr val="accent2"/>
              </a:solidFill>
              <a:prstDash val="solid"/>
              <a:miter/>
            </a:ln>
          </p:spPr>
          <p:txBody>
            <a:bodyPr rtlCol="0" anchor="ctr">
              <a:noAutofit/>
            </a:bodyPr>
            <a:lstStyle/>
            <a:p>
              <a:endParaRPr lang="zh-CN" altLang="en-US" dirty="0"/>
            </a:p>
          </p:txBody>
        </p:sp>
        <p:sp>
          <p:nvSpPr>
            <p:cNvPr id="7" name="任意多边形: 形状 6">
              <a:extLst>
                <a:ext uri="{FF2B5EF4-FFF2-40B4-BE49-F238E27FC236}">
                  <a16:creationId xmlns:a16="http://schemas.microsoft.com/office/drawing/2014/main" id="{5C5DB329-8C26-1A54-CF20-44F3097B0D3F}"/>
                </a:ext>
              </a:extLst>
            </p:cNvPr>
            <p:cNvSpPr/>
            <p:nvPr/>
          </p:nvSpPr>
          <p:spPr>
            <a:xfrm>
              <a:off x="11237420" y="4231611"/>
              <a:ext cx="109981" cy="163759"/>
            </a:xfrm>
            <a:custGeom>
              <a:avLst/>
              <a:gdLst>
                <a:gd name="connsiteX0" fmla="*/ 0 w 109981"/>
                <a:gd name="connsiteY0" fmla="*/ 800 h 163759"/>
                <a:gd name="connsiteX1" fmla="*/ 69082 w 109981"/>
                <a:gd name="connsiteY1" fmla="*/ 12692 h 163759"/>
                <a:gd name="connsiteX2" fmla="*/ 109935 w 109981"/>
                <a:gd name="connsiteY2" fmla="*/ 64309 h 163759"/>
                <a:gd name="connsiteX3" fmla="*/ 109935 w 109981"/>
                <a:gd name="connsiteY3" fmla="*/ 163760 h 163759"/>
              </a:gdLst>
              <a:ahLst/>
              <a:cxnLst>
                <a:cxn ang="0">
                  <a:pos x="connsiteX0" y="connsiteY0"/>
                </a:cxn>
                <a:cxn ang="0">
                  <a:pos x="connsiteX1" y="connsiteY1"/>
                </a:cxn>
                <a:cxn ang="0">
                  <a:pos x="connsiteX2" y="connsiteY2"/>
                </a:cxn>
                <a:cxn ang="0">
                  <a:pos x="connsiteX3" y="connsiteY3"/>
                </a:cxn>
              </a:cxnLst>
              <a:rect l="l" t="t" r="r" b="b"/>
              <a:pathLst>
                <a:path w="109981" h="163759">
                  <a:moveTo>
                    <a:pt x="0" y="800"/>
                  </a:moveTo>
                  <a:cubicBezTo>
                    <a:pt x="27732" y="-1857"/>
                    <a:pt x="50758" y="2106"/>
                    <a:pt x="69082" y="12692"/>
                  </a:cubicBezTo>
                  <a:cubicBezTo>
                    <a:pt x="96565" y="28569"/>
                    <a:pt x="109844" y="46739"/>
                    <a:pt x="109935" y="64309"/>
                  </a:cubicBezTo>
                  <a:cubicBezTo>
                    <a:pt x="109997" y="76022"/>
                    <a:pt x="109997" y="109173"/>
                    <a:pt x="109935" y="163760"/>
                  </a:cubicBezTo>
                </a:path>
              </a:pathLst>
            </a:custGeom>
            <a:noFill/>
            <a:ln w="43656" cap="rnd">
              <a:solidFill>
                <a:schemeClr val="accent2"/>
              </a:solidFill>
              <a:prstDash val="solid"/>
              <a:miter/>
            </a:ln>
          </p:spPr>
          <p:txBody>
            <a:bodyPr rtlCol="0" anchor="ctr">
              <a:noAutofit/>
            </a:bodyPr>
            <a:lstStyle/>
            <a:p>
              <a:endParaRPr lang="zh-CN" altLang="en-US" dirty="0"/>
            </a:p>
          </p:txBody>
        </p:sp>
        <p:sp>
          <p:nvSpPr>
            <p:cNvPr id="8" name="任意多边形: 形状 7">
              <a:extLst>
                <a:ext uri="{FF2B5EF4-FFF2-40B4-BE49-F238E27FC236}">
                  <a16:creationId xmlns:a16="http://schemas.microsoft.com/office/drawing/2014/main" id="{AED4126B-5FF8-9053-79DA-10F01DC0F58E}"/>
                </a:ext>
              </a:extLst>
            </p:cNvPr>
            <p:cNvSpPr/>
            <p:nvPr/>
          </p:nvSpPr>
          <p:spPr>
            <a:xfrm>
              <a:off x="11347441" y="4231611"/>
              <a:ext cx="109935" cy="64308"/>
            </a:xfrm>
            <a:custGeom>
              <a:avLst/>
              <a:gdLst>
                <a:gd name="connsiteX0" fmla="*/ 109935 w 109935"/>
                <a:gd name="connsiteY0" fmla="*/ 800 h 64308"/>
                <a:gd name="connsiteX1" fmla="*/ 40855 w 109935"/>
                <a:gd name="connsiteY1" fmla="*/ 12692 h 64308"/>
                <a:gd name="connsiteX2" fmla="*/ 0 w 109935"/>
                <a:gd name="connsiteY2" fmla="*/ 64309 h 64308"/>
              </a:gdLst>
              <a:ahLst/>
              <a:cxnLst>
                <a:cxn ang="0">
                  <a:pos x="connsiteX0" y="connsiteY0"/>
                </a:cxn>
                <a:cxn ang="0">
                  <a:pos x="connsiteX1" y="connsiteY1"/>
                </a:cxn>
                <a:cxn ang="0">
                  <a:pos x="connsiteX2" y="connsiteY2"/>
                </a:cxn>
              </a:cxnLst>
              <a:rect l="l" t="t" r="r" b="b"/>
              <a:pathLst>
                <a:path w="109935" h="64308">
                  <a:moveTo>
                    <a:pt x="109935" y="800"/>
                  </a:moveTo>
                  <a:cubicBezTo>
                    <a:pt x="82204" y="-1857"/>
                    <a:pt x="59177" y="2106"/>
                    <a:pt x="40855" y="12692"/>
                  </a:cubicBezTo>
                  <a:cubicBezTo>
                    <a:pt x="13370" y="28569"/>
                    <a:pt x="91" y="46739"/>
                    <a:pt x="0" y="64309"/>
                  </a:cubicBezTo>
                </a:path>
              </a:pathLst>
            </a:custGeom>
            <a:noFill/>
            <a:ln w="43656" cap="rnd">
              <a:solidFill>
                <a:schemeClr val="accent2"/>
              </a:solidFill>
              <a:prstDash val="solid"/>
              <a:miter/>
            </a:ln>
          </p:spPr>
          <p:txBody>
            <a:bodyPr rtlCol="0" anchor="ctr">
              <a:noAutofit/>
            </a:bodyPr>
            <a:lstStyle/>
            <a:p>
              <a:endParaRPr lang="zh-CN" altLang="en-US" dirty="0"/>
            </a:p>
          </p:txBody>
        </p:sp>
      </p:grpSp>
      <p:sp>
        <p:nvSpPr>
          <p:cNvPr id="26" name="矩形: 圆角 25">
            <a:extLst>
              <a:ext uri="{FF2B5EF4-FFF2-40B4-BE49-F238E27FC236}">
                <a16:creationId xmlns:a16="http://schemas.microsoft.com/office/drawing/2014/main" id="{687C2C9B-365A-F820-7EB5-54F96074C5E0}"/>
              </a:ext>
            </a:extLst>
          </p:cNvPr>
          <p:cNvSpPr/>
          <p:nvPr/>
        </p:nvSpPr>
        <p:spPr>
          <a:xfrm flipH="1">
            <a:off x="1078109" y="3654689"/>
            <a:ext cx="1274566" cy="524121"/>
          </a:xfrm>
          <a:prstGeom prst="roundRect">
            <a:avLst/>
          </a:prstGeom>
          <a:gradFill flip="none" rotWithShape="1">
            <a:gsLst>
              <a:gs pos="0">
                <a:schemeClr val="accent1"/>
              </a:gs>
              <a:gs pos="99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000">
              <a:solidFill>
                <a:prstClr val="white"/>
              </a:solidFill>
            </a:endParaRPr>
          </a:p>
        </p:txBody>
      </p:sp>
      <p:sp>
        <p:nvSpPr>
          <p:cNvPr id="27" name="文本框 26">
            <a:extLst>
              <a:ext uri="{FF2B5EF4-FFF2-40B4-BE49-F238E27FC236}">
                <a16:creationId xmlns:a16="http://schemas.microsoft.com/office/drawing/2014/main" id="{5E15356C-57F7-C7A3-29D2-902497781B91}"/>
              </a:ext>
            </a:extLst>
          </p:cNvPr>
          <p:cNvSpPr txBox="1"/>
          <p:nvPr/>
        </p:nvSpPr>
        <p:spPr>
          <a:xfrm>
            <a:off x="1108591" y="3734140"/>
            <a:ext cx="1948934" cy="40011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i="0" u="none" strike="noStrike" kern="1200" cap="none" spc="0" normalizeH="0" baseline="0" noProof="0" dirty="0">
                <a:ln>
                  <a:noFill/>
                </a:ln>
                <a:solidFill>
                  <a:prstClr val="white"/>
                </a:solidFill>
                <a:effectLst/>
                <a:uLnTx/>
                <a:uFillTx/>
                <a:ea typeface="+mj-ea"/>
                <a:cs typeface="+mn-cs"/>
              </a:rPr>
              <a:t>进展风险</a:t>
            </a:r>
            <a:endParaRPr kumimoji="0" lang="zh-CN" altLang="en-US" sz="1600" i="0" u="none" strike="noStrike" kern="1200" cap="none" spc="0" normalizeH="0" baseline="0" noProof="0" dirty="0">
              <a:ln>
                <a:noFill/>
              </a:ln>
              <a:solidFill>
                <a:prstClr val="white"/>
              </a:solidFill>
              <a:effectLst/>
              <a:uLnTx/>
              <a:uFillTx/>
              <a:ea typeface="+mj-ea"/>
              <a:cs typeface="+mn-cs"/>
            </a:endParaRPr>
          </a:p>
        </p:txBody>
      </p:sp>
    </p:spTree>
    <p:extLst>
      <p:ext uri="{BB962C8B-B14F-4D97-AF65-F5344CB8AC3E}">
        <p14:creationId xmlns:p14="http://schemas.microsoft.com/office/powerpoint/2010/main" val="4005649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文本框 79">
            <a:extLst>
              <a:ext uri="{FF2B5EF4-FFF2-40B4-BE49-F238E27FC236}">
                <a16:creationId xmlns:a16="http://schemas.microsoft.com/office/drawing/2014/main" id="{A68E804F-26B7-7861-CA9D-533D27EE8DAC}"/>
              </a:ext>
            </a:extLst>
          </p:cNvPr>
          <p:cNvSpPr txBox="1"/>
          <p:nvPr/>
        </p:nvSpPr>
        <p:spPr>
          <a:xfrm>
            <a:off x="908236" y="195082"/>
            <a:ext cx="5238850" cy="490303"/>
          </a:xfrm>
          <a:prstGeom prst="rect">
            <a:avLst/>
          </a:prstGeom>
          <a:noFill/>
        </p:spPr>
        <p:txBody>
          <a:bodyPr wrap="square" rtlCol="0" anchor="ctr" anchorCtr="0">
            <a:noAutofit/>
          </a:bodyPr>
          <a:lstStyle/>
          <a:p>
            <a:pPr>
              <a:lnSpc>
                <a:spcPct val="130000"/>
              </a:lnSpc>
              <a:spcBef>
                <a:spcPct val="0"/>
              </a:spcBef>
              <a:buFontTx/>
              <a:buNone/>
            </a:pPr>
            <a:r>
              <a:rPr lang="zh-CN" altLang="en-US" sz="2800" dirty="0">
                <a:solidFill>
                  <a:schemeClr val="bg2">
                    <a:lumMod val="25000"/>
                  </a:schemeClr>
                </a:solidFill>
                <a:ea typeface="+mj-ea"/>
              </a:rPr>
              <a:t>宫颈上皮内病变的治疗</a:t>
            </a:r>
            <a:endParaRPr lang="en-US" altLang="zh-CN" sz="2800" dirty="0">
              <a:solidFill>
                <a:schemeClr val="bg2">
                  <a:lumMod val="25000"/>
                </a:schemeClr>
              </a:solidFill>
              <a:ea typeface="+mj-ea"/>
            </a:endParaRPr>
          </a:p>
        </p:txBody>
      </p:sp>
      <p:pic>
        <p:nvPicPr>
          <p:cNvPr id="86" name="图片 85">
            <a:hlinkClick r:id="rId3"/>
            <a:extLst>
              <a:ext uri="{FF2B5EF4-FFF2-40B4-BE49-F238E27FC236}">
                <a16:creationId xmlns:a16="http://schemas.microsoft.com/office/drawing/2014/main" id="{06BDDF9D-B2D1-FF37-8F68-834FB6621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706" y="341009"/>
            <a:ext cx="1813329" cy="239359"/>
          </a:xfrm>
          <a:prstGeom prst="rect">
            <a:avLst/>
          </a:prstGeom>
        </p:spPr>
      </p:pic>
      <p:sp>
        <p:nvSpPr>
          <p:cNvPr id="27" name="矩形: 圆角 26">
            <a:extLst>
              <a:ext uri="{FF2B5EF4-FFF2-40B4-BE49-F238E27FC236}">
                <a16:creationId xmlns:a16="http://schemas.microsoft.com/office/drawing/2014/main" id="{0460010A-B5B8-6867-5BF7-122D6CD67CAA}"/>
              </a:ext>
            </a:extLst>
          </p:cNvPr>
          <p:cNvSpPr/>
          <p:nvPr/>
        </p:nvSpPr>
        <p:spPr>
          <a:xfrm>
            <a:off x="874713" y="1334258"/>
            <a:ext cx="2715296" cy="1399766"/>
          </a:xfrm>
          <a:prstGeom prst="roundRect">
            <a:avLst>
              <a:gd name="adj" fmla="val 15121"/>
            </a:avLst>
          </a:prstGeom>
          <a:solidFill>
            <a:schemeClr val="bg1"/>
          </a:soli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0" name="文本框 29">
            <a:extLst>
              <a:ext uri="{FF2B5EF4-FFF2-40B4-BE49-F238E27FC236}">
                <a16:creationId xmlns:a16="http://schemas.microsoft.com/office/drawing/2014/main" id="{F0110BC2-DC98-15C0-A827-12140EDC5514}"/>
              </a:ext>
            </a:extLst>
          </p:cNvPr>
          <p:cNvSpPr txBox="1"/>
          <p:nvPr/>
        </p:nvSpPr>
        <p:spPr>
          <a:xfrm>
            <a:off x="934529" y="1391728"/>
            <a:ext cx="2582487" cy="1073692"/>
          </a:xfrm>
          <a:prstGeom prst="rect">
            <a:avLst/>
          </a:prstGeom>
          <a:noFill/>
        </p:spPr>
        <p:txBody>
          <a:bodyPr wrap="square" rtlCol="0">
            <a:noAutofit/>
          </a:bodyPr>
          <a:lstStyle/>
          <a:p>
            <a:pPr algn="just">
              <a:lnSpc>
                <a:spcPct val="130000"/>
              </a:lnSpc>
            </a:pPr>
            <a:r>
              <a:rPr lang="en-US" altLang="zh-CN" dirty="0">
                <a:solidFill>
                  <a:schemeClr val="tx1">
                    <a:lumMod val="75000"/>
                    <a:lumOff val="25000"/>
                  </a:schemeClr>
                </a:solidFill>
              </a:rPr>
              <a:t>65%</a:t>
            </a:r>
            <a:r>
              <a:rPr lang="zh-CN" altLang="en-US" dirty="0">
                <a:solidFill>
                  <a:schemeClr val="tx1">
                    <a:lumMod val="75000"/>
                    <a:lumOff val="25000"/>
                  </a:schemeClr>
                </a:solidFill>
              </a:rPr>
              <a:t>的</a:t>
            </a:r>
            <a:r>
              <a:rPr lang="en-US" altLang="zh-CN" dirty="0">
                <a:solidFill>
                  <a:schemeClr val="tx1">
                    <a:lumMod val="75000"/>
                    <a:lumOff val="25000"/>
                  </a:schemeClr>
                </a:solidFill>
              </a:rPr>
              <a:t>CINI</a:t>
            </a:r>
            <a:r>
              <a:rPr lang="zh-CN" altLang="en-US" dirty="0">
                <a:solidFill>
                  <a:schemeClr val="tx1">
                    <a:lumMod val="75000"/>
                    <a:lumOff val="25000"/>
                  </a:schemeClr>
                </a:solidFill>
              </a:rPr>
              <a:t>病变可以自行消退；</a:t>
            </a:r>
            <a:r>
              <a:rPr lang="en-US" altLang="zh-CN" dirty="0">
                <a:solidFill>
                  <a:schemeClr val="tx1">
                    <a:lumMod val="75000"/>
                    <a:lumOff val="25000"/>
                  </a:schemeClr>
                </a:solidFill>
              </a:rPr>
              <a:t>20%</a:t>
            </a:r>
            <a:r>
              <a:rPr lang="zh-CN" altLang="en-US" dirty="0">
                <a:solidFill>
                  <a:schemeClr val="tx1">
                    <a:lumMod val="75000"/>
                    <a:lumOff val="25000"/>
                  </a:schemeClr>
                </a:solidFill>
              </a:rPr>
              <a:t>持续存在；只有</a:t>
            </a:r>
            <a:r>
              <a:rPr lang="en-US" altLang="zh-CN" dirty="0">
                <a:solidFill>
                  <a:schemeClr val="tx1">
                    <a:lumMod val="75000"/>
                    <a:lumOff val="25000"/>
                  </a:schemeClr>
                </a:solidFill>
              </a:rPr>
              <a:t>15%</a:t>
            </a:r>
            <a:r>
              <a:rPr lang="zh-CN" altLang="en-US" dirty="0">
                <a:solidFill>
                  <a:schemeClr val="tx1">
                    <a:lumMod val="75000"/>
                    <a:lumOff val="25000"/>
                  </a:schemeClr>
                </a:solidFill>
              </a:rPr>
              <a:t>的病变会进展</a:t>
            </a:r>
          </a:p>
        </p:txBody>
      </p:sp>
      <p:sp>
        <p:nvSpPr>
          <p:cNvPr id="31" name="矩形: 圆角 30">
            <a:extLst>
              <a:ext uri="{FF2B5EF4-FFF2-40B4-BE49-F238E27FC236}">
                <a16:creationId xmlns:a16="http://schemas.microsoft.com/office/drawing/2014/main" id="{07F1EBA4-C5D0-E73C-1B46-AC1AB7376B01}"/>
              </a:ext>
            </a:extLst>
          </p:cNvPr>
          <p:cNvSpPr/>
          <p:nvPr/>
        </p:nvSpPr>
        <p:spPr>
          <a:xfrm>
            <a:off x="874713" y="3020412"/>
            <a:ext cx="2715296" cy="1399766"/>
          </a:xfrm>
          <a:prstGeom prst="roundRect">
            <a:avLst>
              <a:gd name="adj" fmla="val 15121"/>
            </a:avLst>
          </a:prstGeom>
          <a:solidFill>
            <a:schemeClr val="bg1"/>
          </a:soli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2" name="文本框 31">
            <a:extLst>
              <a:ext uri="{FF2B5EF4-FFF2-40B4-BE49-F238E27FC236}">
                <a16:creationId xmlns:a16="http://schemas.microsoft.com/office/drawing/2014/main" id="{BDA3EAE7-774B-B8FF-05B7-5EC458C1AE2D}"/>
              </a:ext>
            </a:extLst>
          </p:cNvPr>
          <p:cNvSpPr txBox="1"/>
          <p:nvPr/>
        </p:nvSpPr>
        <p:spPr>
          <a:xfrm>
            <a:off x="1014561" y="3049190"/>
            <a:ext cx="2418767" cy="1406091"/>
          </a:xfrm>
          <a:prstGeom prst="rect">
            <a:avLst/>
          </a:prstGeom>
          <a:noFill/>
        </p:spPr>
        <p:txBody>
          <a:bodyPr wrap="square" rtlCol="0">
            <a:noAutofit/>
          </a:bodyPr>
          <a:lstStyle>
            <a:defPPr>
              <a:defRPr lang="zh-CN"/>
            </a:defPPr>
            <a:lvl1pPr algn="just">
              <a:lnSpc>
                <a:spcPct val="130000"/>
              </a:lnSpc>
              <a:defRPr>
                <a:solidFill>
                  <a:schemeClr val="tx1">
                    <a:lumMod val="75000"/>
                    <a:lumOff val="25000"/>
                  </a:schemeClr>
                </a:solidFill>
                <a:latin typeface="Arial" panose="020B0604020202020204" pitchFamily="34" charset="0"/>
              </a:defRPr>
            </a:lvl1pPr>
          </a:lstStyle>
          <a:p>
            <a:r>
              <a:rPr lang="en-US" altLang="zh-CN" dirty="0">
                <a:latin typeface="+mn-lt"/>
              </a:rPr>
              <a:t>CINI</a:t>
            </a:r>
            <a:r>
              <a:rPr lang="zh-CN" altLang="en-US" dirty="0">
                <a:latin typeface="+mn-lt"/>
              </a:rPr>
              <a:t>可物理治疗。条件许可</a:t>
            </a:r>
            <a:r>
              <a:rPr lang="en-US" altLang="zh-CN" dirty="0">
                <a:latin typeface="+mn-lt"/>
              </a:rPr>
              <a:t>,</a:t>
            </a:r>
            <a:r>
              <a:rPr lang="zh-CN" altLang="en-US" dirty="0">
                <a:latin typeface="+mn-lt"/>
              </a:rPr>
              <a:t>可以进行定期检查、严密监测</a:t>
            </a:r>
          </a:p>
        </p:txBody>
      </p:sp>
      <p:sp>
        <p:nvSpPr>
          <p:cNvPr id="37" name="矩形: 圆角 36">
            <a:extLst>
              <a:ext uri="{FF2B5EF4-FFF2-40B4-BE49-F238E27FC236}">
                <a16:creationId xmlns:a16="http://schemas.microsoft.com/office/drawing/2014/main" id="{68194306-E728-4D4A-C009-67672986A59C}"/>
              </a:ext>
            </a:extLst>
          </p:cNvPr>
          <p:cNvSpPr/>
          <p:nvPr/>
        </p:nvSpPr>
        <p:spPr>
          <a:xfrm>
            <a:off x="874713" y="4706566"/>
            <a:ext cx="2715296" cy="1399766"/>
          </a:xfrm>
          <a:prstGeom prst="roundRect">
            <a:avLst>
              <a:gd name="adj" fmla="val 15121"/>
            </a:avLst>
          </a:prstGeom>
          <a:solidFill>
            <a:schemeClr val="bg1"/>
          </a:soli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38" name="文本框 37">
            <a:extLst>
              <a:ext uri="{FF2B5EF4-FFF2-40B4-BE49-F238E27FC236}">
                <a16:creationId xmlns:a16="http://schemas.microsoft.com/office/drawing/2014/main" id="{33031523-EC3F-3ECF-7AD2-698A0D6FCAA7}"/>
              </a:ext>
            </a:extLst>
          </p:cNvPr>
          <p:cNvSpPr txBox="1"/>
          <p:nvPr/>
        </p:nvSpPr>
        <p:spPr>
          <a:xfrm>
            <a:off x="1014560" y="4741669"/>
            <a:ext cx="2418767" cy="1073692"/>
          </a:xfrm>
          <a:prstGeom prst="rect">
            <a:avLst/>
          </a:prstGeom>
          <a:noFill/>
        </p:spPr>
        <p:txBody>
          <a:bodyPr wrap="square" rtlCol="0">
            <a:noAutofit/>
          </a:bodyPr>
          <a:lstStyle>
            <a:defPPr>
              <a:defRPr lang="zh-CN"/>
            </a:defPPr>
            <a:lvl1pPr algn="just">
              <a:lnSpc>
                <a:spcPct val="130000"/>
              </a:lnSpc>
              <a:defRPr>
                <a:solidFill>
                  <a:schemeClr val="tx1">
                    <a:lumMod val="75000"/>
                    <a:lumOff val="25000"/>
                  </a:schemeClr>
                </a:solidFill>
                <a:latin typeface="Arial" panose="020B0604020202020204" pitchFamily="34" charset="0"/>
              </a:defRPr>
            </a:lvl1pPr>
          </a:lstStyle>
          <a:p>
            <a:r>
              <a:rPr lang="en-US" altLang="zh-CN" dirty="0" err="1">
                <a:latin typeface="+mn-lt"/>
              </a:rPr>
              <a:t>CNⅡ</a:t>
            </a:r>
            <a:r>
              <a:rPr lang="zh-CN" altLang="en-US" dirty="0">
                <a:latin typeface="+mn-lt"/>
              </a:rPr>
              <a:t>应进行物理治疗，各治疗方式之间有效性无显著差异</a:t>
            </a:r>
          </a:p>
        </p:txBody>
      </p:sp>
      <p:sp>
        <p:nvSpPr>
          <p:cNvPr id="45" name="矩形: 圆角 44">
            <a:extLst>
              <a:ext uri="{FF2B5EF4-FFF2-40B4-BE49-F238E27FC236}">
                <a16:creationId xmlns:a16="http://schemas.microsoft.com/office/drawing/2014/main" id="{1682F2FB-6132-A522-933D-DF1BC1BC8EB6}"/>
              </a:ext>
            </a:extLst>
          </p:cNvPr>
          <p:cNvSpPr/>
          <p:nvPr/>
        </p:nvSpPr>
        <p:spPr>
          <a:xfrm flipH="1">
            <a:off x="8636917" y="1334258"/>
            <a:ext cx="2715296" cy="1399766"/>
          </a:xfrm>
          <a:prstGeom prst="roundRect">
            <a:avLst>
              <a:gd name="adj" fmla="val 15121"/>
            </a:avLst>
          </a:prstGeom>
          <a:noFill/>
        </p:spPr>
        <p:txBody>
          <a:bodyPr wrap="square" rtlCol="0">
            <a:noAutofit/>
          </a:bodyPr>
          <a:lstStyle/>
          <a:p>
            <a:pPr algn="just">
              <a:lnSpc>
                <a:spcPct val="120000"/>
              </a:lnSpc>
            </a:pPr>
            <a:endParaRPr lang="zh-CN" altLang="en-US" sz="1600">
              <a:solidFill>
                <a:schemeClr val="tx1">
                  <a:lumMod val="75000"/>
                  <a:lumOff val="25000"/>
                </a:schemeClr>
              </a:solidFill>
            </a:endParaRPr>
          </a:p>
        </p:txBody>
      </p:sp>
      <p:sp>
        <p:nvSpPr>
          <p:cNvPr id="49" name="矩形: 圆角 48">
            <a:extLst>
              <a:ext uri="{FF2B5EF4-FFF2-40B4-BE49-F238E27FC236}">
                <a16:creationId xmlns:a16="http://schemas.microsoft.com/office/drawing/2014/main" id="{D8F52BC7-0074-0807-77D6-215E1C540583}"/>
              </a:ext>
            </a:extLst>
          </p:cNvPr>
          <p:cNvSpPr/>
          <p:nvPr/>
        </p:nvSpPr>
        <p:spPr>
          <a:xfrm flipH="1">
            <a:off x="8636917" y="3020412"/>
            <a:ext cx="2715296" cy="1399766"/>
          </a:xfrm>
          <a:prstGeom prst="roundRect">
            <a:avLst>
              <a:gd name="adj" fmla="val 15121"/>
            </a:avLst>
          </a:prstGeom>
          <a:solidFill>
            <a:schemeClr val="bg1"/>
          </a:soli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50" name="文本框 49">
            <a:extLst>
              <a:ext uri="{FF2B5EF4-FFF2-40B4-BE49-F238E27FC236}">
                <a16:creationId xmlns:a16="http://schemas.microsoft.com/office/drawing/2014/main" id="{89FC0193-CB57-2D6F-BD6C-05B203D6D1FA}"/>
              </a:ext>
            </a:extLst>
          </p:cNvPr>
          <p:cNvSpPr txBox="1"/>
          <p:nvPr/>
        </p:nvSpPr>
        <p:spPr>
          <a:xfrm flipH="1">
            <a:off x="8794588" y="3082131"/>
            <a:ext cx="2472284" cy="1073692"/>
          </a:xfrm>
          <a:prstGeom prst="rect">
            <a:avLst/>
          </a:prstGeom>
          <a:noFill/>
        </p:spPr>
        <p:txBody>
          <a:bodyPr wrap="square" rtlCol="0">
            <a:noAutofit/>
          </a:bodyPr>
          <a:lstStyle>
            <a:defPPr>
              <a:defRPr lang="zh-CN"/>
            </a:defPPr>
            <a:lvl1pPr algn="just">
              <a:lnSpc>
                <a:spcPct val="130000"/>
              </a:lnSpc>
              <a:defRPr>
                <a:solidFill>
                  <a:schemeClr val="tx1">
                    <a:lumMod val="75000"/>
                    <a:lumOff val="25000"/>
                  </a:schemeClr>
                </a:solidFill>
                <a:latin typeface="Arial" panose="020B0604020202020204" pitchFamily="34" charset="0"/>
              </a:defRPr>
            </a:lvl1pPr>
          </a:lstStyle>
          <a:p>
            <a:r>
              <a:rPr lang="en-US" altLang="zh-CN" dirty="0">
                <a:latin typeface="+mn-lt"/>
              </a:rPr>
              <a:t>CINI</a:t>
            </a:r>
            <a:r>
              <a:rPr lang="zh-CN" altLang="en-US" dirty="0">
                <a:latin typeface="+mn-lt"/>
              </a:rPr>
              <a:t>Ⅲ有</a:t>
            </a:r>
            <a:r>
              <a:rPr lang="en-US" altLang="zh-CN" dirty="0">
                <a:latin typeface="+mn-lt"/>
              </a:rPr>
              <a:t>45%-65%</a:t>
            </a:r>
            <a:r>
              <a:rPr lang="zh-CN" altLang="en-US" dirty="0">
                <a:latin typeface="+mn-lt"/>
              </a:rPr>
              <a:t>可发展为原位癌或合并存在，故应行锥切</a:t>
            </a:r>
          </a:p>
        </p:txBody>
      </p:sp>
      <p:sp>
        <p:nvSpPr>
          <p:cNvPr id="55" name="矩形: 圆角 54">
            <a:extLst>
              <a:ext uri="{FF2B5EF4-FFF2-40B4-BE49-F238E27FC236}">
                <a16:creationId xmlns:a16="http://schemas.microsoft.com/office/drawing/2014/main" id="{A60DB0C1-FF22-0C12-5FB2-7B53F928C566}"/>
              </a:ext>
            </a:extLst>
          </p:cNvPr>
          <p:cNvSpPr/>
          <p:nvPr/>
        </p:nvSpPr>
        <p:spPr>
          <a:xfrm flipH="1">
            <a:off x="8636917" y="4706566"/>
            <a:ext cx="2715296" cy="1399766"/>
          </a:xfrm>
          <a:prstGeom prst="roundRect">
            <a:avLst>
              <a:gd name="adj" fmla="val 15121"/>
            </a:avLst>
          </a:prstGeom>
          <a:solidFill>
            <a:schemeClr val="bg1"/>
          </a:soli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56" name="文本框 55">
            <a:extLst>
              <a:ext uri="{FF2B5EF4-FFF2-40B4-BE49-F238E27FC236}">
                <a16:creationId xmlns:a16="http://schemas.microsoft.com/office/drawing/2014/main" id="{42CF71E0-AD23-CB26-BB9D-EE49D48914B6}"/>
              </a:ext>
            </a:extLst>
          </p:cNvPr>
          <p:cNvSpPr txBox="1"/>
          <p:nvPr/>
        </p:nvSpPr>
        <p:spPr>
          <a:xfrm flipH="1">
            <a:off x="8836063" y="4707621"/>
            <a:ext cx="2421016" cy="1406091"/>
          </a:xfrm>
          <a:prstGeom prst="rect">
            <a:avLst/>
          </a:prstGeom>
          <a:noFill/>
        </p:spPr>
        <p:txBody>
          <a:bodyPr wrap="square" rtlCol="0">
            <a:noAutofit/>
          </a:bodyPr>
          <a:lstStyle>
            <a:defPPr>
              <a:defRPr lang="zh-CN"/>
            </a:defPPr>
            <a:lvl1pPr algn="just">
              <a:lnSpc>
                <a:spcPct val="130000"/>
              </a:lnSpc>
              <a:defRPr>
                <a:solidFill>
                  <a:schemeClr val="tx1">
                    <a:lumMod val="75000"/>
                    <a:lumOff val="25000"/>
                  </a:schemeClr>
                </a:solidFill>
                <a:latin typeface="Arial" panose="020B0604020202020204" pitchFamily="34" charset="0"/>
              </a:defRPr>
            </a:lvl1pPr>
          </a:lstStyle>
          <a:p>
            <a:r>
              <a:rPr lang="en-US" altLang="zh-CN" dirty="0">
                <a:latin typeface="+mn-lt"/>
              </a:rPr>
              <a:t>LEEP</a:t>
            </a:r>
            <a:r>
              <a:rPr lang="zh-CN" altLang="en-US" dirty="0">
                <a:latin typeface="+mn-lt"/>
              </a:rPr>
              <a:t>治疗</a:t>
            </a:r>
            <a:r>
              <a:rPr lang="en-US" altLang="zh-CN" dirty="0">
                <a:latin typeface="+mn-lt"/>
              </a:rPr>
              <a:t>CIS</a:t>
            </a:r>
            <a:r>
              <a:rPr lang="zh-CN" altLang="en-US" dirty="0">
                <a:latin typeface="+mn-lt"/>
              </a:rPr>
              <a:t>后复发率是</a:t>
            </a:r>
            <a:r>
              <a:rPr lang="en-US" altLang="zh-CN" dirty="0">
                <a:latin typeface="+mn-lt"/>
              </a:rPr>
              <a:t>29%</a:t>
            </a:r>
            <a:r>
              <a:rPr lang="zh-CN" altLang="en-US" dirty="0">
                <a:latin typeface="+mn-lt"/>
              </a:rPr>
              <a:t>，而</a:t>
            </a:r>
            <a:r>
              <a:rPr lang="en-US" altLang="zh-CN" dirty="0">
                <a:latin typeface="+mn-lt"/>
              </a:rPr>
              <a:t>CKC</a:t>
            </a:r>
            <a:r>
              <a:rPr lang="zh-CN" altLang="en-US" dirty="0">
                <a:latin typeface="+mn-lt"/>
              </a:rPr>
              <a:t>后复发率仅为</a:t>
            </a:r>
            <a:r>
              <a:rPr lang="en-US" altLang="zh-CN" dirty="0">
                <a:latin typeface="+mn-lt"/>
              </a:rPr>
              <a:t>6%</a:t>
            </a:r>
            <a:endParaRPr lang="zh-CN" altLang="en-US" dirty="0">
              <a:latin typeface="+mn-lt"/>
            </a:endParaRPr>
          </a:p>
        </p:txBody>
      </p:sp>
      <p:sp>
        <p:nvSpPr>
          <p:cNvPr id="67" name="矩形: 圆角 66">
            <a:extLst>
              <a:ext uri="{FF2B5EF4-FFF2-40B4-BE49-F238E27FC236}">
                <a16:creationId xmlns:a16="http://schemas.microsoft.com/office/drawing/2014/main" id="{B2B7AEF8-37D3-C09D-1955-E9FF38D905EE}"/>
              </a:ext>
            </a:extLst>
          </p:cNvPr>
          <p:cNvSpPr/>
          <p:nvPr/>
        </p:nvSpPr>
        <p:spPr>
          <a:xfrm flipH="1">
            <a:off x="8654251" y="1367122"/>
            <a:ext cx="2715296" cy="1399766"/>
          </a:xfrm>
          <a:prstGeom prst="roundRect">
            <a:avLst>
              <a:gd name="adj" fmla="val 15121"/>
            </a:avLst>
          </a:prstGeom>
          <a:solidFill>
            <a:schemeClr val="bg1"/>
          </a:soli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48" name="文本框 47">
            <a:extLst>
              <a:ext uri="{FF2B5EF4-FFF2-40B4-BE49-F238E27FC236}">
                <a16:creationId xmlns:a16="http://schemas.microsoft.com/office/drawing/2014/main" id="{051CD70F-1845-7A82-F465-609792A568D5}"/>
              </a:ext>
            </a:extLst>
          </p:cNvPr>
          <p:cNvSpPr txBox="1"/>
          <p:nvPr/>
        </p:nvSpPr>
        <p:spPr>
          <a:xfrm flipH="1">
            <a:off x="8743859" y="1415288"/>
            <a:ext cx="2513220" cy="1073692"/>
          </a:xfrm>
          <a:prstGeom prst="rect">
            <a:avLst/>
          </a:prstGeom>
          <a:noFill/>
        </p:spPr>
        <p:txBody>
          <a:bodyPr wrap="square" rtlCol="0">
            <a:noAutofit/>
          </a:bodyPr>
          <a:lstStyle>
            <a:defPPr>
              <a:defRPr lang="zh-CN"/>
            </a:defPPr>
            <a:lvl1pPr algn="just">
              <a:lnSpc>
                <a:spcPct val="130000"/>
              </a:lnSpc>
              <a:defRPr>
                <a:solidFill>
                  <a:schemeClr val="tx1">
                    <a:lumMod val="75000"/>
                    <a:lumOff val="25000"/>
                  </a:schemeClr>
                </a:solidFill>
                <a:latin typeface="Arial" panose="020B0604020202020204" pitchFamily="34" charset="0"/>
              </a:defRPr>
            </a:lvl1pPr>
          </a:lstStyle>
          <a:p>
            <a:r>
              <a:rPr lang="zh-CN" altLang="en-US" dirty="0">
                <a:latin typeface="+mn-lt"/>
              </a:rPr>
              <a:t>物理治疗的共同缺憾是不能保留组织标本，无法进行组织病理学检查</a:t>
            </a:r>
          </a:p>
        </p:txBody>
      </p:sp>
      <p:grpSp>
        <p:nvGrpSpPr>
          <p:cNvPr id="2" name="组合 1">
            <a:extLst>
              <a:ext uri="{FF2B5EF4-FFF2-40B4-BE49-F238E27FC236}">
                <a16:creationId xmlns:a16="http://schemas.microsoft.com/office/drawing/2014/main" id="{F04D0012-ABFB-686A-22D7-35730D4D9640}"/>
              </a:ext>
            </a:extLst>
          </p:cNvPr>
          <p:cNvGrpSpPr/>
          <p:nvPr/>
        </p:nvGrpSpPr>
        <p:grpSpPr>
          <a:xfrm>
            <a:off x="3587482" y="1769010"/>
            <a:ext cx="5066769" cy="3902571"/>
            <a:chOff x="3587482" y="1769010"/>
            <a:chExt cx="5066769" cy="3902571"/>
          </a:xfrm>
        </p:grpSpPr>
        <p:sp>
          <p:nvSpPr>
            <p:cNvPr id="16" name="椭圆 15">
              <a:extLst>
                <a:ext uri="{FF2B5EF4-FFF2-40B4-BE49-F238E27FC236}">
                  <a16:creationId xmlns:a16="http://schemas.microsoft.com/office/drawing/2014/main" id="{9524FFC3-BD10-7483-BC39-8A0EEE746602}"/>
                </a:ext>
              </a:extLst>
            </p:cNvPr>
            <p:cNvSpPr/>
            <p:nvPr/>
          </p:nvSpPr>
          <p:spPr>
            <a:xfrm>
              <a:off x="4448538" y="2072833"/>
              <a:ext cx="3294924" cy="3294924"/>
            </a:xfrm>
            <a:prstGeom prst="ellipse">
              <a:avLst/>
            </a:prstGeom>
            <a:solidFill>
              <a:schemeClr val="bg1">
                <a:alpha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nvGrpSpPr>
            <p:cNvPr id="17" name="组合 16">
              <a:extLst>
                <a:ext uri="{FF2B5EF4-FFF2-40B4-BE49-F238E27FC236}">
                  <a16:creationId xmlns:a16="http://schemas.microsoft.com/office/drawing/2014/main" id="{06C12889-BD3E-B5E1-1850-E931C0C3C767}"/>
                </a:ext>
              </a:extLst>
            </p:cNvPr>
            <p:cNvGrpSpPr>
              <a:grpSpLocks/>
            </p:cNvGrpSpPr>
            <p:nvPr/>
          </p:nvGrpSpPr>
          <p:grpSpPr>
            <a:xfrm rot="1914618">
              <a:off x="4825145" y="2449443"/>
              <a:ext cx="2541710" cy="2541704"/>
              <a:chOff x="851593" y="3712872"/>
              <a:chExt cx="725090" cy="725089"/>
            </a:xfrm>
          </p:grpSpPr>
          <p:sp>
            <p:nvSpPr>
              <p:cNvPr id="18" name="椭圆 17">
                <a:extLst>
                  <a:ext uri="{FF2B5EF4-FFF2-40B4-BE49-F238E27FC236}">
                    <a16:creationId xmlns:a16="http://schemas.microsoft.com/office/drawing/2014/main" id="{2BDC324F-F27C-CCCB-0F46-5F29A93F778F}"/>
                  </a:ext>
                </a:extLst>
              </p:cNvPr>
              <p:cNvSpPr/>
              <p:nvPr/>
            </p:nvSpPr>
            <p:spPr>
              <a:xfrm>
                <a:off x="851593" y="3712872"/>
                <a:ext cx="725090" cy="725089"/>
              </a:xfrm>
              <a:prstGeom prst="ellipse">
                <a:avLst/>
              </a:prstGeom>
              <a:gradFill>
                <a:gsLst>
                  <a:gs pos="18000">
                    <a:schemeClr val="accent2"/>
                  </a:gs>
                  <a:gs pos="88000">
                    <a:schemeClr val="accent1">
                      <a:lumMod val="81000"/>
                      <a:lumOff val="19000"/>
                      <a:alpha val="30000"/>
                    </a:schemeClr>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9" name="椭圆 18">
                <a:extLst>
                  <a:ext uri="{FF2B5EF4-FFF2-40B4-BE49-F238E27FC236}">
                    <a16:creationId xmlns:a16="http://schemas.microsoft.com/office/drawing/2014/main" id="{E9E5C576-E3B8-EB3D-D6D0-9A117B09B7E8}"/>
                  </a:ext>
                </a:extLst>
              </p:cNvPr>
              <p:cNvSpPr/>
              <p:nvPr/>
            </p:nvSpPr>
            <p:spPr>
              <a:xfrm>
                <a:off x="851593" y="3712872"/>
                <a:ext cx="725090" cy="725089"/>
              </a:xfrm>
              <a:prstGeom prst="ellipse">
                <a:avLst/>
              </a:prstGeom>
              <a:gradFill>
                <a:gsLst>
                  <a:gs pos="18000">
                    <a:schemeClr val="accent2"/>
                  </a:gs>
                  <a:gs pos="88000">
                    <a:schemeClr val="accent1">
                      <a:lumMod val="81000"/>
                      <a:lumOff val="19000"/>
                      <a:alpha val="30000"/>
                    </a:schemeClr>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20" name="椭圆 19">
                <a:extLst>
                  <a:ext uri="{FF2B5EF4-FFF2-40B4-BE49-F238E27FC236}">
                    <a16:creationId xmlns:a16="http://schemas.microsoft.com/office/drawing/2014/main" id="{6C39AE7D-DAAC-30FA-D54A-17672D00D367}"/>
                  </a:ext>
                </a:extLst>
              </p:cNvPr>
              <p:cNvSpPr/>
              <p:nvPr/>
            </p:nvSpPr>
            <p:spPr>
              <a:xfrm>
                <a:off x="851593" y="3712872"/>
                <a:ext cx="725090" cy="725089"/>
              </a:xfrm>
              <a:prstGeom prst="ellipse">
                <a:avLst/>
              </a:prstGeom>
              <a:gradFill>
                <a:gsLst>
                  <a:gs pos="18000">
                    <a:schemeClr val="accent2"/>
                  </a:gs>
                  <a:gs pos="88000">
                    <a:schemeClr val="accent1">
                      <a:lumMod val="81000"/>
                      <a:lumOff val="19000"/>
                      <a:alpha val="30000"/>
                    </a:schemeClr>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grpSp>
          <p:nvGrpSpPr>
            <p:cNvPr id="21" name="组合 20">
              <a:extLst>
                <a:ext uri="{FF2B5EF4-FFF2-40B4-BE49-F238E27FC236}">
                  <a16:creationId xmlns:a16="http://schemas.microsoft.com/office/drawing/2014/main" id="{BDE55023-0DD0-A203-7E6A-42935EB48BF9}"/>
                </a:ext>
              </a:extLst>
            </p:cNvPr>
            <p:cNvGrpSpPr/>
            <p:nvPr/>
          </p:nvGrpSpPr>
          <p:grpSpPr>
            <a:xfrm>
              <a:off x="4448538" y="2072833"/>
              <a:ext cx="3294924" cy="3294924"/>
              <a:chOff x="4448541" y="1939156"/>
              <a:chExt cx="3294924" cy="3294924"/>
            </a:xfrm>
          </p:grpSpPr>
          <p:sp>
            <p:nvSpPr>
              <p:cNvPr id="22" name="弧形 21">
                <a:extLst>
                  <a:ext uri="{FF2B5EF4-FFF2-40B4-BE49-F238E27FC236}">
                    <a16:creationId xmlns:a16="http://schemas.microsoft.com/office/drawing/2014/main" id="{7DC2AB13-4C4E-0EBB-9A52-1CEB9ED1BD19}"/>
                  </a:ext>
                </a:extLst>
              </p:cNvPr>
              <p:cNvSpPr/>
              <p:nvPr/>
            </p:nvSpPr>
            <p:spPr>
              <a:xfrm>
                <a:off x="4448541" y="1939156"/>
                <a:ext cx="3294924" cy="3294924"/>
              </a:xfrm>
              <a:prstGeom prst="arc">
                <a:avLst>
                  <a:gd name="adj1" fmla="val 16200000"/>
                  <a:gd name="adj2" fmla="val 2528165"/>
                </a:avLst>
              </a:prstGeom>
              <a:ln w="25400" cap="rnd">
                <a:gradFill>
                  <a:gsLst>
                    <a:gs pos="0">
                      <a:schemeClr val="accent2">
                        <a:alpha val="0"/>
                      </a:schemeClr>
                    </a:gs>
                    <a:gs pos="100000">
                      <a:schemeClr val="accent2"/>
                    </a:gs>
                  </a:gsLst>
                  <a:lin ang="5400000" scaled="1"/>
                </a:gra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p>
            </p:txBody>
          </p:sp>
          <p:sp>
            <p:nvSpPr>
              <p:cNvPr id="23" name="弧形 22">
                <a:extLst>
                  <a:ext uri="{FF2B5EF4-FFF2-40B4-BE49-F238E27FC236}">
                    <a16:creationId xmlns:a16="http://schemas.microsoft.com/office/drawing/2014/main" id="{5852FE19-949E-BAA6-FF9C-423EC39DBC5D}"/>
                  </a:ext>
                </a:extLst>
              </p:cNvPr>
              <p:cNvSpPr/>
              <p:nvPr/>
            </p:nvSpPr>
            <p:spPr>
              <a:xfrm rot="7200000">
                <a:off x="4448541" y="1939156"/>
                <a:ext cx="3294924" cy="3294924"/>
              </a:xfrm>
              <a:prstGeom prst="arc">
                <a:avLst>
                  <a:gd name="adj1" fmla="val 16200000"/>
                  <a:gd name="adj2" fmla="val 2528165"/>
                </a:avLst>
              </a:prstGeom>
              <a:ln w="25400" cap="rnd">
                <a:gradFill>
                  <a:gsLst>
                    <a:gs pos="0">
                      <a:schemeClr val="accent2">
                        <a:alpha val="0"/>
                      </a:schemeClr>
                    </a:gs>
                    <a:gs pos="100000">
                      <a:schemeClr val="accent2"/>
                    </a:gs>
                  </a:gsLst>
                  <a:lin ang="5400000" scaled="1"/>
                </a:gra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p>
            </p:txBody>
          </p:sp>
          <p:sp>
            <p:nvSpPr>
              <p:cNvPr id="24" name="弧形 23">
                <a:extLst>
                  <a:ext uri="{FF2B5EF4-FFF2-40B4-BE49-F238E27FC236}">
                    <a16:creationId xmlns:a16="http://schemas.microsoft.com/office/drawing/2014/main" id="{BC655B2F-1DA7-37A8-6B77-97D5CDC68FFE}"/>
                  </a:ext>
                </a:extLst>
              </p:cNvPr>
              <p:cNvSpPr/>
              <p:nvPr/>
            </p:nvSpPr>
            <p:spPr>
              <a:xfrm rot="14400000">
                <a:off x="4448541" y="1939156"/>
                <a:ext cx="3294924" cy="3294924"/>
              </a:xfrm>
              <a:prstGeom prst="arc">
                <a:avLst>
                  <a:gd name="adj1" fmla="val 16200000"/>
                  <a:gd name="adj2" fmla="val 2528165"/>
                </a:avLst>
              </a:prstGeom>
              <a:ln w="25400" cap="rnd">
                <a:gradFill>
                  <a:gsLst>
                    <a:gs pos="0">
                      <a:schemeClr val="accent2">
                        <a:alpha val="0"/>
                      </a:schemeClr>
                    </a:gs>
                    <a:gs pos="100000">
                      <a:schemeClr val="accent2"/>
                    </a:gs>
                  </a:gsLst>
                  <a:lin ang="5400000" scaled="1"/>
                </a:gra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zh-CN" altLang="en-US" dirty="0"/>
              </a:p>
            </p:txBody>
          </p:sp>
        </p:grpSp>
        <p:cxnSp>
          <p:nvCxnSpPr>
            <p:cNvPr id="29" name="直接连接符 28">
              <a:extLst>
                <a:ext uri="{FF2B5EF4-FFF2-40B4-BE49-F238E27FC236}">
                  <a16:creationId xmlns:a16="http://schemas.microsoft.com/office/drawing/2014/main" id="{B7057A7F-E466-80BA-1656-FB399C4D0259}"/>
                </a:ext>
              </a:extLst>
            </p:cNvPr>
            <p:cNvCxnSpPr>
              <a:cxnSpLocks/>
            </p:cNvCxnSpPr>
            <p:nvPr/>
          </p:nvCxnSpPr>
          <p:spPr>
            <a:xfrm>
              <a:off x="3587482" y="1769010"/>
              <a:ext cx="0" cy="530263"/>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162BAC40-05A2-514D-CE2C-86B49D89F4A8}"/>
                </a:ext>
              </a:extLst>
            </p:cNvPr>
            <p:cNvCxnSpPr>
              <a:cxnSpLocks/>
            </p:cNvCxnSpPr>
            <p:nvPr/>
          </p:nvCxnSpPr>
          <p:spPr>
            <a:xfrm>
              <a:off x="3587482" y="3455164"/>
              <a:ext cx="0" cy="530263"/>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椭圆 35">
              <a:extLst>
                <a:ext uri="{FF2B5EF4-FFF2-40B4-BE49-F238E27FC236}">
                  <a16:creationId xmlns:a16="http://schemas.microsoft.com/office/drawing/2014/main" id="{4DA58633-B304-8F0C-377B-BF840E00EDE6}"/>
                </a:ext>
              </a:extLst>
            </p:cNvPr>
            <p:cNvSpPr/>
            <p:nvPr/>
          </p:nvSpPr>
          <p:spPr>
            <a:xfrm flipV="1">
              <a:off x="4987773" y="4927255"/>
              <a:ext cx="100562" cy="100562"/>
            </a:xfrm>
            <a:prstGeom prst="ellipse">
              <a:avLst/>
            </a:prstGeom>
            <a:gradFill>
              <a:gsLst>
                <a:gs pos="0">
                  <a:schemeClr val="accent1"/>
                </a:gs>
                <a:gs pos="100000">
                  <a:schemeClr val="accent2"/>
                </a:gs>
              </a:gsLst>
              <a:lin ang="5400000" scaled="1"/>
            </a:gradFill>
            <a:ln w="15875" cap="rnd">
              <a:gradFill>
                <a:gsLst>
                  <a:gs pos="0">
                    <a:schemeClr val="accent1"/>
                  </a:gs>
                  <a:gs pos="100000">
                    <a:schemeClr val="accent2"/>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cxnSp>
          <p:nvCxnSpPr>
            <p:cNvPr id="39" name="直接连接符 38">
              <a:extLst>
                <a:ext uri="{FF2B5EF4-FFF2-40B4-BE49-F238E27FC236}">
                  <a16:creationId xmlns:a16="http://schemas.microsoft.com/office/drawing/2014/main" id="{F878106C-AF0A-1214-3EF1-82105BEBDEDB}"/>
                </a:ext>
              </a:extLst>
            </p:cNvPr>
            <p:cNvCxnSpPr>
              <a:cxnSpLocks/>
            </p:cNvCxnSpPr>
            <p:nvPr/>
          </p:nvCxnSpPr>
          <p:spPr>
            <a:xfrm>
              <a:off x="3587482" y="5141318"/>
              <a:ext cx="0" cy="530263"/>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16B21D3A-0D19-B736-84CF-29515CEB616F}"/>
                </a:ext>
              </a:extLst>
            </p:cNvPr>
            <p:cNvCxnSpPr>
              <a:cxnSpLocks/>
            </p:cNvCxnSpPr>
            <p:nvPr/>
          </p:nvCxnSpPr>
          <p:spPr>
            <a:xfrm flipH="1">
              <a:off x="8639444" y="3455164"/>
              <a:ext cx="0" cy="530263"/>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B375606B-116D-7CE9-CDB8-BB4AAEDF564D}"/>
                </a:ext>
              </a:extLst>
            </p:cNvPr>
            <p:cNvCxnSpPr>
              <a:cxnSpLocks/>
            </p:cNvCxnSpPr>
            <p:nvPr/>
          </p:nvCxnSpPr>
          <p:spPr>
            <a:xfrm flipH="1">
              <a:off x="8639444" y="5141318"/>
              <a:ext cx="0" cy="530263"/>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0" name="组合 9">
              <a:extLst>
                <a:ext uri="{FF2B5EF4-FFF2-40B4-BE49-F238E27FC236}">
                  <a16:creationId xmlns:a16="http://schemas.microsoft.com/office/drawing/2014/main" id="{A6D19811-A445-3D81-8DAC-761A7ECBBC76}"/>
                </a:ext>
              </a:extLst>
            </p:cNvPr>
            <p:cNvGrpSpPr/>
            <p:nvPr/>
          </p:nvGrpSpPr>
          <p:grpSpPr>
            <a:xfrm>
              <a:off x="5571087" y="3166220"/>
              <a:ext cx="1049824" cy="1166471"/>
              <a:chOff x="5571087" y="3166220"/>
              <a:chExt cx="1049824" cy="1166471"/>
            </a:xfrm>
          </p:grpSpPr>
          <p:sp>
            <p:nvSpPr>
              <p:cNvPr id="5" name="任意多边形: 形状 4">
                <a:extLst>
                  <a:ext uri="{FF2B5EF4-FFF2-40B4-BE49-F238E27FC236}">
                    <a16:creationId xmlns:a16="http://schemas.microsoft.com/office/drawing/2014/main" id="{26B6D1FB-529B-000D-9D79-5AF4A1E6DEEC}"/>
                  </a:ext>
                </a:extLst>
              </p:cNvPr>
              <p:cNvSpPr/>
              <p:nvPr/>
            </p:nvSpPr>
            <p:spPr>
              <a:xfrm>
                <a:off x="6154323" y="3836942"/>
                <a:ext cx="204133" cy="466588"/>
              </a:xfrm>
              <a:custGeom>
                <a:avLst/>
                <a:gdLst>
                  <a:gd name="connsiteX0" fmla="*/ 0 w 204133"/>
                  <a:gd name="connsiteY0" fmla="*/ 466589 h 466588"/>
                  <a:gd name="connsiteX1" fmla="*/ 202654 w 204133"/>
                  <a:gd name="connsiteY1" fmla="*/ 200581 h 466588"/>
                  <a:gd name="connsiteX2" fmla="*/ 121479 w 204133"/>
                  <a:gd name="connsiteY2" fmla="*/ 0 h 466588"/>
                </a:gdLst>
                <a:ahLst/>
                <a:cxnLst>
                  <a:cxn ang="0">
                    <a:pos x="connsiteX0" y="connsiteY0"/>
                  </a:cxn>
                  <a:cxn ang="0">
                    <a:pos x="connsiteX1" y="connsiteY1"/>
                  </a:cxn>
                  <a:cxn ang="0">
                    <a:pos x="connsiteX2" y="connsiteY2"/>
                  </a:cxn>
                </a:cxnLst>
                <a:rect l="l" t="t" r="r" b="b"/>
                <a:pathLst>
                  <a:path w="204133" h="466588">
                    <a:moveTo>
                      <a:pt x="0" y="466589"/>
                    </a:moveTo>
                    <a:cubicBezTo>
                      <a:pt x="126743" y="378867"/>
                      <a:pt x="194296" y="290198"/>
                      <a:pt x="202654" y="200581"/>
                    </a:cubicBezTo>
                    <a:cubicBezTo>
                      <a:pt x="211012" y="110961"/>
                      <a:pt x="183953" y="44101"/>
                      <a:pt x="121479" y="0"/>
                    </a:cubicBezTo>
                  </a:path>
                </a:pathLst>
              </a:custGeom>
              <a:noFill/>
              <a:ln w="115888" cap="rnd">
                <a:solidFill>
                  <a:schemeClr val="bg1"/>
                </a:solidFill>
                <a:prstDash val="solid"/>
                <a:miter/>
              </a:ln>
            </p:spPr>
            <p:txBody>
              <a:bodyPr rtlCol="0" anchor="ctr">
                <a:noAutofit/>
              </a:bodyPr>
              <a:lstStyle/>
              <a:p>
                <a:endParaRPr lang="zh-CN" altLang="en-US" dirty="0"/>
              </a:p>
            </p:txBody>
          </p:sp>
          <p:sp>
            <p:nvSpPr>
              <p:cNvPr id="6" name="任意多边形: 形状 5">
                <a:extLst>
                  <a:ext uri="{FF2B5EF4-FFF2-40B4-BE49-F238E27FC236}">
                    <a16:creationId xmlns:a16="http://schemas.microsoft.com/office/drawing/2014/main" id="{1318509E-7A06-ADFE-CC33-E0F847A5D2E2}"/>
                  </a:ext>
                </a:extLst>
              </p:cNvPr>
              <p:cNvSpPr/>
              <p:nvPr/>
            </p:nvSpPr>
            <p:spPr>
              <a:xfrm>
                <a:off x="6071367" y="3580980"/>
                <a:ext cx="262456" cy="262456"/>
              </a:xfrm>
              <a:custGeom>
                <a:avLst/>
                <a:gdLst>
                  <a:gd name="connsiteX0" fmla="*/ 131228 w 262456"/>
                  <a:gd name="connsiteY0" fmla="*/ 262456 h 262456"/>
                  <a:gd name="connsiteX1" fmla="*/ 262456 w 262456"/>
                  <a:gd name="connsiteY1" fmla="*/ 131228 h 262456"/>
                  <a:gd name="connsiteX2" fmla="*/ 131228 w 262456"/>
                  <a:gd name="connsiteY2" fmla="*/ 0 h 262456"/>
                  <a:gd name="connsiteX3" fmla="*/ 0 w 262456"/>
                  <a:gd name="connsiteY3" fmla="*/ 131228 h 262456"/>
                  <a:gd name="connsiteX4" fmla="*/ 131228 w 262456"/>
                  <a:gd name="connsiteY4" fmla="*/ 262456 h 262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456" h="262456">
                    <a:moveTo>
                      <a:pt x="131228" y="262456"/>
                    </a:moveTo>
                    <a:cubicBezTo>
                      <a:pt x="203704" y="262456"/>
                      <a:pt x="262456" y="203701"/>
                      <a:pt x="262456" y="131228"/>
                    </a:cubicBezTo>
                    <a:cubicBezTo>
                      <a:pt x="262456" y="58752"/>
                      <a:pt x="203704" y="0"/>
                      <a:pt x="131228" y="0"/>
                    </a:cubicBezTo>
                    <a:cubicBezTo>
                      <a:pt x="58752" y="0"/>
                      <a:pt x="0" y="58752"/>
                      <a:pt x="0" y="131228"/>
                    </a:cubicBezTo>
                    <a:cubicBezTo>
                      <a:pt x="0" y="203701"/>
                      <a:pt x="58752" y="262456"/>
                      <a:pt x="131228" y="262456"/>
                    </a:cubicBezTo>
                    <a:close/>
                  </a:path>
                </a:pathLst>
              </a:custGeom>
              <a:noFill/>
              <a:ln w="115888" cap="flat">
                <a:solidFill>
                  <a:schemeClr val="bg1"/>
                </a:solidFill>
                <a:prstDash val="solid"/>
                <a:miter/>
              </a:ln>
            </p:spPr>
            <p:txBody>
              <a:bodyPr rtlCol="0" anchor="ctr">
                <a:noAutofit/>
              </a:bodyPr>
              <a:lstStyle/>
              <a:p>
                <a:endParaRPr lang="zh-CN" altLang="en-US" dirty="0"/>
              </a:p>
            </p:txBody>
          </p:sp>
          <p:sp>
            <p:nvSpPr>
              <p:cNvPr id="7" name="任意多边形: 形状 6">
                <a:extLst>
                  <a:ext uri="{FF2B5EF4-FFF2-40B4-BE49-F238E27FC236}">
                    <a16:creationId xmlns:a16="http://schemas.microsoft.com/office/drawing/2014/main" id="{19DD9F81-62A0-C9C5-7EDD-A39BA531D55B}"/>
                  </a:ext>
                </a:extLst>
              </p:cNvPr>
              <p:cNvSpPr/>
              <p:nvPr/>
            </p:nvSpPr>
            <p:spPr>
              <a:xfrm>
                <a:off x="5675660" y="3166220"/>
                <a:ext cx="804199" cy="804200"/>
              </a:xfrm>
              <a:custGeom>
                <a:avLst/>
                <a:gdLst>
                  <a:gd name="connsiteX0" fmla="*/ 428744 w 804199"/>
                  <a:gd name="connsiteY0" fmla="*/ 641560 h 804200"/>
                  <a:gd name="connsiteX1" fmla="*/ 268066 w 804199"/>
                  <a:gd name="connsiteY1" fmla="*/ 804201 h 804200"/>
                  <a:gd name="connsiteX2" fmla="*/ 0 w 804199"/>
                  <a:gd name="connsiteY2" fmla="*/ 536134 h 804200"/>
                  <a:gd name="connsiteX3" fmla="*/ 536133 w 804199"/>
                  <a:gd name="connsiteY3" fmla="*/ 0 h 804200"/>
                  <a:gd name="connsiteX4" fmla="*/ 804199 w 804199"/>
                  <a:gd name="connsiteY4" fmla="*/ 268067 h 804200"/>
                  <a:gd name="connsiteX5" fmla="*/ 623784 w 804199"/>
                  <a:gd name="connsiteY5" fmla="*/ 448482 h 80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199" h="804200">
                    <a:moveTo>
                      <a:pt x="428744" y="641560"/>
                    </a:moveTo>
                    <a:lnTo>
                      <a:pt x="268066" y="804201"/>
                    </a:lnTo>
                    <a:lnTo>
                      <a:pt x="0" y="536134"/>
                    </a:lnTo>
                    <a:lnTo>
                      <a:pt x="536133" y="0"/>
                    </a:lnTo>
                    <a:lnTo>
                      <a:pt x="804199" y="268067"/>
                    </a:lnTo>
                    <a:lnTo>
                      <a:pt x="623784" y="448482"/>
                    </a:lnTo>
                  </a:path>
                </a:pathLst>
              </a:custGeom>
              <a:noFill/>
              <a:ln w="115888" cap="rnd">
                <a:solidFill>
                  <a:schemeClr val="bg1"/>
                </a:solidFill>
                <a:prstDash val="solid"/>
                <a:round/>
              </a:ln>
            </p:spPr>
            <p:txBody>
              <a:bodyPr rtlCol="0" anchor="ctr">
                <a:noAutofit/>
              </a:bodyPr>
              <a:lstStyle/>
              <a:p>
                <a:endParaRPr lang="zh-CN" altLang="en-US" dirty="0"/>
              </a:p>
            </p:txBody>
          </p:sp>
          <p:sp>
            <p:nvSpPr>
              <p:cNvPr id="8" name="任意多边形: 形状 7">
                <a:extLst>
                  <a:ext uri="{FF2B5EF4-FFF2-40B4-BE49-F238E27FC236}">
                    <a16:creationId xmlns:a16="http://schemas.microsoft.com/office/drawing/2014/main" id="{67BD86D8-F6BA-5088-FD8D-047F481622CC}"/>
                  </a:ext>
                </a:extLst>
              </p:cNvPr>
              <p:cNvSpPr/>
              <p:nvPr/>
            </p:nvSpPr>
            <p:spPr>
              <a:xfrm>
                <a:off x="5587348" y="3840899"/>
                <a:ext cx="229266" cy="223915"/>
              </a:xfrm>
              <a:custGeom>
                <a:avLst/>
                <a:gdLst>
                  <a:gd name="connsiteX0" fmla="*/ 0 w 229266"/>
                  <a:gd name="connsiteY0" fmla="*/ 0 h 223915"/>
                  <a:gd name="connsiteX1" fmla="*/ 229267 w 229266"/>
                  <a:gd name="connsiteY1" fmla="*/ 223916 h 223915"/>
                </a:gdLst>
                <a:ahLst/>
                <a:cxnLst>
                  <a:cxn ang="0">
                    <a:pos x="connsiteX0" y="connsiteY0"/>
                  </a:cxn>
                  <a:cxn ang="0">
                    <a:pos x="connsiteX1" y="connsiteY1"/>
                  </a:cxn>
                </a:cxnLst>
                <a:rect l="l" t="t" r="r" b="b"/>
                <a:pathLst>
                  <a:path w="229266" h="223915">
                    <a:moveTo>
                      <a:pt x="0" y="0"/>
                    </a:moveTo>
                    <a:lnTo>
                      <a:pt x="229267" y="223916"/>
                    </a:lnTo>
                  </a:path>
                </a:pathLst>
              </a:custGeom>
              <a:noFill/>
              <a:ln w="115888" cap="rnd">
                <a:solidFill>
                  <a:schemeClr val="bg1"/>
                </a:solidFill>
                <a:prstDash val="solid"/>
                <a:miter/>
              </a:ln>
            </p:spPr>
            <p:txBody>
              <a:bodyPr rtlCol="0" anchor="ctr">
                <a:noAutofit/>
              </a:bodyPr>
              <a:lstStyle/>
              <a:p>
                <a:endParaRPr lang="zh-CN" altLang="en-US" dirty="0"/>
              </a:p>
            </p:txBody>
          </p:sp>
          <p:sp>
            <p:nvSpPr>
              <p:cNvPr id="9" name="任意多边形: 形状 8">
                <a:extLst>
                  <a:ext uri="{FF2B5EF4-FFF2-40B4-BE49-F238E27FC236}">
                    <a16:creationId xmlns:a16="http://schemas.microsoft.com/office/drawing/2014/main" id="{75423E85-A1B3-B73C-B070-39CCEDFD58E1}"/>
                  </a:ext>
                </a:extLst>
              </p:cNvPr>
              <p:cNvSpPr/>
              <p:nvPr/>
            </p:nvSpPr>
            <p:spPr>
              <a:xfrm>
                <a:off x="5571087" y="4303530"/>
                <a:ext cx="1049824" cy="29161"/>
              </a:xfrm>
              <a:custGeom>
                <a:avLst/>
                <a:gdLst>
                  <a:gd name="connsiteX0" fmla="*/ 0 w 1049824"/>
                  <a:gd name="connsiteY0" fmla="*/ 0 h 29161"/>
                  <a:gd name="connsiteX1" fmla="*/ 1049825 w 1049824"/>
                  <a:gd name="connsiteY1" fmla="*/ 0 h 29161"/>
                </a:gdLst>
                <a:ahLst/>
                <a:cxnLst>
                  <a:cxn ang="0">
                    <a:pos x="connsiteX0" y="connsiteY0"/>
                  </a:cxn>
                  <a:cxn ang="0">
                    <a:pos x="connsiteX1" y="connsiteY1"/>
                  </a:cxn>
                </a:cxnLst>
                <a:rect l="l" t="t" r="r" b="b"/>
                <a:pathLst>
                  <a:path w="1049824" h="29161">
                    <a:moveTo>
                      <a:pt x="0" y="0"/>
                    </a:moveTo>
                    <a:lnTo>
                      <a:pt x="1049825" y="0"/>
                    </a:lnTo>
                  </a:path>
                </a:pathLst>
              </a:custGeom>
              <a:noFill/>
              <a:ln w="115888" cap="rnd">
                <a:solidFill>
                  <a:schemeClr val="bg1"/>
                </a:solidFill>
                <a:prstDash val="solid"/>
                <a:miter/>
              </a:ln>
            </p:spPr>
            <p:txBody>
              <a:bodyPr rtlCol="0" anchor="ctr">
                <a:noAutofit/>
              </a:bodyPr>
              <a:lstStyle/>
              <a:p>
                <a:endParaRPr lang="zh-CN" altLang="en-US" dirty="0"/>
              </a:p>
            </p:txBody>
          </p:sp>
        </p:grpSp>
        <p:cxnSp>
          <p:nvCxnSpPr>
            <p:cNvPr id="47" name="直接连接符 46">
              <a:extLst>
                <a:ext uri="{FF2B5EF4-FFF2-40B4-BE49-F238E27FC236}">
                  <a16:creationId xmlns:a16="http://schemas.microsoft.com/office/drawing/2014/main" id="{CA416EBB-783C-251A-1FB4-0125586CCF29}"/>
                </a:ext>
              </a:extLst>
            </p:cNvPr>
            <p:cNvCxnSpPr>
              <a:cxnSpLocks/>
            </p:cNvCxnSpPr>
            <p:nvPr/>
          </p:nvCxnSpPr>
          <p:spPr>
            <a:xfrm flipH="1">
              <a:off x="8639444" y="1769010"/>
              <a:ext cx="0" cy="530263"/>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68" name="椭圆 67">
              <a:extLst>
                <a:ext uri="{FF2B5EF4-FFF2-40B4-BE49-F238E27FC236}">
                  <a16:creationId xmlns:a16="http://schemas.microsoft.com/office/drawing/2014/main" id="{E02BA668-7C68-82BB-97E3-9590640C169C}"/>
                </a:ext>
              </a:extLst>
            </p:cNvPr>
            <p:cNvSpPr/>
            <p:nvPr/>
          </p:nvSpPr>
          <p:spPr>
            <a:xfrm flipV="1">
              <a:off x="4396994" y="3670014"/>
              <a:ext cx="100562" cy="100562"/>
            </a:xfrm>
            <a:prstGeom prst="ellipse">
              <a:avLst/>
            </a:prstGeom>
            <a:gradFill>
              <a:gsLst>
                <a:gs pos="0">
                  <a:schemeClr val="accent1"/>
                </a:gs>
                <a:gs pos="100000">
                  <a:schemeClr val="accent2"/>
                </a:gs>
              </a:gsLst>
              <a:lin ang="5400000" scaled="1"/>
            </a:gradFill>
            <a:ln w="15875" cap="rnd">
              <a:gradFill>
                <a:gsLst>
                  <a:gs pos="0">
                    <a:schemeClr val="accent1"/>
                  </a:gs>
                  <a:gs pos="100000">
                    <a:schemeClr val="accent2"/>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9" name="椭圆 68">
              <a:extLst>
                <a:ext uri="{FF2B5EF4-FFF2-40B4-BE49-F238E27FC236}">
                  <a16:creationId xmlns:a16="http://schemas.microsoft.com/office/drawing/2014/main" id="{4B584780-657C-E299-F178-0F74C08936C3}"/>
                </a:ext>
              </a:extLst>
            </p:cNvPr>
            <p:cNvSpPr/>
            <p:nvPr/>
          </p:nvSpPr>
          <p:spPr>
            <a:xfrm flipV="1">
              <a:off x="4987773" y="2391377"/>
              <a:ext cx="100562" cy="100562"/>
            </a:xfrm>
            <a:prstGeom prst="ellipse">
              <a:avLst/>
            </a:prstGeom>
            <a:gradFill>
              <a:gsLst>
                <a:gs pos="0">
                  <a:schemeClr val="accent1"/>
                </a:gs>
                <a:gs pos="100000">
                  <a:schemeClr val="accent2"/>
                </a:gs>
              </a:gsLst>
              <a:lin ang="5400000" scaled="1"/>
            </a:gradFill>
            <a:ln w="15875" cap="rnd">
              <a:gradFill>
                <a:gsLst>
                  <a:gs pos="0">
                    <a:schemeClr val="accent1"/>
                  </a:gs>
                  <a:gs pos="100000">
                    <a:schemeClr val="accent2"/>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58" name="椭圆 57">
              <a:extLst>
                <a:ext uri="{FF2B5EF4-FFF2-40B4-BE49-F238E27FC236}">
                  <a16:creationId xmlns:a16="http://schemas.microsoft.com/office/drawing/2014/main" id="{75899868-B433-3FD2-25FA-02CFA4A9A3B3}"/>
                </a:ext>
              </a:extLst>
            </p:cNvPr>
            <p:cNvSpPr/>
            <p:nvPr/>
          </p:nvSpPr>
          <p:spPr>
            <a:xfrm flipV="1">
              <a:off x="4952219" y="2355823"/>
              <a:ext cx="171670" cy="171670"/>
            </a:xfrm>
            <a:prstGeom prst="ellipse">
              <a:avLst/>
            </a:prstGeom>
            <a:noFill/>
            <a:ln w="15875" cap="rnd">
              <a:gradFill>
                <a:gsLst>
                  <a:gs pos="0">
                    <a:schemeClr val="accent1"/>
                  </a:gs>
                  <a:gs pos="100000">
                    <a:schemeClr val="accent2"/>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70" name="椭圆 69">
              <a:extLst>
                <a:ext uri="{FF2B5EF4-FFF2-40B4-BE49-F238E27FC236}">
                  <a16:creationId xmlns:a16="http://schemas.microsoft.com/office/drawing/2014/main" id="{633B8A59-A526-568E-8B85-3F8F9A855E75}"/>
                </a:ext>
              </a:extLst>
            </p:cNvPr>
            <p:cNvSpPr/>
            <p:nvPr/>
          </p:nvSpPr>
          <p:spPr>
            <a:xfrm flipV="1">
              <a:off x="7087121" y="2376799"/>
              <a:ext cx="100562" cy="100562"/>
            </a:xfrm>
            <a:prstGeom prst="ellipse">
              <a:avLst/>
            </a:prstGeom>
            <a:gradFill>
              <a:gsLst>
                <a:gs pos="0">
                  <a:schemeClr val="accent1"/>
                </a:gs>
                <a:gs pos="100000">
                  <a:schemeClr val="accent2"/>
                </a:gs>
              </a:gsLst>
              <a:lin ang="5400000" scaled="1"/>
            </a:gradFill>
            <a:ln w="15875" cap="rnd">
              <a:gradFill>
                <a:gsLst>
                  <a:gs pos="0">
                    <a:schemeClr val="accent1"/>
                  </a:gs>
                  <a:gs pos="100000">
                    <a:schemeClr val="accent2"/>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71" name="椭圆 70">
              <a:extLst>
                <a:ext uri="{FF2B5EF4-FFF2-40B4-BE49-F238E27FC236}">
                  <a16:creationId xmlns:a16="http://schemas.microsoft.com/office/drawing/2014/main" id="{76C32211-64E4-9E59-B154-959A42265EEE}"/>
                </a:ext>
              </a:extLst>
            </p:cNvPr>
            <p:cNvSpPr/>
            <p:nvPr/>
          </p:nvSpPr>
          <p:spPr>
            <a:xfrm flipV="1">
              <a:off x="7137402" y="4927255"/>
              <a:ext cx="100562" cy="100562"/>
            </a:xfrm>
            <a:prstGeom prst="ellipse">
              <a:avLst/>
            </a:prstGeom>
            <a:gradFill>
              <a:gsLst>
                <a:gs pos="0">
                  <a:schemeClr val="accent1"/>
                </a:gs>
                <a:gs pos="100000">
                  <a:schemeClr val="accent2"/>
                </a:gs>
              </a:gsLst>
              <a:lin ang="5400000" scaled="1"/>
            </a:gradFill>
            <a:ln w="15875" cap="rnd">
              <a:gradFill>
                <a:gsLst>
                  <a:gs pos="0">
                    <a:schemeClr val="accent1"/>
                  </a:gs>
                  <a:gs pos="100000">
                    <a:schemeClr val="accent2"/>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cxnSp>
          <p:nvCxnSpPr>
            <p:cNvPr id="12" name="直接连接符 11">
              <a:extLst>
                <a:ext uri="{FF2B5EF4-FFF2-40B4-BE49-F238E27FC236}">
                  <a16:creationId xmlns:a16="http://schemas.microsoft.com/office/drawing/2014/main" id="{197F93AE-405E-35E1-9CEA-A02622B6BA57}"/>
                </a:ext>
              </a:extLst>
            </p:cNvPr>
            <p:cNvCxnSpPr>
              <a:stCxn id="69" idx="2"/>
            </p:cNvCxnSpPr>
            <p:nvPr/>
          </p:nvCxnSpPr>
          <p:spPr>
            <a:xfrm flipH="1" flipV="1">
              <a:off x="3594024" y="2034141"/>
              <a:ext cx="1393749" cy="407517"/>
            </a:xfrm>
            <a:prstGeom prst="line">
              <a:avLst/>
            </a:prstGeom>
            <a:ln w="15875">
              <a:gradFill>
                <a:gsLst>
                  <a:gs pos="0">
                    <a:schemeClr val="accent1"/>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74" name="椭圆 73">
              <a:extLst>
                <a:ext uri="{FF2B5EF4-FFF2-40B4-BE49-F238E27FC236}">
                  <a16:creationId xmlns:a16="http://schemas.microsoft.com/office/drawing/2014/main" id="{8B6ACF1E-9266-FD70-6FAE-4C630046B73F}"/>
                </a:ext>
              </a:extLst>
            </p:cNvPr>
            <p:cNvSpPr/>
            <p:nvPr/>
          </p:nvSpPr>
          <p:spPr>
            <a:xfrm flipV="1">
              <a:off x="7687577" y="3663046"/>
              <a:ext cx="100562" cy="100562"/>
            </a:xfrm>
            <a:prstGeom prst="ellipse">
              <a:avLst/>
            </a:prstGeom>
            <a:gradFill>
              <a:gsLst>
                <a:gs pos="0">
                  <a:schemeClr val="accent1"/>
                </a:gs>
                <a:gs pos="100000">
                  <a:schemeClr val="accent2"/>
                </a:gs>
              </a:gsLst>
              <a:lin ang="5400000" scaled="1"/>
            </a:gradFill>
            <a:ln w="15875" cap="rnd">
              <a:gradFill>
                <a:gsLst>
                  <a:gs pos="0">
                    <a:schemeClr val="accent1"/>
                  </a:gs>
                  <a:gs pos="100000">
                    <a:schemeClr val="accent2"/>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cxnSp>
          <p:nvCxnSpPr>
            <p:cNvPr id="75" name="直接连接符 74">
              <a:extLst>
                <a:ext uri="{FF2B5EF4-FFF2-40B4-BE49-F238E27FC236}">
                  <a16:creationId xmlns:a16="http://schemas.microsoft.com/office/drawing/2014/main" id="{226EA99E-5E5B-7D1B-8D7E-1ED50C17FAC5}"/>
                </a:ext>
              </a:extLst>
            </p:cNvPr>
            <p:cNvCxnSpPr>
              <a:cxnSpLocks/>
              <a:stCxn id="68" idx="2"/>
              <a:endCxn id="31" idx="3"/>
            </p:cNvCxnSpPr>
            <p:nvPr/>
          </p:nvCxnSpPr>
          <p:spPr>
            <a:xfrm flipH="1">
              <a:off x="3590009" y="3720295"/>
              <a:ext cx="806985" cy="0"/>
            </a:xfrm>
            <a:prstGeom prst="line">
              <a:avLst/>
            </a:prstGeom>
            <a:ln w="15875">
              <a:gradFill>
                <a:gsLst>
                  <a:gs pos="0">
                    <a:schemeClr val="accent1"/>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19ED5B93-E006-FFA1-7FD5-80F233A1DC1A}"/>
                </a:ext>
              </a:extLst>
            </p:cNvPr>
            <p:cNvCxnSpPr>
              <a:cxnSpLocks/>
              <a:stCxn id="36" idx="1"/>
            </p:cNvCxnSpPr>
            <p:nvPr/>
          </p:nvCxnSpPr>
          <p:spPr>
            <a:xfrm flipH="1">
              <a:off x="3594024" y="5013090"/>
              <a:ext cx="1408476" cy="392554"/>
            </a:xfrm>
            <a:prstGeom prst="line">
              <a:avLst/>
            </a:prstGeom>
            <a:ln w="15875">
              <a:gradFill>
                <a:gsLst>
                  <a:gs pos="0">
                    <a:schemeClr val="accent1"/>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D6373DCB-C0FD-9D4F-9AE4-EF896FCC5623}"/>
                </a:ext>
              </a:extLst>
            </p:cNvPr>
            <p:cNvCxnSpPr>
              <a:cxnSpLocks/>
              <a:stCxn id="55" idx="3"/>
              <a:endCxn id="71" idx="7"/>
            </p:cNvCxnSpPr>
            <p:nvPr/>
          </p:nvCxnSpPr>
          <p:spPr>
            <a:xfrm flipH="1" flipV="1">
              <a:off x="7223237" y="5013090"/>
              <a:ext cx="1413680" cy="393359"/>
            </a:xfrm>
            <a:prstGeom prst="line">
              <a:avLst/>
            </a:prstGeom>
            <a:ln w="15875">
              <a:gradFill>
                <a:gsLst>
                  <a:gs pos="0">
                    <a:schemeClr val="accent1"/>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5" name="直接连接符 84">
              <a:extLst>
                <a:ext uri="{FF2B5EF4-FFF2-40B4-BE49-F238E27FC236}">
                  <a16:creationId xmlns:a16="http://schemas.microsoft.com/office/drawing/2014/main" id="{7B0DCADC-19B3-479A-B27D-5C21CBE7ABCF}"/>
                </a:ext>
              </a:extLst>
            </p:cNvPr>
            <p:cNvCxnSpPr>
              <a:cxnSpLocks/>
              <a:stCxn id="49" idx="3"/>
            </p:cNvCxnSpPr>
            <p:nvPr/>
          </p:nvCxnSpPr>
          <p:spPr>
            <a:xfrm flipH="1">
              <a:off x="7762776" y="3720295"/>
              <a:ext cx="874141" cy="4893"/>
            </a:xfrm>
            <a:prstGeom prst="line">
              <a:avLst/>
            </a:prstGeom>
            <a:ln w="15875">
              <a:gradFill>
                <a:gsLst>
                  <a:gs pos="0">
                    <a:schemeClr val="accent1"/>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7" name="直接连接符 86">
              <a:extLst>
                <a:ext uri="{FF2B5EF4-FFF2-40B4-BE49-F238E27FC236}">
                  <a16:creationId xmlns:a16="http://schemas.microsoft.com/office/drawing/2014/main" id="{45714C76-2D7D-CE7E-7EBE-A22D7DE33122}"/>
                </a:ext>
              </a:extLst>
            </p:cNvPr>
            <p:cNvCxnSpPr>
              <a:cxnSpLocks/>
              <a:stCxn id="67" idx="3"/>
            </p:cNvCxnSpPr>
            <p:nvPr/>
          </p:nvCxnSpPr>
          <p:spPr>
            <a:xfrm flipH="1">
              <a:off x="7171112" y="2067005"/>
              <a:ext cx="1483139" cy="329265"/>
            </a:xfrm>
            <a:prstGeom prst="line">
              <a:avLst/>
            </a:prstGeom>
            <a:ln w="15875">
              <a:gradFill>
                <a:gsLst>
                  <a:gs pos="0">
                    <a:schemeClr val="accent1"/>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59" name="椭圆 58">
              <a:extLst>
                <a:ext uri="{FF2B5EF4-FFF2-40B4-BE49-F238E27FC236}">
                  <a16:creationId xmlns:a16="http://schemas.microsoft.com/office/drawing/2014/main" id="{270AE360-4586-F0F1-D0C7-94494C01D965}"/>
                </a:ext>
              </a:extLst>
            </p:cNvPr>
            <p:cNvSpPr/>
            <p:nvPr/>
          </p:nvSpPr>
          <p:spPr>
            <a:xfrm flipV="1">
              <a:off x="7048442" y="2339103"/>
              <a:ext cx="171670" cy="171670"/>
            </a:xfrm>
            <a:prstGeom prst="ellipse">
              <a:avLst/>
            </a:prstGeom>
            <a:noFill/>
            <a:ln w="15875" cap="rnd">
              <a:gradFill>
                <a:gsLst>
                  <a:gs pos="0">
                    <a:schemeClr val="accent1"/>
                  </a:gs>
                  <a:gs pos="100000">
                    <a:schemeClr val="accent2"/>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0" name="椭圆 59">
              <a:extLst>
                <a:ext uri="{FF2B5EF4-FFF2-40B4-BE49-F238E27FC236}">
                  <a16:creationId xmlns:a16="http://schemas.microsoft.com/office/drawing/2014/main" id="{3D2D4CCE-0815-2A96-F830-95FE4B8D86E9}"/>
                </a:ext>
              </a:extLst>
            </p:cNvPr>
            <p:cNvSpPr/>
            <p:nvPr/>
          </p:nvSpPr>
          <p:spPr>
            <a:xfrm flipV="1">
              <a:off x="7655590" y="3626372"/>
              <a:ext cx="171670" cy="171670"/>
            </a:xfrm>
            <a:prstGeom prst="ellipse">
              <a:avLst/>
            </a:prstGeom>
            <a:noFill/>
            <a:ln w="15875" cap="rnd">
              <a:gradFill>
                <a:gsLst>
                  <a:gs pos="0">
                    <a:schemeClr val="accent1"/>
                  </a:gs>
                  <a:gs pos="100000">
                    <a:schemeClr val="accent2"/>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1" name="椭圆 60">
              <a:extLst>
                <a:ext uri="{FF2B5EF4-FFF2-40B4-BE49-F238E27FC236}">
                  <a16:creationId xmlns:a16="http://schemas.microsoft.com/office/drawing/2014/main" id="{A79D62B1-9C10-5BC4-4298-C74D9F03CB5C}"/>
                </a:ext>
              </a:extLst>
            </p:cNvPr>
            <p:cNvSpPr/>
            <p:nvPr/>
          </p:nvSpPr>
          <p:spPr>
            <a:xfrm flipV="1">
              <a:off x="7101848" y="4891701"/>
              <a:ext cx="171670" cy="171670"/>
            </a:xfrm>
            <a:prstGeom prst="ellipse">
              <a:avLst/>
            </a:prstGeom>
            <a:noFill/>
            <a:ln w="15875" cap="rnd">
              <a:gradFill>
                <a:gsLst>
                  <a:gs pos="0">
                    <a:schemeClr val="accent1"/>
                  </a:gs>
                  <a:gs pos="100000">
                    <a:schemeClr val="accent2"/>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2" name="椭圆 61">
              <a:extLst>
                <a:ext uri="{FF2B5EF4-FFF2-40B4-BE49-F238E27FC236}">
                  <a16:creationId xmlns:a16="http://schemas.microsoft.com/office/drawing/2014/main" id="{953E3721-C372-5908-F613-36FDD346D2A4}"/>
                </a:ext>
              </a:extLst>
            </p:cNvPr>
            <p:cNvSpPr/>
            <p:nvPr/>
          </p:nvSpPr>
          <p:spPr>
            <a:xfrm flipV="1">
              <a:off x="4361440" y="3634459"/>
              <a:ext cx="171670" cy="171670"/>
            </a:xfrm>
            <a:prstGeom prst="ellipse">
              <a:avLst/>
            </a:prstGeom>
            <a:noFill/>
            <a:ln w="15875" cap="rnd">
              <a:gradFill>
                <a:gsLst>
                  <a:gs pos="0">
                    <a:schemeClr val="accent1"/>
                  </a:gs>
                  <a:gs pos="100000">
                    <a:schemeClr val="accent2"/>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3" name="椭圆 62">
              <a:extLst>
                <a:ext uri="{FF2B5EF4-FFF2-40B4-BE49-F238E27FC236}">
                  <a16:creationId xmlns:a16="http://schemas.microsoft.com/office/drawing/2014/main" id="{A05503CB-18EA-9BF0-E8FB-FB6F50744561}"/>
                </a:ext>
              </a:extLst>
            </p:cNvPr>
            <p:cNvSpPr/>
            <p:nvPr/>
          </p:nvSpPr>
          <p:spPr>
            <a:xfrm flipV="1">
              <a:off x="4953476" y="4896464"/>
              <a:ext cx="171670" cy="171670"/>
            </a:xfrm>
            <a:prstGeom prst="ellipse">
              <a:avLst/>
            </a:prstGeom>
            <a:noFill/>
            <a:ln w="15875" cap="rnd">
              <a:gradFill>
                <a:gsLst>
                  <a:gs pos="0">
                    <a:schemeClr val="accent1"/>
                  </a:gs>
                  <a:gs pos="100000">
                    <a:schemeClr val="accent2"/>
                  </a:gs>
                </a:gsLst>
                <a:lin ang="5400000" scaled="1"/>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spTree>
    <p:extLst>
      <p:ext uri="{BB962C8B-B14F-4D97-AF65-F5344CB8AC3E}">
        <p14:creationId xmlns:p14="http://schemas.microsoft.com/office/powerpoint/2010/main" val="3151415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3">
            <a:extLst>
              <a:ext uri="{FF2B5EF4-FFF2-40B4-BE49-F238E27FC236}">
                <a16:creationId xmlns:a16="http://schemas.microsoft.com/office/drawing/2014/main" id="{7E8C923C-B82A-B4B9-75C2-63A874B98DB7}"/>
              </a:ext>
            </a:extLst>
          </p:cNvPr>
          <p:cNvSpPr txBox="1">
            <a:spLocks/>
          </p:cNvSpPr>
          <p:nvPr/>
        </p:nvSpPr>
        <p:spPr bwMode="auto">
          <a:xfrm>
            <a:off x="2815528" y="2822574"/>
            <a:ext cx="6560943" cy="167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9pPr>
          </a:lstStyle>
          <a:p>
            <a:pPr algn="ctr">
              <a:lnSpc>
                <a:spcPct val="130000"/>
              </a:lnSpc>
              <a:spcBef>
                <a:spcPct val="0"/>
              </a:spcBef>
              <a:buFontTx/>
              <a:buNone/>
            </a:pPr>
            <a:r>
              <a:rPr lang="en-US" altLang="zh-CN" sz="3600" b="1" dirty="0">
                <a:solidFill>
                  <a:schemeClr val="bg2">
                    <a:lumMod val="25000"/>
                  </a:schemeClr>
                </a:solidFill>
                <a:latin typeface="+mn-lt"/>
                <a:ea typeface="+mj-ea"/>
              </a:rPr>
              <a:t>HPV</a:t>
            </a:r>
            <a:r>
              <a:rPr lang="zh-CN" altLang="en-US" sz="3600" b="1" dirty="0">
                <a:solidFill>
                  <a:schemeClr val="bg2">
                    <a:lumMod val="25000"/>
                  </a:schemeClr>
                </a:solidFill>
                <a:latin typeface="+mn-lt"/>
                <a:ea typeface="+mj-ea"/>
              </a:rPr>
              <a:t>疫苗相关</a:t>
            </a:r>
          </a:p>
          <a:p>
            <a:pPr algn="ctr">
              <a:lnSpc>
                <a:spcPct val="130000"/>
              </a:lnSpc>
              <a:spcBef>
                <a:spcPct val="0"/>
              </a:spcBef>
              <a:buNone/>
            </a:pPr>
            <a:r>
              <a:rPr lang="en-US" altLang="zh-CN" sz="2400" dirty="0">
                <a:solidFill>
                  <a:schemeClr val="bg2">
                    <a:lumMod val="25000"/>
                  </a:schemeClr>
                </a:solidFill>
                <a:latin typeface="+mn-lt"/>
                <a:ea typeface="+mn-ea"/>
              </a:rPr>
              <a:t>CONTENT RELATED TO THE </a:t>
            </a:r>
          </a:p>
          <a:p>
            <a:pPr algn="ctr">
              <a:lnSpc>
                <a:spcPct val="130000"/>
              </a:lnSpc>
              <a:spcBef>
                <a:spcPct val="0"/>
              </a:spcBef>
              <a:buNone/>
            </a:pPr>
            <a:r>
              <a:rPr lang="en-US" altLang="zh-CN" sz="2400" dirty="0">
                <a:solidFill>
                  <a:schemeClr val="bg2">
                    <a:lumMod val="25000"/>
                  </a:schemeClr>
                </a:solidFill>
                <a:latin typeface="+mn-lt"/>
                <a:ea typeface="+mn-ea"/>
              </a:rPr>
              <a:t>HPV VACCINE</a:t>
            </a:r>
          </a:p>
        </p:txBody>
      </p:sp>
      <p:sp>
        <p:nvSpPr>
          <p:cNvPr id="14" name="文本框 13">
            <a:extLst>
              <a:ext uri="{FF2B5EF4-FFF2-40B4-BE49-F238E27FC236}">
                <a16:creationId xmlns:a16="http://schemas.microsoft.com/office/drawing/2014/main" id="{0BE5A801-375E-5C48-963A-7E8C5F0094AF}"/>
              </a:ext>
            </a:extLst>
          </p:cNvPr>
          <p:cNvSpPr txBox="1"/>
          <p:nvPr/>
        </p:nvSpPr>
        <p:spPr>
          <a:xfrm>
            <a:off x="5017770" y="1837690"/>
            <a:ext cx="2156460" cy="830997"/>
          </a:xfrm>
          <a:prstGeom prst="rect">
            <a:avLst/>
          </a:prstGeom>
          <a:noFill/>
        </p:spPr>
        <p:txBody>
          <a:bodyPr wrap="square" rtlCol="0">
            <a:noAutofit/>
          </a:bodyPr>
          <a:lstStyle/>
          <a:p>
            <a:pPr algn="ctr"/>
            <a:r>
              <a:rPr lang="en-US" altLang="zh-CN" sz="2400" dirty="0">
                <a:solidFill>
                  <a:schemeClr val="bg2">
                    <a:lumMod val="25000"/>
                  </a:schemeClr>
                </a:solidFill>
              </a:rPr>
              <a:t>04</a:t>
            </a:r>
          </a:p>
          <a:p>
            <a:pPr algn="ctr"/>
            <a:r>
              <a:rPr lang="en-US" altLang="zh-CN" sz="2400" dirty="0">
                <a:solidFill>
                  <a:schemeClr val="bg2">
                    <a:lumMod val="25000"/>
                  </a:schemeClr>
                </a:solidFill>
              </a:rPr>
              <a:t>PART FOUR</a:t>
            </a:r>
            <a:endParaRPr lang="zh-CN" altLang="en-US" sz="2400" dirty="0">
              <a:solidFill>
                <a:schemeClr val="bg2">
                  <a:lumMod val="25000"/>
                </a:schemeClr>
              </a:solidFill>
            </a:endParaRPr>
          </a:p>
        </p:txBody>
      </p:sp>
    </p:spTree>
    <p:extLst>
      <p:ext uri="{BB962C8B-B14F-4D97-AF65-F5344CB8AC3E}">
        <p14:creationId xmlns:p14="http://schemas.microsoft.com/office/powerpoint/2010/main" val="501961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文本框 79">
            <a:extLst>
              <a:ext uri="{FF2B5EF4-FFF2-40B4-BE49-F238E27FC236}">
                <a16:creationId xmlns:a16="http://schemas.microsoft.com/office/drawing/2014/main" id="{A68E804F-26B7-7861-CA9D-533D27EE8DAC}"/>
              </a:ext>
            </a:extLst>
          </p:cNvPr>
          <p:cNvSpPr txBox="1"/>
          <p:nvPr/>
        </p:nvSpPr>
        <p:spPr>
          <a:xfrm>
            <a:off x="908236" y="195082"/>
            <a:ext cx="5238850" cy="490303"/>
          </a:xfrm>
          <a:prstGeom prst="rect">
            <a:avLst/>
          </a:prstGeom>
          <a:noFill/>
        </p:spPr>
        <p:txBody>
          <a:bodyPr wrap="square" rtlCol="0" anchor="ctr" anchorCtr="0">
            <a:noAutofit/>
          </a:bodyPr>
          <a:lstStyle/>
          <a:p>
            <a:pPr>
              <a:lnSpc>
                <a:spcPct val="130000"/>
              </a:lnSpc>
              <a:spcBef>
                <a:spcPct val="0"/>
              </a:spcBef>
              <a:buFontTx/>
              <a:buNone/>
            </a:pPr>
            <a:r>
              <a:rPr lang="en-US" altLang="zh-CN" sz="2800" dirty="0">
                <a:solidFill>
                  <a:schemeClr val="bg2">
                    <a:lumMod val="25000"/>
                  </a:schemeClr>
                </a:solidFill>
                <a:ea typeface="+mj-ea"/>
              </a:rPr>
              <a:t>HPV</a:t>
            </a:r>
            <a:r>
              <a:rPr lang="zh-CN" altLang="en-US" sz="2800" dirty="0">
                <a:solidFill>
                  <a:schemeClr val="bg2">
                    <a:lumMod val="25000"/>
                  </a:schemeClr>
                </a:solidFill>
                <a:ea typeface="+mj-ea"/>
              </a:rPr>
              <a:t>病毒结构</a:t>
            </a:r>
            <a:endParaRPr lang="en-US" altLang="zh-CN" sz="2800" dirty="0">
              <a:solidFill>
                <a:schemeClr val="bg2">
                  <a:lumMod val="25000"/>
                </a:schemeClr>
              </a:solidFill>
              <a:ea typeface="+mj-ea"/>
            </a:endParaRPr>
          </a:p>
        </p:txBody>
      </p:sp>
      <p:pic>
        <p:nvPicPr>
          <p:cNvPr id="86" name="图片 85">
            <a:hlinkClick r:id="rId3"/>
            <a:extLst>
              <a:ext uri="{FF2B5EF4-FFF2-40B4-BE49-F238E27FC236}">
                <a16:creationId xmlns:a16="http://schemas.microsoft.com/office/drawing/2014/main" id="{06BDDF9D-B2D1-FF37-8F68-834FB6621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706" y="341009"/>
            <a:ext cx="1813329" cy="239359"/>
          </a:xfrm>
          <a:prstGeom prst="rect">
            <a:avLst/>
          </a:prstGeom>
        </p:spPr>
      </p:pic>
      <p:sp>
        <p:nvSpPr>
          <p:cNvPr id="3" name="矩形 2">
            <a:extLst>
              <a:ext uri="{FF2B5EF4-FFF2-40B4-BE49-F238E27FC236}">
                <a16:creationId xmlns:a16="http://schemas.microsoft.com/office/drawing/2014/main" id="{2E50C57D-D61A-84DC-E805-6156E4FA3987}"/>
              </a:ext>
            </a:extLst>
          </p:cNvPr>
          <p:cNvSpPr/>
          <p:nvPr/>
        </p:nvSpPr>
        <p:spPr>
          <a:xfrm>
            <a:off x="494167" y="2369190"/>
            <a:ext cx="4601708" cy="2619375"/>
          </a:xfrm>
          <a:prstGeom prst="rect">
            <a:avLst/>
          </a:prstGeom>
          <a:noFill/>
          <a:ln>
            <a:gradFill>
              <a:gsLst>
                <a:gs pos="0">
                  <a:schemeClr val="accent1"/>
                </a:gs>
                <a:gs pos="100000">
                  <a:schemeClr val="accent2"/>
                </a:gs>
              </a:gsLst>
              <a:lin ang="5400000" scaled="1"/>
            </a:grad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pic>
        <p:nvPicPr>
          <p:cNvPr id="5" name="图片 4" descr="树上的叶子&#10;&#10;中度可信度描述已自动生成">
            <a:extLst>
              <a:ext uri="{FF2B5EF4-FFF2-40B4-BE49-F238E27FC236}">
                <a16:creationId xmlns:a16="http://schemas.microsoft.com/office/drawing/2014/main" id="{5E9E6F41-EA8B-5989-D992-712EAEF94EB5}"/>
              </a:ext>
            </a:extLst>
          </p:cNvPr>
          <p:cNvPicPr>
            <a:picLocks noChangeAspect="1"/>
          </p:cNvPicPr>
          <p:nvPr/>
        </p:nvPicPr>
        <p:blipFill rotWithShape="1">
          <a:blip r:embed="rId5">
            <a:extLst>
              <a:ext uri="{28A0092B-C50C-407E-A947-70E740481C1C}">
                <a14:useLocalDpi xmlns:a14="http://schemas.microsoft.com/office/drawing/2010/main" val="0"/>
              </a:ext>
            </a:extLst>
          </a:blip>
          <a:srcRect t="5977" r="21305" b="-1"/>
          <a:stretch/>
        </p:blipFill>
        <p:spPr>
          <a:xfrm>
            <a:off x="708212" y="1857376"/>
            <a:ext cx="4797238" cy="2902589"/>
          </a:xfrm>
          <a:prstGeom prst="rect">
            <a:avLst/>
          </a:prstGeom>
        </p:spPr>
      </p:pic>
      <p:sp>
        <p:nvSpPr>
          <p:cNvPr id="58" name="文本框 7">
            <a:extLst>
              <a:ext uri="{FF2B5EF4-FFF2-40B4-BE49-F238E27FC236}">
                <a16:creationId xmlns:a16="http://schemas.microsoft.com/office/drawing/2014/main" id="{DE9ADA18-830C-6A60-8866-4FADA85F71CE}"/>
              </a:ext>
            </a:extLst>
          </p:cNvPr>
          <p:cNvSpPr txBox="1"/>
          <p:nvPr/>
        </p:nvSpPr>
        <p:spPr>
          <a:xfrm>
            <a:off x="6965848" y="1910617"/>
            <a:ext cx="2668005" cy="400110"/>
          </a:xfrm>
          <a:prstGeom prst="rect">
            <a:avLst/>
          </a:prstGeom>
          <a:noFill/>
        </p:spPr>
        <p:txBody>
          <a:bodyPr wrap="square" rtlCol="0">
            <a:noAutofit/>
          </a:bodyPr>
          <a:lstStyle/>
          <a:p>
            <a:r>
              <a:rPr lang="zh-CN" altLang="en-US" sz="2000" dirty="0">
                <a:solidFill>
                  <a:schemeClr val="accent1"/>
                </a:solidFill>
                <a:ea typeface="+mj-ea"/>
              </a:rPr>
              <a:t>病毒颗粒大小</a:t>
            </a:r>
            <a:endParaRPr lang="zh-CN" altLang="en-US" sz="2000" b="1" dirty="0">
              <a:solidFill>
                <a:schemeClr val="accent1"/>
              </a:solidFill>
              <a:ea typeface="+mj-ea"/>
            </a:endParaRPr>
          </a:p>
        </p:txBody>
      </p:sp>
      <p:sp>
        <p:nvSpPr>
          <p:cNvPr id="59" name="圆角矩形 7">
            <a:extLst>
              <a:ext uri="{FF2B5EF4-FFF2-40B4-BE49-F238E27FC236}">
                <a16:creationId xmlns:a16="http://schemas.microsoft.com/office/drawing/2014/main" id="{5BA4CFFE-B729-BB0E-4C84-DABF64FBC3CA}"/>
              </a:ext>
            </a:extLst>
          </p:cNvPr>
          <p:cNvSpPr/>
          <p:nvPr/>
        </p:nvSpPr>
        <p:spPr>
          <a:xfrm>
            <a:off x="6862305" y="1929667"/>
            <a:ext cx="2771548" cy="338554"/>
          </a:xfrm>
          <a:prstGeom prst="roundRect">
            <a:avLst/>
          </a:prstGeom>
          <a:noFill/>
          <a:ln w="12700">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0" name="椭圆 59">
            <a:extLst>
              <a:ext uri="{FF2B5EF4-FFF2-40B4-BE49-F238E27FC236}">
                <a16:creationId xmlns:a16="http://schemas.microsoft.com/office/drawing/2014/main" id="{E0A98811-93AE-F501-2C66-8F8E4100BF90}"/>
              </a:ext>
            </a:extLst>
          </p:cNvPr>
          <p:cNvSpPr/>
          <p:nvPr/>
        </p:nvSpPr>
        <p:spPr>
          <a:xfrm>
            <a:off x="6464065" y="1846418"/>
            <a:ext cx="505052" cy="505052"/>
          </a:xfrm>
          <a:prstGeom prst="ellips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ea typeface="+mj-ea"/>
            </a:endParaRPr>
          </a:p>
        </p:txBody>
      </p:sp>
      <p:sp>
        <p:nvSpPr>
          <p:cNvPr id="61" name="文本框 7">
            <a:extLst>
              <a:ext uri="{FF2B5EF4-FFF2-40B4-BE49-F238E27FC236}">
                <a16:creationId xmlns:a16="http://schemas.microsoft.com/office/drawing/2014/main" id="{EB983DEF-2B4C-1056-F822-16BA514AD28E}"/>
              </a:ext>
            </a:extLst>
          </p:cNvPr>
          <p:cNvSpPr txBox="1"/>
          <p:nvPr/>
        </p:nvSpPr>
        <p:spPr>
          <a:xfrm>
            <a:off x="6965848" y="3633811"/>
            <a:ext cx="2668005" cy="400110"/>
          </a:xfrm>
          <a:prstGeom prst="rect">
            <a:avLst/>
          </a:prstGeom>
          <a:noFill/>
        </p:spPr>
        <p:txBody>
          <a:bodyPr wrap="square" rtlCol="0">
            <a:noAutofit/>
          </a:bodyPr>
          <a:lstStyle/>
          <a:p>
            <a:r>
              <a:rPr lang="zh-CN" altLang="en-US" sz="2000" dirty="0">
                <a:solidFill>
                  <a:schemeClr val="accent1"/>
                </a:solidFill>
                <a:ea typeface="+mj-ea"/>
              </a:rPr>
              <a:t>蛋白质衣壳</a:t>
            </a:r>
          </a:p>
        </p:txBody>
      </p:sp>
      <p:sp>
        <p:nvSpPr>
          <p:cNvPr id="62" name="圆角矩形 10">
            <a:extLst>
              <a:ext uri="{FF2B5EF4-FFF2-40B4-BE49-F238E27FC236}">
                <a16:creationId xmlns:a16="http://schemas.microsoft.com/office/drawing/2014/main" id="{D60C93D4-67AF-07C6-1FDC-77C65CCAAF05}"/>
              </a:ext>
            </a:extLst>
          </p:cNvPr>
          <p:cNvSpPr/>
          <p:nvPr/>
        </p:nvSpPr>
        <p:spPr>
          <a:xfrm>
            <a:off x="6862305" y="3662386"/>
            <a:ext cx="2771548" cy="338554"/>
          </a:xfrm>
          <a:prstGeom prst="roundRect">
            <a:avLst/>
          </a:prstGeom>
          <a:noFill/>
          <a:ln w="12700">
            <a:gradFill>
              <a:gsLst>
                <a:gs pos="0">
                  <a:schemeClr val="accent1"/>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000" dirty="0"/>
          </a:p>
        </p:txBody>
      </p:sp>
      <p:sp>
        <p:nvSpPr>
          <p:cNvPr id="63" name="椭圆 62">
            <a:extLst>
              <a:ext uri="{FF2B5EF4-FFF2-40B4-BE49-F238E27FC236}">
                <a16:creationId xmlns:a16="http://schemas.microsoft.com/office/drawing/2014/main" id="{61564326-53C2-7CBA-FCD5-0249EDF140BA}"/>
              </a:ext>
            </a:extLst>
          </p:cNvPr>
          <p:cNvSpPr/>
          <p:nvPr/>
        </p:nvSpPr>
        <p:spPr>
          <a:xfrm>
            <a:off x="6464065" y="3579137"/>
            <a:ext cx="505052" cy="505052"/>
          </a:xfrm>
          <a:prstGeom prst="ellips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2000">
              <a:ea typeface="+mj-ea"/>
            </a:endParaRPr>
          </a:p>
        </p:txBody>
      </p:sp>
      <p:sp>
        <p:nvSpPr>
          <p:cNvPr id="75" name="文本框 74">
            <a:extLst>
              <a:ext uri="{FF2B5EF4-FFF2-40B4-BE49-F238E27FC236}">
                <a16:creationId xmlns:a16="http://schemas.microsoft.com/office/drawing/2014/main" id="{A2205E3E-B633-659C-ECB4-F30E1635A5A9}"/>
              </a:ext>
            </a:extLst>
          </p:cNvPr>
          <p:cNvSpPr txBox="1"/>
          <p:nvPr/>
        </p:nvSpPr>
        <p:spPr>
          <a:xfrm>
            <a:off x="6547024" y="1920142"/>
            <a:ext cx="238352" cy="400110"/>
          </a:xfrm>
          <a:prstGeom prst="rect">
            <a:avLst/>
          </a:prstGeom>
          <a:noFill/>
        </p:spPr>
        <p:txBody>
          <a:bodyPr wrap="square" rtlCol="0">
            <a:noAutofit/>
          </a:bodyPr>
          <a:lstStyle/>
          <a:p>
            <a:r>
              <a:rPr lang="en-US" altLang="zh-CN" sz="2000" b="1" dirty="0">
                <a:solidFill>
                  <a:schemeClr val="bg1"/>
                </a:solidFill>
                <a:ea typeface="+mj-ea"/>
              </a:rPr>
              <a:t>1</a:t>
            </a:r>
            <a:endParaRPr lang="zh-CN" altLang="en-US" sz="2000" b="1" dirty="0">
              <a:solidFill>
                <a:schemeClr val="bg1"/>
              </a:solidFill>
              <a:ea typeface="+mj-ea"/>
            </a:endParaRPr>
          </a:p>
        </p:txBody>
      </p:sp>
      <p:sp>
        <p:nvSpPr>
          <p:cNvPr id="76" name="文本框 75">
            <a:extLst>
              <a:ext uri="{FF2B5EF4-FFF2-40B4-BE49-F238E27FC236}">
                <a16:creationId xmlns:a16="http://schemas.microsoft.com/office/drawing/2014/main" id="{3A8A287C-D9B5-298E-FB1F-55C4AA7009A0}"/>
              </a:ext>
            </a:extLst>
          </p:cNvPr>
          <p:cNvSpPr txBox="1"/>
          <p:nvPr/>
        </p:nvSpPr>
        <p:spPr>
          <a:xfrm>
            <a:off x="6557667" y="3650484"/>
            <a:ext cx="238352" cy="400110"/>
          </a:xfrm>
          <a:prstGeom prst="rect">
            <a:avLst/>
          </a:prstGeom>
          <a:noFill/>
        </p:spPr>
        <p:txBody>
          <a:bodyPr wrap="square" rtlCol="0">
            <a:noAutofit/>
          </a:bodyPr>
          <a:lstStyle/>
          <a:p>
            <a:r>
              <a:rPr lang="en-US" altLang="zh-CN" sz="2000" dirty="0">
                <a:solidFill>
                  <a:schemeClr val="bg1"/>
                </a:solidFill>
                <a:ea typeface="+mj-ea"/>
              </a:rPr>
              <a:t>2</a:t>
            </a:r>
            <a:endParaRPr lang="zh-CN" altLang="en-US" sz="2000" dirty="0">
              <a:solidFill>
                <a:schemeClr val="bg1"/>
              </a:solidFill>
              <a:ea typeface="+mj-ea"/>
            </a:endParaRPr>
          </a:p>
        </p:txBody>
      </p:sp>
      <p:sp>
        <p:nvSpPr>
          <p:cNvPr id="82" name="文本框 81">
            <a:extLst>
              <a:ext uri="{FF2B5EF4-FFF2-40B4-BE49-F238E27FC236}">
                <a16:creationId xmlns:a16="http://schemas.microsoft.com/office/drawing/2014/main" id="{1DB98707-26AB-FE81-83EA-220488D0B908}"/>
              </a:ext>
            </a:extLst>
          </p:cNvPr>
          <p:cNvSpPr txBox="1"/>
          <p:nvPr/>
        </p:nvSpPr>
        <p:spPr>
          <a:xfrm>
            <a:off x="6805544" y="4132050"/>
            <a:ext cx="4633981" cy="1146468"/>
          </a:xfrm>
          <a:prstGeom prst="rect">
            <a:avLst/>
          </a:prstGeom>
          <a:noFill/>
        </p:spPr>
        <p:txBody>
          <a:bodyPr wrap="square">
            <a:noAutofit/>
          </a:bodyPr>
          <a:lstStyle/>
          <a:p>
            <a:pPr>
              <a:lnSpc>
                <a:spcPct val="130000"/>
              </a:lnSpc>
            </a:pPr>
            <a:r>
              <a:rPr lang="en-US" altLang="zh-CN" sz="1800"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72</a:t>
            </a:r>
            <a:r>
              <a:rPr lang="zh-CN" altLang="en-US" sz="1800"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个壳粒组成</a:t>
            </a:r>
            <a:r>
              <a:rPr lang="en-US" altLang="zh-CN" sz="1800"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20</a:t>
            </a:r>
            <a:r>
              <a:rPr lang="zh-CN" altLang="en-US" sz="1800"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面体立体对称的蛋白质衣壳。衣壳蛋白至少包括</a:t>
            </a:r>
            <a:r>
              <a:rPr lang="en-US" altLang="zh-CN" sz="1800"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2</a:t>
            </a:r>
            <a:r>
              <a:rPr lang="zh-CN" altLang="en-US" sz="1800"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种蛋白质，主要衣壳蛋白</a:t>
            </a:r>
            <a:r>
              <a:rPr lang="en-US" altLang="zh-CN" sz="1800"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L1</a:t>
            </a:r>
            <a:r>
              <a:rPr lang="zh-CN" altLang="en-US" sz="1800"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和次要衣壳蛋白</a:t>
            </a:r>
            <a:r>
              <a:rPr lang="en-US" altLang="zh-CN" sz="1800"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L2</a:t>
            </a:r>
            <a:endParaRPr lang="zh-CN" altLang="en-US"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endParaRPr>
          </a:p>
        </p:txBody>
      </p:sp>
      <p:sp>
        <p:nvSpPr>
          <p:cNvPr id="84" name="文本框 83">
            <a:extLst>
              <a:ext uri="{FF2B5EF4-FFF2-40B4-BE49-F238E27FC236}">
                <a16:creationId xmlns:a16="http://schemas.microsoft.com/office/drawing/2014/main" id="{E3AB9287-198A-90CA-B449-99F868FFDEA0}"/>
              </a:ext>
            </a:extLst>
          </p:cNvPr>
          <p:cNvSpPr txBox="1"/>
          <p:nvPr/>
        </p:nvSpPr>
        <p:spPr>
          <a:xfrm>
            <a:off x="6805544" y="2391486"/>
            <a:ext cx="3948181" cy="369332"/>
          </a:xfrm>
          <a:prstGeom prst="rect">
            <a:avLst/>
          </a:prstGeom>
          <a:noFill/>
        </p:spPr>
        <p:txBody>
          <a:bodyPr wrap="square">
            <a:noAutofit/>
          </a:bodyPr>
          <a:lstStyle/>
          <a:p>
            <a:r>
              <a:rPr lang="zh-CN" altLang="en-US" sz="1800"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成熟的病毒颗粒直径</a:t>
            </a:r>
            <a:r>
              <a:rPr lang="en-US" altLang="zh-CN" sz="1800"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55nm</a:t>
            </a:r>
            <a:r>
              <a:rPr lang="zh-CN" altLang="en-US" sz="1800"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rPr>
              <a:t>，无包膜</a:t>
            </a:r>
            <a:endParaRPr lang="zh-CN" altLang="en-US" dirty="0">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endParaRPr>
          </a:p>
        </p:txBody>
      </p:sp>
    </p:spTree>
    <p:extLst>
      <p:ext uri="{BB962C8B-B14F-4D97-AF65-F5344CB8AC3E}">
        <p14:creationId xmlns:p14="http://schemas.microsoft.com/office/powerpoint/2010/main" val="12317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文本框 79">
            <a:extLst>
              <a:ext uri="{FF2B5EF4-FFF2-40B4-BE49-F238E27FC236}">
                <a16:creationId xmlns:a16="http://schemas.microsoft.com/office/drawing/2014/main" id="{A68E804F-26B7-7861-CA9D-533D27EE8DAC}"/>
              </a:ext>
            </a:extLst>
          </p:cNvPr>
          <p:cNvSpPr txBox="1"/>
          <p:nvPr/>
        </p:nvSpPr>
        <p:spPr>
          <a:xfrm>
            <a:off x="908236" y="195082"/>
            <a:ext cx="5238850" cy="490303"/>
          </a:xfrm>
          <a:prstGeom prst="rect">
            <a:avLst/>
          </a:prstGeom>
          <a:noFill/>
        </p:spPr>
        <p:txBody>
          <a:bodyPr wrap="square" rtlCol="0" anchor="ctr" anchorCtr="0">
            <a:noAutofit/>
          </a:bodyPr>
          <a:lstStyle/>
          <a:p>
            <a:pPr>
              <a:lnSpc>
                <a:spcPct val="130000"/>
              </a:lnSpc>
              <a:spcBef>
                <a:spcPct val="0"/>
              </a:spcBef>
              <a:buFontTx/>
              <a:buNone/>
            </a:pPr>
            <a:r>
              <a:rPr lang="en-US" altLang="zh-CN" sz="2800" dirty="0">
                <a:solidFill>
                  <a:schemeClr val="bg2">
                    <a:lumMod val="25000"/>
                  </a:schemeClr>
                </a:solidFill>
                <a:ea typeface="+mj-ea"/>
              </a:rPr>
              <a:t>HPV</a:t>
            </a:r>
            <a:r>
              <a:rPr lang="zh-CN" altLang="en-US" sz="2800" dirty="0">
                <a:solidFill>
                  <a:schemeClr val="bg2">
                    <a:lumMod val="25000"/>
                  </a:schemeClr>
                </a:solidFill>
                <a:ea typeface="+mj-ea"/>
              </a:rPr>
              <a:t>基因组</a:t>
            </a:r>
            <a:endParaRPr lang="en-US" altLang="zh-CN" sz="2800" dirty="0">
              <a:solidFill>
                <a:schemeClr val="bg2">
                  <a:lumMod val="25000"/>
                </a:schemeClr>
              </a:solidFill>
              <a:ea typeface="+mj-ea"/>
            </a:endParaRPr>
          </a:p>
        </p:txBody>
      </p:sp>
      <p:pic>
        <p:nvPicPr>
          <p:cNvPr id="86" name="图片 85">
            <a:hlinkClick r:id="rId3"/>
            <a:extLst>
              <a:ext uri="{FF2B5EF4-FFF2-40B4-BE49-F238E27FC236}">
                <a16:creationId xmlns:a16="http://schemas.microsoft.com/office/drawing/2014/main" id="{06BDDF9D-B2D1-FF37-8F68-834FB6621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706" y="341009"/>
            <a:ext cx="1813329" cy="239359"/>
          </a:xfrm>
          <a:prstGeom prst="rect">
            <a:avLst/>
          </a:prstGeom>
        </p:spPr>
      </p:pic>
      <p:sp>
        <p:nvSpPr>
          <p:cNvPr id="66" name="文本框 65">
            <a:extLst>
              <a:ext uri="{FF2B5EF4-FFF2-40B4-BE49-F238E27FC236}">
                <a16:creationId xmlns:a16="http://schemas.microsoft.com/office/drawing/2014/main" id="{4DBCED28-E059-246A-784C-88A963A5CFBD}"/>
              </a:ext>
            </a:extLst>
          </p:cNvPr>
          <p:cNvSpPr txBox="1"/>
          <p:nvPr/>
        </p:nvSpPr>
        <p:spPr>
          <a:xfrm>
            <a:off x="418465" y="893519"/>
            <a:ext cx="11362055" cy="1147367"/>
          </a:xfrm>
          <a:prstGeom prst="rect">
            <a:avLst/>
          </a:prstGeom>
          <a:noFill/>
        </p:spPr>
        <p:txBody>
          <a:bodyPr wrap="square" rtlCol="0" anchor="ctr" anchorCtr="0">
            <a:noAutofit/>
          </a:bodyPr>
          <a:lstStyle/>
          <a:p>
            <a:pPr algn="l">
              <a:lnSpc>
                <a:spcPct val="130000"/>
              </a:lnSpc>
            </a:pPr>
            <a:r>
              <a:rPr lang="en-US" altLang="zh-CN" sz="2000" dirty="0">
                <a:solidFill>
                  <a:schemeClr val="bg2">
                    <a:lumMod val="25000"/>
                  </a:schemeClr>
                </a:solidFill>
              </a:rPr>
              <a:t>HPV</a:t>
            </a:r>
            <a:r>
              <a:rPr lang="zh-CN" altLang="en-US" sz="2000" dirty="0">
                <a:solidFill>
                  <a:schemeClr val="bg2">
                    <a:lumMod val="25000"/>
                  </a:schemeClr>
                </a:solidFill>
              </a:rPr>
              <a:t>是一种双链的小</a:t>
            </a:r>
            <a:r>
              <a:rPr lang="en-US" altLang="zh-CN" sz="2000" dirty="0">
                <a:solidFill>
                  <a:schemeClr val="bg2">
                    <a:lumMod val="25000"/>
                  </a:schemeClr>
                </a:solidFill>
              </a:rPr>
              <a:t>DNA</a:t>
            </a:r>
            <a:r>
              <a:rPr lang="zh-CN" altLang="en-US" sz="2000" dirty="0">
                <a:solidFill>
                  <a:schemeClr val="bg2">
                    <a:lumMod val="25000"/>
                  </a:schemeClr>
                </a:solidFill>
              </a:rPr>
              <a:t>病毒，具有</a:t>
            </a:r>
            <a:r>
              <a:rPr lang="en-US" altLang="zh-CN" sz="2000" dirty="0">
                <a:solidFill>
                  <a:schemeClr val="bg2">
                    <a:lumMod val="25000"/>
                  </a:schemeClr>
                </a:solidFill>
              </a:rPr>
              <a:t>7900</a:t>
            </a:r>
            <a:r>
              <a:rPr lang="zh-CN" altLang="en-US" sz="2000" dirty="0">
                <a:solidFill>
                  <a:schemeClr val="bg2">
                    <a:lumMod val="25000"/>
                  </a:schemeClr>
                </a:solidFill>
              </a:rPr>
              <a:t>个碱基对，病毒基因组分为</a:t>
            </a:r>
            <a:r>
              <a:rPr lang="en-US" altLang="zh-CN" sz="2000" dirty="0">
                <a:solidFill>
                  <a:schemeClr val="bg2">
                    <a:lumMod val="25000"/>
                  </a:schemeClr>
                </a:solidFill>
              </a:rPr>
              <a:t>3</a:t>
            </a:r>
            <a:r>
              <a:rPr lang="zh-CN" altLang="en-US" sz="2000" dirty="0">
                <a:solidFill>
                  <a:schemeClr val="bg2">
                    <a:lumMod val="25000"/>
                  </a:schemeClr>
                </a:solidFill>
              </a:rPr>
              <a:t>个部分</a:t>
            </a:r>
          </a:p>
        </p:txBody>
      </p:sp>
      <p:sp>
        <p:nvSpPr>
          <p:cNvPr id="58" name="矩形: 圆角 57">
            <a:extLst>
              <a:ext uri="{FF2B5EF4-FFF2-40B4-BE49-F238E27FC236}">
                <a16:creationId xmlns:a16="http://schemas.microsoft.com/office/drawing/2014/main" id="{7FB43947-D149-B9DF-2853-FD19EA0C519A}"/>
              </a:ext>
            </a:extLst>
          </p:cNvPr>
          <p:cNvSpPr/>
          <p:nvPr/>
        </p:nvSpPr>
        <p:spPr>
          <a:xfrm>
            <a:off x="4758183" y="3628032"/>
            <a:ext cx="2669867" cy="2311605"/>
          </a:xfrm>
          <a:prstGeom prst="roundRect">
            <a:avLst>
              <a:gd name="adj" fmla="val 3602"/>
            </a:avLst>
          </a:prstGeom>
          <a:solidFill>
            <a:schemeClr val="bg1"/>
          </a:solidFill>
          <a:ln>
            <a:noFill/>
          </a:ln>
          <a:effectLst>
            <a:outerShdw blurRad="139700" dist="38100" dir="5400000" algn="t" rotWithShape="0">
              <a:schemeClr val="accent1">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endParaRPr>
          </a:p>
        </p:txBody>
      </p:sp>
      <p:sp>
        <p:nvSpPr>
          <p:cNvPr id="59" name="TextBox 31">
            <a:extLst>
              <a:ext uri="{FF2B5EF4-FFF2-40B4-BE49-F238E27FC236}">
                <a16:creationId xmlns:a16="http://schemas.microsoft.com/office/drawing/2014/main" id="{38B620E4-9DA0-5B3E-9A44-EE968AD97B60}"/>
              </a:ext>
            </a:extLst>
          </p:cNvPr>
          <p:cNvSpPr txBox="1"/>
          <p:nvPr/>
        </p:nvSpPr>
        <p:spPr>
          <a:xfrm>
            <a:off x="4864517" y="3969588"/>
            <a:ext cx="1936749" cy="40011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150" normalizeH="0" baseline="0" noProof="0" dirty="0">
                <a:ln>
                  <a:noFill/>
                </a:ln>
                <a:gradFill>
                  <a:gsLst>
                    <a:gs pos="18000">
                      <a:schemeClr val="accent2"/>
                    </a:gs>
                    <a:gs pos="100000">
                      <a:schemeClr val="accent1">
                        <a:lumMod val="81000"/>
                        <a:lumOff val="19000"/>
                      </a:schemeClr>
                    </a:gs>
                  </a:gsLst>
                  <a:lin ang="0" scaled="1"/>
                </a:gradFill>
                <a:effectLst/>
                <a:uLnTx/>
                <a:uFillTx/>
                <a:ea typeface="+mj-ea"/>
                <a:cs typeface="+mn-cs"/>
              </a:rPr>
              <a:t>早期基因区（</a:t>
            </a:r>
            <a:r>
              <a:rPr kumimoji="0" lang="en-US" altLang="zh-CN" sz="2000" b="0" i="0" u="none" strike="noStrike" kern="1200" cap="none" spc="-150" normalizeH="0" baseline="0" noProof="0" dirty="0">
                <a:ln>
                  <a:noFill/>
                </a:ln>
                <a:gradFill>
                  <a:gsLst>
                    <a:gs pos="18000">
                      <a:schemeClr val="accent2"/>
                    </a:gs>
                    <a:gs pos="100000">
                      <a:schemeClr val="accent1">
                        <a:lumMod val="81000"/>
                        <a:lumOff val="19000"/>
                      </a:schemeClr>
                    </a:gs>
                  </a:gsLst>
                  <a:lin ang="0" scaled="1"/>
                </a:gradFill>
                <a:effectLst/>
                <a:uLnTx/>
                <a:uFillTx/>
                <a:ea typeface="+mj-ea"/>
                <a:cs typeface="+mn-cs"/>
              </a:rPr>
              <a:t>E</a:t>
            </a:r>
            <a:r>
              <a:rPr kumimoji="0" lang="zh-CN" altLang="en-US" sz="2000" b="0" i="0" u="none" strike="noStrike" kern="1200" cap="none" spc="-150" normalizeH="0" baseline="0" noProof="0" dirty="0">
                <a:ln>
                  <a:noFill/>
                </a:ln>
                <a:gradFill>
                  <a:gsLst>
                    <a:gs pos="18000">
                      <a:schemeClr val="accent2"/>
                    </a:gs>
                    <a:gs pos="100000">
                      <a:schemeClr val="accent1">
                        <a:lumMod val="81000"/>
                        <a:lumOff val="19000"/>
                      </a:schemeClr>
                    </a:gs>
                  </a:gsLst>
                  <a:lin ang="0" scaled="1"/>
                </a:gradFill>
                <a:effectLst/>
                <a:uLnTx/>
                <a:uFillTx/>
                <a:ea typeface="+mj-ea"/>
                <a:cs typeface="+mn-cs"/>
              </a:rPr>
              <a:t>）</a:t>
            </a:r>
            <a:endParaRPr kumimoji="0" lang="en-US" altLang="zh-CN" sz="2000" b="0" i="0" u="none" strike="noStrike" kern="1200" cap="none" spc="-150" normalizeH="0" baseline="0" noProof="0" dirty="0">
              <a:ln>
                <a:noFill/>
              </a:ln>
              <a:gradFill>
                <a:gsLst>
                  <a:gs pos="18000">
                    <a:schemeClr val="accent2"/>
                  </a:gs>
                  <a:gs pos="100000">
                    <a:schemeClr val="accent1">
                      <a:lumMod val="81000"/>
                      <a:lumOff val="19000"/>
                    </a:schemeClr>
                  </a:gs>
                </a:gsLst>
                <a:lin ang="0" scaled="1"/>
              </a:gradFill>
              <a:effectLst/>
              <a:uLnTx/>
              <a:uFillTx/>
              <a:ea typeface="+mj-ea"/>
              <a:cs typeface="+mn-cs"/>
            </a:endParaRPr>
          </a:p>
        </p:txBody>
      </p:sp>
      <p:sp>
        <p:nvSpPr>
          <p:cNvPr id="60" name="TextBox 43">
            <a:extLst>
              <a:ext uri="{FF2B5EF4-FFF2-40B4-BE49-F238E27FC236}">
                <a16:creationId xmlns:a16="http://schemas.microsoft.com/office/drawing/2014/main" id="{F16F7AB9-DDF3-2986-27BF-E16CF9BC4A98}"/>
              </a:ext>
            </a:extLst>
          </p:cNvPr>
          <p:cNvSpPr txBox="1"/>
          <p:nvPr/>
        </p:nvSpPr>
        <p:spPr>
          <a:xfrm>
            <a:off x="4864517" y="4369698"/>
            <a:ext cx="2494603" cy="1509965"/>
          </a:xfrm>
          <a:prstGeom prst="rect">
            <a:avLst/>
          </a:prstGeom>
          <a:noFill/>
        </p:spPr>
        <p:txBody>
          <a:bodyPr wrap="square" rtlCol="0">
            <a:noAutofit/>
          </a:bodyPr>
          <a:lstStyle>
            <a:defPPr>
              <a:defRPr lang="zh-CN"/>
            </a:defPPr>
            <a:lvl1pPr marR="0" lvl="0" indent="0" algn="just" fontAlgn="auto">
              <a:lnSpc>
                <a:spcPct val="130000"/>
              </a:lnSpc>
              <a:spcBef>
                <a:spcPts val="0"/>
              </a:spcBef>
              <a:spcAft>
                <a:spcPts val="0"/>
              </a:spcAft>
              <a:buClrTx/>
              <a:buSzTx/>
              <a:buFontTx/>
              <a:buNone/>
              <a:defRPr kumimoji="0" sz="1400" b="0" i="0" u="none" strike="noStrike" cap="none" spc="0" normalizeH="0" baseline="0">
                <a:ln>
                  <a:noFill/>
                </a:ln>
                <a:solidFill>
                  <a:prstClr val="black">
                    <a:lumMod val="75000"/>
                    <a:lumOff val="25000"/>
                  </a:prstClr>
                </a:solidFill>
                <a:effectLst/>
                <a:uLnTx/>
                <a:uFillTx/>
                <a:latin typeface="+mn-ea"/>
              </a:defRPr>
            </a:lvl1pPr>
          </a:lstStyle>
          <a:p>
            <a:r>
              <a:rPr lang="zh-CN" altLang="en-US" sz="1800" dirty="0">
                <a:latin typeface="+mn-lt"/>
              </a:rPr>
              <a:t>包括</a:t>
            </a:r>
            <a:r>
              <a:rPr lang="en-US" altLang="zh-CN" sz="1800" dirty="0">
                <a:latin typeface="+mn-lt"/>
              </a:rPr>
              <a:t>E1-2</a:t>
            </a:r>
            <a:r>
              <a:rPr lang="zh-CN" altLang="en-US" sz="1800" dirty="0">
                <a:latin typeface="+mn-lt"/>
              </a:rPr>
              <a:t>、</a:t>
            </a:r>
            <a:r>
              <a:rPr lang="en-US" altLang="zh-CN" sz="1800" dirty="0">
                <a:latin typeface="+mn-lt"/>
              </a:rPr>
              <a:t>E4-7</a:t>
            </a:r>
            <a:r>
              <a:rPr lang="zh-CN" altLang="en-US" sz="1800" dirty="0">
                <a:latin typeface="+mn-lt"/>
              </a:rPr>
              <a:t>共</a:t>
            </a:r>
            <a:r>
              <a:rPr lang="en-US" altLang="zh-CN" sz="1800" dirty="0">
                <a:latin typeface="+mn-lt"/>
              </a:rPr>
              <a:t>6</a:t>
            </a:r>
            <a:r>
              <a:rPr lang="zh-CN" altLang="en-US" sz="1800" dirty="0">
                <a:latin typeface="+mn-lt"/>
              </a:rPr>
              <a:t>个基因，其中包括了病毒复制过程中需要的一些蛋白和致癌基因</a:t>
            </a:r>
          </a:p>
        </p:txBody>
      </p:sp>
      <p:pic>
        <p:nvPicPr>
          <p:cNvPr id="61" name="图片 60">
            <a:extLst>
              <a:ext uri="{FF2B5EF4-FFF2-40B4-BE49-F238E27FC236}">
                <a16:creationId xmlns:a16="http://schemas.microsoft.com/office/drawing/2014/main" id="{D03A7C0C-3134-C8F1-8E10-8303DD1350C6}"/>
              </a:ext>
            </a:extLst>
          </p:cNvPr>
          <p:cNvPicPr>
            <a:picLocks noChangeAspect="1"/>
          </p:cNvPicPr>
          <p:nvPr/>
        </p:nvPicPr>
        <p:blipFill>
          <a:blip r:embed="rId5">
            <a:extLst>
              <a:ext uri="{28A0092B-C50C-407E-A947-70E740481C1C}">
                <a14:useLocalDpi xmlns:a14="http://schemas.microsoft.com/office/drawing/2010/main" val="0"/>
              </a:ext>
            </a:extLst>
          </a:blip>
          <a:srcRect l="7" r="7"/>
          <a:stretch/>
        </p:blipFill>
        <p:spPr>
          <a:xfrm>
            <a:off x="4758183" y="2005964"/>
            <a:ext cx="2666742" cy="1777828"/>
          </a:xfrm>
          <a:prstGeom prst="roundRect">
            <a:avLst>
              <a:gd name="adj" fmla="val 3595"/>
            </a:avLst>
          </a:prstGeom>
          <a:effectLst>
            <a:outerShdw blurRad="139700" dist="50800" dir="5400000" algn="t" rotWithShape="0">
              <a:schemeClr val="accent1">
                <a:alpha val="30000"/>
              </a:schemeClr>
            </a:outerShdw>
          </a:effectLst>
        </p:spPr>
      </p:pic>
      <p:sp>
        <p:nvSpPr>
          <p:cNvPr id="62" name="矩形: 圆角 61">
            <a:extLst>
              <a:ext uri="{FF2B5EF4-FFF2-40B4-BE49-F238E27FC236}">
                <a16:creationId xmlns:a16="http://schemas.microsoft.com/office/drawing/2014/main" id="{D26C0D95-2293-B467-99B0-3CDBB7618408}"/>
              </a:ext>
            </a:extLst>
          </p:cNvPr>
          <p:cNvSpPr/>
          <p:nvPr/>
        </p:nvSpPr>
        <p:spPr>
          <a:xfrm>
            <a:off x="1458032" y="4019715"/>
            <a:ext cx="2669867" cy="2311605"/>
          </a:xfrm>
          <a:prstGeom prst="roundRect">
            <a:avLst>
              <a:gd name="adj" fmla="val 3602"/>
            </a:avLst>
          </a:prstGeom>
          <a:solidFill>
            <a:schemeClr val="bg1"/>
          </a:solidFill>
          <a:ln>
            <a:noFill/>
          </a:ln>
          <a:effectLst>
            <a:outerShdw blurRad="139700" dist="38100" dir="5400000" algn="t" rotWithShape="0">
              <a:schemeClr val="accent1">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endParaRPr>
          </a:p>
        </p:txBody>
      </p:sp>
      <p:sp>
        <p:nvSpPr>
          <p:cNvPr id="63" name="TextBox 23">
            <a:extLst>
              <a:ext uri="{FF2B5EF4-FFF2-40B4-BE49-F238E27FC236}">
                <a16:creationId xmlns:a16="http://schemas.microsoft.com/office/drawing/2014/main" id="{B231A902-A07A-0B0D-677B-28FD79B512C8}"/>
              </a:ext>
            </a:extLst>
          </p:cNvPr>
          <p:cNvSpPr txBox="1"/>
          <p:nvPr/>
        </p:nvSpPr>
        <p:spPr>
          <a:xfrm>
            <a:off x="1564366" y="4361271"/>
            <a:ext cx="2344766" cy="400110"/>
          </a:xfrm>
          <a:prstGeom prst="rect">
            <a:avLst/>
          </a:prstGeom>
          <a:noFill/>
        </p:spPr>
        <p:txBody>
          <a:bodyPr wrap="square" rtlCol="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zh-CN" altLang="en-US" sz="2000" dirty="0">
                <a:gradFill>
                  <a:gsLst>
                    <a:gs pos="18000">
                      <a:schemeClr val="accent2"/>
                    </a:gs>
                    <a:gs pos="100000">
                      <a:schemeClr val="accent1">
                        <a:lumMod val="81000"/>
                        <a:lumOff val="19000"/>
                      </a:schemeClr>
                    </a:gs>
                  </a:gsLst>
                  <a:lin ang="0" scaled="1"/>
                </a:gradFill>
                <a:ea typeface="+mj-ea"/>
              </a:rPr>
              <a:t>长调控区（</a:t>
            </a:r>
            <a:r>
              <a:rPr lang="en-US" altLang="zh-CN" sz="2000" dirty="0">
                <a:gradFill>
                  <a:gsLst>
                    <a:gs pos="18000">
                      <a:schemeClr val="accent2"/>
                    </a:gs>
                    <a:gs pos="100000">
                      <a:schemeClr val="accent1">
                        <a:lumMod val="81000"/>
                        <a:lumOff val="19000"/>
                      </a:schemeClr>
                    </a:gs>
                  </a:gsLst>
                  <a:lin ang="0" scaled="1"/>
                </a:gradFill>
                <a:ea typeface="+mj-ea"/>
              </a:rPr>
              <a:t>LCR</a:t>
            </a:r>
            <a:r>
              <a:rPr lang="zh-CN" altLang="en-US" sz="2000" dirty="0">
                <a:gradFill>
                  <a:gsLst>
                    <a:gs pos="18000">
                      <a:schemeClr val="accent2"/>
                    </a:gs>
                    <a:gs pos="100000">
                      <a:schemeClr val="accent1">
                        <a:lumMod val="81000"/>
                        <a:lumOff val="19000"/>
                      </a:schemeClr>
                    </a:gs>
                  </a:gsLst>
                  <a:lin ang="0" scaled="1"/>
                </a:gradFill>
                <a:ea typeface="+mj-ea"/>
              </a:rPr>
              <a:t>）</a:t>
            </a:r>
            <a:endParaRPr kumimoji="0" lang="zh-CN" altLang="en-US" sz="2000" b="0" i="0" u="none" strike="noStrike" kern="1200" cap="none" spc="-150" normalizeH="0" baseline="0" noProof="0" dirty="0">
              <a:ln>
                <a:noFill/>
              </a:ln>
              <a:gradFill>
                <a:gsLst>
                  <a:gs pos="18000">
                    <a:schemeClr val="accent2"/>
                  </a:gs>
                  <a:gs pos="100000">
                    <a:schemeClr val="accent1">
                      <a:lumMod val="81000"/>
                      <a:lumOff val="19000"/>
                    </a:schemeClr>
                  </a:gs>
                </a:gsLst>
                <a:lin ang="0" scaled="1"/>
              </a:gradFill>
              <a:effectLst/>
              <a:uLnTx/>
              <a:uFillTx/>
              <a:ea typeface="+mj-ea"/>
              <a:cs typeface="+mn-cs"/>
            </a:endParaRPr>
          </a:p>
        </p:txBody>
      </p:sp>
      <p:sp>
        <p:nvSpPr>
          <p:cNvPr id="64" name="TextBox 38">
            <a:extLst>
              <a:ext uri="{FF2B5EF4-FFF2-40B4-BE49-F238E27FC236}">
                <a16:creationId xmlns:a16="http://schemas.microsoft.com/office/drawing/2014/main" id="{386D04AA-8CB9-FA91-210D-B8F8A0782CB5}"/>
              </a:ext>
            </a:extLst>
          </p:cNvPr>
          <p:cNvSpPr txBox="1"/>
          <p:nvPr/>
        </p:nvSpPr>
        <p:spPr>
          <a:xfrm>
            <a:off x="1564366" y="4761381"/>
            <a:ext cx="2494296" cy="1509965"/>
          </a:xfrm>
          <a:prstGeom prst="rect">
            <a:avLst/>
          </a:prstGeom>
          <a:noFill/>
        </p:spPr>
        <p:txBody>
          <a:bodyPr wrap="square" rtlCol="0">
            <a:noAutofit/>
          </a:bodyPr>
          <a:lstStyle/>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b="0" i="0" u="none" strike="noStrike" kern="1200" cap="none" spc="0" normalizeH="0" baseline="0" noProof="0" dirty="0">
                <a:ln>
                  <a:noFill/>
                </a:ln>
                <a:solidFill>
                  <a:prstClr val="black">
                    <a:lumMod val="75000"/>
                    <a:lumOff val="25000"/>
                  </a:prstClr>
                </a:solidFill>
                <a:effectLst/>
                <a:uLnTx/>
                <a:uFillTx/>
                <a:cs typeface="+mn-cs"/>
              </a:rPr>
              <a:t>包括启动子、增强子、沉默子序列，在病毒</a:t>
            </a:r>
            <a:r>
              <a:rPr kumimoji="0" lang="en-US" altLang="zh-CN" b="0" i="0" u="none" strike="noStrike" kern="1200" cap="none" spc="0" normalizeH="0" baseline="0" noProof="0" dirty="0">
                <a:ln>
                  <a:noFill/>
                </a:ln>
                <a:solidFill>
                  <a:prstClr val="black">
                    <a:lumMod val="75000"/>
                    <a:lumOff val="25000"/>
                  </a:prstClr>
                </a:solidFill>
                <a:effectLst/>
                <a:uLnTx/>
                <a:uFillTx/>
                <a:cs typeface="+mn-cs"/>
              </a:rPr>
              <a:t>DNA</a:t>
            </a:r>
            <a:r>
              <a:rPr kumimoji="0" lang="zh-CN" altLang="en-US" b="0" i="0" u="none" strike="noStrike" kern="1200" cap="none" spc="0" normalizeH="0" baseline="0" noProof="0" dirty="0">
                <a:ln>
                  <a:noFill/>
                </a:ln>
                <a:solidFill>
                  <a:prstClr val="black">
                    <a:lumMod val="75000"/>
                    <a:lumOff val="25000"/>
                  </a:prstClr>
                </a:solidFill>
                <a:effectLst/>
                <a:uLnTx/>
                <a:uFillTx/>
                <a:cs typeface="+mn-cs"/>
              </a:rPr>
              <a:t>复制及开放阅读框转录调控起重要作用</a:t>
            </a:r>
          </a:p>
        </p:txBody>
      </p:sp>
      <p:pic>
        <p:nvPicPr>
          <p:cNvPr id="73" name="图片 72">
            <a:extLst>
              <a:ext uri="{FF2B5EF4-FFF2-40B4-BE49-F238E27FC236}">
                <a16:creationId xmlns:a16="http://schemas.microsoft.com/office/drawing/2014/main" id="{52643FE2-1988-5A63-CE1C-8C7F59689A31}"/>
              </a:ext>
            </a:extLst>
          </p:cNvPr>
          <p:cNvPicPr>
            <a:picLocks noChangeAspect="1"/>
          </p:cNvPicPr>
          <p:nvPr/>
        </p:nvPicPr>
        <p:blipFill>
          <a:blip r:embed="rId6">
            <a:extLst>
              <a:ext uri="{28A0092B-C50C-407E-A947-70E740481C1C}">
                <a14:useLocalDpi xmlns:a14="http://schemas.microsoft.com/office/drawing/2010/main" val="0"/>
              </a:ext>
            </a:extLst>
          </a:blip>
          <a:srcRect t="2372" b="2372"/>
          <a:stretch/>
        </p:blipFill>
        <p:spPr>
          <a:xfrm>
            <a:off x="1461157" y="2397441"/>
            <a:ext cx="2666742" cy="1778034"/>
          </a:xfrm>
          <a:prstGeom prst="roundRect">
            <a:avLst>
              <a:gd name="adj" fmla="val 3595"/>
            </a:avLst>
          </a:prstGeom>
          <a:effectLst>
            <a:outerShdw blurRad="139700" dist="50800" dir="5400000" algn="t" rotWithShape="0">
              <a:schemeClr val="accent1">
                <a:alpha val="30000"/>
              </a:schemeClr>
            </a:outerShdw>
          </a:effectLst>
        </p:spPr>
      </p:pic>
      <p:sp>
        <p:nvSpPr>
          <p:cNvPr id="74" name="矩形: 圆角 73">
            <a:extLst>
              <a:ext uri="{FF2B5EF4-FFF2-40B4-BE49-F238E27FC236}">
                <a16:creationId xmlns:a16="http://schemas.microsoft.com/office/drawing/2014/main" id="{AC102EC0-CDC6-0D35-1DCD-7316521E8AA2}"/>
              </a:ext>
            </a:extLst>
          </p:cNvPr>
          <p:cNvSpPr/>
          <p:nvPr/>
        </p:nvSpPr>
        <p:spPr>
          <a:xfrm>
            <a:off x="8055517" y="4038668"/>
            <a:ext cx="2669867" cy="2306570"/>
          </a:xfrm>
          <a:prstGeom prst="roundRect">
            <a:avLst>
              <a:gd name="adj" fmla="val 3602"/>
            </a:avLst>
          </a:prstGeom>
          <a:solidFill>
            <a:schemeClr val="bg1"/>
          </a:solidFill>
          <a:ln>
            <a:noFill/>
          </a:ln>
          <a:effectLst>
            <a:outerShdw blurRad="139700" dist="38100" dir="5400000" algn="t" rotWithShape="0">
              <a:schemeClr val="accent1">
                <a:alpha val="3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ea typeface="微软雅黑 Light" panose="020B0502040204020203" pitchFamily="34" charset="-122"/>
              <a:cs typeface="阿里巴巴普惠体 2.0 45 Light" panose="00020600040101010101" pitchFamily="18" charset="-122"/>
              <a:sym typeface="阿里巴巴普惠体 2.0 45 Light" panose="00020600040101010101" pitchFamily="18" charset="-122"/>
            </a:endParaRPr>
          </a:p>
        </p:txBody>
      </p:sp>
      <p:sp>
        <p:nvSpPr>
          <p:cNvPr id="75" name="TextBox 24">
            <a:extLst>
              <a:ext uri="{FF2B5EF4-FFF2-40B4-BE49-F238E27FC236}">
                <a16:creationId xmlns:a16="http://schemas.microsoft.com/office/drawing/2014/main" id="{32CF1166-3A59-944D-D674-A5A676DD6424}"/>
              </a:ext>
            </a:extLst>
          </p:cNvPr>
          <p:cNvSpPr txBox="1"/>
          <p:nvPr/>
        </p:nvSpPr>
        <p:spPr>
          <a:xfrm>
            <a:off x="8170607" y="4375394"/>
            <a:ext cx="2247109" cy="40011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gradFill>
                  <a:gsLst>
                    <a:gs pos="18000">
                      <a:schemeClr val="accent2"/>
                    </a:gs>
                    <a:gs pos="100000">
                      <a:schemeClr val="accent1">
                        <a:lumMod val="81000"/>
                        <a:lumOff val="19000"/>
                      </a:schemeClr>
                    </a:gs>
                  </a:gsLst>
                  <a:lin ang="0" scaled="1"/>
                </a:gradFill>
                <a:effectLst/>
                <a:uLnTx/>
                <a:uFillTx/>
                <a:ea typeface="+mj-ea"/>
                <a:cs typeface="+mn-cs"/>
              </a:rPr>
              <a:t>晚期基因区（</a:t>
            </a:r>
            <a:r>
              <a:rPr kumimoji="0" lang="en-US" altLang="zh-CN" sz="2000" b="0" i="0" u="none" strike="noStrike" kern="1200" cap="none" spc="0" normalizeH="0" baseline="0" noProof="0" dirty="0">
                <a:ln>
                  <a:noFill/>
                </a:ln>
                <a:gradFill>
                  <a:gsLst>
                    <a:gs pos="18000">
                      <a:schemeClr val="accent2"/>
                    </a:gs>
                    <a:gs pos="100000">
                      <a:schemeClr val="accent1">
                        <a:lumMod val="81000"/>
                        <a:lumOff val="19000"/>
                      </a:schemeClr>
                    </a:gs>
                  </a:gsLst>
                  <a:lin ang="0" scaled="1"/>
                </a:gradFill>
                <a:effectLst/>
                <a:uLnTx/>
                <a:uFillTx/>
                <a:ea typeface="+mj-ea"/>
                <a:cs typeface="+mn-cs"/>
              </a:rPr>
              <a:t>L</a:t>
            </a:r>
            <a:r>
              <a:rPr kumimoji="0" lang="zh-CN" altLang="en-US" sz="2000" b="0" i="0" u="none" strike="noStrike" kern="1200" cap="none" spc="0" normalizeH="0" baseline="0" noProof="0" dirty="0">
                <a:ln>
                  <a:noFill/>
                </a:ln>
                <a:gradFill>
                  <a:gsLst>
                    <a:gs pos="18000">
                      <a:schemeClr val="accent2"/>
                    </a:gs>
                    <a:gs pos="100000">
                      <a:schemeClr val="accent1">
                        <a:lumMod val="81000"/>
                        <a:lumOff val="19000"/>
                      </a:schemeClr>
                    </a:gs>
                  </a:gsLst>
                  <a:lin ang="0" scaled="1"/>
                </a:gradFill>
                <a:effectLst/>
                <a:uLnTx/>
                <a:uFillTx/>
                <a:ea typeface="+mj-ea"/>
                <a:cs typeface="+mn-cs"/>
              </a:rPr>
              <a:t>）</a:t>
            </a:r>
          </a:p>
        </p:txBody>
      </p:sp>
      <p:sp>
        <p:nvSpPr>
          <p:cNvPr id="76" name="TextBox 39">
            <a:extLst>
              <a:ext uri="{FF2B5EF4-FFF2-40B4-BE49-F238E27FC236}">
                <a16:creationId xmlns:a16="http://schemas.microsoft.com/office/drawing/2014/main" id="{4B7F18FF-4373-4A18-209F-E243A49776CE}"/>
              </a:ext>
            </a:extLst>
          </p:cNvPr>
          <p:cNvSpPr txBox="1"/>
          <p:nvPr/>
        </p:nvSpPr>
        <p:spPr>
          <a:xfrm>
            <a:off x="8170608" y="4775504"/>
            <a:ext cx="2427147" cy="1149867"/>
          </a:xfrm>
          <a:prstGeom prst="rect">
            <a:avLst/>
          </a:prstGeom>
          <a:noFill/>
        </p:spPr>
        <p:txBody>
          <a:bodyPr wrap="square" rtlCol="0">
            <a:noAutofit/>
          </a:bodyPr>
          <a:lstStyle>
            <a:defPPr>
              <a:defRPr lang="zh-CN"/>
            </a:defPPr>
            <a:lvl1pPr marR="0" lvl="0" indent="0" algn="just" fontAlgn="auto">
              <a:lnSpc>
                <a:spcPct val="130000"/>
              </a:lnSpc>
              <a:spcBef>
                <a:spcPts val="0"/>
              </a:spcBef>
              <a:spcAft>
                <a:spcPts val="0"/>
              </a:spcAft>
              <a:buClrTx/>
              <a:buSzTx/>
              <a:buFontTx/>
              <a:buNone/>
              <a:defRPr kumimoji="0" sz="1400" b="0" i="0" u="none" strike="noStrike" cap="none" spc="0" normalizeH="0" baseline="0">
                <a:ln>
                  <a:noFill/>
                </a:ln>
                <a:solidFill>
                  <a:prstClr val="black">
                    <a:lumMod val="75000"/>
                    <a:lumOff val="25000"/>
                  </a:prstClr>
                </a:solidFill>
                <a:effectLst/>
                <a:uLnTx/>
                <a:uFillTx/>
                <a:latin typeface="+mn-ea"/>
              </a:defRPr>
            </a:lvl1pPr>
          </a:lstStyle>
          <a:p>
            <a:r>
              <a:rPr lang="zh-CN" altLang="en-US" sz="1800" dirty="0">
                <a:latin typeface="+mn-lt"/>
              </a:rPr>
              <a:t>包括</a:t>
            </a:r>
            <a:r>
              <a:rPr lang="en-US" altLang="zh-CN" sz="1800" dirty="0">
                <a:latin typeface="+mn-lt"/>
              </a:rPr>
              <a:t>L1</a:t>
            </a:r>
            <a:r>
              <a:rPr lang="zh-CN" altLang="en-US" sz="1800" dirty="0">
                <a:latin typeface="+mn-lt"/>
              </a:rPr>
              <a:t>、</a:t>
            </a:r>
            <a:r>
              <a:rPr lang="en-US" altLang="zh-CN" sz="1800" dirty="0">
                <a:latin typeface="+mn-lt"/>
              </a:rPr>
              <a:t>L2</a:t>
            </a:r>
            <a:r>
              <a:rPr lang="zh-CN" altLang="en-US" sz="1800" dirty="0">
                <a:latin typeface="+mn-lt"/>
              </a:rPr>
              <a:t>基因，编码组成病毒衣壳的结构蛋白</a:t>
            </a:r>
            <a:endParaRPr lang="en-US" altLang="zh-CN" sz="1800" dirty="0">
              <a:latin typeface="+mn-lt"/>
            </a:endParaRPr>
          </a:p>
        </p:txBody>
      </p:sp>
      <p:pic>
        <p:nvPicPr>
          <p:cNvPr id="77" name="图片 76">
            <a:extLst>
              <a:ext uri="{FF2B5EF4-FFF2-40B4-BE49-F238E27FC236}">
                <a16:creationId xmlns:a16="http://schemas.microsoft.com/office/drawing/2014/main" id="{AD740259-BC48-7E25-62F3-C74813246D9D}"/>
              </a:ext>
            </a:extLst>
          </p:cNvPr>
          <p:cNvPicPr>
            <a:picLocks noChangeAspect="1"/>
          </p:cNvPicPr>
          <p:nvPr/>
        </p:nvPicPr>
        <p:blipFill>
          <a:blip r:embed="rId7">
            <a:extLst>
              <a:ext uri="{28A0092B-C50C-407E-A947-70E740481C1C}">
                <a14:useLocalDpi xmlns:a14="http://schemas.microsoft.com/office/drawing/2010/main" val="0"/>
              </a:ext>
            </a:extLst>
          </a:blip>
          <a:srcRect l="13574" r="13574"/>
          <a:stretch/>
        </p:blipFill>
        <p:spPr>
          <a:xfrm>
            <a:off x="8055209" y="2411564"/>
            <a:ext cx="2666742" cy="1777828"/>
          </a:xfrm>
          <a:prstGeom prst="roundRect">
            <a:avLst>
              <a:gd name="adj" fmla="val 3595"/>
            </a:avLst>
          </a:prstGeom>
          <a:effectLst>
            <a:outerShdw blurRad="139700" dist="50800" dir="5400000" algn="t" rotWithShape="0">
              <a:schemeClr val="accent1">
                <a:alpha val="30000"/>
              </a:schemeClr>
            </a:outerShdw>
          </a:effectLst>
        </p:spPr>
      </p:pic>
      <p:grpSp>
        <p:nvGrpSpPr>
          <p:cNvPr id="14" name="组合 13">
            <a:extLst>
              <a:ext uri="{FF2B5EF4-FFF2-40B4-BE49-F238E27FC236}">
                <a16:creationId xmlns:a16="http://schemas.microsoft.com/office/drawing/2014/main" id="{204D0AFD-A478-335D-B42B-7868F6E656BE}"/>
              </a:ext>
            </a:extLst>
          </p:cNvPr>
          <p:cNvGrpSpPr/>
          <p:nvPr/>
        </p:nvGrpSpPr>
        <p:grpSpPr>
          <a:xfrm>
            <a:off x="10078024" y="5754389"/>
            <a:ext cx="385553" cy="386744"/>
            <a:chOff x="10078024" y="5754389"/>
            <a:chExt cx="385553" cy="386744"/>
          </a:xfrm>
        </p:grpSpPr>
        <p:sp>
          <p:nvSpPr>
            <p:cNvPr id="7" name="任意多边形: 形状 6">
              <a:extLst>
                <a:ext uri="{FF2B5EF4-FFF2-40B4-BE49-F238E27FC236}">
                  <a16:creationId xmlns:a16="http://schemas.microsoft.com/office/drawing/2014/main" id="{0D12D516-CDCC-2322-10C1-B597708E9A19}"/>
                </a:ext>
              </a:extLst>
            </p:cNvPr>
            <p:cNvSpPr/>
            <p:nvPr/>
          </p:nvSpPr>
          <p:spPr>
            <a:xfrm>
              <a:off x="10313969" y="5818151"/>
              <a:ext cx="149608" cy="179540"/>
            </a:xfrm>
            <a:custGeom>
              <a:avLst/>
              <a:gdLst>
                <a:gd name="connsiteX0" fmla="*/ 128 w 149608"/>
                <a:gd name="connsiteY0" fmla="*/ 118460 h 179540"/>
                <a:gd name="connsiteX1" fmla="*/ 19207 w 149608"/>
                <a:gd name="connsiteY1" fmla="*/ 171044 h 179540"/>
                <a:gd name="connsiteX2" fmla="*/ 131791 w 149608"/>
                <a:gd name="connsiteY2" fmla="*/ 118460 h 179540"/>
                <a:gd name="connsiteX3" fmla="*/ 118053 w 149608"/>
                <a:gd name="connsiteY3" fmla="*/ 5030 h 179540"/>
                <a:gd name="connsiteX4" fmla="*/ 87994 w 149608"/>
                <a:gd name="connsiteY4" fmla="*/ 315 h 17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08" h="179540">
                  <a:moveTo>
                    <a:pt x="128" y="118460"/>
                  </a:moveTo>
                  <a:cubicBezTo>
                    <a:pt x="-1001" y="143465"/>
                    <a:pt x="5359" y="160992"/>
                    <a:pt x="19207" y="171044"/>
                  </a:cubicBezTo>
                  <a:cubicBezTo>
                    <a:pt x="39981" y="186120"/>
                    <a:pt x="91212" y="187888"/>
                    <a:pt x="131791" y="118460"/>
                  </a:cubicBezTo>
                  <a:cubicBezTo>
                    <a:pt x="172371" y="49032"/>
                    <a:pt x="133005" y="11320"/>
                    <a:pt x="118053" y="5030"/>
                  </a:cubicBezTo>
                  <a:cubicBezTo>
                    <a:pt x="108085" y="838"/>
                    <a:pt x="98065" y="-734"/>
                    <a:pt x="87994" y="315"/>
                  </a:cubicBezTo>
                </a:path>
              </a:pathLst>
            </a:custGeom>
            <a:noFill/>
            <a:ln w="38100" cap="rnd">
              <a:gradFill>
                <a:gsLst>
                  <a:gs pos="0">
                    <a:schemeClr val="accent1"/>
                  </a:gs>
                  <a:gs pos="100000">
                    <a:schemeClr val="accent2"/>
                  </a:gs>
                </a:gsLst>
                <a:lin ang="5400000" scaled="1"/>
              </a:gradFill>
              <a:prstDash val="solid"/>
              <a:miter/>
            </a:ln>
          </p:spPr>
          <p:txBody>
            <a:bodyPr rtlCol="0" anchor="ctr">
              <a:noAutofit/>
            </a:bodyPr>
            <a:lstStyle/>
            <a:p>
              <a:endParaRPr lang="zh-CN" altLang="en-US" dirty="0"/>
            </a:p>
          </p:txBody>
        </p:sp>
        <p:sp>
          <p:nvSpPr>
            <p:cNvPr id="8" name="任意多边形: 形状 7">
              <a:extLst>
                <a:ext uri="{FF2B5EF4-FFF2-40B4-BE49-F238E27FC236}">
                  <a16:creationId xmlns:a16="http://schemas.microsoft.com/office/drawing/2014/main" id="{180447E8-EE62-2957-D7B9-D41C0B72F371}"/>
                </a:ext>
              </a:extLst>
            </p:cNvPr>
            <p:cNvSpPr/>
            <p:nvPr/>
          </p:nvSpPr>
          <p:spPr>
            <a:xfrm>
              <a:off x="10329265" y="5996164"/>
              <a:ext cx="87155" cy="144969"/>
            </a:xfrm>
            <a:custGeom>
              <a:avLst/>
              <a:gdLst>
                <a:gd name="connsiteX0" fmla="*/ 9944 w 87155"/>
                <a:gd name="connsiteY0" fmla="*/ 0 h 144969"/>
                <a:gd name="connsiteX1" fmla="*/ 6054 w 87155"/>
                <a:gd name="connsiteY1" fmla="*/ 49251 h 144969"/>
                <a:gd name="connsiteX2" fmla="*/ 72924 w 87155"/>
                <a:gd name="connsiteY2" fmla="*/ 96779 h 144969"/>
                <a:gd name="connsiteX3" fmla="*/ 86319 w 87155"/>
                <a:gd name="connsiteY3" fmla="*/ 144969 h 144969"/>
              </a:gdLst>
              <a:ahLst/>
              <a:cxnLst>
                <a:cxn ang="0">
                  <a:pos x="connsiteX0" y="connsiteY0"/>
                </a:cxn>
                <a:cxn ang="0">
                  <a:pos x="connsiteX1" y="connsiteY1"/>
                </a:cxn>
                <a:cxn ang="0">
                  <a:pos x="connsiteX2" y="connsiteY2"/>
                </a:cxn>
                <a:cxn ang="0">
                  <a:pos x="connsiteX3" y="connsiteY3"/>
                </a:cxn>
              </a:cxnLst>
              <a:rect l="l" t="t" r="r" b="b"/>
              <a:pathLst>
                <a:path w="87155" h="144969">
                  <a:moveTo>
                    <a:pt x="9944" y="0"/>
                  </a:moveTo>
                  <a:cubicBezTo>
                    <a:pt x="-1858" y="13667"/>
                    <a:pt x="-3154" y="30084"/>
                    <a:pt x="6054" y="49251"/>
                  </a:cubicBezTo>
                  <a:cubicBezTo>
                    <a:pt x="19866" y="78001"/>
                    <a:pt x="55241" y="72830"/>
                    <a:pt x="72924" y="96779"/>
                  </a:cubicBezTo>
                  <a:cubicBezTo>
                    <a:pt x="84712" y="112745"/>
                    <a:pt x="89177" y="128808"/>
                    <a:pt x="86319" y="144969"/>
                  </a:cubicBezTo>
                </a:path>
              </a:pathLst>
            </a:custGeom>
            <a:noFill/>
            <a:ln w="38100" cap="rnd">
              <a:gradFill>
                <a:gsLst>
                  <a:gs pos="0">
                    <a:schemeClr val="accent1"/>
                  </a:gs>
                  <a:gs pos="100000">
                    <a:schemeClr val="accent2"/>
                  </a:gs>
                </a:gsLst>
                <a:lin ang="5400000" scaled="1"/>
              </a:gradFill>
              <a:prstDash val="solid"/>
              <a:miter/>
            </a:ln>
          </p:spPr>
          <p:txBody>
            <a:bodyPr rtlCol="0" anchor="ctr">
              <a:noAutofit/>
            </a:bodyPr>
            <a:lstStyle/>
            <a:p>
              <a:endParaRPr lang="zh-CN" altLang="en-US" dirty="0"/>
            </a:p>
          </p:txBody>
        </p:sp>
        <p:sp>
          <p:nvSpPr>
            <p:cNvPr id="9" name="任意多边形: 形状 8">
              <a:extLst>
                <a:ext uri="{FF2B5EF4-FFF2-40B4-BE49-F238E27FC236}">
                  <a16:creationId xmlns:a16="http://schemas.microsoft.com/office/drawing/2014/main" id="{570803CD-F8E8-7D56-7A51-0F9A12C91F4E}"/>
                </a:ext>
              </a:extLst>
            </p:cNvPr>
            <p:cNvSpPr/>
            <p:nvPr/>
          </p:nvSpPr>
          <p:spPr>
            <a:xfrm>
              <a:off x="10110976" y="5754389"/>
              <a:ext cx="288530" cy="224412"/>
            </a:xfrm>
            <a:custGeom>
              <a:avLst/>
              <a:gdLst>
                <a:gd name="connsiteX0" fmla="*/ 10598 w 288530"/>
                <a:gd name="connsiteY0" fmla="*/ 199558 h 224412"/>
                <a:gd name="connsiteX1" fmla="*/ 145916 w 288530"/>
                <a:gd name="connsiteY1" fmla="*/ 209140 h 224412"/>
                <a:gd name="connsiteX2" fmla="*/ 223312 w 288530"/>
                <a:gd name="connsiteY2" fmla="*/ 167139 h 224412"/>
                <a:gd name="connsiteX3" fmla="*/ 267662 w 288530"/>
                <a:gd name="connsiteY3" fmla="*/ 124920 h 224412"/>
                <a:gd name="connsiteX4" fmla="*/ 267662 w 288530"/>
                <a:gd name="connsiteY4" fmla="*/ 13600 h 224412"/>
                <a:gd name="connsiteX5" fmla="*/ 145916 w 288530"/>
                <a:gd name="connsiteY5" fmla="*/ 19663 h 224412"/>
                <a:gd name="connsiteX6" fmla="*/ 107575 w 288530"/>
                <a:gd name="connsiteY6" fmla="*/ 38484 h 224412"/>
                <a:gd name="connsiteX7" fmla="*/ 41130 w 288530"/>
                <a:gd name="connsiteY7" fmla="*/ 87019 h 224412"/>
                <a:gd name="connsiteX8" fmla="*/ 10598 w 288530"/>
                <a:gd name="connsiteY8" fmla="*/ 199558 h 22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530" h="224412">
                  <a:moveTo>
                    <a:pt x="10598" y="199558"/>
                  </a:moveTo>
                  <a:cubicBezTo>
                    <a:pt x="32447" y="228770"/>
                    <a:pt x="84678" y="232581"/>
                    <a:pt x="145916" y="209140"/>
                  </a:cubicBezTo>
                  <a:cubicBezTo>
                    <a:pt x="170711" y="199648"/>
                    <a:pt x="196982" y="185689"/>
                    <a:pt x="223312" y="167139"/>
                  </a:cubicBezTo>
                  <a:cubicBezTo>
                    <a:pt x="243159" y="153157"/>
                    <a:pt x="257541" y="138885"/>
                    <a:pt x="267662" y="124920"/>
                  </a:cubicBezTo>
                  <a:cubicBezTo>
                    <a:pt x="304126" y="74605"/>
                    <a:pt x="285297" y="28256"/>
                    <a:pt x="267662" y="13600"/>
                  </a:cubicBezTo>
                  <a:cubicBezTo>
                    <a:pt x="248554" y="-2280"/>
                    <a:pt x="211875" y="-8807"/>
                    <a:pt x="145916" y="19663"/>
                  </a:cubicBezTo>
                  <a:cubicBezTo>
                    <a:pt x="134098" y="24764"/>
                    <a:pt x="121340" y="30988"/>
                    <a:pt x="107575" y="38484"/>
                  </a:cubicBezTo>
                  <a:cubicBezTo>
                    <a:pt x="80531" y="53210"/>
                    <a:pt x="58257" y="69841"/>
                    <a:pt x="41130" y="87019"/>
                  </a:cubicBezTo>
                  <a:cubicBezTo>
                    <a:pt x="885" y="127384"/>
                    <a:pt x="-10934" y="170771"/>
                    <a:pt x="10598" y="199558"/>
                  </a:cubicBezTo>
                  <a:close/>
                </a:path>
              </a:pathLst>
            </a:custGeom>
            <a:noFill/>
            <a:ln w="38100" cap="flat">
              <a:gradFill>
                <a:gsLst>
                  <a:gs pos="0">
                    <a:schemeClr val="accent1"/>
                  </a:gs>
                  <a:gs pos="100000">
                    <a:schemeClr val="accent2"/>
                  </a:gs>
                </a:gsLst>
                <a:lin ang="5400000" scaled="1"/>
              </a:gradFill>
              <a:prstDash val="solid"/>
              <a:miter/>
            </a:ln>
          </p:spPr>
          <p:txBody>
            <a:bodyPr rtlCol="0" anchor="ctr">
              <a:noAutofit/>
            </a:bodyPr>
            <a:lstStyle/>
            <a:p>
              <a:endParaRPr lang="zh-CN" altLang="en-US" dirty="0"/>
            </a:p>
          </p:txBody>
        </p:sp>
        <p:sp>
          <p:nvSpPr>
            <p:cNvPr id="10" name="任意多边形: 形状 9">
              <a:extLst>
                <a:ext uri="{FF2B5EF4-FFF2-40B4-BE49-F238E27FC236}">
                  <a16:creationId xmlns:a16="http://schemas.microsoft.com/office/drawing/2014/main" id="{ADAC66BC-A178-C19E-3374-A5C84A4D6BC0}"/>
                </a:ext>
              </a:extLst>
            </p:cNvPr>
            <p:cNvSpPr/>
            <p:nvPr/>
          </p:nvSpPr>
          <p:spPr>
            <a:xfrm>
              <a:off x="10196416" y="5810848"/>
              <a:ext cx="113652" cy="122412"/>
            </a:xfrm>
            <a:custGeom>
              <a:avLst/>
              <a:gdLst>
                <a:gd name="connsiteX0" fmla="*/ 0 w 113652"/>
                <a:gd name="connsiteY0" fmla="*/ 0 h 122412"/>
                <a:gd name="connsiteX1" fmla="*/ 35743 w 113652"/>
                <a:gd name="connsiteY1" fmla="*/ 74809 h 122412"/>
                <a:gd name="connsiteX2" fmla="*/ 113653 w 113652"/>
                <a:gd name="connsiteY2" fmla="*/ 122412 h 122412"/>
              </a:gdLst>
              <a:ahLst/>
              <a:cxnLst>
                <a:cxn ang="0">
                  <a:pos x="connsiteX0" y="connsiteY0"/>
                </a:cxn>
                <a:cxn ang="0">
                  <a:pos x="connsiteX1" y="connsiteY1"/>
                </a:cxn>
                <a:cxn ang="0">
                  <a:pos x="connsiteX2" y="connsiteY2"/>
                </a:cxn>
              </a:cxnLst>
              <a:rect l="l" t="t" r="r" b="b"/>
              <a:pathLst>
                <a:path w="113652" h="122412">
                  <a:moveTo>
                    <a:pt x="0" y="0"/>
                  </a:moveTo>
                  <a:cubicBezTo>
                    <a:pt x="4245" y="28521"/>
                    <a:pt x="16160" y="53457"/>
                    <a:pt x="35743" y="74809"/>
                  </a:cubicBezTo>
                  <a:cubicBezTo>
                    <a:pt x="55325" y="96161"/>
                    <a:pt x="78733" y="109796"/>
                    <a:pt x="113653" y="122412"/>
                  </a:cubicBezTo>
                </a:path>
              </a:pathLst>
            </a:custGeom>
            <a:noFill/>
            <a:ln w="38100" cap="rnd">
              <a:gradFill>
                <a:gsLst>
                  <a:gs pos="0">
                    <a:schemeClr val="accent1"/>
                  </a:gs>
                  <a:gs pos="100000">
                    <a:schemeClr val="accent2"/>
                  </a:gs>
                </a:gsLst>
                <a:lin ang="5400000" scaled="1"/>
              </a:gradFill>
              <a:prstDash val="solid"/>
              <a:miter/>
            </a:ln>
          </p:spPr>
          <p:txBody>
            <a:bodyPr rtlCol="0" anchor="ctr">
              <a:noAutofit/>
            </a:bodyPr>
            <a:lstStyle/>
            <a:p>
              <a:endParaRPr lang="zh-CN" altLang="en-US" dirty="0"/>
            </a:p>
          </p:txBody>
        </p:sp>
        <p:sp>
          <p:nvSpPr>
            <p:cNvPr id="11" name="任意多边形: 形状 10">
              <a:extLst>
                <a:ext uri="{FF2B5EF4-FFF2-40B4-BE49-F238E27FC236}">
                  <a16:creationId xmlns:a16="http://schemas.microsoft.com/office/drawing/2014/main" id="{214D4802-7FDE-34A5-E618-714097160E7F}"/>
                </a:ext>
              </a:extLst>
            </p:cNvPr>
            <p:cNvSpPr/>
            <p:nvPr/>
          </p:nvSpPr>
          <p:spPr>
            <a:xfrm>
              <a:off x="10078024" y="5967098"/>
              <a:ext cx="212708" cy="174034"/>
            </a:xfrm>
            <a:custGeom>
              <a:avLst/>
              <a:gdLst>
                <a:gd name="connsiteX0" fmla="*/ 57832 w 212708"/>
                <a:gd name="connsiteY0" fmla="*/ 0 h 174034"/>
                <a:gd name="connsiteX1" fmla="*/ 12288 w 212708"/>
                <a:gd name="connsiteY1" fmla="*/ 124095 h 174034"/>
                <a:gd name="connsiteX2" fmla="*/ 136971 w 212708"/>
                <a:gd name="connsiteY2" fmla="*/ 112415 h 174034"/>
                <a:gd name="connsiteX3" fmla="*/ 212708 w 212708"/>
                <a:gd name="connsiteY3" fmla="*/ 174034 h 174034"/>
              </a:gdLst>
              <a:ahLst/>
              <a:cxnLst>
                <a:cxn ang="0">
                  <a:pos x="connsiteX0" y="connsiteY0"/>
                </a:cxn>
                <a:cxn ang="0">
                  <a:pos x="connsiteX1" y="connsiteY1"/>
                </a:cxn>
                <a:cxn ang="0">
                  <a:pos x="connsiteX2" y="connsiteY2"/>
                </a:cxn>
                <a:cxn ang="0">
                  <a:pos x="connsiteX3" y="connsiteY3"/>
                </a:cxn>
              </a:cxnLst>
              <a:rect l="l" t="t" r="r" b="b"/>
              <a:pathLst>
                <a:path w="212708" h="174034">
                  <a:moveTo>
                    <a:pt x="57832" y="0"/>
                  </a:moveTo>
                  <a:cubicBezTo>
                    <a:pt x="1506" y="54632"/>
                    <a:pt x="-13676" y="95997"/>
                    <a:pt x="12288" y="124095"/>
                  </a:cubicBezTo>
                  <a:cubicBezTo>
                    <a:pt x="51234" y="166240"/>
                    <a:pt x="87866" y="112415"/>
                    <a:pt x="136971" y="112415"/>
                  </a:cubicBezTo>
                  <a:cubicBezTo>
                    <a:pt x="169707" y="112415"/>
                    <a:pt x="194953" y="132955"/>
                    <a:pt x="212708" y="174034"/>
                  </a:cubicBezTo>
                </a:path>
              </a:pathLst>
            </a:custGeom>
            <a:noFill/>
            <a:ln w="38100" cap="rnd">
              <a:gradFill>
                <a:gsLst>
                  <a:gs pos="0">
                    <a:schemeClr val="accent1"/>
                  </a:gs>
                  <a:gs pos="100000">
                    <a:schemeClr val="accent2"/>
                  </a:gs>
                </a:gsLst>
                <a:lin ang="5400000" scaled="1"/>
              </a:gradFill>
              <a:prstDash val="solid"/>
              <a:miter/>
            </a:ln>
          </p:spPr>
          <p:txBody>
            <a:bodyPr rtlCol="0" anchor="ctr">
              <a:noAutofit/>
            </a:bodyPr>
            <a:lstStyle/>
            <a:p>
              <a:endParaRPr lang="zh-CN" altLang="en-US" dirty="0"/>
            </a:p>
          </p:txBody>
        </p:sp>
        <p:sp>
          <p:nvSpPr>
            <p:cNvPr id="12" name="任意多边形: 形状 11">
              <a:extLst>
                <a:ext uri="{FF2B5EF4-FFF2-40B4-BE49-F238E27FC236}">
                  <a16:creationId xmlns:a16="http://schemas.microsoft.com/office/drawing/2014/main" id="{1BFE973D-5D4F-D81F-A778-2D1BBE85BBAF}"/>
                </a:ext>
              </a:extLst>
            </p:cNvPr>
            <p:cNvSpPr/>
            <p:nvPr/>
          </p:nvSpPr>
          <p:spPr>
            <a:xfrm>
              <a:off x="10256892" y="5879309"/>
              <a:ext cx="121745" cy="84219"/>
            </a:xfrm>
            <a:custGeom>
              <a:avLst/>
              <a:gdLst>
                <a:gd name="connsiteX0" fmla="*/ 121746 w 121745"/>
                <a:gd name="connsiteY0" fmla="*/ 0 h 84219"/>
                <a:gd name="connsiteX1" fmla="*/ 77396 w 121745"/>
                <a:gd name="connsiteY1" fmla="*/ 42220 h 84219"/>
                <a:gd name="connsiteX2" fmla="*/ 0 w 121745"/>
                <a:gd name="connsiteY2" fmla="*/ 84220 h 84219"/>
              </a:gdLst>
              <a:ahLst/>
              <a:cxnLst>
                <a:cxn ang="0">
                  <a:pos x="connsiteX0" y="connsiteY0"/>
                </a:cxn>
                <a:cxn ang="0">
                  <a:pos x="connsiteX1" y="connsiteY1"/>
                </a:cxn>
                <a:cxn ang="0">
                  <a:pos x="connsiteX2" y="connsiteY2"/>
                </a:cxn>
              </a:cxnLst>
              <a:rect l="l" t="t" r="r" b="b"/>
              <a:pathLst>
                <a:path w="121745" h="84219">
                  <a:moveTo>
                    <a:pt x="121746" y="0"/>
                  </a:moveTo>
                  <a:cubicBezTo>
                    <a:pt x="111625" y="13965"/>
                    <a:pt x="97244" y="28236"/>
                    <a:pt x="77396" y="42220"/>
                  </a:cubicBezTo>
                  <a:cubicBezTo>
                    <a:pt x="51066" y="60770"/>
                    <a:pt x="24795" y="74728"/>
                    <a:pt x="0" y="84220"/>
                  </a:cubicBezTo>
                </a:path>
              </a:pathLst>
            </a:custGeom>
            <a:noFill/>
            <a:ln w="38100" cap="rnd">
              <a:gradFill>
                <a:gsLst>
                  <a:gs pos="0">
                    <a:schemeClr val="accent1"/>
                  </a:gs>
                  <a:gs pos="100000">
                    <a:schemeClr val="accent2"/>
                  </a:gs>
                </a:gsLst>
                <a:lin ang="5400000" scaled="1"/>
              </a:gradFill>
              <a:prstDash val="solid"/>
              <a:miter/>
            </a:ln>
          </p:spPr>
          <p:txBody>
            <a:bodyPr rtlCol="0" anchor="ctr">
              <a:noAutofit/>
            </a:bodyPr>
            <a:lstStyle/>
            <a:p>
              <a:endParaRPr lang="zh-CN" altLang="en-US" dirty="0"/>
            </a:p>
          </p:txBody>
        </p:sp>
        <p:sp>
          <p:nvSpPr>
            <p:cNvPr id="13" name="任意多边形: 形状 12">
              <a:extLst>
                <a:ext uri="{FF2B5EF4-FFF2-40B4-BE49-F238E27FC236}">
                  <a16:creationId xmlns:a16="http://schemas.microsoft.com/office/drawing/2014/main" id="{06E78B63-F9D4-25E1-1EF6-924AC07122FE}"/>
                </a:ext>
              </a:extLst>
            </p:cNvPr>
            <p:cNvSpPr/>
            <p:nvPr/>
          </p:nvSpPr>
          <p:spPr>
            <a:xfrm>
              <a:off x="10152105" y="5774052"/>
              <a:ext cx="104785" cy="67355"/>
            </a:xfrm>
            <a:custGeom>
              <a:avLst/>
              <a:gdLst>
                <a:gd name="connsiteX0" fmla="*/ 104786 w 104785"/>
                <a:gd name="connsiteY0" fmla="*/ 0 h 67355"/>
                <a:gd name="connsiteX1" fmla="*/ 66445 w 104785"/>
                <a:gd name="connsiteY1" fmla="*/ 18821 h 67355"/>
                <a:gd name="connsiteX2" fmla="*/ 0 w 104785"/>
                <a:gd name="connsiteY2" fmla="*/ 67356 h 67355"/>
              </a:gdLst>
              <a:ahLst/>
              <a:cxnLst>
                <a:cxn ang="0">
                  <a:pos x="connsiteX0" y="connsiteY0"/>
                </a:cxn>
                <a:cxn ang="0">
                  <a:pos x="connsiteX1" y="connsiteY1"/>
                </a:cxn>
                <a:cxn ang="0">
                  <a:pos x="connsiteX2" y="connsiteY2"/>
                </a:cxn>
              </a:cxnLst>
              <a:rect l="l" t="t" r="r" b="b"/>
              <a:pathLst>
                <a:path w="104785" h="67355">
                  <a:moveTo>
                    <a:pt x="104786" y="0"/>
                  </a:moveTo>
                  <a:cubicBezTo>
                    <a:pt x="92968" y="5101"/>
                    <a:pt x="80210" y="11325"/>
                    <a:pt x="66445" y="18821"/>
                  </a:cubicBezTo>
                  <a:cubicBezTo>
                    <a:pt x="39402" y="33547"/>
                    <a:pt x="17127" y="50178"/>
                    <a:pt x="0" y="67356"/>
                  </a:cubicBezTo>
                </a:path>
              </a:pathLst>
            </a:custGeom>
            <a:noFill/>
            <a:ln w="38100" cap="rnd">
              <a:gradFill>
                <a:gsLst>
                  <a:gs pos="0">
                    <a:schemeClr val="accent1"/>
                  </a:gs>
                  <a:gs pos="100000">
                    <a:schemeClr val="accent2"/>
                  </a:gs>
                </a:gsLst>
                <a:lin ang="5400000" scaled="1"/>
              </a:gradFill>
              <a:prstDash val="solid"/>
              <a:miter/>
            </a:ln>
          </p:spPr>
          <p:txBody>
            <a:bodyPr rtlCol="0" anchor="ctr">
              <a:noAutofit/>
            </a:bodyPr>
            <a:lstStyle/>
            <a:p>
              <a:endParaRPr lang="zh-CN" altLang="en-US" dirty="0"/>
            </a:p>
          </p:txBody>
        </p:sp>
      </p:grpSp>
    </p:spTree>
    <p:extLst>
      <p:ext uri="{BB962C8B-B14F-4D97-AF65-F5344CB8AC3E}">
        <p14:creationId xmlns:p14="http://schemas.microsoft.com/office/powerpoint/2010/main" val="326659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文本框 79">
            <a:extLst>
              <a:ext uri="{FF2B5EF4-FFF2-40B4-BE49-F238E27FC236}">
                <a16:creationId xmlns:a16="http://schemas.microsoft.com/office/drawing/2014/main" id="{A68E804F-26B7-7861-CA9D-533D27EE8DAC}"/>
              </a:ext>
            </a:extLst>
          </p:cNvPr>
          <p:cNvSpPr txBox="1"/>
          <p:nvPr/>
        </p:nvSpPr>
        <p:spPr>
          <a:xfrm>
            <a:off x="908236" y="195082"/>
            <a:ext cx="5238850" cy="490303"/>
          </a:xfrm>
          <a:prstGeom prst="rect">
            <a:avLst/>
          </a:prstGeom>
          <a:noFill/>
        </p:spPr>
        <p:txBody>
          <a:bodyPr wrap="square" rtlCol="0" anchor="ctr" anchorCtr="0">
            <a:noAutofit/>
          </a:bodyPr>
          <a:lstStyle/>
          <a:p>
            <a:pPr>
              <a:lnSpc>
                <a:spcPct val="130000"/>
              </a:lnSpc>
              <a:spcBef>
                <a:spcPct val="0"/>
              </a:spcBef>
              <a:buFontTx/>
              <a:buNone/>
            </a:pPr>
            <a:r>
              <a:rPr lang="zh-CN" altLang="en-US" sz="2800" dirty="0">
                <a:solidFill>
                  <a:schemeClr val="bg2">
                    <a:lumMod val="25000"/>
                  </a:schemeClr>
                </a:solidFill>
                <a:ea typeface="+mj-ea"/>
              </a:rPr>
              <a:t>国内外</a:t>
            </a:r>
            <a:r>
              <a:rPr lang="en-US" altLang="zh-CN" sz="2800" dirty="0">
                <a:solidFill>
                  <a:schemeClr val="bg2">
                    <a:lumMod val="25000"/>
                  </a:schemeClr>
                </a:solidFill>
                <a:ea typeface="+mj-ea"/>
              </a:rPr>
              <a:t>HPV</a:t>
            </a:r>
            <a:r>
              <a:rPr lang="zh-CN" altLang="en-US" sz="2800" dirty="0">
                <a:solidFill>
                  <a:schemeClr val="bg2">
                    <a:lumMod val="25000"/>
                  </a:schemeClr>
                </a:solidFill>
                <a:ea typeface="+mj-ea"/>
              </a:rPr>
              <a:t>疫苗对比</a:t>
            </a:r>
            <a:endParaRPr lang="en-US" altLang="zh-CN" sz="2800" dirty="0">
              <a:solidFill>
                <a:schemeClr val="bg2">
                  <a:lumMod val="25000"/>
                </a:schemeClr>
              </a:solidFill>
              <a:ea typeface="+mj-ea"/>
            </a:endParaRPr>
          </a:p>
        </p:txBody>
      </p:sp>
      <p:pic>
        <p:nvPicPr>
          <p:cNvPr id="86" name="图片 85">
            <a:hlinkClick r:id="rId3"/>
            <a:extLst>
              <a:ext uri="{FF2B5EF4-FFF2-40B4-BE49-F238E27FC236}">
                <a16:creationId xmlns:a16="http://schemas.microsoft.com/office/drawing/2014/main" id="{06BDDF9D-B2D1-FF37-8F68-834FB6621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706" y="341009"/>
            <a:ext cx="1813329" cy="239359"/>
          </a:xfrm>
          <a:prstGeom prst="rect">
            <a:avLst/>
          </a:prstGeom>
        </p:spPr>
      </p:pic>
      <p:sp>
        <p:nvSpPr>
          <p:cNvPr id="43" name="标题 1">
            <a:extLst>
              <a:ext uri="{FF2B5EF4-FFF2-40B4-BE49-F238E27FC236}">
                <a16:creationId xmlns:a16="http://schemas.microsoft.com/office/drawing/2014/main" id="{58806655-4E1E-A48C-058F-2396409AEFC8}"/>
              </a:ext>
            </a:extLst>
          </p:cNvPr>
          <p:cNvSpPr txBox="1">
            <a:spLocks/>
          </p:cNvSpPr>
          <p:nvPr/>
        </p:nvSpPr>
        <p:spPr bwMode="auto">
          <a:xfrm>
            <a:off x="2396513" y="1134036"/>
            <a:ext cx="2525724" cy="364039"/>
          </a:xfrm>
          <a:prstGeom prst="rect">
            <a:avLst/>
          </a:prstGeom>
          <a:noFill/>
          <a:ln w="9525">
            <a:noFill/>
            <a:miter lim="800000"/>
            <a:headEnd/>
            <a:tailEnd/>
          </a:ln>
        </p:spPr>
        <p:txBody>
          <a:bodyPr lIns="90292" tIns="45147" rIns="90292" bIns="45147">
            <a:noAutofit/>
          </a:bodyPr>
          <a:lstStyle/>
          <a:p>
            <a:pPr marL="0" marR="0" lvl="0" indent="0" algn="l" defTabSz="902931" rtl="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schemeClr val="accent2"/>
                </a:solidFill>
                <a:effectLst/>
                <a:uLnTx/>
                <a:uFillTx/>
                <a:ea typeface="+mj-ea"/>
                <a:cs typeface="+mn-cs"/>
                <a:sym typeface="Calibri" pitchFamily="34" charset="0"/>
              </a:rPr>
              <a:t>美国</a:t>
            </a:r>
            <a:endParaRPr kumimoji="0" lang="zh-CN" altLang="en-US" sz="2000" b="0" i="0" u="none" strike="noStrike" kern="0" cap="none" spc="0" normalizeH="0" baseline="0" noProof="0" dirty="0">
              <a:ln>
                <a:noFill/>
              </a:ln>
              <a:solidFill>
                <a:schemeClr val="accent2"/>
              </a:solidFill>
              <a:effectLst/>
              <a:uLnTx/>
              <a:uFillTx/>
              <a:ea typeface="+mj-ea"/>
              <a:cs typeface="+mn-cs"/>
              <a:sym typeface="Calibri" pitchFamily="34" charset="0"/>
            </a:endParaRPr>
          </a:p>
        </p:txBody>
      </p:sp>
      <p:sp>
        <p:nvSpPr>
          <p:cNvPr id="44" name="矩形 43">
            <a:extLst>
              <a:ext uri="{FF2B5EF4-FFF2-40B4-BE49-F238E27FC236}">
                <a16:creationId xmlns:a16="http://schemas.microsoft.com/office/drawing/2014/main" id="{0D51AA79-F7E3-2762-34DB-8C5E4C498F81}"/>
              </a:ext>
            </a:extLst>
          </p:cNvPr>
          <p:cNvSpPr/>
          <p:nvPr/>
        </p:nvSpPr>
        <p:spPr>
          <a:xfrm>
            <a:off x="2396513" y="1542615"/>
            <a:ext cx="8969408" cy="789768"/>
          </a:xfrm>
          <a:prstGeom prst="rect">
            <a:avLst/>
          </a:prstGeom>
        </p:spPr>
        <p:txBody>
          <a:bodyPr wrap="square">
            <a:noAutofit/>
          </a:bodyPr>
          <a:lstStyle/>
          <a:p>
            <a:pPr lvl="0" algn="just" defTabSz="902931">
              <a:lnSpc>
                <a:spcPct val="130000"/>
              </a:lnSpc>
              <a:defRPr/>
            </a:pPr>
            <a:r>
              <a:rPr lang="zh-CN" altLang="en-US" sz="1800" dirty="0"/>
              <a:t>美国疾控中心推荐接种对象是</a:t>
            </a:r>
            <a:r>
              <a:rPr lang="en-US" altLang="zh-CN" sz="1800" dirty="0"/>
              <a:t>11-12</a:t>
            </a:r>
            <a:r>
              <a:rPr lang="zh-CN" altLang="en-US" sz="1800" dirty="0"/>
              <a:t>岁，并由医保和儿童疫苗项目负担疫苗费用</a:t>
            </a:r>
            <a:r>
              <a:rPr lang="en-US" altLang="zh-CN" dirty="0"/>
              <a:t>;</a:t>
            </a:r>
            <a:r>
              <a:rPr lang="en-US" altLang="zh-CN" sz="1800" dirty="0"/>
              <a:t>26</a:t>
            </a:r>
            <a:r>
              <a:rPr lang="zh-CN" altLang="en-US" sz="1800" dirty="0"/>
              <a:t>岁以上保护效力存在差异</a:t>
            </a:r>
            <a:endParaRPr lang="zh-CN" altLang="en-US" kern="0" dirty="0">
              <a:solidFill>
                <a:prstClr val="black">
                  <a:lumMod val="50000"/>
                  <a:lumOff val="50000"/>
                </a:prstClr>
              </a:solidFill>
              <a:sym typeface="Calibri" pitchFamily="34" charset="0"/>
            </a:endParaRPr>
          </a:p>
        </p:txBody>
      </p:sp>
      <p:cxnSp>
        <p:nvCxnSpPr>
          <p:cNvPr id="45" name="直接连接符 44">
            <a:extLst>
              <a:ext uri="{FF2B5EF4-FFF2-40B4-BE49-F238E27FC236}">
                <a16:creationId xmlns:a16="http://schemas.microsoft.com/office/drawing/2014/main" id="{5EC3123D-5D59-773B-B87F-7E3DB451E12D}"/>
              </a:ext>
            </a:extLst>
          </p:cNvPr>
          <p:cNvCxnSpPr>
            <a:cxnSpLocks/>
          </p:cNvCxnSpPr>
          <p:nvPr/>
        </p:nvCxnSpPr>
        <p:spPr>
          <a:xfrm>
            <a:off x="485775" y="2697003"/>
            <a:ext cx="10801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3A278857-0F5B-1E51-E7B1-D6FF1B2F485E}"/>
              </a:ext>
            </a:extLst>
          </p:cNvPr>
          <p:cNvCxnSpPr>
            <a:cxnSpLocks/>
          </p:cNvCxnSpPr>
          <p:nvPr/>
        </p:nvCxnSpPr>
        <p:spPr>
          <a:xfrm>
            <a:off x="485775" y="4390721"/>
            <a:ext cx="10801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7" name="标题 1">
            <a:extLst>
              <a:ext uri="{FF2B5EF4-FFF2-40B4-BE49-F238E27FC236}">
                <a16:creationId xmlns:a16="http://schemas.microsoft.com/office/drawing/2014/main" id="{E36D0E61-4286-61AA-06BD-AED0D74BB787}"/>
              </a:ext>
            </a:extLst>
          </p:cNvPr>
          <p:cNvSpPr txBox="1">
            <a:spLocks/>
          </p:cNvSpPr>
          <p:nvPr/>
        </p:nvSpPr>
        <p:spPr bwMode="auto">
          <a:xfrm>
            <a:off x="2396513" y="2968045"/>
            <a:ext cx="2525724" cy="364039"/>
          </a:xfrm>
          <a:prstGeom prst="rect">
            <a:avLst/>
          </a:prstGeom>
          <a:noFill/>
          <a:ln w="9525">
            <a:noFill/>
            <a:miter lim="800000"/>
            <a:headEnd/>
            <a:tailEnd/>
          </a:ln>
        </p:spPr>
        <p:txBody>
          <a:bodyPr lIns="90292" tIns="45147" rIns="90292" bIns="45147">
            <a:noAutofit/>
          </a:bodyPr>
          <a:lstStyle/>
          <a:p>
            <a:pPr marL="0" marR="0" lvl="0" indent="0" algn="l" defTabSz="902931" rtl="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schemeClr val="accent2"/>
                </a:solidFill>
                <a:effectLst/>
                <a:uLnTx/>
                <a:uFillTx/>
                <a:ea typeface="+mj-ea"/>
                <a:cs typeface="+mn-cs"/>
                <a:sym typeface="Calibri" pitchFamily="34" charset="0"/>
              </a:rPr>
              <a:t>欧洲</a:t>
            </a:r>
            <a:endParaRPr kumimoji="0" lang="zh-CN" altLang="en-US" sz="2000" b="0" i="0" u="none" strike="noStrike" kern="0" cap="none" spc="0" normalizeH="0" baseline="0" noProof="0" dirty="0">
              <a:ln>
                <a:noFill/>
              </a:ln>
              <a:solidFill>
                <a:schemeClr val="accent2"/>
              </a:solidFill>
              <a:effectLst/>
              <a:uLnTx/>
              <a:uFillTx/>
              <a:ea typeface="+mj-ea"/>
              <a:cs typeface="+mn-cs"/>
              <a:sym typeface="Calibri" pitchFamily="34" charset="0"/>
            </a:endParaRPr>
          </a:p>
        </p:txBody>
      </p:sp>
      <p:sp>
        <p:nvSpPr>
          <p:cNvPr id="48" name="矩形 47">
            <a:extLst>
              <a:ext uri="{FF2B5EF4-FFF2-40B4-BE49-F238E27FC236}">
                <a16:creationId xmlns:a16="http://schemas.microsoft.com/office/drawing/2014/main" id="{65262645-8CF6-45A1-2189-58E03099F69B}"/>
              </a:ext>
            </a:extLst>
          </p:cNvPr>
          <p:cNvSpPr/>
          <p:nvPr/>
        </p:nvSpPr>
        <p:spPr>
          <a:xfrm>
            <a:off x="2396512" y="3376624"/>
            <a:ext cx="8969409" cy="738215"/>
          </a:xfrm>
          <a:prstGeom prst="rect">
            <a:avLst/>
          </a:prstGeom>
        </p:spPr>
        <p:txBody>
          <a:bodyPr wrap="square">
            <a:noAutofit/>
          </a:bodyPr>
          <a:lstStyle/>
          <a:p>
            <a:pPr algn="just" defTabSz="902931">
              <a:lnSpc>
                <a:spcPct val="130000"/>
              </a:lnSpc>
            </a:pPr>
            <a:r>
              <a:rPr lang="zh-CN" altLang="en-US" dirty="0"/>
              <a:t>绝大多数国家将</a:t>
            </a:r>
            <a:r>
              <a:rPr lang="en-US" altLang="zh-CN" dirty="0"/>
              <a:t>15</a:t>
            </a:r>
            <a:r>
              <a:rPr lang="zh-CN" altLang="en-US" dirty="0"/>
              <a:t>岁以下群体纳入了国家免疫规划，仅有奥地利和捷克推荐了</a:t>
            </a:r>
            <a:r>
              <a:rPr lang="en-US" altLang="zh-CN" dirty="0"/>
              <a:t>30</a:t>
            </a:r>
            <a:r>
              <a:rPr lang="zh-CN" altLang="en-US" dirty="0"/>
              <a:t>岁以上的特定免疫群体的补种。可能基于</a:t>
            </a:r>
            <a:r>
              <a:rPr lang="en-US" altLang="zh-CN" dirty="0"/>
              <a:t>HPV</a:t>
            </a:r>
            <a:r>
              <a:rPr lang="zh-CN" altLang="en-US" dirty="0"/>
              <a:t>疫苗对于</a:t>
            </a:r>
            <a:r>
              <a:rPr lang="en-US" altLang="zh-CN" dirty="0"/>
              <a:t>26</a:t>
            </a:r>
            <a:r>
              <a:rPr lang="zh-CN" altLang="en-US" dirty="0"/>
              <a:t>岁以上人群保护效力的不确定性</a:t>
            </a:r>
            <a:endParaRPr lang="zh-CN" altLang="en-US" dirty="0">
              <a:sym typeface="Calibri" pitchFamily="34" charset="0"/>
            </a:endParaRPr>
          </a:p>
        </p:txBody>
      </p:sp>
      <p:sp>
        <p:nvSpPr>
          <p:cNvPr id="49" name="标题 1">
            <a:extLst>
              <a:ext uri="{FF2B5EF4-FFF2-40B4-BE49-F238E27FC236}">
                <a16:creationId xmlns:a16="http://schemas.microsoft.com/office/drawing/2014/main" id="{485DB91A-5E14-523A-359D-43FDE19CEF08}"/>
              </a:ext>
            </a:extLst>
          </p:cNvPr>
          <p:cNvSpPr txBox="1">
            <a:spLocks/>
          </p:cNvSpPr>
          <p:nvPr/>
        </p:nvSpPr>
        <p:spPr bwMode="auto">
          <a:xfrm>
            <a:off x="2396513" y="4715890"/>
            <a:ext cx="2525724" cy="364039"/>
          </a:xfrm>
          <a:prstGeom prst="rect">
            <a:avLst/>
          </a:prstGeom>
          <a:noFill/>
          <a:ln w="9525">
            <a:noFill/>
            <a:miter lim="800000"/>
            <a:headEnd/>
            <a:tailEnd/>
          </a:ln>
        </p:spPr>
        <p:txBody>
          <a:bodyPr lIns="90292" tIns="45147" rIns="90292" bIns="45147">
            <a:noAutofit/>
          </a:bodyPr>
          <a:lstStyle/>
          <a:p>
            <a:pPr marL="0" marR="0" lvl="0" indent="0" algn="l" defTabSz="902931" rtl="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dirty="0">
                <a:ln>
                  <a:noFill/>
                </a:ln>
                <a:solidFill>
                  <a:schemeClr val="accent2"/>
                </a:solidFill>
                <a:effectLst/>
                <a:uLnTx/>
                <a:uFillTx/>
                <a:ea typeface="+mj-ea"/>
                <a:cs typeface="+mn-cs"/>
                <a:sym typeface="Calibri" pitchFamily="34" charset="0"/>
              </a:rPr>
              <a:t>中国</a:t>
            </a:r>
            <a:endParaRPr kumimoji="0" lang="zh-CN" altLang="en-US" sz="2000" b="0" i="0" u="none" strike="noStrike" kern="0" cap="none" spc="0" normalizeH="0" baseline="0" noProof="0" dirty="0">
              <a:ln>
                <a:noFill/>
              </a:ln>
              <a:solidFill>
                <a:schemeClr val="accent2"/>
              </a:solidFill>
              <a:effectLst/>
              <a:uLnTx/>
              <a:uFillTx/>
              <a:ea typeface="+mj-ea"/>
              <a:cs typeface="+mn-cs"/>
              <a:sym typeface="Calibri" pitchFamily="34" charset="0"/>
            </a:endParaRPr>
          </a:p>
        </p:txBody>
      </p:sp>
      <p:sp>
        <p:nvSpPr>
          <p:cNvPr id="50" name="矩形 49">
            <a:extLst>
              <a:ext uri="{FF2B5EF4-FFF2-40B4-BE49-F238E27FC236}">
                <a16:creationId xmlns:a16="http://schemas.microsoft.com/office/drawing/2014/main" id="{3E9A3A1B-5643-E51B-02DE-C314222B1D22}"/>
              </a:ext>
            </a:extLst>
          </p:cNvPr>
          <p:cNvSpPr/>
          <p:nvPr/>
        </p:nvSpPr>
        <p:spPr>
          <a:xfrm>
            <a:off x="2396513" y="5124469"/>
            <a:ext cx="8969410" cy="738215"/>
          </a:xfrm>
          <a:prstGeom prst="rect">
            <a:avLst/>
          </a:prstGeom>
        </p:spPr>
        <p:txBody>
          <a:bodyPr wrap="square">
            <a:noAutofit/>
          </a:bodyPr>
          <a:lstStyle/>
          <a:p>
            <a:pPr algn="just" defTabSz="902931">
              <a:lnSpc>
                <a:spcPct val="130000"/>
              </a:lnSpc>
            </a:pPr>
            <a:r>
              <a:rPr lang="zh-CN" altLang="en-US" dirty="0"/>
              <a:t>在中国进行的</a:t>
            </a:r>
            <a:r>
              <a:rPr lang="en-US" altLang="zh-CN" dirty="0"/>
              <a:t>4VHPV</a:t>
            </a:r>
            <a:r>
              <a:rPr lang="zh-CN" altLang="en-US" dirty="0"/>
              <a:t>临床试验结果证明其在中国</a:t>
            </a:r>
            <a:r>
              <a:rPr lang="en-US" altLang="zh-CN" dirty="0"/>
              <a:t>20-45</a:t>
            </a:r>
            <a:r>
              <a:rPr lang="zh-CN" altLang="en-US" dirty="0"/>
              <a:t>岁女性中对</a:t>
            </a:r>
            <a:r>
              <a:rPr lang="en-US" altLang="zh-CN" dirty="0"/>
              <a:t>HPV16/18</a:t>
            </a:r>
            <a:r>
              <a:rPr lang="zh-CN" altLang="en-US" dirty="0"/>
              <a:t>相关</a:t>
            </a:r>
            <a:r>
              <a:rPr lang="en-US" altLang="zh-CN" dirty="0" err="1"/>
              <a:t>CINⅡ</a:t>
            </a:r>
            <a:r>
              <a:rPr lang="zh-CN" altLang="en-US" dirty="0"/>
              <a:t>以上的保护效力达到</a:t>
            </a:r>
            <a:r>
              <a:rPr lang="en-US" altLang="zh-CN" dirty="0"/>
              <a:t>100%</a:t>
            </a:r>
            <a:endParaRPr lang="zh-CN" altLang="en-US" dirty="0">
              <a:sym typeface="Calibri" pitchFamily="34" charset="0"/>
            </a:endParaRPr>
          </a:p>
        </p:txBody>
      </p:sp>
      <p:sp>
        <p:nvSpPr>
          <p:cNvPr id="4" name="椭圆 3">
            <a:extLst>
              <a:ext uri="{FF2B5EF4-FFF2-40B4-BE49-F238E27FC236}">
                <a16:creationId xmlns:a16="http://schemas.microsoft.com/office/drawing/2014/main" id="{EBBAB58B-5C3B-F059-6193-7B3BB0CB23B8}"/>
              </a:ext>
            </a:extLst>
          </p:cNvPr>
          <p:cNvSpPr/>
          <p:nvPr/>
        </p:nvSpPr>
        <p:spPr>
          <a:xfrm>
            <a:off x="494167" y="1120577"/>
            <a:ext cx="1392736" cy="1392736"/>
          </a:xfrm>
          <a:prstGeom prst="ellipse">
            <a:avLst/>
          </a:prstGeom>
          <a:blipFill dpi="0" rotWithShape="1">
            <a:blip r:embed="rId5"/>
            <a:srcRect/>
            <a:tile tx="0" ty="0" sx="100000" sy="100000" flip="none" algn="tl"/>
          </a:blip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52" name="椭圆 51">
            <a:extLst>
              <a:ext uri="{FF2B5EF4-FFF2-40B4-BE49-F238E27FC236}">
                <a16:creationId xmlns:a16="http://schemas.microsoft.com/office/drawing/2014/main" id="{B2F1D408-854F-7244-6362-EECE85F959CA}"/>
              </a:ext>
            </a:extLst>
          </p:cNvPr>
          <p:cNvSpPr/>
          <p:nvPr/>
        </p:nvSpPr>
        <p:spPr>
          <a:xfrm>
            <a:off x="494167" y="2877473"/>
            <a:ext cx="1392736" cy="1392736"/>
          </a:xfrm>
          <a:prstGeom prst="ellipse">
            <a:avLst/>
          </a:prstGeom>
          <a:blipFill dpi="0" rotWithShape="1">
            <a:blip r:embed="rId6"/>
            <a:srcRect/>
            <a:tile tx="0" ty="0" sx="100000" sy="100000" flip="none" algn="ctr"/>
          </a:blip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53" name="椭圆 52">
            <a:extLst>
              <a:ext uri="{FF2B5EF4-FFF2-40B4-BE49-F238E27FC236}">
                <a16:creationId xmlns:a16="http://schemas.microsoft.com/office/drawing/2014/main" id="{05CE2AE7-A2AC-98EF-412F-4EF7EB9636EB}"/>
              </a:ext>
            </a:extLst>
          </p:cNvPr>
          <p:cNvSpPr/>
          <p:nvPr/>
        </p:nvSpPr>
        <p:spPr>
          <a:xfrm>
            <a:off x="494167" y="4574412"/>
            <a:ext cx="1392736" cy="1392736"/>
          </a:xfrm>
          <a:prstGeom prst="ellipse">
            <a:avLst/>
          </a:prstGeom>
          <a:blipFill dpi="0" rotWithShape="1">
            <a:blip r:embed="rId7"/>
            <a:srcRect/>
            <a:tile tx="0" ty="0" sx="100000" sy="100000" flip="none" algn="ctr"/>
          </a:blip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Tree>
    <p:extLst>
      <p:ext uri="{BB962C8B-B14F-4D97-AF65-F5344CB8AC3E}">
        <p14:creationId xmlns:p14="http://schemas.microsoft.com/office/powerpoint/2010/main" val="3820088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文本框 79">
            <a:extLst>
              <a:ext uri="{FF2B5EF4-FFF2-40B4-BE49-F238E27FC236}">
                <a16:creationId xmlns:a16="http://schemas.microsoft.com/office/drawing/2014/main" id="{A68E804F-26B7-7861-CA9D-533D27EE8DAC}"/>
              </a:ext>
            </a:extLst>
          </p:cNvPr>
          <p:cNvSpPr txBox="1"/>
          <p:nvPr/>
        </p:nvSpPr>
        <p:spPr>
          <a:xfrm>
            <a:off x="908236" y="195082"/>
            <a:ext cx="5238850" cy="490303"/>
          </a:xfrm>
          <a:prstGeom prst="rect">
            <a:avLst/>
          </a:prstGeom>
          <a:noFill/>
        </p:spPr>
        <p:txBody>
          <a:bodyPr wrap="square" rtlCol="0" anchor="ctr" anchorCtr="0">
            <a:noAutofit/>
          </a:bodyPr>
          <a:lstStyle/>
          <a:p>
            <a:pPr>
              <a:lnSpc>
                <a:spcPct val="130000"/>
              </a:lnSpc>
              <a:spcBef>
                <a:spcPct val="0"/>
              </a:spcBef>
              <a:buFontTx/>
              <a:buNone/>
            </a:pPr>
            <a:r>
              <a:rPr lang="zh-CN" altLang="en-US" sz="2800" dirty="0">
                <a:solidFill>
                  <a:schemeClr val="bg2">
                    <a:lumMod val="25000"/>
                  </a:schemeClr>
                </a:solidFill>
                <a:ea typeface="+mj-ea"/>
              </a:rPr>
              <a:t>预防性</a:t>
            </a:r>
            <a:r>
              <a:rPr lang="en-US" altLang="zh-CN" sz="2800" dirty="0">
                <a:solidFill>
                  <a:schemeClr val="bg2">
                    <a:lumMod val="25000"/>
                  </a:schemeClr>
                </a:solidFill>
                <a:ea typeface="+mj-ea"/>
              </a:rPr>
              <a:t>HPV</a:t>
            </a:r>
            <a:r>
              <a:rPr lang="zh-CN" altLang="en-US" sz="2800" dirty="0">
                <a:solidFill>
                  <a:schemeClr val="bg2">
                    <a:lumMod val="25000"/>
                  </a:schemeClr>
                </a:solidFill>
                <a:ea typeface="+mj-ea"/>
              </a:rPr>
              <a:t>疫苗</a:t>
            </a:r>
            <a:endParaRPr lang="en-US" altLang="zh-CN" sz="2800" dirty="0">
              <a:solidFill>
                <a:schemeClr val="bg2">
                  <a:lumMod val="25000"/>
                </a:schemeClr>
              </a:solidFill>
              <a:ea typeface="+mj-ea"/>
            </a:endParaRPr>
          </a:p>
        </p:txBody>
      </p:sp>
      <p:pic>
        <p:nvPicPr>
          <p:cNvPr id="86" name="图片 85">
            <a:hlinkClick r:id="rId3"/>
            <a:extLst>
              <a:ext uri="{FF2B5EF4-FFF2-40B4-BE49-F238E27FC236}">
                <a16:creationId xmlns:a16="http://schemas.microsoft.com/office/drawing/2014/main" id="{06BDDF9D-B2D1-FF37-8F68-834FB6621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706" y="341009"/>
            <a:ext cx="1813329" cy="239359"/>
          </a:xfrm>
          <a:prstGeom prst="rect">
            <a:avLst/>
          </a:prstGeom>
        </p:spPr>
      </p:pic>
      <p:sp>
        <p:nvSpPr>
          <p:cNvPr id="66" name="文本框 65">
            <a:extLst>
              <a:ext uri="{FF2B5EF4-FFF2-40B4-BE49-F238E27FC236}">
                <a16:creationId xmlns:a16="http://schemas.microsoft.com/office/drawing/2014/main" id="{4DBCED28-E059-246A-784C-88A963A5CFBD}"/>
              </a:ext>
            </a:extLst>
          </p:cNvPr>
          <p:cNvSpPr txBox="1"/>
          <p:nvPr/>
        </p:nvSpPr>
        <p:spPr>
          <a:xfrm>
            <a:off x="418465" y="900803"/>
            <a:ext cx="11362055" cy="1147367"/>
          </a:xfrm>
          <a:prstGeom prst="rect">
            <a:avLst/>
          </a:prstGeom>
          <a:noFill/>
        </p:spPr>
        <p:txBody>
          <a:bodyPr wrap="square" rtlCol="0" anchor="ctr" anchorCtr="0">
            <a:noAutofit/>
          </a:bodyPr>
          <a:lstStyle/>
          <a:p>
            <a:pPr algn="l">
              <a:lnSpc>
                <a:spcPct val="130000"/>
              </a:lnSpc>
            </a:pPr>
            <a:r>
              <a:rPr lang="en-US" altLang="zh-CN" sz="2000" dirty="0">
                <a:solidFill>
                  <a:schemeClr val="bg2">
                    <a:lumMod val="25000"/>
                  </a:schemeClr>
                </a:solidFill>
              </a:rPr>
              <a:t>HPV</a:t>
            </a:r>
            <a:r>
              <a:rPr lang="zh-CN" altLang="en-US" sz="2000" dirty="0">
                <a:solidFill>
                  <a:schemeClr val="bg2">
                    <a:lumMod val="25000"/>
                  </a:schemeClr>
                </a:solidFill>
              </a:rPr>
              <a:t>即人乳头瘤病毒的简称，高危型的人乳头瘤病毒持续感染，尤其</a:t>
            </a:r>
            <a:r>
              <a:rPr lang="en-US" altLang="zh-CN" sz="2000" dirty="0">
                <a:solidFill>
                  <a:schemeClr val="bg2">
                    <a:lumMod val="25000"/>
                  </a:schemeClr>
                </a:solidFill>
              </a:rPr>
              <a:t>HPV16</a:t>
            </a:r>
            <a:r>
              <a:rPr lang="zh-CN" altLang="en-US" sz="2000" dirty="0">
                <a:solidFill>
                  <a:schemeClr val="bg2">
                    <a:lumMod val="25000"/>
                  </a:schemeClr>
                </a:solidFill>
              </a:rPr>
              <a:t>、</a:t>
            </a:r>
            <a:r>
              <a:rPr lang="en-US" altLang="zh-CN" sz="2000" dirty="0">
                <a:solidFill>
                  <a:schemeClr val="bg2">
                    <a:lumMod val="25000"/>
                  </a:schemeClr>
                </a:solidFill>
              </a:rPr>
              <a:t>18</a:t>
            </a:r>
            <a:r>
              <a:rPr lang="zh-CN" altLang="en-US" sz="2000" dirty="0">
                <a:solidFill>
                  <a:schemeClr val="bg2">
                    <a:lumMod val="25000"/>
                  </a:schemeClr>
                </a:solidFill>
              </a:rPr>
              <a:t>型感染是宫颈癌发生发展最重要的致病因素，所以也将</a:t>
            </a:r>
            <a:r>
              <a:rPr lang="en-US" altLang="zh-CN" sz="2000" dirty="0">
                <a:solidFill>
                  <a:schemeClr val="bg2">
                    <a:lumMod val="25000"/>
                  </a:schemeClr>
                </a:solidFill>
              </a:rPr>
              <a:t>HPV</a:t>
            </a:r>
            <a:r>
              <a:rPr lang="zh-CN" altLang="en-US" sz="2000" dirty="0">
                <a:solidFill>
                  <a:schemeClr val="bg2">
                    <a:lumMod val="25000"/>
                  </a:schemeClr>
                </a:solidFill>
              </a:rPr>
              <a:t>疫苗称作宫颈癌疫苗</a:t>
            </a:r>
          </a:p>
        </p:txBody>
      </p:sp>
      <p:graphicFrame>
        <p:nvGraphicFramePr>
          <p:cNvPr id="23" name="表格 6">
            <a:extLst>
              <a:ext uri="{FF2B5EF4-FFF2-40B4-BE49-F238E27FC236}">
                <a16:creationId xmlns:a16="http://schemas.microsoft.com/office/drawing/2014/main" id="{9D8408C0-5E96-0C09-356C-D38105715D47}"/>
              </a:ext>
            </a:extLst>
          </p:cNvPr>
          <p:cNvGraphicFramePr>
            <a:graphicFrameLocks noGrp="1"/>
          </p:cNvGraphicFramePr>
          <p:nvPr>
            <p:extLst>
              <p:ext uri="{D42A27DB-BD31-4B8C-83A1-F6EECF244321}">
                <p14:modId xmlns:p14="http://schemas.microsoft.com/office/powerpoint/2010/main" val="3944610562"/>
              </p:ext>
            </p:extLst>
          </p:nvPr>
        </p:nvGraphicFramePr>
        <p:xfrm>
          <a:off x="1119804" y="2019251"/>
          <a:ext cx="9952392" cy="4096014"/>
        </p:xfrm>
        <a:graphic>
          <a:graphicData uri="http://schemas.openxmlformats.org/drawingml/2006/table">
            <a:tbl>
              <a:tblPr firstRow="1" bandRow="1">
                <a:effectLst>
                  <a:outerShdw blurRad="139700" dist="38100" dir="5400000" algn="t" rotWithShape="0">
                    <a:schemeClr val="accent1">
                      <a:alpha val="25000"/>
                    </a:schemeClr>
                  </a:outerShdw>
                </a:effectLst>
                <a:tableStyleId>{5C22544A-7EE6-4342-B048-85BDC9FD1C3A}</a:tableStyleId>
              </a:tblPr>
              <a:tblGrid>
                <a:gridCol w="1318596">
                  <a:extLst>
                    <a:ext uri="{9D8B030D-6E8A-4147-A177-3AD203B41FA5}">
                      <a16:colId xmlns:a16="http://schemas.microsoft.com/office/drawing/2014/main" val="416906374"/>
                    </a:ext>
                  </a:extLst>
                </a:gridCol>
                <a:gridCol w="2804160">
                  <a:extLst>
                    <a:ext uri="{9D8B030D-6E8A-4147-A177-3AD203B41FA5}">
                      <a16:colId xmlns:a16="http://schemas.microsoft.com/office/drawing/2014/main" val="4015432938"/>
                    </a:ext>
                  </a:extLst>
                </a:gridCol>
                <a:gridCol w="2771140">
                  <a:extLst>
                    <a:ext uri="{9D8B030D-6E8A-4147-A177-3AD203B41FA5}">
                      <a16:colId xmlns:a16="http://schemas.microsoft.com/office/drawing/2014/main" val="1165291483"/>
                    </a:ext>
                  </a:extLst>
                </a:gridCol>
                <a:gridCol w="3058496">
                  <a:extLst>
                    <a:ext uri="{9D8B030D-6E8A-4147-A177-3AD203B41FA5}">
                      <a16:colId xmlns:a16="http://schemas.microsoft.com/office/drawing/2014/main" val="1533453158"/>
                    </a:ext>
                  </a:extLst>
                </a:gridCol>
              </a:tblGrid>
              <a:tr h="580908">
                <a:tc>
                  <a:txBody>
                    <a:bodyPr/>
                    <a:lstStyle/>
                    <a:p>
                      <a:pPr>
                        <a:lnSpc>
                          <a:spcPct val="130000"/>
                        </a:lnSpc>
                      </a:pPr>
                      <a:endParaRPr lang="zh-CN" altLang="en-US" dirty="0">
                        <a:latin typeface="+mn-lt"/>
                        <a:ea typeface="+mj-ea"/>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nSpc>
                          <a:spcPct val="130000"/>
                        </a:lnSpc>
                      </a:pPr>
                      <a:r>
                        <a:rPr lang="en-US" altLang="zh-CN" sz="2000" dirty="0" err="1">
                          <a:latin typeface="+mn-lt"/>
                          <a:ea typeface="+mj-ea"/>
                        </a:rPr>
                        <a:t>Cervarix</a:t>
                      </a:r>
                      <a:r>
                        <a:rPr lang="zh-CN" altLang="en-US" sz="2000" dirty="0">
                          <a:latin typeface="+mn-lt"/>
                          <a:ea typeface="+mj-ea"/>
                        </a:rPr>
                        <a:t>（</a:t>
                      </a:r>
                      <a:r>
                        <a:rPr lang="en-US" altLang="zh-CN" sz="2000" dirty="0">
                          <a:latin typeface="+mn-lt"/>
                          <a:ea typeface="+mj-ea"/>
                        </a:rPr>
                        <a:t>2vHPV</a:t>
                      </a:r>
                      <a:r>
                        <a:rPr lang="zh-CN" altLang="en-US" sz="2000" dirty="0">
                          <a:latin typeface="+mn-lt"/>
                          <a:ea typeface="+mj-ea"/>
                        </a:rPr>
                        <a: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n-US" altLang="zh-CN" sz="2000" dirty="0">
                          <a:latin typeface="+mn-lt"/>
                          <a:ea typeface="+mj-ea"/>
                        </a:rPr>
                        <a:t>Gardasil</a:t>
                      </a:r>
                      <a:r>
                        <a:rPr lang="zh-CN" altLang="en-US" sz="2000" dirty="0">
                          <a:latin typeface="+mn-lt"/>
                          <a:ea typeface="+mj-ea"/>
                        </a:rPr>
                        <a:t>（</a:t>
                      </a:r>
                      <a:r>
                        <a:rPr lang="en-US" altLang="zh-CN" sz="2000" dirty="0">
                          <a:latin typeface="+mn-lt"/>
                          <a:ea typeface="+mj-ea"/>
                        </a:rPr>
                        <a:t>4vHPV</a:t>
                      </a:r>
                      <a:r>
                        <a:rPr lang="zh-CN" altLang="en-US" sz="2000" dirty="0">
                          <a:latin typeface="+mn-lt"/>
                          <a:ea typeface="+mj-ea"/>
                        </a:rPr>
                        <a: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n-US" altLang="zh-CN" sz="2000" dirty="0">
                          <a:latin typeface="+mn-lt"/>
                          <a:ea typeface="+mj-ea"/>
                        </a:rPr>
                        <a:t>Gardasil9</a:t>
                      </a:r>
                      <a:r>
                        <a:rPr lang="zh-CN" altLang="en-US" sz="2000" dirty="0">
                          <a:latin typeface="+mn-lt"/>
                          <a:ea typeface="+mj-ea"/>
                        </a:rPr>
                        <a:t>（</a:t>
                      </a:r>
                      <a:r>
                        <a:rPr lang="en-US" altLang="zh-CN" sz="2000" dirty="0">
                          <a:latin typeface="+mn-lt"/>
                          <a:ea typeface="+mj-ea"/>
                        </a:rPr>
                        <a:t>9vHPV</a:t>
                      </a:r>
                      <a:r>
                        <a:rPr lang="zh-CN" altLang="en-US" sz="2000" dirty="0">
                          <a:latin typeface="+mn-lt"/>
                          <a:ea typeface="+mj-ea"/>
                        </a:rPr>
                        <a: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831036154"/>
                  </a:ext>
                </a:extLst>
              </a:tr>
              <a:tr h="546100">
                <a:tc>
                  <a:txBody>
                    <a:bodyPr/>
                    <a:lstStyle/>
                    <a:p>
                      <a:pPr>
                        <a:lnSpc>
                          <a:spcPct val="130000"/>
                        </a:lnSpc>
                      </a:pPr>
                      <a:r>
                        <a:rPr lang="zh-CN" altLang="en-US" dirty="0">
                          <a:latin typeface="+mn-lt"/>
                          <a:ea typeface="+mn-ea"/>
                        </a:rPr>
                        <a:t>价位</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30000"/>
                        </a:lnSpc>
                      </a:pPr>
                      <a:r>
                        <a:rPr lang="zh-CN" altLang="en-US" dirty="0">
                          <a:latin typeface="+mn-lt"/>
                          <a:ea typeface="+mn-ea"/>
                        </a:rPr>
                        <a:t>二价</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30000"/>
                        </a:lnSpc>
                      </a:pPr>
                      <a:r>
                        <a:rPr lang="zh-CN" altLang="en-US" dirty="0">
                          <a:latin typeface="+mn-lt"/>
                          <a:ea typeface="+mn-ea"/>
                        </a:rPr>
                        <a:t>四价</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30000"/>
                        </a:lnSpc>
                      </a:pPr>
                      <a:r>
                        <a:rPr lang="zh-CN" altLang="en-US" dirty="0">
                          <a:latin typeface="+mn-lt"/>
                          <a:ea typeface="+mn-ea"/>
                        </a:rPr>
                        <a:t>九价</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971943888"/>
                  </a:ext>
                </a:extLst>
              </a:tr>
              <a:tr h="772932">
                <a:tc>
                  <a:txBody>
                    <a:bodyPr/>
                    <a:lstStyle/>
                    <a:p>
                      <a:pPr>
                        <a:lnSpc>
                          <a:spcPct val="130000"/>
                        </a:lnSpc>
                      </a:pPr>
                      <a:r>
                        <a:rPr lang="zh-CN" altLang="en-US" dirty="0">
                          <a:latin typeface="+mn-lt"/>
                          <a:ea typeface="+mn-ea"/>
                        </a:rPr>
                        <a:t>靶向</a:t>
                      </a:r>
                      <a:endParaRPr lang="en-US" altLang="zh-CN" dirty="0">
                        <a:latin typeface="+mn-lt"/>
                        <a:ea typeface="+mn-ea"/>
                      </a:endParaRPr>
                    </a:p>
                    <a:p>
                      <a:pPr>
                        <a:lnSpc>
                          <a:spcPct val="130000"/>
                        </a:lnSpc>
                      </a:pPr>
                      <a:r>
                        <a:rPr lang="en-US" altLang="zh-CN" dirty="0">
                          <a:latin typeface="+mn-lt"/>
                          <a:ea typeface="+mn-ea"/>
                        </a:rPr>
                        <a:t>HPV</a:t>
                      </a:r>
                      <a:r>
                        <a:rPr lang="zh-CN" altLang="en-US" dirty="0">
                          <a:latin typeface="+mn-lt"/>
                          <a:ea typeface="+mn-ea"/>
                        </a:rPr>
                        <a:t>类型</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nSpc>
                          <a:spcPct val="130000"/>
                        </a:lnSpc>
                      </a:pPr>
                      <a:r>
                        <a:rPr lang="en-US" altLang="zh-CN" dirty="0">
                          <a:latin typeface="+mn-lt"/>
                          <a:ea typeface="+mn-ea"/>
                        </a:rPr>
                        <a:t>16</a:t>
                      </a:r>
                      <a:r>
                        <a:rPr lang="zh-CN" altLang="en-US" dirty="0">
                          <a:latin typeface="+mn-lt"/>
                          <a:ea typeface="+mn-ea"/>
                        </a:rPr>
                        <a:t>、</a:t>
                      </a:r>
                      <a:r>
                        <a:rPr lang="en-US" altLang="zh-CN" dirty="0">
                          <a:latin typeface="+mn-lt"/>
                          <a:ea typeface="+mn-ea"/>
                        </a:rPr>
                        <a:t>18</a:t>
                      </a:r>
                      <a:endParaRPr lang="zh-CN" altLang="en-US" dirty="0">
                        <a:latin typeface="+mn-lt"/>
                        <a:ea typeface="+mn-ea"/>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nSpc>
                          <a:spcPct val="130000"/>
                        </a:lnSpc>
                      </a:pPr>
                      <a:r>
                        <a:rPr lang="en-US" altLang="zh-CN" dirty="0">
                          <a:latin typeface="+mn-lt"/>
                          <a:ea typeface="+mn-ea"/>
                        </a:rPr>
                        <a:t>6</a:t>
                      </a:r>
                      <a:r>
                        <a:rPr lang="zh-CN" altLang="en-US" dirty="0">
                          <a:latin typeface="+mn-lt"/>
                          <a:ea typeface="+mn-ea"/>
                        </a:rPr>
                        <a:t>、</a:t>
                      </a:r>
                      <a:r>
                        <a:rPr lang="en-US" altLang="zh-CN" dirty="0">
                          <a:latin typeface="+mn-lt"/>
                          <a:ea typeface="+mn-ea"/>
                        </a:rPr>
                        <a:t>11</a:t>
                      </a:r>
                      <a:r>
                        <a:rPr lang="zh-CN" altLang="en-US" dirty="0">
                          <a:latin typeface="+mn-lt"/>
                          <a:ea typeface="+mn-ea"/>
                        </a:rPr>
                        <a:t>、</a:t>
                      </a:r>
                      <a:r>
                        <a:rPr lang="en-US" altLang="zh-CN" dirty="0">
                          <a:latin typeface="+mn-lt"/>
                          <a:ea typeface="+mn-ea"/>
                        </a:rPr>
                        <a:t>16</a:t>
                      </a:r>
                      <a:r>
                        <a:rPr lang="zh-CN" altLang="en-US" dirty="0">
                          <a:latin typeface="+mn-lt"/>
                          <a:ea typeface="+mn-ea"/>
                        </a:rPr>
                        <a:t>、</a:t>
                      </a:r>
                      <a:r>
                        <a:rPr lang="en-US" altLang="zh-CN" dirty="0">
                          <a:latin typeface="+mn-lt"/>
                          <a:ea typeface="+mn-ea"/>
                        </a:rPr>
                        <a:t>18</a:t>
                      </a:r>
                      <a:endParaRPr lang="zh-CN" altLang="en-US" dirty="0">
                        <a:latin typeface="+mn-lt"/>
                        <a:ea typeface="+mn-ea"/>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nSpc>
                          <a:spcPct val="130000"/>
                        </a:lnSpc>
                      </a:pPr>
                      <a:r>
                        <a:rPr lang="en-US" altLang="zh-CN" dirty="0">
                          <a:latin typeface="+mn-lt"/>
                          <a:ea typeface="+mn-ea"/>
                        </a:rPr>
                        <a:t>11</a:t>
                      </a:r>
                      <a:r>
                        <a:rPr lang="zh-CN" altLang="en-US" dirty="0">
                          <a:latin typeface="+mn-lt"/>
                          <a:ea typeface="+mn-ea"/>
                        </a:rPr>
                        <a:t>、</a:t>
                      </a:r>
                      <a:r>
                        <a:rPr lang="en-US" altLang="zh-CN" dirty="0">
                          <a:latin typeface="+mn-lt"/>
                          <a:ea typeface="+mn-ea"/>
                        </a:rPr>
                        <a:t>16</a:t>
                      </a:r>
                      <a:r>
                        <a:rPr lang="zh-CN" altLang="en-US" dirty="0">
                          <a:latin typeface="+mn-lt"/>
                          <a:ea typeface="+mn-ea"/>
                        </a:rPr>
                        <a:t>、</a:t>
                      </a:r>
                      <a:r>
                        <a:rPr lang="en-US" altLang="zh-CN" dirty="0">
                          <a:latin typeface="+mn-lt"/>
                          <a:ea typeface="+mn-ea"/>
                        </a:rPr>
                        <a:t>18</a:t>
                      </a:r>
                      <a:r>
                        <a:rPr lang="zh-CN" altLang="en-US" dirty="0">
                          <a:latin typeface="+mn-lt"/>
                          <a:ea typeface="+mn-ea"/>
                        </a:rPr>
                        <a:t>、</a:t>
                      </a:r>
                      <a:r>
                        <a:rPr lang="en-US" altLang="zh-CN" dirty="0">
                          <a:latin typeface="+mn-lt"/>
                          <a:ea typeface="+mn-ea"/>
                        </a:rPr>
                        <a:t>31</a:t>
                      </a:r>
                      <a:r>
                        <a:rPr lang="zh-CN" altLang="en-US" dirty="0">
                          <a:latin typeface="+mn-lt"/>
                          <a:ea typeface="+mn-ea"/>
                        </a:rPr>
                        <a:t>、</a:t>
                      </a:r>
                      <a:r>
                        <a:rPr lang="en-US" altLang="zh-CN" dirty="0">
                          <a:latin typeface="+mn-lt"/>
                          <a:ea typeface="+mn-ea"/>
                        </a:rPr>
                        <a:t>33</a:t>
                      </a:r>
                      <a:r>
                        <a:rPr lang="zh-CN" altLang="en-US" dirty="0">
                          <a:latin typeface="+mn-lt"/>
                          <a:ea typeface="+mn-ea"/>
                        </a:rPr>
                        <a:t>、</a:t>
                      </a:r>
                      <a:r>
                        <a:rPr lang="en-US" altLang="zh-CN" dirty="0">
                          <a:latin typeface="+mn-lt"/>
                          <a:ea typeface="+mn-ea"/>
                        </a:rPr>
                        <a:t>45</a:t>
                      </a:r>
                      <a:r>
                        <a:rPr lang="zh-CN" altLang="en-US" dirty="0">
                          <a:latin typeface="+mn-lt"/>
                          <a:ea typeface="+mn-ea"/>
                        </a:rPr>
                        <a:t>、</a:t>
                      </a:r>
                      <a:r>
                        <a:rPr lang="en-US" altLang="zh-CN" dirty="0">
                          <a:latin typeface="+mn-lt"/>
                          <a:ea typeface="+mn-ea"/>
                        </a:rPr>
                        <a:t>52</a:t>
                      </a:r>
                      <a:r>
                        <a:rPr lang="zh-CN" altLang="en-US" dirty="0">
                          <a:latin typeface="+mn-lt"/>
                          <a:ea typeface="+mn-ea"/>
                        </a:rPr>
                        <a:t>、</a:t>
                      </a:r>
                      <a:r>
                        <a:rPr lang="en-US" altLang="zh-CN" dirty="0">
                          <a:latin typeface="+mn-lt"/>
                          <a:ea typeface="+mn-ea"/>
                        </a:rPr>
                        <a:t>58</a:t>
                      </a:r>
                      <a:endParaRPr lang="zh-CN" altLang="en-US" dirty="0">
                        <a:latin typeface="+mn-lt"/>
                        <a:ea typeface="+mn-ea"/>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740314330"/>
                  </a:ext>
                </a:extLst>
              </a:tr>
              <a:tr h="535168">
                <a:tc>
                  <a:txBody>
                    <a:bodyPr/>
                    <a:lstStyle/>
                    <a:p>
                      <a:pPr>
                        <a:lnSpc>
                          <a:spcPct val="130000"/>
                        </a:lnSpc>
                      </a:pPr>
                      <a:r>
                        <a:rPr lang="zh-CN" altLang="en-US" dirty="0">
                          <a:latin typeface="+mn-lt"/>
                          <a:ea typeface="+mn-ea"/>
                        </a:rPr>
                        <a:t>蛋白类型</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30000"/>
                        </a:lnSpc>
                      </a:pPr>
                      <a:r>
                        <a:rPr lang="zh-CN" altLang="en-US" sz="1800" dirty="0">
                          <a:latin typeface="+mn-lt"/>
                          <a:ea typeface="+mn-ea"/>
                        </a:rPr>
                        <a:t>主要衣壳蛋白</a:t>
                      </a:r>
                      <a:r>
                        <a:rPr lang="en-US" altLang="zh-CN" sz="1800" dirty="0">
                          <a:latin typeface="+mn-lt"/>
                          <a:ea typeface="+mn-ea"/>
                        </a:rPr>
                        <a:t>L1</a:t>
                      </a:r>
                      <a:endParaRPr lang="zh-CN" altLang="en-US" dirty="0">
                        <a:latin typeface="+mn-lt"/>
                        <a:ea typeface="+mn-ea"/>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30000"/>
                        </a:lnSpc>
                      </a:pPr>
                      <a:r>
                        <a:rPr kumimoji="0" lang="zh-CN" altLang="en-US" sz="1800" b="0" i="0" u="none" strike="noStrike" kern="1200" cap="none" spc="0" normalizeH="0" baseline="0" noProof="0" dirty="0">
                          <a:ln>
                            <a:noFill/>
                          </a:ln>
                          <a:solidFill>
                            <a:srgbClr val="1D1B1B"/>
                          </a:solidFill>
                          <a:effectLst/>
                          <a:uLnTx/>
                          <a:uFillTx/>
                          <a:latin typeface="+mn-lt"/>
                          <a:ea typeface="+mn-ea"/>
                          <a:cs typeface="+mn-cs"/>
                        </a:rPr>
                        <a:t>主要衣壳蛋白</a:t>
                      </a:r>
                      <a:r>
                        <a:rPr kumimoji="0" lang="en-US" altLang="zh-CN" sz="1800" b="0" i="0" u="none" strike="noStrike" kern="1200" cap="none" spc="0" normalizeH="0" baseline="0" noProof="0" dirty="0">
                          <a:ln>
                            <a:noFill/>
                          </a:ln>
                          <a:solidFill>
                            <a:srgbClr val="1D1B1B"/>
                          </a:solidFill>
                          <a:effectLst/>
                          <a:uLnTx/>
                          <a:uFillTx/>
                          <a:latin typeface="+mn-lt"/>
                          <a:ea typeface="+mn-ea"/>
                          <a:cs typeface="+mn-cs"/>
                        </a:rPr>
                        <a:t>L1</a:t>
                      </a:r>
                      <a:endParaRPr lang="zh-CN" altLang="en-US" dirty="0">
                        <a:latin typeface="+mn-lt"/>
                        <a:ea typeface="+mn-ea"/>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30000"/>
                        </a:lnSpc>
                      </a:pPr>
                      <a:r>
                        <a:rPr kumimoji="0" lang="zh-CN" altLang="en-US" sz="1800" b="0" i="0" u="none" strike="noStrike" kern="1200" cap="none" spc="0" normalizeH="0" baseline="0" noProof="0" dirty="0">
                          <a:ln>
                            <a:noFill/>
                          </a:ln>
                          <a:solidFill>
                            <a:srgbClr val="1D1B1B"/>
                          </a:solidFill>
                          <a:effectLst/>
                          <a:uLnTx/>
                          <a:uFillTx/>
                          <a:latin typeface="+mn-lt"/>
                          <a:ea typeface="+mn-ea"/>
                          <a:cs typeface="+mn-cs"/>
                        </a:rPr>
                        <a:t>主要衣壳蛋白</a:t>
                      </a:r>
                      <a:r>
                        <a:rPr kumimoji="0" lang="en-US" altLang="zh-CN" sz="1800" b="0" i="0" u="none" strike="noStrike" kern="1200" cap="none" spc="0" normalizeH="0" baseline="0" noProof="0" dirty="0">
                          <a:ln>
                            <a:noFill/>
                          </a:ln>
                          <a:solidFill>
                            <a:srgbClr val="1D1B1B"/>
                          </a:solidFill>
                          <a:effectLst/>
                          <a:uLnTx/>
                          <a:uFillTx/>
                          <a:latin typeface="+mn-lt"/>
                          <a:ea typeface="+mn-ea"/>
                          <a:cs typeface="+mn-cs"/>
                        </a:rPr>
                        <a:t>L1</a:t>
                      </a:r>
                      <a:endParaRPr lang="zh-CN" altLang="en-US" dirty="0">
                        <a:latin typeface="+mn-lt"/>
                        <a:ea typeface="+mn-ea"/>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289654077"/>
                  </a:ext>
                </a:extLst>
              </a:tr>
              <a:tr h="533400">
                <a:tc>
                  <a:txBody>
                    <a:bodyPr/>
                    <a:lstStyle/>
                    <a:p>
                      <a:pPr>
                        <a:lnSpc>
                          <a:spcPct val="130000"/>
                        </a:lnSpc>
                      </a:pPr>
                      <a:r>
                        <a:rPr lang="zh-CN" altLang="en-US" dirty="0">
                          <a:solidFill>
                            <a:schemeClr val="bg1"/>
                          </a:solidFill>
                          <a:latin typeface="+mn-lt"/>
                          <a:ea typeface="+mj-ea"/>
                        </a:rPr>
                        <a:t>接种年龄</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pPr>
                        <a:lnSpc>
                          <a:spcPct val="130000"/>
                        </a:lnSpc>
                      </a:pPr>
                      <a:r>
                        <a:rPr lang="en-US" altLang="zh-CN" dirty="0">
                          <a:solidFill>
                            <a:schemeClr val="bg1"/>
                          </a:solidFill>
                          <a:latin typeface="+mn-lt"/>
                          <a:ea typeface="+mj-ea"/>
                        </a:rPr>
                        <a:t>9-45</a:t>
                      </a:r>
                      <a:r>
                        <a:rPr lang="zh-CN" altLang="en-US" dirty="0">
                          <a:solidFill>
                            <a:schemeClr val="bg1"/>
                          </a:solidFill>
                          <a:latin typeface="+mn-lt"/>
                          <a:ea typeface="+mj-ea"/>
                        </a:rPr>
                        <a:t>岁</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pPr>
                        <a:lnSpc>
                          <a:spcPct val="130000"/>
                        </a:lnSpc>
                      </a:pPr>
                      <a:r>
                        <a:rPr lang="en-US" altLang="zh-CN" dirty="0">
                          <a:solidFill>
                            <a:schemeClr val="bg1"/>
                          </a:solidFill>
                          <a:latin typeface="+mn-lt"/>
                          <a:ea typeface="+mj-ea"/>
                        </a:rPr>
                        <a:t>20-45</a:t>
                      </a:r>
                      <a:r>
                        <a:rPr lang="zh-CN" altLang="en-US" dirty="0">
                          <a:solidFill>
                            <a:schemeClr val="bg1"/>
                          </a:solidFill>
                          <a:latin typeface="+mn-lt"/>
                          <a:ea typeface="+mj-ea"/>
                        </a:rPr>
                        <a:t>岁</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pPr>
                        <a:lnSpc>
                          <a:spcPct val="130000"/>
                        </a:lnSpc>
                      </a:pPr>
                      <a:r>
                        <a:rPr lang="en-US" altLang="zh-CN" dirty="0">
                          <a:solidFill>
                            <a:schemeClr val="bg1"/>
                          </a:solidFill>
                          <a:latin typeface="+mn-lt"/>
                          <a:ea typeface="+mj-ea"/>
                        </a:rPr>
                        <a:t>16-26</a:t>
                      </a:r>
                      <a:r>
                        <a:rPr lang="zh-CN" altLang="en-US" dirty="0">
                          <a:solidFill>
                            <a:schemeClr val="bg1"/>
                          </a:solidFill>
                          <a:latin typeface="+mn-lt"/>
                          <a:ea typeface="+mj-ea"/>
                        </a:rPr>
                        <a:t>岁</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486535649"/>
                  </a:ext>
                </a:extLst>
              </a:tr>
              <a:tr h="925117">
                <a:tc>
                  <a:txBody>
                    <a:bodyPr/>
                    <a:lstStyle/>
                    <a:p>
                      <a:pPr>
                        <a:lnSpc>
                          <a:spcPct val="130000"/>
                        </a:lnSpc>
                      </a:pPr>
                      <a:r>
                        <a:rPr lang="zh-CN" altLang="en-US" dirty="0">
                          <a:latin typeface="+mn-lt"/>
                          <a:ea typeface="+mn-ea"/>
                        </a:rPr>
                        <a:t>适应症</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just">
                        <a:lnSpc>
                          <a:spcPct val="130000"/>
                        </a:lnSpc>
                      </a:pPr>
                      <a:r>
                        <a:rPr lang="zh-CN" altLang="en-US" sz="1800" kern="1200" dirty="0">
                          <a:solidFill>
                            <a:schemeClr val="dk1"/>
                          </a:solidFill>
                          <a:latin typeface="+mn-lt"/>
                          <a:ea typeface="+mn-ea"/>
                          <a:cs typeface="+mn-cs"/>
                        </a:rPr>
                        <a:t>预防</a:t>
                      </a:r>
                      <a:r>
                        <a:rPr lang="en-US" altLang="zh-CN" sz="1800" kern="1200" dirty="0">
                          <a:solidFill>
                            <a:schemeClr val="dk1"/>
                          </a:solidFill>
                          <a:latin typeface="+mn-lt"/>
                          <a:ea typeface="+mn-ea"/>
                          <a:cs typeface="+mn-cs"/>
                        </a:rPr>
                        <a:t>HPV16/18</a:t>
                      </a:r>
                      <a:r>
                        <a:rPr lang="zh-CN" altLang="en-US" sz="1800" kern="1200" dirty="0">
                          <a:solidFill>
                            <a:schemeClr val="dk1"/>
                          </a:solidFill>
                          <a:latin typeface="+mn-lt"/>
                          <a:ea typeface="+mn-ea"/>
                          <a:cs typeface="+mn-cs"/>
                        </a:rPr>
                        <a:t>型导致</a:t>
                      </a:r>
                      <a:r>
                        <a:rPr lang="en-US" altLang="zh-CN" sz="1800" kern="1200" dirty="0">
                          <a:solidFill>
                            <a:schemeClr val="dk1"/>
                          </a:solidFill>
                          <a:latin typeface="+mn-lt"/>
                          <a:ea typeface="+mn-ea"/>
                          <a:cs typeface="+mn-cs"/>
                        </a:rPr>
                        <a:t>70%</a:t>
                      </a:r>
                      <a:r>
                        <a:rPr lang="zh-CN" altLang="en-US" sz="1800" kern="1200" dirty="0">
                          <a:solidFill>
                            <a:schemeClr val="dk1"/>
                          </a:solidFill>
                          <a:latin typeface="+mn-lt"/>
                          <a:ea typeface="+mn-ea"/>
                          <a:cs typeface="+mn-cs"/>
                        </a:rPr>
                        <a:t>以上癌前及宫颈癌</a:t>
                      </a:r>
                      <a:endParaRPr lang="zh-CN" altLang="en-US" dirty="0">
                        <a:latin typeface="+mn-lt"/>
                        <a:ea typeface="+mn-ea"/>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just">
                        <a:lnSpc>
                          <a:spcPct val="130000"/>
                        </a:lnSpc>
                      </a:pPr>
                      <a:r>
                        <a:rPr lang="zh-CN" altLang="en-US" sz="1800" kern="1200" dirty="0">
                          <a:solidFill>
                            <a:schemeClr val="dk1"/>
                          </a:solidFill>
                          <a:latin typeface="+mn-lt"/>
                          <a:ea typeface="+mn-ea"/>
                          <a:cs typeface="+mn-cs"/>
                        </a:rPr>
                        <a:t>预防</a:t>
                      </a:r>
                      <a:r>
                        <a:rPr lang="en-US" altLang="zh-CN" sz="1800" kern="1200" dirty="0">
                          <a:solidFill>
                            <a:schemeClr val="dk1"/>
                          </a:solidFill>
                          <a:latin typeface="+mn-lt"/>
                          <a:ea typeface="+mn-ea"/>
                          <a:cs typeface="+mn-cs"/>
                        </a:rPr>
                        <a:t>HPV16/18</a:t>
                      </a:r>
                      <a:r>
                        <a:rPr lang="zh-CN" altLang="en-US" sz="1800" kern="1200" dirty="0">
                          <a:solidFill>
                            <a:schemeClr val="dk1"/>
                          </a:solidFill>
                          <a:latin typeface="+mn-lt"/>
                          <a:ea typeface="+mn-ea"/>
                          <a:cs typeface="+mn-cs"/>
                        </a:rPr>
                        <a:t>型导致的宫颈癌，</a:t>
                      </a:r>
                      <a:r>
                        <a:rPr lang="en-US" altLang="zh-CN" sz="1800" kern="1200" dirty="0">
                          <a:solidFill>
                            <a:schemeClr val="dk1"/>
                          </a:solidFill>
                          <a:latin typeface="+mn-lt"/>
                          <a:ea typeface="+mn-ea"/>
                          <a:cs typeface="+mn-cs"/>
                        </a:rPr>
                        <a:t>HPV6/11</a:t>
                      </a:r>
                      <a:r>
                        <a:rPr lang="zh-CN" altLang="en-US" sz="1800" kern="1200" dirty="0">
                          <a:solidFill>
                            <a:schemeClr val="dk1"/>
                          </a:solidFill>
                          <a:latin typeface="+mn-lt"/>
                          <a:ea typeface="+mn-ea"/>
                          <a:cs typeface="+mn-cs"/>
                        </a:rPr>
                        <a:t>型导致的生殖器疣</a:t>
                      </a:r>
                      <a:endParaRPr lang="zh-CN" altLang="en-US" dirty="0">
                        <a:latin typeface="+mn-lt"/>
                        <a:ea typeface="+mn-ea"/>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algn="just">
                        <a:lnSpc>
                          <a:spcPct val="130000"/>
                        </a:lnSpc>
                      </a:pPr>
                      <a:r>
                        <a:rPr lang="zh-CN" altLang="en-US" sz="1800" kern="1200" dirty="0">
                          <a:solidFill>
                            <a:schemeClr val="dk1"/>
                          </a:solidFill>
                          <a:latin typeface="+mn-lt"/>
                          <a:ea typeface="+mn-ea"/>
                          <a:cs typeface="+mn-cs"/>
                        </a:rPr>
                        <a:t>预防</a:t>
                      </a:r>
                      <a:r>
                        <a:rPr lang="en-US" altLang="zh-CN" sz="1800" kern="1200" dirty="0">
                          <a:solidFill>
                            <a:schemeClr val="dk1"/>
                          </a:solidFill>
                          <a:latin typeface="+mn-lt"/>
                          <a:ea typeface="+mn-ea"/>
                          <a:cs typeface="+mn-cs"/>
                        </a:rPr>
                        <a:t>90%</a:t>
                      </a:r>
                      <a:r>
                        <a:rPr lang="zh-CN" altLang="en-US" sz="1800" kern="1200" dirty="0">
                          <a:solidFill>
                            <a:schemeClr val="dk1"/>
                          </a:solidFill>
                          <a:latin typeface="+mn-lt"/>
                          <a:ea typeface="+mn-ea"/>
                          <a:cs typeface="+mn-cs"/>
                        </a:rPr>
                        <a:t>以上的</a:t>
                      </a:r>
                      <a:r>
                        <a:rPr lang="en-US" altLang="zh-CN" sz="1800" kern="1200" dirty="0">
                          <a:solidFill>
                            <a:schemeClr val="dk1"/>
                          </a:solidFill>
                          <a:latin typeface="+mn-lt"/>
                          <a:ea typeface="+mn-ea"/>
                          <a:cs typeface="+mn-cs"/>
                        </a:rPr>
                        <a:t>HPV</a:t>
                      </a:r>
                      <a:r>
                        <a:rPr lang="zh-CN" altLang="en-US" sz="1800" kern="1200" dirty="0">
                          <a:solidFill>
                            <a:schemeClr val="dk1"/>
                          </a:solidFill>
                          <a:latin typeface="+mn-lt"/>
                          <a:ea typeface="+mn-ea"/>
                          <a:cs typeface="+mn-cs"/>
                        </a:rPr>
                        <a:t>感染所导致的宫颈癌</a:t>
                      </a:r>
                      <a:endParaRPr lang="zh-CN" altLang="en-US" dirty="0">
                        <a:latin typeface="+mn-lt"/>
                        <a:ea typeface="+mn-ea"/>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854480762"/>
                  </a:ext>
                </a:extLst>
              </a:tr>
            </a:tbl>
          </a:graphicData>
        </a:graphic>
      </p:graphicFrame>
    </p:spTree>
    <p:extLst>
      <p:ext uri="{BB962C8B-B14F-4D97-AF65-F5344CB8AC3E}">
        <p14:creationId xmlns:p14="http://schemas.microsoft.com/office/powerpoint/2010/main" val="744992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文本框 79">
            <a:extLst>
              <a:ext uri="{FF2B5EF4-FFF2-40B4-BE49-F238E27FC236}">
                <a16:creationId xmlns:a16="http://schemas.microsoft.com/office/drawing/2014/main" id="{A68E804F-26B7-7861-CA9D-533D27EE8DAC}"/>
              </a:ext>
            </a:extLst>
          </p:cNvPr>
          <p:cNvSpPr txBox="1"/>
          <p:nvPr/>
        </p:nvSpPr>
        <p:spPr>
          <a:xfrm>
            <a:off x="908236" y="195082"/>
            <a:ext cx="5238850" cy="490303"/>
          </a:xfrm>
          <a:prstGeom prst="rect">
            <a:avLst/>
          </a:prstGeom>
          <a:noFill/>
        </p:spPr>
        <p:txBody>
          <a:bodyPr wrap="square" rtlCol="0" anchor="ctr" anchorCtr="0">
            <a:noAutofit/>
          </a:bodyPr>
          <a:lstStyle/>
          <a:p>
            <a:pPr>
              <a:lnSpc>
                <a:spcPct val="130000"/>
              </a:lnSpc>
              <a:spcBef>
                <a:spcPct val="0"/>
              </a:spcBef>
              <a:buFontTx/>
              <a:buNone/>
            </a:pPr>
            <a:r>
              <a:rPr lang="en-US" altLang="zh-CN" sz="2800" dirty="0">
                <a:solidFill>
                  <a:schemeClr val="bg2">
                    <a:lumMod val="25000"/>
                  </a:schemeClr>
                </a:solidFill>
                <a:ea typeface="+mj-ea"/>
              </a:rPr>
              <a:t>HPV</a:t>
            </a:r>
            <a:r>
              <a:rPr lang="zh-CN" altLang="en-US" sz="2800" dirty="0">
                <a:solidFill>
                  <a:schemeClr val="bg2">
                    <a:lumMod val="25000"/>
                  </a:schemeClr>
                </a:solidFill>
                <a:ea typeface="+mj-ea"/>
              </a:rPr>
              <a:t>疫苗接种副作用</a:t>
            </a:r>
            <a:endParaRPr lang="en-US" altLang="zh-CN" sz="2800" dirty="0">
              <a:solidFill>
                <a:schemeClr val="bg2">
                  <a:lumMod val="25000"/>
                </a:schemeClr>
              </a:solidFill>
              <a:ea typeface="+mj-ea"/>
            </a:endParaRPr>
          </a:p>
        </p:txBody>
      </p:sp>
      <p:pic>
        <p:nvPicPr>
          <p:cNvPr id="86" name="图片 85">
            <a:hlinkClick r:id="rId3"/>
            <a:extLst>
              <a:ext uri="{FF2B5EF4-FFF2-40B4-BE49-F238E27FC236}">
                <a16:creationId xmlns:a16="http://schemas.microsoft.com/office/drawing/2014/main" id="{06BDDF9D-B2D1-FF37-8F68-834FB6621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706" y="341009"/>
            <a:ext cx="1813329" cy="239359"/>
          </a:xfrm>
          <a:prstGeom prst="rect">
            <a:avLst/>
          </a:prstGeom>
        </p:spPr>
      </p:pic>
      <p:sp>
        <p:nvSpPr>
          <p:cNvPr id="21" name="矩形: 圆角 20">
            <a:extLst>
              <a:ext uri="{FF2B5EF4-FFF2-40B4-BE49-F238E27FC236}">
                <a16:creationId xmlns:a16="http://schemas.microsoft.com/office/drawing/2014/main" id="{F8661B79-1968-1EC0-FA0D-1B67A40BCCF2}"/>
              </a:ext>
            </a:extLst>
          </p:cNvPr>
          <p:cNvSpPr/>
          <p:nvPr/>
        </p:nvSpPr>
        <p:spPr>
          <a:xfrm>
            <a:off x="6719543" y="1694436"/>
            <a:ext cx="3602759" cy="4301547"/>
          </a:xfrm>
          <a:prstGeom prst="roundRect">
            <a:avLst>
              <a:gd name="adj" fmla="val 2668"/>
            </a:avLst>
          </a:prstGeom>
          <a:solidFill>
            <a:schemeClr val="bg1"/>
          </a:solidFill>
          <a:ln>
            <a:noFill/>
          </a:ln>
          <a:effectLst>
            <a:outerShdw blurRad="1397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prstClr val="white"/>
              </a:solidFill>
            </a:endParaRPr>
          </a:p>
        </p:txBody>
      </p:sp>
      <p:sp>
        <p:nvSpPr>
          <p:cNvPr id="22" name="矩形: 圆角 21">
            <a:extLst>
              <a:ext uri="{FF2B5EF4-FFF2-40B4-BE49-F238E27FC236}">
                <a16:creationId xmlns:a16="http://schemas.microsoft.com/office/drawing/2014/main" id="{0F659053-4658-2BD1-02ED-1628FCDF7973}"/>
              </a:ext>
            </a:extLst>
          </p:cNvPr>
          <p:cNvSpPr/>
          <p:nvPr/>
        </p:nvSpPr>
        <p:spPr>
          <a:xfrm>
            <a:off x="1869697" y="1694436"/>
            <a:ext cx="3602759" cy="4301547"/>
          </a:xfrm>
          <a:prstGeom prst="roundRect">
            <a:avLst>
              <a:gd name="adj" fmla="val 2668"/>
            </a:avLst>
          </a:prstGeom>
          <a:solidFill>
            <a:schemeClr val="bg1"/>
          </a:solidFill>
          <a:ln>
            <a:noFill/>
          </a:ln>
          <a:effectLst>
            <a:outerShdw blurRad="1397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cs"/>
            </a:endParaRPr>
          </a:p>
        </p:txBody>
      </p:sp>
      <p:sp>
        <p:nvSpPr>
          <p:cNvPr id="23" name="矩形: 圆顶角 22">
            <a:extLst>
              <a:ext uri="{FF2B5EF4-FFF2-40B4-BE49-F238E27FC236}">
                <a16:creationId xmlns:a16="http://schemas.microsoft.com/office/drawing/2014/main" id="{BFF1C80B-95C7-3B38-C739-1ED8B85D04C0}"/>
              </a:ext>
            </a:extLst>
          </p:cNvPr>
          <p:cNvSpPr/>
          <p:nvPr/>
        </p:nvSpPr>
        <p:spPr>
          <a:xfrm>
            <a:off x="1869697" y="1615946"/>
            <a:ext cx="3602759" cy="812113"/>
          </a:xfrm>
          <a:prstGeom prst="round2SameRect">
            <a:avLst>
              <a:gd name="adj1" fmla="val 18708"/>
              <a:gd name="adj2" fmla="val 0"/>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000" dirty="0">
                <a:ea typeface="+mj-ea"/>
              </a:rPr>
              <a:t>局部症状</a:t>
            </a:r>
          </a:p>
        </p:txBody>
      </p:sp>
      <p:sp>
        <p:nvSpPr>
          <p:cNvPr id="24" name="矩形 23">
            <a:extLst>
              <a:ext uri="{FF2B5EF4-FFF2-40B4-BE49-F238E27FC236}">
                <a16:creationId xmlns:a16="http://schemas.microsoft.com/office/drawing/2014/main" id="{B63D39C3-8E35-2F4C-E6F5-1D3ED640FA0B}"/>
              </a:ext>
            </a:extLst>
          </p:cNvPr>
          <p:cNvSpPr/>
          <p:nvPr/>
        </p:nvSpPr>
        <p:spPr>
          <a:xfrm>
            <a:off x="2655415" y="3080546"/>
            <a:ext cx="2031325" cy="369332"/>
          </a:xfrm>
          <a:prstGeom prst="rect">
            <a:avLst/>
          </a:prstGeom>
        </p:spPr>
        <p:txBody>
          <a:bodyPr wrap="none">
            <a:no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i="0" u="none" strike="noStrike" kern="100" cap="none" spc="0" normalizeH="0" baseline="0" noProof="0" dirty="0">
                <a:ln>
                  <a:noFill/>
                </a:ln>
                <a:gradFill>
                  <a:gsLst>
                    <a:gs pos="18000">
                      <a:schemeClr val="accent2"/>
                    </a:gs>
                    <a:gs pos="100000">
                      <a:schemeClr val="accent1">
                        <a:lumMod val="81000"/>
                        <a:lumOff val="19000"/>
                      </a:schemeClr>
                    </a:gs>
                  </a:gsLst>
                  <a:lin ang="0" scaled="1"/>
                </a:gradFill>
                <a:effectLst/>
                <a:uLnTx/>
                <a:uFillTx/>
                <a:ea typeface="+mj-ea"/>
                <a:cs typeface="Times New Roman" panose="02020603050405020304" pitchFamily="18" charset="0"/>
                <a:sym typeface="微软雅黑" panose="020B0503020204020204" pitchFamily="34" charset="-122"/>
              </a:rPr>
              <a:t>红疹、肿胀、疼痛</a:t>
            </a:r>
            <a:endParaRPr kumimoji="0" lang="zh-CN" altLang="en-US" i="0" u="none" strike="noStrike" kern="1200" cap="none" spc="0" normalizeH="0" baseline="0" noProof="0" dirty="0">
              <a:ln>
                <a:noFill/>
              </a:ln>
              <a:gradFill>
                <a:gsLst>
                  <a:gs pos="18000">
                    <a:schemeClr val="accent2"/>
                  </a:gs>
                  <a:gs pos="100000">
                    <a:schemeClr val="accent1">
                      <a:lumMod val="81000"/>
                      <a:lumOff val="19000"/>
                    </a:schemeClr>
                  </a:gs>
                </a:gsLst>
                <a:lin ang="0" scaled="1"/>
              </a:gradFill>
              <a:effectLst/>
              <a:uLnTx/>
              <a:uFillTx/>
              <a:ea typeface="+mj-ea"/>
              <a:cs typeface="+mn-cs"/>
            </a:endParaRPr>
          </a:p>
        </p:txBody>
      </p:sp>
      <p:sp>
        <p:nvSpPr>
          <p:cNvPr id="25" name="矩形 24">
            <a:extLst>
              <a:ext uri="{FF2B5EF4-FFF2-40B4-BE49-F238E27FC236}">
                <a16:creationId xmlns:a16="http://schemas.microsoft.com/office/drawing/2014/main" id="{BC006638-46DA-A60A-1E9A-0C94167802E7}"/>
              </a:ext>
            </a:extLst>
          </p:cNvPr>
          <p:cNvSpPr/>
          <p:nvPr/>
        </p:nvSpPr>
        <p:spPr>
          <a:xfrm>
            <a:off x="3001667" y="4066117"/>
            <a:ext cx="1338828" cy="369332"/>
          </a:xfrm>
          <a:prstGeom prst="rect">
            <a:avLst/>
          </a:prstGeom>
        </p:spPr>
        <p:txBody>
          <a:bodyPr wrap="none">
            <a:noAutofit/>
          </a:bodyPr>
          <a:lstStyle/>
          <a:p>
            <a:pPr algn="ctr">
              <a:lnSpc>
                <a:spcPct val="130000"/>
              </a:lnSpc>
            </a:pPr>
            <a:r>
              <a:rPr lang="zh-CN" altLang="en-US" kern="100" dirty="0">
                <a:gradFill>
                  <a:gsLst>
                    <a:gs pos="18000">
                      <a:schemeClr val="accent2"/>
                    </a:gs>
                    <a:gs pos="100000">
                      <a:schemeClr val="accent1">
                        <a:lumMod val="81000"/>
                        <a:lumOff val="19000"/>
                      </a:schemeClr>
                    </a:gs>
                  </a:gsLst>
                  <a:lin ang="0" scaled="1"/>
                </a:gradFill>
                <a:ea typeface="+mj-ea"/>
                <a:cs typeface="Times New Roman" panose="02020603050405020304" pitchFamily="18" charset="0"/>
                <a:sym typeface="微软雅黑" panose="020B0503020204020204" pitchFamily="34" charset="-122"/>
              </a:rPr>
              <a:t>瘙痒、硬结</a:t>
            </a:r>
            <a:endParaRPr lang="zh-CN" altLang="en-US" kern="100" dirty="0">
              <a:gradFill>
                <a:gsLst>
                  <a:gs pos="18000">
                    <a:schemeClr val="accent2"/>
                  </a:gs>
                  <a:gs pos="100000">
                    <a:schemeClr val="accent1">
                      <a:lumMod val="81000"/>
                      <a:lumOff val="19000"/>
                    </a:schemeClr>
                  </a:gs>
                </a:gsLst>
                <a:lin ang="0" scaled="1"/>
              </a:gradFill>
              <a:ea typeface="+mj-ea"/>
              <a:cs typeface="Times New Roman" panose="02020603050405020304" pitchFamily="18" charset="0"/>
            </a:endParaRPr>
          </a:p>
        </p:txBody>
      </p:sp>
      <p:sp>
        <p:nvSpPr>
          <p:cNvPr id="26" name="矩形 25">
            <a:extLst>
              <a:ext uri="{FF2B5EF4-FFF2-40B4-BE49-F238E27FC236}">
                <a16:creationId xmlns:a16="http://schemas.microsoft.com/office/drawing/2014/main" id="{6B182A94-A476-461A-629D-81C813069C2A}"/>
              </a:ext>
            </a:extLst>
          </p:cNvPr>
          <p:cNvSpPr/>
          <p:nvPr/>
        </p:nvSpPr>
        <p:spPr>
          <a:xfrm>
            <a:off x="2193749" y="5051688"/>
            <a:ext cx="2954655" cy="369332"/>
          </a:xfrm>
          <a:prstGeom prst="rect">
            <a:avLst/>
          </a:prstGeom>
        </p:spPr>
        <p:txBody>
          <a:bodyPr wrap="none">
            <a:noAutofit/>
          </a:bodyPr>
          <a:lstStyle/>
          <a:p>
            <a:pPr algn="ctr">
              <a:lnSpc>
                <a:spcPct val="130000"/>
              </a:lnSpc>
            </a:pPr>
            <a:r>
              <a:rPr lang="zh-CN" altLang="en-US" kern="100" dirty="0">
                <a:gradFill>
                  <a:gsLst>
                    <a:gs pos="18000">
                      <a:schemeClr val="accent2"/>
                    </a:gs>
                    <a:gs pos="100000">
                      <a:schemeClr val="accent1">
                        <a:lumMod val="81000"/>
                        <a:lumOff val="19000"/>
                      </a:schemeClr>
                    </a:gs>
                  </a:gsLst>
                  <a:lin ang="0" scaled="1"/>
                </a:gradFill>
                <a:ea typeface="+mj-ea"/>
                <a:cs typeface="Times New Roman" panose="02020603050405020304" pitchFamily="18" charset="0"/>
                <a:sym typeface="微软雅黑" panose="020B0503020204020204" pitchFamily="34" charset="-122"/>
              </a:rPr>
              <a:t>出血、血肿或发生光敏反应</a:t>
            </a:r>
            <a:endParaRPr lang="zh-CN" altLang="en-US" kern="100" dirty="0">
              <a:gradFill>
                <a:gsLst>
                  <a:gs pos="18000">
                    <a:schemeClr val="accent2"/>
                  </a:gs>
                  <a:gs pos="100000">
                    <a:schemeClr val="accent1">
                      <a:lumMod val="81000"/>
                      <a:lumOff val="19000"/>
                    </a:schemeClr>
                  </a:gs>
                </a:gsLst>
                <a:lin ang="0" scaled="1"/>
              </a:gradFill>
              <a:ea typeface="+mj-ea"/>
              <a:cs typeface="Times New Roman" panose="02020603050405020304" pitchFamily="18" charset="0"/>
            </a:endParaRPr>
          </a:p>
        </p:txBody>
      </p:sp>
      <p:cxnSp>
        <p:nvCxnSpPr>
          <p:cNvPr id="27" name="直接连接符 26">
            <a:extLst>
              <a:ext uri="{FF2B5EF4-FFF2-40B4-BE49-F238E27FC236}">
                <a16:creationId xmlns:a16="http://schemas.microsoft.com/office/drawing/2014/main" id="{5D8CD775-9824-3135-6B1B-63E3710ECC30}"/>
              </a:ext>
            </a:extLst>
          </p:cNvPr>
          <p:cNvCxnSpPr/>
          <p:nvPr/>
        </p:nvCxnSpPr>
        <p:spPr>
          <a:xfrm>
            <a:off x="2524266" y="3669177"/>
            <a:ext cx="229362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6C11E02D-13FE-5F25-9A16-A990FA12979C}"/>
              </a:ext>
            </a:extLst>
          </p:cNvPr>
          <p:cNvCxnSpPr/>
          <p:nvPr/>
        </p:nvCxnSpPr>
        <p:spPr>
          <a:xfrm>
            <a:off x="2524266" y="4654748"/>
            <a:ext cx="229362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0" name="矩形: 圆顶角 29">
            <a:extLst>
              <a:ext uri="{FF2B5EF4-FFF2-40B4-BE49-F238E27FC236}">
                <a16:creationId xmlns:a16="http://schemas.microsoft.com/office/drawing/2014/main" id="{EF8E3E44-7CDF-A00A-ED0F-2BD1915D84BA}"/>
              </a:ext>
            </a:extLst>
          </p:cNvPr>
          <p:cNvSpPr/>
          <p:nvPr/>
        </p:nvSpPr>
        <p:spPr>
          <a:xfrm>
            <a:off x="6719545" y="1615946"/>
            <a:ext cx="3602759" cy="812113"/>
          </a:xfrm>
          <a:prstGeom prst="round2SameRect">
            <a:avLst>
              <a:gd name="adj1" fmla="val 18708"/>
              <a:gd name="adj2" fmla="val 0"/>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000" dirty="0">
                <a:ea typeface="+mj-ea"/>
              </a:rPr>
              <a:t>全身症状</a:t>
            </a:r>
          </a:p>
        </p:txBody>
      </p:sp>
      <p:sp>
        <p:nvSpPr>
          <p:cNvPr id="31" name="矩形 30">
            <a:extLst>
              <a:ext uri="{FF2B5EF4-FFF2-40B4-BE49-F238E27FC236}">
                <a16:creationId xmlns:a16="http://schemas.microsoft.com/office/drawing/2014/main" id="{2877EB26-8106-7A0A-043A-34AE3D4503C4}"/>
              </a:ext>
            </a:extLst>
          </p:cNvPr>
          <p:cNvSpPr/>
          <p:nvPr/>
        </p:nvSpPr>
        <p:spPr>
          <a:xfrm>
            <a:off x="7505263" y="3080546"/>
            <a:ext cx="2031325" cy="369332"/>
          </a:xfrm>
          <a:prstGeom prst="rect">
            <a:avLst/>
          </a:prstGeom>
        </p:spPr>
        <p:txBody>
          <a:bodyPr wrap="none">
            <a:noAutofit/>
          </a:bodyPr>
          <a:lstStyle/>
          <a:p>
            <a:pPr algn="ctr">
              <a:lnSpc>
                <a:spcPct val="130000"/>
              </a:lnSpc>
            </a:pPr>
            <a:r>
              <a:rPr lang="zh-CN" altLang="en-US" kern="100" dirty="0">
                <a:gradFill>
                  <a:gsLst>
                    <a:gs pos="18000">
                      <a:schemeClr val="accent2"/>
                    </a:gs>
                    <a:gs pos="100000">
                      <a:schemeClr val="accent1">
                        <a:lumMod val="81000"/>
                        <a:lumOff val="19000"/>
                      </a:schemeClr>
                    </a:gs>
                  </a:gsLst>
                  <a:lin ang="0" scaled="1"/>
                </a:gradFill>
                <a:ea typeface="+mj-ea"/>
                <a:cs typeface="Times New Roman" panose="02020603050405020304" pitchFamily="18" charset="0"/>
                <a:sym typeface="微软雅黑" panose="020B0503020204020204" pitchFamily="34" charset="-122"/>
              </a:rPr>
              <a:t>发热、头痛、乏力</a:t>
            </a:r>
            <a:endParaRPr lang="zh-CN" altLang="en-US" kern="100" dirty="0">
              <a:gradFill>
                <a:gsLst>
                  <a:gs pos="18000">
                    <a:schemeClr val="accent2"/>
                  </a:gs>
                  <a:gs pos="100000">
                    <a:schemeClr val="accent1">
                      <a:lumMod val="81000"/>
                      <a:lumOff val="19000"/>
                    </a:schemeClr>
                  </a:gs>
                </a:gsLst>
                <a:lin ang="0" scaled="1"/>
              </a:gradFill>
              <a:ea typeface="+mj-ea"/>
              <a:cs typeface="Times New Roman" panose="02020603050405020304" pitchFamily="18" charset="0"/>
            </a:endParaRPr>
          </a:p>
        </p:txBody>
      </p:sp>
      <p:sp>
        <p:nvSpPr>
          <p:cNvPr id="32" name="矩形 31">
            <a:extLst>
              <a:ext uri="{FF2B5EF4-FFF2-40B4-BE49-F238E27FC236}">
                <a16:creationId xmlns:a16="http://schemas.microsoft.com/office/drawing/2014/main" id="{FC67B2AC-515C-EB7B-2366-74588B04146D}"/>
              </a:ext>
            </a:extLst>
          </p:cNvPr>
          <p:cNvSpPr/>
          <p:nvPr/>
        </p:nvSpPr>
        <p:spPr>
          <a:xfrm>
            <a:off x="7389845" y="4081649"/>
            <a:ext cx="2262158" cy="369332"/>
          </a:xfrm>
          <a:prstGeom prst="rect">
            <a:avLst/>
          </a:prstGeom>
        </p:spPr>
        <p:txBody>
          <a:bodyPr wrap="none">
            <a:noAutofit/>
          </a:bodyPr>
          <a:lstStyle/>
          <a:p>
            <a:pPr algn="ctr">
              <a:lnSpc>
                <a:spcPct val="130000"/>
              </a:lnSpc>
            </a:pPr>
            <a:r>
              <a:rPr lang="zh-CN" altLang="en-US" kern="100" dirty="0">
                <a:gradFill>
                  <a:gsLst>
                    <a:gs pos="18000">
                      <a:schemeClr val="accent2"/>
                    </a:gs>
                    <a:gs pos="100000">
                      <a:schemeClr val="accent1">
                        <a:lumMod val="81000"/>
                        <a:lumOff val="19000"/>
                      </a:schemeClr>
                    </a:gs>
                  </a:gsLst>
                  <a:lin ang="0" scaled="1"/>
                </a:gradFill>
                <a:ea typeface="+mj-ea"/>
                <a:cs typeface="Times New Roman" panose="02020603050405020304" pitchFamily="18" charset="0"/>
                <a:sym typeface="微软雅黑" panose="020B0503020204020204" pitchFamily="34" charset="-122"/>
              </a:rPr>
              <a:t>咳嗽、肌肉痛、恶心</a:t>
            </a:r>
            <a:endParaRPr lang="zh-CN" altLang="en-US" kern="100" dirty="0">
              <a:gradFill>
                <a:gsLst>
                  <a:gs pos="18000">
                    <a:schemeClr val="accent2"/>
                  </a:gs>
                  <a:gs pos="100000">
                    <a:schemeClr val="accent1">
                      <a:lumMod val="81000"/>
                      <a:lumOff val="19000"/>
                    </a:schemeClr>
                  </a:gs>
                </a:gsLst>
                <a:lin ang="0" scaled="1"/>
              </a:gradFill>
              <a:ea typeface="+mj-ea"/>
              <a:cs typeface="Times New Roman" panose="02020603050405020304" pitchFamily="18" charset="0"/>
            </a:endParaRPr>
          </a:p>
        </p:txBody>
      </p:sp>
      <p:sp>
        <p:nvSpPr>
          <p:cNvPr id="33" name="矩形 32">
            <a:extLst>
              <a:ext uri="{FF2B5EF4-FFF2-40B4-BE49-F238E27FC236}">
                <a16:creationId xmlns:a16="http://schemas.microsoft.com/office/drawing/2014/main" id="{13FBEF98-F578-56F1-1BE0-951031DE6E60}"/>
              </a:ext>
            </a:extLst>
          </p:cNvPr>
          <p:cNvSpPr/>
          <p:nvPr/>
        </p:nvSpPr>
        <p:spPr>
          <a:xfrm>
            <a:off x="7505265" y="5051688"/>
            <a:ext cx="2031326" cy="369332"/>
          </a:xfrm>
          <a:prstGeom prst="rect">
            <a:avLst/>
          </a:prstGeom>
        </p:spPr>
        <p:txBody>
          <a:bodyPr wrap="none">
            <a:noAutofit/>
          </a:bodyPr>
          <a:lstStyle/>
          <a:p>
            <a:pPr algn="ctr">
              <a:lnSpc>
                <a:spcPct val="130000"/>
              </a:lnSpc>
            </a:pPr>
            <a:r>
              <a:rPr lang="zh-CN" altLang="en-US" kern="100" dirty="0">
                <a:gradFill>
                  <a:gsLst>
                    <a:gs pos="18000">
                      <a:schemeClr val="accent2"/>
                    </a:gs>
                    <a:gs pos="100000">
                      <a:schemeClr val="accent1">
                        <a:lumMod val="81000"/>
                        <a:lumOff val="19000"/>
                      </a:schemeClr>
                    </a:gs>
                  </a:gsLst>
                  <a:lin ang="0" scaled="1"/>
                </a:gradFill>
                <a:ea typeface="+mj-ea"/>
                <a:cs typeface="Times New Roman" panose="02020603050405020304" pitchFamily="18" charset="0"/>
                <a:sym typeface="微软雅黑" panose="020B0503020204020204" pitchFamily="34" charset="-122"/>
              </a:rPr>
              <a:t>腹泻、头晕、呕吐</a:t>
            </a:r>
            <a:endParaRPr lang="en-US" altLang="zh-CN" kern="100" dirty="0">
              <a:gradFill>
                <a:gsLst>
                  <a:gs pos="18000">
                    <a:schemeClr val="accent2"/>
                  </a:gs>
                  <a:gs pos="100000">
                    <a:schemeClr val="accent1">
                      <a:lumMod val="81000"/>
                      <a:lumOff val="19000"/>
                    </a:schemeClr>
                  </a:gs>
                </a:gsLst>
                <a:lin ang="0" scaled="1"/>
              </a:gradFill>
              <a:ea typeface="+mj-ea"/>
              <a:cs typeface="Times New Roman" panose="02020603050405020304" pitchFamily="18" charset="0"/>
              <a:sym typeface="微软雅黑" panose="020B0503020204020204" pitchFamily="34" charset="-122"/>
            </a:endParaRPr>
          </a:p>
        </p:txBody>
      </p:sp>
      <p:cxnSp>
        <p:nvCxnSpPr>
          <p:cNvPr id="34" name="直接连接符 33">
            <a:extLst>
              <a:ext uri="{FF2B5EF4-FFF2-40B4-BE49-F238E27FC236}">
                <a16:creationId xmlns:a16="http://schemas.microsoft.com/office/drawing/2014/main" id="{DF09915E-E010-C231-AEFA-E4E16F8F944D}"/>
              </a:ext>
            </a:extLst>
          </p:cNvPr>
          <p:cNvCxnSpPr/>
          <p:nvPr/>
        </p:nvCxnSpPr>
        <p:spPr>
          <a:xfrm>
            <a:off x="7374114" y="3676943"/>
            <a:ext cx="229362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CEA25273-7631-5D98-D876-B4E1AB2B8898}"/>
              </a:ext>
            </a:extLst>
          </p:cNvPr>
          <p:cNvCxnSpPr/>
          <p:nvPr/>
        </p:nvCxnSpPr>
        <p:spPr>
          <a:xfrm>
            <a:off x="7374114" y="4678046"/>
            <a:ext cx="229362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926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文本框 79">
            <a:extLst>
              <a:ext uri="{FF2B5EF4-FFF2-40B4-BE49-F238E27FC236}">
                <a16:creationId xmlns:a16="http://schemas.microsoft.com/office/drawing/2014/main" id="{A68E804F-26B7-7861-CA9D-533D27EE8DAC}"/>
              </a:ext>
            </a:extLst>
          </p:cNvPr>
          <p:cNvSpPr txBox="1"/>
          <p:nvPr/>
        </p:nvSpPr>
        <p:spPr>
          <a:xfrm>
            <a:off x="908236" y="195082"/>
            <a:ext cx="7843878" cy="490303"/>
          </a:xfrm>
          <a:prstGeom prst="rect">
            <a:avLst/>
          </a:prstGeom>
          <a:noFill/>
        </p:spPr>
        <p:txBody>
          <a:bodyPr wrap="square" rtlCol="0" anchor="ctr" anchorCtr="0">
            <a:noAutofit/>
          </a:bodyPr>
          <a:lstStyle/>
          <a:p>
            <a:pPr>
              <a:lnSpc>
                <a:spcPct val="130000"/>
              </a:lnSpc>
              <a:spcBef>
                <a:spcPct val="0"/>
              </a:spcBef>
              <a:buFontTx/>
              <a:buNone/>
            </a:pPr>
            <a:r>
              <a:rPr lang="zh-CN" altLang="en-US" sz="2800" dirty="0">
                <a:solidFill>
                  <a:schemeClr val="bg2">
                    <a:lumMod val="25000"/>
                  </a:schemeClr>
                </a:solidFill>
                <a:ea typeface="+mj-ea"/>
              </a:rPr>
              <a:t>为什么九价</a:t>
            </a:r>
            <a:r>
              <a:rPr lang="en-US" altLang="zh-CN" sz="2800" dirty="0">
                <a:solidFill>
                  <a:schemeClr val="bg2">
                    <a:lumMod val="25000"/>
                  </a:schemeClr>
                </a:solidFill>
                <a:ea typeface="+mj-ea"/>
              </a:rPr>
              <a:t>HPV</a:t>
            </a:r>
            <a:r>
              <a:rPr lang="zh-CN" altLang="en-US" sz="2800" dirty="0">
                <a:solidFill>
                  <a:schemeClr val="bg2">
                    <a:lumMod val="25000"/>
                  </a:schemeClr>
                </a:solidFill>
                <a:ea typeface="+mj-ea"/>
              </a:rPr>
              <a:t>疫苗在大陆限制</a:t>
            </a:r>
            <a:r>
              <a:rPr lang="en-US" altLang="zh-CN" sz="2800" dirty="0">
                <a:solidFill>
                  <a:schemeClr val="bg2">
                    <a:lumMod val="25000"/>
                  </a:schemeClr>
                </a:solidFill>
                <a:ea typeface="+mj-ea"/>
              </a:rPr>
              <a:t>16~26</a:t>
            </a:r>
            <a:r>
              <a:rPr lang="zh-CN" altLang="en-US" sz="2800" dirty="0">
                <a:solidFill>
                  <a:schemeClr val="bg2">
                    <a:lumMod val="25000"/>
                  </a:schemeClr>
                </a:solidFill>
                <a:ea typeface="+mj-ea"/>
              </a:rPr>
              <a:t>周岁？</a:t>
            </a:r>
            <a:endParaRPr lang="en-US" altLang="zh-CN" sz="2800" dirty="0">
              <a:solidFill>
                <a:schemeClr val="bg2">
                  <a:lumMod val="25000"/>
                </a:schemeClr>
              </a:solidFill>
              <a:ea typeface="+mj-ea"/>
            </a:endParaRPr>
          </a:p>
        </p:txBody>
      </p:sp>
      <p:pic>
        <p:nvPicPr>
          <p:cNvPr id="86" name="图片 85">
            <a:hlinkClick r:id="rId3"/>
            <a:extLst>
              <a:ext uri="{FF2B5EF4-FFF2-40B4-BE49-F238E27FC236}">
                <a16:creationId xmlns:a16="http://schemas.microsoft.com/office/drawing/2014/main" id="{06BDDF9D-B2D1-FF37-8F68-834FB6621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706" y="341009"/>
            <a:ext cx="1813329" cy="239359"/>
          </a:xfrm>
          <a:prstGeom prst="rect">
            <a:avLst/>
          </a:prstGeom>
        </p:spPr>
      </p:pic>
      <p:sp>
        <p:nvSpPr>
          <p:cNvPr id="36" name="矩形 35">
            <a:extLst>
              <a:ext uri="{FF2B5EF4-FFF2-40B4-BE49-F238E27FC236}">
                <a16:creationId xmlns:a16="http://schemas.microsoft.com/office/drawing/2014/main" id="{DF5E1CE1-C86A-FDFF-B997-14B277072536}"/>
              </a:ext>
            </a:extLst>
          </p:cNvPr>
          <p:cNvSpPr/>
          <p:nvPr/>
        </p:nvSpPr>
        <p:spPr>
          <a:xfrm>
            <a:off x="957701" y="2122152"/>
            <a:ext cx="2923374" cy="2230162"/>
          </a:xfrm>
          <a:prstGeom prst="rect">
            <a:avLst/>
          </a:prstGeom>
        </p:spPr>
        <p:txBody>
          <a:bodyPr wrap="square">
            <a:noAutofit/>
          </a:bodyPr>
          <a:lstStyle/>
          <a:p>
            <a:pPr marL="0" marR="0" lvl="0" indent="0" algn="just" defTabSz="914400" rtl="0" eaLnBrk="1" fontAlgn="auto" latinLnBrk="0" hangingPunct="1">
              <a:lnSpc>
                <a:spcPct val="130000"/>
              </a:lnSpc>
              <a:spcBef>
                <a:spcPts val="600"/>
              </a:spcBef>
              <a:spcAft>
                <a:spcPts val="0"/>
              </a:spcAft>
              <a:buClrTx/>
              <a:buSzTx/>
              <a:buFontTx/>
              <a:buNone/>
              <a:defRPr/>
            </a:pPr>
            <a:r>
              <a:rPr lang="zh-CN" altLang="en-US" b="0" i="0" dirty="0">
                <a:solidFill>
                  <a:srgbClr val="262626"/>
                </a:solidFill>
                <a:effectLst/>
              </a:rPr>
              <a:t>支持本疫苗上市的关键性临床试验受试者年龄为</a:t>
            </a:r>
            <a:r>
              <a:rPr lang="en-US" altLang="zh-CN" b="0" i="0" dirty="0">
                <a:solidFill>
                  <a:srgbClr val="262626"/>
                </a:solidFill>
                <a:effectLst/>
              </a:rPr>
              <a:t>16</a:t>
            </a:r>
            <a:r>
              <a:rPr lang="zh-CN" altLang="en-US" b="0" i="0" dirty="0">
                <a:solidFill>
                  <a:srgbClr val="262626"/>
                </a:solidFill>
                <a:effectLst/>
              </a:rPr>
              <a:t>～</a:t>
            </a:r>
            <a:r>
              <a:rPr lang="en-US" altLang="zh-CN" b="0" i="0" dirty="0">
                <a:solidFill>
                  <a:srgbClr val="262626"/>
                </a:solidFill>
                <a:effectLst/>
              </a:rPr>
              <a:t>26</a:t>
            </a:r>
            <a:r>
              <a:rPr lang="zh-CN" altLang="en-US" b="0" i="0" dirty="0">
                <a:solidFill>
                  <a:srgbClr val="262626"/>
                </a:solidFill>
                <a:effectLst/>
              </a:rPr>
              <a:t>周岁女性；审评分析全球注册临床研究数据以及东亚华裔人群均显示同样的保护效力，体现其获益大于风险</a:t>
            </a:r>
            <a:endParaRPr kumimoji="0" lang="en-US" altLang="zh-CN" sz="1800" b="1" i="0" u="none" strike="noStrike" kern="1200" cap="none" spc="0" normalizeH="0" baseline="0" noProof="0" dirty="0">
              <a:ln>
                <a:noFill/>
              </a:ln>
              <a:solidFill>
                <a:prstClr val="black"/>
              </a:solidFill>
              <a:effectLst/>
              <a:uLnTx/>
              <a:uFillTx/>
              <a:cs typeface="+mn-cs"/>
            </a:endParaRPr>
          </a:p>
        </p:txBody>
      </p:sp>
      <p:grpSp>
        <p:nvGrpSpPr>
          <p:cNvPr id="4" name="组合 3">
            <a:extLst>
              <a:ext uri="{FF2B5EF4-FFF2-40B4-BE49-F238E27FC236}">
                <a16:creationId xmlns:a16="http://schemas.microsoft.com/office/drawing/2014/main" id="{F79303A3-A91E-9D69-554E-17081540797B}"/>
              </a:ext>
            </a:extLst>
          </p:cNvPr>
          <p:cNvGrpSpPr/>
          <p:nvPr/>
        </p:nvGrpSpPr>
        <p:grpSpPr>
          <a:xfrm>
            <a:off x="4472399" y="2789729"/>
            <a:ext cx="1273002" cy="1273002"/>
            <a:chOff x="4472399" y="2789729"/>
            <a:chExt cx="1273002" cy="1273002"/>
          </a:xfrm>
        </p:grpSpPr>
        <p:sp>
          <p:nvSpPr>
            <p:cNvPr id="46" name="Teardrop 8">
              <a:extLst>
                <a:ext uri="{FF2B5EF4-FFF2-40B4-BE49-F238E27FC236}">
                  <a16:creationId xmlns:a16="http://schemas.microsoft.com/office/drawing/2014/main" id="{5E792E93-7E64-5070-6F36-3064193E0A73}"/>
                </a:ext>
              </a:extLst>
            </p:cNvPr>
            <p:cNvSpPr/>
            <p:nvPr/>
          </p:nvSpPr>
          <p:spPr>
            <a:xfrm rot="2700000">
              <a:off x="4472399" y="2789729"/>
              <a:ext cx="1273002" cy="1273002"/>
            </a:xfrm>
            <a:prstGeom prst="teardrop">
              <a:avLst/>
            </a:prstGeom>
            <a:gradFill flip="none" rotWithShape="1">
              <a:gsLst>
                <a:gs pos="0">
                  <a:schemeClr val="accent1"/>
                </a:gs>
                <a:gs pos="99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j-lt"/>
                <a:ea typeface="微软雅黑" panose="020B0503020204020204" pitchFamily="34" charset="-122"/>
                <a:cs typeface="+mn-cs"/>
                <a:sym typeface="Arial" panose="020B0604020202020204" pitchFamily="34" charset="0"/>
              </a:endParaRPr>
            </a:p>
          </p:txBody>
        </p:sp>
        <p:sp>
          <p:nvSpPr>
            <p:cNvPr id="49" name="文本框 48">
              <a:extLst>
                <a:ext uri="{FF2B5EF4-FFF2-40B4-BE49-F238E27FC236}">
                  <a16:creationId xmlns:a16="http://schemas.microsoft.com/office/drawing/2014/main" id="{1440A0D1-FB76-AC9B-13C7-E3CFEA8D43A1}"/>
                </a:ext>
              </a:extLst>
            </p:cNvPr>
            <p:cNvSpPr txBox="1"/>
            <p:nvPr/>
          </p:nvSpPr>
          <p:spPr>
            <a:xfrm>
              <a:off x="4763500" y="3026881"/>
              <a:ext cx="882219" cy="836798"/>
            </a:xfrm>
            <a:prstGeom prst="rect">
              <a:avLst/>
            </a:prstGeom>
            <a:noFill/>
          </p:spPr>
          <p:txBody>
            <a:bodyPr wrap="square" rtlCol="0" anchor="ctr" anchorCtr="0">
              <a:noAutofit/>
            </a:bodyPr>
            <a:lstStyle/>
            <a:p>
              <a:pPr algn="l"/>
              <a:r>
                <a:rPr lang="en-US" altLang="zh-CN" sz="6000" dirty="0">
                  <a:solidFill>
                    <a:schemeClr val="bg1"/>
                  </a:solidFill>
                  <a:latin typeface="+mj-lt"/>
                  <a:ea typeface="+mj-ea"/>
                </a:rPr>
                <a:t>1</a:t>
              </a:r>
              <a:endParaRPr lang="zh-CN" altLang="en-US" sz="6000" dirty="0">
                <a:solidFill>
                  <a:schemeClr val="bg1"/>
                </a:solidFill>
                <a:latin typeface="+mj-lt"/>
                <a:ea typeface="+mj-ea"/>
              </a:endParaRPr>
            </a:p>
          </p:txBody>
        </p:sp>
      </p:grpSp>
      <p:grpSp>
        <p:nvGrpSpPr>
          <p:cNvPr id="3" name="组合 2">
            <a:extLst>
              <a:ext uri="{FF2B5EF4-FFF2-40B4-BE49-F238E27FC236}">
                <a16:creationId xmlns:a16="http://schemas.microsoft.com/office/drawing/2014/main" id="{AE64BB73-6040-1D4A-0FAA-0E44BC83AC7D}"/>
              </a:ext>
            </a:extLst>
          </p:cNvPr>
          <p:cNvGrpSpPr/>
          <p:nvPr/>
        </p:nvGrpSpPr>
        <p:grpSpPr>
          <a:xfrm>
            <a:off x="6240840" y="1459353"/>
            <a:ext cx="1273002" cy="1273002"/>
            <a:chOff x="6240840" y="1459353"/>
            <a:chExt cx="1273002" cy="1273002"/>
          </a:xfrm>
        </p:grpSpPr>
        <p:sp>
          <p:nvSpPr>
            <p:cNvPr id="47" name="Teardrop 8">
              <a:extLst>
                <a:ext uri="{FF2B5EF4-FFF2-40B4-BE49-F238E27FC236}">
                  <a16:creationId xmlns:a16="http://schemas.microsoft.com/office/drawing/2014/main" id="{749EA664-5AE2-E91D-3AE1-FCBE432FF01F}"/>
                </a:ext>
              </a:extLst>
            </p:cNvPr>
            <p:cNvSpPr/>
            <p:nvPr/>
          </p:nvSpPr>
          <p:spPr>
            <a:xfrm rot="5400000">
              <a:off x="6240840" y="1459353"/>
              <a:ext cx="1273002" cy="1273002"/>
            </a:xfrm>
            <a:prstGeom prst="teardrop">
              <a:avLst/>
            </a:prstGeom>
            <a:gradFill flip="none" rotWithShape="1">
              <a:gsLst>
                <a:gs pos="0">
                  <a:schemeClr val="accent1"/>
                </a:gs>
                <a:gs pos="99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j-lt"/>
                <a:ea typeface="微软雅黑" panose="020B0503020204020204" pitchFamily="34" charset="-122"/>
                <a:cs typeface="+mn-cs"/>
                <a:sym typeface="Arial" panose="020B0604020202020204" pitchFamily="34" charset="0"/>
              </a:endParaRPr>
            </a:p>
          </p:txBody>
        </p:sp>
        <p:sp>
          <p:nvSpPr>
            <p:cNvPr id="50" name="文本框 49">
              <a:extLst>
                <a:ext uri="{FF2B5EF4-FFF2-40B4-BE49-F238E27FC236}">
                  <a16:creationId xmlns:a16="http://schemas.microsoft.com/office/drawing/2014/main" id="{95690AB9-DC86-3B3E-3E4E-5706FE139EFC}"/>
                </a:ext>
              </a:extLst>
            </p:cNvPr>
            <p:cNvSpPr txBox="1"/>
            <p:nvPr/>
          </p:nvSpPr>
          <p:spPr>
            <a:xfrm>
              <a:off x="6579105" y="1703630"/>
              <a:ext cx="882219" cy="836798"/>
            </a:xfrm>
            <a:prstGeom prst="rect">
              <a:avLst/>
            </a:prstGeom>
            <a:noFill/>
          </p:spPr>
          <p:txBody>
            <a:bodyPr wrap="square" rtlCol="0" anchor="ctr" anchorCtr="0">
              <a:noAutofit/>
            </a:bodyPr>
            <a:lstStyle/>
            <a:p>
              <a:pPr algn="l"/>
              <a:r>
                <a:rPr lang="en-US" altLang="zh-CN" sz="6000" dirty="0">
                  <a:solidFill>
                    <a:schemeClr val="bg1"/>
                  </a:solidFill>
                  <a:latin typeface="+mj-lt"/>
                  <a:ea typeface="+mj-ea"/>
                </a:rPr>
                <a:t>2</a:t>
              </a:r>
              <a:endParaRPr lang="zh-CN" altLang="en-US" sz="6000" dirty="0">
                <a:solidFill>
                  <a:schemeClr val="bg1"/>
                </a:solidFill>
                <a:latin typeface="+mj-lt"/>
                <a:ea typeface="+mj-ea"/>
              </a:endParaRPr>
            </a:p>
          </p:txBody>
        </p:sp>
      </p:grpSp>
      <p:grpSp>
        <p:nvGrpSpPr>
          <p:cNvPr id="5" name="组合 4">
            <a:extLst>
              <a:ext uri="{FF2B5EF4-FFF2-40B4-BE49-F238E27FC236}">
                <a16:creationId xmlns:a16="http://schemas.microsoft.com/office/drawing/2014/main" id="{3A43A3E2-1E61-893F-7C02-A8183219E8EC}"/>
              </a:ext>
            </a:extLst>
          </p:cNvPr>
          <p:cNvGrpSpPr/>
          <p:nvPr/>
        </p:nvGrpSpPr>
        <p:grpSpPr>
          <a:xfrm>
            <a:off x="6219826" y="4140568"/>
            <a:ext cx="1273000" cy="1273002"/>
            <a:chOff x="6219826" y="4140568"/>
            <a:chExt cx="1273000" cy="1273002"/>
          </a:xfrm>
        </p:grpSpPr>
        <p:sp>
          <p:nvSpPr>
            <p:cNvPr id="48" name="Teardrop 8">
              <a:extLst>
                <a:ext uri="{FF2B5EF4-FFF2-40B4-BE49-F238E27FC236}">
                  <a16:creationId xmlns:a16="http://schemas.microsoft.com/office/drawing/2014/main" id="{51092724-4B8F-725B-8AE2-256FAD414579}"/>
                </a:ext>
              </a:extLst>
            </p:cNvPr>
            <p:cNvSpPr/>
            <p:nvPr/>
          </p:nvSpPr>
          <p:spPr>
            <a:xfrm>
              <a:off x="6219826" y="4140568"/>
              <a:ext cx="1273000" cy="1273002"/>
            </a:xfrm>
            <a:prstGeom prst="teardrop">
              <a:avLst/>
            </a:prstGeom>
            <a:gradFill flip="none" rotWithShape="1">
              <a:gsLst>
                <a:gs pos="0">
                  <a:schemeClr val="accent1"/>
                </a:gs>
                <a:gs pos="99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j-lt"/>
                <a:ea typeface="微软雅黑" panose="020B0503020204020204" pitchFamily="34" charset="-122"/>
                <a:cs typeface="+mn-cs"/>
                <a:sym typeface="Arial" panose="020B0604020202020204" pitchFamily="34" charset="0"/>
              </a:endParaRPr>
            </a:p>
          </p:txBody>
        </p:sp>
        <p:sp>
          <p:nvSpPr>
            <p:cNvPr id="51" name="文本框 50">
              <a:extLst>
                <a:ext uri="{FF2B5EF4-FFF2-40B4-BE49-F238E27FC236}">
                  <a16:creationId xmlns:a16="http://schemas.microsoft.com/office/drawing/2014/main" id="{C1CE90C6-ECE1-BCA9-0D98-64C9B1F75978}"/>
                </a:ext>
              </a:extLst>
            </p:cNvPr>
            <p:cNvSpPr txBox="1"/>
            <p:nvPr/>
          </p:nvSpPr>
          <p:spPr>
            <a:xfrm>
              <a:off x="6564015" y="4373261"/>
              <a:ext cx="882219" cy="836798"/>
            </a:xfrm>
            <a:prstGeom prst="rect">
              <a:avLst/>
            </a:prstGeom>
            <a:noFill/>
          </p:spPr>
          <p:txBody>
            <a:bodyPr wrap="square" rtlCol="0" anchor="ctr" anchorCtr="0">
              <a:noAutofit/>
            </a:bodyPr>
            <a:lstStyle/>
            <a:p>
              <a:pPr algn="l"/>
              <a:r>
                <a:rPr lang="en-US" altLang="zh-CN" sz="6000" dirty="0">
                  <a:solidFill>
                    <a:schemeClr val="bg1"/>
                  </a:solidFill>
                  <a:latin typeface="+mj-lt"/>
                  <a:ea typeface="+mj-ea"/>
                </a:rPr>
                <a:t>3</a:t>
              </a:r>
              <a:endParaRPr lang="zh-CN" altLang="en-US" sz="6000" dirty="0">
                <a:solidFill>
                  <a:schemeClr val="bg1"/>
                </a:solidFill>
                <a:latin typeface="+mj-lt"/>
                <a:ea typeface="+mj-ea"/>
              </a:endParaRPr>
            </a:p>
          </p:txBody>
        </p:sp>
      </p:grpSp>
      <p:sp>
        <p:nvSpPr>
          <p:cNvPr id="52" name="矩形 51">
            <a:extLst>
              <a:ext uri="{FF2B5EF4-FFF2-40B4-BE49-F238E27FC236}">
                <a16:creationId xmlns:a16="http://schemas.microsoft.com/office/drawing/2014/main" id="{61C472DA-B8CF-5EBF-2484-BBFEF6033BBF}"/>
              </a:ext>
            </a:extLst>
          </p:cNvPr>
          <p:cNvSpPr/>
          <p:nvPr/>
        </p:nvSpPr>
        <p:spPr>
          <a:xfrm>
            <a:off x="8363751" y="1374956"/>
            <a:ext cx="2923374" cy="1509965"/>
          </a:xfrm>
          <a:prstGeom prst="rect">
            <a:avLst/>
          </a:prstGeom>
        </p:spPr>
        <p:txBody>
          <a:bodyPr wrap="square">
            <a:noAutofit/>
          </a:bodyPr>
          <a:lstStyle/>
          <a:p>
            <a:pPr marL="0" marR="0" lvl="0" indent="0" algn="just" defTabSz="914400" rtl="0" eaLnBrk="1" fontAlgn="auto" latinLnBrk="0" hangingPunct="1">
              <a:lnSpc>
                <a:spcPct val="130000"/>
              </a:lnSpc>
              <a:spcBef>
                <a:spcPts val="600"/>
              </a:spcBef>
              <a:spcAft>
                <a:spcPts val="0"/>
              </a:spcAft>
              <a:buClrTx/>
              <a:buSzTx/>
              <a:buFontTx/>
              <a:buNone/>
              <a:defRPr/>
            </a:pPr>
            <a:r>
              <a:rPr lang="en-US" altLang="zh-CN" b="0" i="0" dirty="0">
                <a:solidFill>
                  <a:srgbClr val="262626"/>
                </a:solidFill>
                <a:effectLst/>
              </a:rPr>
              <a:t>9</a:t>
            </a:r>
            <a:r>
              <a:rPr lang="zh-CN" altLang="en-US" b="0" i="0" dirty="0">
                <a:solidFill>
                  <a:srgbClr val="262626"/>
                </a:solidFill>
                <a:effectLst/>
              </a:rPr>
              <a:t>～</a:t>
            </a:r>
            <a:r>
              <a:rPr lang="en-US" altLang="zh-CN" b="0" i="0" dirty="0">
                <a:solidFill>
                  <a:srgbClr val="262626"/>
                </a:solidFill>
                <a:effectLst/>
              </a:rPr>
              <a:t>15</a:t>
            </a:r>
            <a:r>
              <a:rPr lang="zh-CN" altLang="en-US" b="0" i="0" dirty="0">
                <a:solidFill>
                  <a:srgbClr val="262626"/>
                </a:solidFill>
                <a:effectLst/>
              </a:rPr>
              <a:t>周岁女性儿科受试者采用了免疫原性桥接试验，且该试验东亚华裔人群的临床研究数据有限</a:t>
            </a:r>
            <a:endParaRPr kumimoji="0" lang="en-US" altLang="zh-CN" sz="1800" b="1" i="0" u="none" strike="noStrike" kern="1200" cap="none" spc="0" normalizeH="0" baseline="0" noProof="0" dirty="0">
              <a:ln>
                <a:noFill/>
              </a:ln>
              <a:solidFill>
                <a:prstClr val="black"/>
              </a:solidFill>
              <a:effectLst/>
              <a:uLnTx/>
              <a:uFillTx/>
              <a:cs typeface="+mn-cs"/>
            </a:endParaRPr>
          </a:p>
        </p:txBody>
      </p:sp>
      <p:sp>
        <p:nvSpPr>
          <p:cNvPr id="60" name="矩形 59">
            <a:extLst>
              <a:ext uri="{FF2B5EF4-FFF2-40B4-BE49-F238E27FC236}">
                <a16:creationId xmlns:a16="http://schemas.microsoft.com/office/drawing/2014/main" id="{A44C712D-875E-A081-D11B-3ABADBE3342C}"/>
              </a:ext>
            </a:extLst>
          </p:cNvPr>
          <p:cNvSpPr/>
          <p:nvPr/>
        </p:nvSpPr>
        <p:spPr>
          <a:xfrm>
            <a:off x="8363751" y="3587806"/>
            <a:ext cx="2923374" cy="1870064"/>
          </a:xfrm>
          <a:prstGeom prst="rect">
            <a:avLst/>
          </a:prstGeom>
        </p:spPr>
        <p:txBody>
          <a:bodyPr wrap="square">
            <a:noAutofit/>
          </a:bodyPr>
          <a:lstStyle/>
          <a:p>
            <a:pPr marL="0" marR="0" lvl="0" indent="0" algn="just" defTabSz="914400" rtl="0" eaLnBrk="1" fontAlgn="auto" latinLnBrk="0" hangingPunct="1">
              <a:lnSpc>
                <a:spcPct val="130000"/>
              </a:lnSpc>
              <a:spcBef>
                <a:spcPts val="600"/>
              </a:spcBef>
              <a:spcAft>
                <a:spcPts val="0"/>
              </a:spcAft>
              <a:buClrTx/>
              <a:buSzTx/>
              <a:buFontTx/>
              <a:buNone/>
              <a:defRPr/>
            </a:pPr>
            <a:r>
              <a:rPr lang="zh-CN" altLang="en-US" b="0" i="0" dirty="0">
                <a:solidFill>
                  <a:srgbClr val="262626"/>
                </a:solidFill>
                <a:effectLst/>
              </a:rPr>
              <a:t>超过</a:t>
            </a:r>
            <a:r>
              <a:rPr lang="en-US" altLang="zh-CN" b="0" i="0" dirty="0">
                <a:solidFill>
                  <a:srgbClr val="262626"/>
                </a:solidFill>
                <a:effectLst/>
              </a:rPr>
              <a:t>26</a:t>
            </a:r>
            <a:r>
              <a:rPr lang="zh-CN" altLang="en-US" b="0" i="0" dirty="0">
                <a:solidFill>
                  <a:srgbClr val="262626"/>
                </a:solidFill>
                <a:effectLst/>
              </a:rPr>
              <a:t>周岁的女性有更大的</a:t>
            </a:r>
            <a:r>
              <a:rPr lang="en-US" altLang="zh-CN" b="0" i="0" dirty="0">
                <a:solidFill>
                  <a:srgbClr val="262626"/>
                </a:solidFill>
                <a:effectLst/>
              </a:rPr>
              <a:t>HPV</a:t>
            </a:r>
            <a:r>
              <a:rPr lang="zh-CN" altLang="en-US" b="0" i="0" dirty="0">
                <a:solidFill>
                  <a:srgbClr val="262626"/>
                </a:solidFill>
                <a:effectLst/>
              </a:rPr>
              <a:t>感染暴露的可能性，且目前尚未获得本疫苗对此年龄段暴露后人群有保护作用的证据</a:t>
            </a:r>
            <a:endParaRPr kumimoji="0" lang="en-US" altLang="zh-CN" sz="1800" b="1" i="0" u="none" strike="noStrike" kern="1200" cap="none" spc="0" normalizeH="0" baseline="0" noProof="0" dirty="0">
              <a:ln>
                <a:noFill/>
              </a:ln>
              <a:solidFill>
                <a:prstClr val="black"/>
              </a:solidFill>
              <a:effectLst/>
              <a:uLnTx/>
              <a:uFillTx/>
              <a:cs typeface="+mn-cs"/>
            </a:endParaRPr>
          </a:p>
        </p:txBody>
      </p:sp>
      <p:sp>
        <p:nvSpPr>
          <p:cNvPr id="2" name="矩形 1">
            <a:extLst>
              <a:ext uri="{FF2B5EF4-FFF2-40B4-BE49-F238E27FC236}">
                <a16:creationId xmlns:a16="http://schemas.microsoft.com/office/drawing/2014/main" id="{AEC43723-6D2A-B9E2-FA42-5D4A0F4B17D2}"/>
              </a:ext>
            </a:extLst>
          </p:cNvPr>
          <p:cNvSpPr/>
          <p:nvPr/>
        </p:nvSpPr>
        <p:spPr>
          <a:xfrm>
            <a:off x="1046118" y="4760963"/>
            <a:ext cx="1273000" cy="45719"/>
          </a:xfrm>
          <a:prstGeom prst="rect">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8" name="矩形 67">
            <a:extLst>
              <a:ext uri="{FF2B5EF4-FFF2-40B4-BE49-F238E27FC236}">
                <a16:creationId xmlns:a16="http://schemas.microsoft.com/office/drawing/2014/main" id="{3F5D1212-C058-D7C5-FAED-5B2C72C14E13}"/>
              </a:ext>
            </a:extLst>
          </p:cNvPr>
          <p:cNvSpPr/>
          <p:nvPr/>
        </p:nvSpPr>
        <p:spPr>
          <a:xfrm>
            <a:off x="8467725" y="2934188"/>
            <a:ext cx="1273000" cy="45719"/>
          </a:xfrm>
          <a:prstGeom prst="rect">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69" name="矩形 68">
            <a:extLst>
              <a:ext uri="{FF2B5EF4-FFF2-40B4-BE49-F238E27FC236}">
                <a16:creationId xmlns:a16="http://schemas.microsoft.com/office/drawing/2014/main" id="{BBC80C87-15C6-63B3-231F-DB382BC62431}"/>
              </a:ext>
            </a:extLst>
          </p:cNvPr>
          <p:cNvSpPr/>
          <p:nvPr/>
        </p:nvSpPr>
        <p:spPr>
          <a:xfrm>
            <a:off x="8467725" y="5500570"/>
            <a:ext cx="1273000" cy="45719"/>
          </a:xfrm>
          <a:prstGeom prst="rect">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Tree>
    <p:extLst>
      <p:ext uri="{BB962C8B-B14F-4D97-AF65-F5344CB8AC3E}">
        <p14:creationId xmlns:p14="http://schemas.microsoft.com/office/powerpoint/2010/main" val="272575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3">
            <a:extLst>
              <a:ext uri="{FF2B5EF4-FFF2-40B4-BE49-F238E27FC236}">
                <a16:creationId xmlns:a16="http://schemas.microsoft.com/office/drawing/2014/main" id="{7E8C923C-B82A-B4B9-75C2-63A874B98DB7}"/>
              </a:ext>
            </a:extLst>
          </p:cNvPr>
          <p:cNvSpPr txBox="1">
            <a:spLocks/>
          </p:cNvSpPr>
          <p:nvPr/>
        </p:nvSpPr>
        <p:spPr bwMode="auto">
          <a:xfrm>
            <a:off x="2815528" y="2822574"/>
            <a:ext cx="6560943" cy="167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9pPr>
          </a:lstStyle>
          <a:p>
            <a:pPr algn="ctr">
              <a:lnSpc>
                <a:spcPct val="130000"/>
              </a:lnSpc>
              <a:spcBef>
                <a:spcPct val="0"/>
              </a:spcBef>
              <a:buFontTx/>
              <a:buNone/>
            </a:pPr>
            <a:r>
              <a:rPr lang="zh-CN" altLang="en-US" sz="3600" b="1" dirty="0">
                <a:solidFill>
                  <a:schemeClr val="bg2">
                    <a:lumMod val="25000"/>
                  </a:schemeClr>
                </a:solidFill>
                <a:latin typeface="Arial" panose="020B0604020202020204" pitchFamily="34" charset="0"/>
                <a:ea typeface="+mj-ea"/>
              </a:rPr>
              <a:t>宫颈癌流行病学</a:t>
            </a:r>
          </a:p>
          <a:p>
            <a:pPr algn="ctr">
              <a:lnSpc>
                <a:spcPct val="130000"/>
              </a:lnSpc>
              <a:spcBef>
                <a:spcPct val="0"/>
              </a:spcBef>
              <a:buNone/>
            </a:pPr>
            <a:r>
              <a:rPr lang="en-US" altLang="zh-CN" sz="2400" dirty="0">
                <a:solidFill>
                  <a:schemeClr val="bg2">
                    <a:lumMod val="25000"/>
                  </a:schemeClr>
                </a:solidFill>
                <a:latin typeface="+mn-lt"/>
                <a:ea typeface="+mn-ea"/>
              </a:rPr>
              <a:t>EPIDEMIOLOGICAL DATA OF CERVICAL CANCER</a:t>
            </a:r>
            <a:endParaRPr lang="zh-CN" altLang="en-US" sz="2400" dirty="0">
              <a:solidFill>
                <a:schemeClr val="bg2">
                  <a:lumMod val="25000"/>
                </a:schemeClr>
              </a:solidFill>
              <a:latin typeface="+mn-lt"/>
              <a:ea typeface="+mn-ea"/>
            </a:endParaRPr>
          </a:p>
        </p:txBody>
      </p:sp>
      <p:sp>
        <p:nvSpPr>
          <p:cNvPr id="14" name="文本框 13">
            <a:extLst>
              <a:ext uri="{FF2B5EF4-FFF2-40B4-BE49-F238E27FC236}">
                <a16:creationId xmlns:a16="http://schemas.microsoft.com/office/drawing/2014/main" id="{0BE5A801-375E-5C48-963A-7E8C5F0094AF}"/>
              </a:ext>
            </a:extLst>
          </p:cNvPr>
          <p:cNvSpPr txBox="1"/>
          <p:nvPr/>
        </p:nvSpPr>
        <p:spPr>
          <a:xfrm>
            <a:off x="5017770" y="1837690"/>
            <a:ext cx="2156460" cy="830997"/>
          </a:xfrm>
          <a:prstGeom prst="rect">
            <a:avLst/>
          </a:prstGeom>
          <a:noFill/>
        </p:spPr>
        <p:txBody>
          <a:bodyPr wrap="square" rtlCol="0">
            <a:noAutofit/>
          </a:bodyPr>
          <a:lstStyle/>
          <a:p>
            <a:pPr algn="ctr"/>
            <a:r>
              <a:rPr lang="en-US" altLang="zh-CN" sz="2400" dirty="0">
                <a:solidFill>
                  <a:schemeClr val="bg2">
                    <a:lumMod val="25000"/>
                  </a:schemeClr>
                </a:solidFill>
              </a:rPr>
              <a:t>01</a:t>
            </a:r>
          </a:p>
          <a:p>
            <a:pPr algn="ctr"/>
            <a:r>
              <a:rPr lang="en-US" altLang="zh-CN" sz="2400" dirty="0">
                <a:solidFill>
                  <a:schemeClr val="bg2">
                    <a:lumMod val="25000"/>
                  </a:schemeClr>
                </a:solidFill>
              </a:rPr>
              <a:t>PART ONE</a:t>
            </a:r>
            <a:endParaRPr lang="zh-CN" altLang="en-US" sz="2400" dirty="0">
              <a:solidFill>
                <a:schemeClr val="bg2">
                  <a:lumMod val="25000"/>
                </a:schemeClr>
              </a:solidFill>
            </a:endParaRPr>
          </a:p>
        </p:txBody>
      </p:sp>
    </p:spTree>
    <p:extLst>
      <p:ext uri="{BB962C8B-B14F-4D97-AF65-F5344CB8AC3E}">
        <p14:creationId xmlns:p14="http://schemas.microsoft.com/office/powerpoint/2010/main" val="2463291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hlinkClick r:id="rId3"/>
            <a:extLst>
              <a:ext uri="{FF2B5EF4-FFF2-40B4-BE49-F238E27FC236}">
                <a16:creationId xmlns:a16="http://schemas.microsoft.com/office/drawing/2014/main" id="{6EBE1453-A1C6-34ED-4BD9-705681F8E8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7499" y="1128969"/>
            <a:ext cx="1813329" cy="239359"/>
          </a:xfrm>
          <a:prstGeom prst="rect">
            <a:avLst/>
          </a:prstGeom>
        </p:spPr>
      </p:pic>
      <p:sp>
        <p:nvSpPr>
          <p:cNvPr id="4" name="文本框 3">
            <a:extLst>
              <a:ext uri="{FF2B5EF4-FFF2-40B4-BE49-F238E27FC236}">
                <a16:creationId xmlns:a16="http://schemas.microsoft.com/office/drawing/2014/main" id="{32EBE170-64E7-A01A-5C78-0429B64D1C56}"/>
              </a:ext>
            </a:extLst>
          </p:cNvPr>
          <p:cNvSpPr txBox="1"/>
          <p:nvPr/>
        </p:nvSpPr>
        <p:spPr>
          <a:xfrm>
            <a:off x="3059974" y="4334774"/>
            <a:ext cx="6088380" cy="646331"/>
          </a:xfrm>
          <a:prstGeom prst="rect">
            <a:avLst/>
          </a:prstGeom>
          <a:noFill/>
        </p:spPr>
        <p:txBody>
          <a:bodyPr wrap="square" rtlCol="0">
            <a:noAutofit/>
          </a:bodyPr>
          <a:lstStyle/>
          <a:p>
            <a:pPr algn="ctr"/>
            <a:r>
              <a:rPr lang="zh-CN" altLang="en-US" sz="3600" b="1" i="0" dirty="0">
                <a:solidFill>
                  <a:schemeClr val="bg2">
                    <a:lumMod val="25000"/>
                  </a:schemeClr>
                </a:solidFill>
                <a:effectLst/>
                <a:latin typeface="Arial" panose="020B0604020202020204" pitchFamily="34" charset="0"/>
                <a:ea typeface="+mj-ea"/>
              </a:rPr>
              <a:t>专业医疗，呵护女性健康</a:t>
            </a:r>
            <a:endParaRPr lang="zh-CN" altLang="en-US" sz="3600" b="1" dirty="0">
              <a:solidFill>
                <a:schemeClr val="bg2">
                  <a:lumMod val="25000"/>
                </a:schemeClr>
              </a:solidFill>
              <a:latin typeface="Arial" panose="020B0604020202020204" pitchFamily="34" charset="0"/>
              <a:ea typeface="+mj-ea"/>
            </a:endParaRPr>
          </a:p>
        </p:txBody>
      </p:sp>
    </p:spTree>
    <p:extLst>
      <p:ext uri="{BB962C8B-B14F-4D97-AF65-F5344CB8AC3E}">
        <p14:creationId xmlns:p14="http://schemas.microsoft.com/office/powerpoint/2010/main" val="4252609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036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矩形: 圆角 58">
            <a:extLst>
              <a:ext uri="{FF2B5EF4-FFF2-40B4-BE49-F238E27FC236}">
                <a16:creationId xmlns:a16="http://schemas.microsoft.com/office/drawing/2014/main" id="{43BBC0A4-6FF9-2A6C-96DE-C2CC99A42949}"/>
              </a:ext>
            </a:extLst>
          </p:cNvPr>
          <p:cNvSpPr/>
          <p:nvPr/>
        </p:nvSpPr>
        <p:spPr>
          <a:xfrm>
            <a:off x="857150" y="2394976"/>
            <a:ext cx="4818052" cy="3740727"/>
          </a:xfrm>
          <a:prstGeom prst="roundRect">
            <a:avLst>
              <a:gd name="adj" fmla="val 1985"/>
            </a:avLst>
          </a:prstGeom>
          <a:pattFill prst="divot">
            <a:fgClr>
              <a:schemeClr val="bg1">
                <a:lumMod val="95000"/>
              </a:schemeClr>
            </a:fgClr>
            <a:bgClr>
              <a:schemeClr val="bg1"/>
            </a:bgClr>
          </a:pattFill>
          <a:ln>
            <a:noFill/>
          </a:ln>
          <a:effectLst>
            <a:outerShdw blurRad="431800" dist="177800" dir="5400000" sx="98000" sy="98000" algn="t" rotWithShape="0">
              <a:schemeClr val="accent1">
                <a:lumMod val="50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0" name="等腰三角形 89">
            <a:extLst>
              <a:ext uri="{FF2B5EF4-FFF2-40B4-BE49-F238E27FC236}">
                <a16:creationId xmlns:a16="http://schemas.microsoft.com/office/drawing/2014/main" id="{E8E7BDD6-FD52-DDD4-C7DC-D999E40182C6}"/>
              </a:ext>
            </a:extLst>
          </p:cNvPr>
          <p:cNvSpPr/>
          <p:nvPr/>
        </p:nvSpPr>
        <p:spPr>
          <a:xfrm rot="6678881" flipV="1">
            <a:off x="3713667" y="4154433"/>
            <a:ext cx="187319" cy="133997"/>
          </a:xfrm>
          <a:prstGeom prst="triangl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3" name="等腰三角形 92">
            <a:extLst>
              <a:ext uri="{FF2B5EF4-FFF2-40B4-BE49-F238E27FC236}">
                <a16:creationId xmlns:a16="http://schemas.microsoft.com/office/drawing/2014/main" id="{AC7FC8BB-2D9E-F28B-315A-9BC3C692E670}"/>
              </a:ext>
            </a:extLst>
          </p:cNvPr>
          <p:cNvSpPr/>
          <p:nvPr/>
        </p:nvSpPr>
        <p:spPr>
          <a:xfrm rot="3310214" flipV="1">
            <a:off x="2369740" y="5095570"/>
            <a:ext cx="187319" cy="133997"/>
          </a:xfrm>
          <a:prstGeom prst="triangl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9" name="等腰三角形 98">
            <a:extLst>
              <a:ext uri="{FF2B5EF4-FFF2-40B4-BE49-F238E27FC236}">
                <a16:creationId xmlns:a16="http://schemas.microsoft.com/office/drawing/2014/main" id="{96FB4CFA-A240-6D28-4BE2-4847BFA4E398}"/>
              </a:ext>
            </a:extLst>
          </p:cNvPr>
          <p:cNvSpPr/>
          <p:nvPr/>
        </p:nvSpPr>
        <p:spPr>
          <a:xfrm rot="20215832" flipV="1">
            <a:off x="3342395" y="5420662"/>
            <a:ext cx="187319" cy="133997"/>
          </a:xfrm>
          <a:prstGeom prst="triangl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4" name="等腰三角形 93">
            <a:extLst>
              <a:ext uri="{FF2B5EF4-FFF2-40B4-BE49-F238E27FC236}">
                <a16:creationId xmlns:a16="http://schemas.microsoft.com/office/drawing/2014/main" id="{388FE466-5DAC-9FA1-F7FB-0097B1EB448F}"/>
              </a:ext>
            </a:extLst>
          </p:cNvPr>
          <p:cNvSpPr/>
          <p:nvPr/>
        </p:nvSpPr>
        <p:spPr>
          <a:xfrm rot="9161257" flipV="1">
            <a:off x="2739666" y="3866524"/>
            <a:ext cx="155436" cy="161482"/>
          </a:xfrm>
          <a:prstGeom prst="triangl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89" name="图表 88">
            <a:extLst>
              <a:ext uri="{FF2B5EF4-FFF2-40B4-BE49-F238E27FC236}">
                <a16:creationId xmlns:a16="http://schemas.microsoft.com/office/drawing/2014/main" id="{88A694CC-A3FF-9BBA-287A-76AD2097561B}"/>
              </a:ext>
            </a:extLst>
          </p:cNvPr>
          <p:cNvGraphicFramePr/>
          <p:nvPr>
            <p:extLst>
              <p:ext uri="{D42A27DB-BD31-4B8C-83A1-F6EECF244321}">
                <p14:modId xmlns:p14="http://schemas.microsoft.com/office/powerpoint/2010/main" val="671031109"/>
              </p:ext>
            </p:extLst>
          </p:nvPr>
        </p:nvGraphicFramePr>
        <p:xfrm>
          <a:off x="1252896" y="3169672"/>
          <a:ext cx="3835939" cy="3081842"/>
        </p:xfrm>
        <a:graphic>
          <a:graphicData uri="http://schemas.openxmlformats.org/drawingml/2006/chart">
            <c:chart xmlns:c="http://schemas.openxmlformats.org/drawingml/2006/chart" xmlns:r="http://schemas.openxmlformats.org/officeDocument/2006/relationships" r:id="rId3"/>
          </a:graphicData>
        </a:graphic>
      </p:graphicFrame>
      <p:sp>
        <p:nvSpPr>
          <p:cNvPr id="61" name="文本框 60">
            <a:extLst>
              <a:ext uri="{FF2B5EF4-FFF2-40B4-BE49-F238E27FC236}">
                <a16:creationId xmlns:a16="http://schemas.microsoft.com/office/drawing/2014/main" id="{5F487DFE-5DD5-17C3-D665-CE97B798C7E3}"/>
              </a:ext>
            </a:extLst>
          </p:cNvPr>
          <p:cNvSpPr txBox="1"/>
          <p:nvPr/>
        </p:nvSpPr>
        <p:spPr>
          <a:xfrm>
            <a:off x="985036" y="2398517"/>
            <a:ext cx="4558348" cy="707886"/>
          </a:xfrm>
          <a:prstGeom prst="rect">
            <a:avLst/>
          </a:prstGeom>
          <a:noFill/>
        </p:spPr>
        <p:txBody>
          <a:bodyPr wrap="square" rtlCol="0">
            <a:noAutofit/>
          </a:bodyPr>
          <a:lstStyle/>
          <a:p>
            <a:pPr algn="ctr">
              <a:lnSpc>
                <a:spcPct val="130000"/>
              </a:lnSpc>
            </a:pPr>
            <a:r>
              <a:rPr lang="en-US" altLang="zh-CN" sz="2000" dirty="0">
                <a:solidFill>
                  <a:schemeClr val="bg2">
                    <a:lumMod val="25000"/>
                  </a:schemeClr>
                </a:solidFill>
                <a:ea typeface="+mj-ea"/>
              </a:rPr>
              <a:t>2020</a:t>
            </a:r>
            <a:r>
              <a:rPr lang="zh-CN" altLang="en-US" sz="2000" dirty="0">
                <a:solidFill>
                  <a:schemeClr val="bg2">
                    <a:lumMod val="25000"/>
                  </a:schemeClr>
                </a:solidFill>
                <a:ea typeface="+mj-ea"/>
              </a:rPr>
              <a:t>年全球癌症死亡病例数</a:t>
            </a:r>
            <a:endParaRPr lang="en-US" altLang="zh-CN" sz="2000" dirty="0">
              <a:solidFill>
                <a:schemeClr val="bg2">
                  <a:lumMod val="25000"/>
                </a:schemeClr>
              </a:solidFill>
              <a:ea typeface="+mj-ea"/>
            </a:endParaRPr>
          </a:p>
          <a:p>
            <a:pPr algn="ctr">
              <a:lnSpc>
                <a:spcPct val="130000"/>
              </a:lnSpc>
            </a:pPr>
            <a:r>
              <a:rPr lang="zh-CN" altLang="en-US" sz="2000" dirty="0">
                <a:solidFill>
                  <a:schemeClr val="bg2">
                    <a:lumMod val="25000"/>
                  </a:schemeClr>
                </a:solidFill>
                <a:ea typeface="+mj-ea"/>
              </a:rPr>
              <a:t>前十种类型</a:t>
            </a:r>
          </a:p>
        </p:txBody>
      </p:sp>
      <p:sp>
        <p:nvSpPr>
          <p:cNvPr id="80" name="文本框 79">
            <a:extLst>
              <a:ext uri="{FF2B5EF4-FFF2-40B4-BE49-F238E27FC236}">
                <a16:creationId xmlns:a16="http://schemas.microsoft.com/office/drawing/2014/main" id="{A68E804F-26B7-7861-CA9D-533D27EE8DAC}"/>
              </a:ext>
            </a:extLst>
          </p:cNvPr>
          <p:cNvSpPr txBox="1"/>
          <p:nvPr/>
        </p:nvSpPr>
        <p:spPr>
          <a:xfrm>
            <a:off x="908236" y="231994"/>
            <a:ext cx="5238850" cy="490303"/>
          </a:xfrm>
          <a:prstGeom prst="rect">
            <a:avLst/>
          </a:prstGeom>
          <a:noFill/>
        </p:spPr>
        <p:txBody>
          <a:bodyPr wrap="square" rtlCol="0" anchor="ctr" anchorCtr="0">
            <a:noAutofit/>
          </a:bodyPr>
          <a:lstStyle/>
          <a:p>
            <a:r>
              <a:rPr lang="zh-CN" altLang="en-US" sz="2800" dirty="0">
                <a:solidFill>
                  <a:schemeClr val="bg2">
                    <a:lumMod val="25000"/>
                  </a:schemeClr>
                </a:solidFill>
                <a:latin typeface="Arial" panose="020B0604020202020204" pitchFamily="34" charset="0"/>
                <a:ea typeface="+mj-ea"/>
              </a:rPr>
              <a:t>宫颈癌流行病学</a:t>
            </a:r>
          </a:p>
        </p:txBody>
      </p:sp>
      <p:pic>
        <p:nvPicPr>
          <p:cNvPr id="86" name="图片 85">
            <a:hlinkClick r:id="rId4"/>
            <a:extLst>
              <a:ext uri="{FF2B5EF4-FFF2-40B4-BE49-F238E27FC236}">
                <a16:creationId xmlns:a16="http://schemas.microsoft.com/office/drawing/2014/main" id="{06BDDF9D-B2D1-FF37-8F68-834FB66215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5706" y="341009"/>
            <a:ext cx="1813329" cy="239359"/>
          </a:xfrm>
          <a:prstGeom prst="rect">
            <a:avLst/>
          </a:prstGeom>
        </p:spPr>
      </p:pic>
      <p:sp>
        <p:nvSpPr>
          <p:cNvPr id="96" name="文本框 95">
            <a:extLst>
              <a:ext uri="{FF2B5EF4-FFF2-40B4-BE49-F238E27FC236}">
                <a16:creationId xmlns:a16="http://schemas.microsoft.com/office/drawing/2014/main" id="{2B541442-4862-7BB9-0F3C-5763A0C229C6}"/>
              </a:ext>
            </a:extLst>
          </p:cNvPr>
          <p:cNvSpPr txBox="1"/>
          <p:nvPr/>
        </p:nvSpPr>
        <p:spPr>
          <a:xfrm>
            <a:off x="3963301" y="3679017"/>
            <a:ext cx="1414908" cy="542414"/>
          </a:xfrm>
          <a:prstGeom prst="rect">
            <a:avLst/>
          </a:prstGeom>
          <a:noFill/>
        </p:spPr>
        <p:txBody>
          <a:bodyPr wrap="square" rtlCol="0" anchor="ctr" anchorCtr="0">
            <a:noAutofit/>
          </a:bodyPr>
          <a:lstStyle/>
          <a:p>
            <a:r>
              <a:rPr lang="en-US" altLang="zh-CN" sz="1600" b="1" dirty="0">
                <a:solidFill>
                  <a:schemeClr val="accent1"/>
                </a:solidFill>
                <a:ea typeface="+mj-ea"/>
              </a:rPr>
              <a:t>180</a:t>
            </a:r>
            <a:r>
              <a:rPr lang="en-US" altLang="zh-CN" sz="1600" dirty="0">
                <a:solidFill>
                  <a:schemeClr val="bg2">
                    <a:lumMod val="25000"/>
                  </a:schemeClr>
                </a:solidFill>
              </a:rPr>
              <a:t> </a:t>
            </a:r>
            <a:r>
              <a:rPr lang="zh-CN" altLang="en-US" sz="1600" dirty="0">
                <a:solidFill>
                  <a:schemeClr val="bg2">
                    <a:lumMod val="25000"/>
                  </a:schemeClr>
                </a:solidFill>
              </a:rPr>
              <a:t>万</a:t>
            </a:r>
            <a:endParaRPr lang="en-US" altLang="zh-CN" sz="1600" dirty="0">
              <a:solidFill>
                <a:schemeClr val="bg2">
                  <a:lumMod val="25000"/>
                </a:schemeClr>
              </a:solidFill>
            </a:endParaRPr>
          </a:p>
          <a:p>
            <a:r>
              <a:rPr lang="zh-CN" altLang="en-US" sz="1600" dirty="0">
                <a:solidFill>
                  <a:schemeClr val="bg2">
                    <a:lumMod val="25000"/>
                  </a:schemeClr>
                </a:solidFill>
              </a:rPr>
              <a:t>肺癌</a:t>
            </a:r>
          </a:p>
        </p:txBody>
      </p:sp>
      <p:sp>
        <p:nvSpPr>
          <p:cNvPr id="97" name="文本框 96">
            <a:extLst>
              <a:ext uri="{FF2B5EF4-FFF2-40B4-BE49-F238E27FC236}">
                <a16:creationId xmlns:a16="http://schemas.microsoft.com/office/drawing/2014/main" id="{6DFD3A61-1DE7-374C-E89B-D35237DC3CD6}"/>
              </a:ext>
            </a:extLst>
          </p:cNvPr>
          <p:cNvSpPr txBox="1"/>
          <p:nvPr/>
        </p:nvSpPr>
        <p:spPr>
          <a:xfrm>
            <a:off x="1529509" y="5037570"/>
            <a:ext cx="1503180" cy="548431"/>
          </a:xfrm>
          <a:prstGeom prst="rect">
            <a:avLst/>
          </a:prstGeom>
          <a:noFill/>
        </p:spPr>
        <p:txBody>
          <a:bodyPr wrap="square" rtlCol="0" anchor="ctr" anchorCtr="0">
            <a:noAutofit/>
          </a:bodyPr>
          <a:lstStyle/>
          <a:p>
            <a:r>
              <a:rPr lang="en-US" altLang="zh-CN" sz="1600" b="1" dirty="0">
                <a:solidFill>
                  <a:schemeClr val="accent1"/>
                </a:solidFill>
                <a:ea typeface="+mj-ea"/>
              </a:rPr>
              <a:t>68 </a:t>
            </a:r>
            <a:r>
              <a:rPr lang="zh-CN" altLang="en-US" sz="1600" dirty="0">
                <a:solidFill>
                  <a:schemeClr val="bg2">
                    <a:lumMod val="25000"/>
                  </a:schemeClr>
                </a:solidFill>
              </a:rPr>
              <a:t>万</a:t>
            </a:r>
            <a:endParaRPr lang="en-US" altLang="zh-CN" sz="1600" dirty="0">
              <a:solidFill>
                <a:schemeClr val="bg2">
                  <a:lumMod val="25000"/>
                </a:schemeClr>
              </a:solidFill>
            </a:endParaRPr>
          </a:p>
          <a:p>
            <a:r>
              <a:rPr lang="zh-CN" altLang="en-US" sz="1600" dirty="0">
                <a:solidFill>
                  <a:schemeClr val="bg2">
                    <a:lumMod val="25000"/>
                  </a:schemeClr>
                </a:solidFill>
              </a:rPr>
              <a:t>乳腺癌</a:t>
            </a:r>
          </a:p>
        </p:txBody>
      </p:sp>
      <p:sp>
        <p:nvSpPr>
          <p:cNvPr id="98" name="文本框 97">
            <a:extLst>
              <a:ext uri="{FF2B5EF4-FFF2-40B4-BE49-F238E27FC236}">
                <a16:creationId xmlns:a16="http://schemas.microsoft.com/office/drawing/2014/main" id="{E9171CD8-A79C-A84D-E865-E247EF8D4E10}"/>
              </a:ext>
            </a:extLst>
          </p:cNvPr>
          <p:cNvSpPr txBox="1"/>
          <p:nvPr/>
        </p:nvSpPr>
        <p:spPr>
          <a:xfrm>
            <a:off x="1899976" y="3398833"/>
            <a:ext cx="877119" cy="548432"/>
          </a:xfrm>
          <a:prstGeom prst="rect">
            <a:avLst/>
          </a:prstGeom>
          <a:noFill/>
        </p:spPr>
        <p:txBody>
          <a:bodyPr wrap="square" rtlCol="0" anchor="ctr" anchorCtr="0">
            <a:noAutofit/>
          </a:bodyPr>
          <a:lstStyle/>
          <a:p>
            <a:r>
              <a:rPr lang="en-US" altLang="zh-CN" sz="1600" b="1" dirty="0">
                <a:solidFill>
                  <a:schemeClr val="accent1"/>
                </a:solidFill>
                <a:ea typeface="+mj-ea"/>
              </a:rPr>
              <a:t>34</a:t>
            </a:r>
            <a:r>
              <a:rPr lang="en-US" altLang="zh-CN" sz="1600" b="1" dirty="0">
                <a:solidFill>
                  <a:schemeClr val="accent3"/>
                </a:solidFill>
              </a:rPr>
              <a:t> </a:t>
            </a:r>
            <a:r>
              <a:rPr lang="zh-CN" altLang="en-US" sz="1600" dirty="0">
                <a:solidFill>
                  <a:schemeClr val="bg2">
                    <a:lumMod val="25000"/>
                  </a:schemeClr>
                </a:solidFill>
              </a:rPr>
              <a:t>万</a:t>
            </a:r>
            <a:endParaRPr lang="en-US" altLang="zh-CN" sz="1600" dirty="0">
              <a:solidFill>
                <a:schemeClr val="bg2">
                  <a:lumMod val="25000"/>
                </a:schemeClr>
              </a:solidFill>
            </a:endParaRPr>
          </a:p>
          <a:p>
            <a:r>
              <a:rPr lang="zh-CN" altLang="en-US" sz="1600" dirty="0">
                <a:solidFill>
                  <a:schemeClr val="bg2">
                    <a:lumMod val="25000"/>
                  </a:schemeClr>
                </a:solidFill>
              </a:rPr>
              <a:t>宫颈癌</a:t>
            </a:r>
          </a:p>
        </p:txBody>
      </p:sp>
      <p:sp>
        <p:nvSpPr>
          <p:cNvPr id="100" name="文本框 99">
            <a:extLst>
              <a:ext uri="{FF2B5EF4-FFF2-40B4-BE49-F238E27FC236}">
                <a16:creationId xmlns:a16="http://schemas.microsoft.com/office/drawing/2014/main" id="{39616F16-F592-1B30-60C4-7F177DE68131}"/>
              </a:ext>
            </a:extLst>
          </p:cNvPr>
          <p:cNvSpPr txBox="1"/>
          <p:nvPr/>
        </p:nvSpPr>
        <p:spPr>
          <a:xfrm>
            <a:off x="3807326" y="5269181"/>
            <a:ext cx="1414908" cy="542414"/>
          </a:xfrm>
          <a:prstGeom prst="rect">
            <a:avLst/>
          </a:prstGeom>
          <a:noFill/>
        </p:spPr>
        <p:txBody>
          <a:bodyPr wrap="square" rtlCol="0" anchor="ctr" anchorCtr="0">
            <a:noAutofit/>
          </a:bodyPr>
          <a:lstStyle/>
          <a:p>
            <a:r>
              <a:rPr lang="en-US" altLang="zh-CN" sz="1600" b="1" dirty="0">
                <a:solidFill>
                  <a:schemeClr val="accent1"/>
                </a:solidFill>
                <a:ea typeface="+mj-ea"/>
              </a:rPr>
              <a:t>83</a:t>
            </a:r>
            <a:r>
              <a:rPr lang="en-US" altLang="zh-CN" sz="1600" dirty="0">
                <a:solidFill>
                  <a:schemeClr val="bg2">
                    <a:lumMod val="25000"/>
                  </a:schemeClr>
                </a:solidFill>
              </a:rPr>
              <a:t> </a:t>
            </a:r>
            <a:r>
              <a:rPr lang="zh-CN" altLang="en-US" sz="1600" dirty="0">
                <a:solidFill>
                  <a:schemeClr val="bg2">
                    <a:lumMod val="25000"/>
                  </a:schemeClr>
                </a:solidFill>
              </a:rPr>
              <a:t>万</a:t>
            </a:r>
            <a:endParaRPr lang="en-US" altLang="zh-CN" sz="1600" dirty="0">
              <a:solidFill>
                <a:schemeClr val="bg2">
                  <a:lumMod val="25000"/>
                </a:schemeClr>
              </a:solidFill>
            </a:endParaRPr>
          </a:p>
          <a:p>
            <a:r>
              <a:rPr lang="zh-CN" altLang="en-US" sz="1600" dirty="0">
                <a:solidFill>
                  <a:schemeClr val="bg2">
                    <a:lumMod val="25000"/>
                  </a:schemeClr>
                </a:solidFill>
              </a:rPr>
              <a:t>肝癌</a:t>
            </a:r>
          </a:p>
        </p:txBody>
      </p:sp>
      <p:sp>
        <p:nvSpPr>
          <p:cNvPr id="111" name="矩形: 圆角 110">
            <a:extLst>
              <a:ext uri="{FF2B5EF4-FFF2-40B4-BE49-F238E27FC236}">
                <a16:creationId xmlns:a16="http://schemas.microsoft.com/office/drawing/2014/main" id="{D954E12A-8258-B7C6-C22D-DEFACDE72E77}"/>
              </a:ext>
            </a:extLst>
          </p:cNvPr>
          <p:cNvSpPr/>
          <p:nvPr/>
        </p:nvSpPr>
        <p:spPr>
          <a:xfrm>
            <a:off x="6579651" y="2408513"/>
            <a:ext cx="4818052" cy="3740727"/>
          </a:xfrm>
          <a:prstGeom prst="roundRect">
            <a:avLst>
              <a:gd name="adj" fmla="val 1985"/>
            </a:avLst>
          </a:prstGeom>
          <a:pattFill prst="divot">
            <a:fgClr>
              <a:schemeClr val="bg1">
                <a:lumMod val="95000"/>
              </a:schemeClr>
            </a:fgClr>
            <a:bgClr>
              <a:schemeClr val="bg1"/>
            </a:bgClr>
          </a:pattFill>
          <a:ln>
            <a:noFill/>
          </a:ln>
          <a:effectLst>
            <a:outerShdw blurRad="431800" dist="177800" dir="5400000" sx="98000" sy="98000" algn="t" rotWithShape="0">
              <a:schemeClr val="accent1">
                <a:lumMod val="50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2" name="等腰三角形 111">
            <a:extLst>
              <a:ext uri="{FF2B5EF4-FFF2-40B4-BE49-F238E27FC236}">
                <a16:creationId xmlns:a16="http://schemas.microsoft.com/office/drawing/2014/main" id="{68EEF68B-C98F-5536-6B2B-989DB00373D0}"/>
              </a:ext>
            </a:extLst>
          </p:cNvPr>
          <p:cNvSpPr/>
          <p:nvPr/>
        </p:nvSpPr>
        <p:spPr>
          <a:xfrm rot="5793484" flipV="1">
            <a:off x="9445243" y="4014800"/>
            <a:ext cx="187319" cy="133997"/>
          </a:xfrm>
          <a:prstGeom prst="triangl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3" name="等腰三角形 112">
            <a:extLst>
              <a:ext uri="{FF2B5EF4-FFF2-40B4-BE49-F238E27FC236}">
                <a16:creationId xmlns:a16="http://schemas.microsoft.com/office/drawing/2014/main" id="{EB0F4C9D-CECF-90CA-FA52-9AF4B89EF333}"/>
              </a:ext>
            </a:extLst>
          </p:cNvPr>
          <p:cNvSpPr/>
          <p:nvPr/>
        </p:nvSpPr>
        <p:spPr>
          <a:xfrm rot="4039569" flipV="1">
            <a:off x="8155589" y="4983443"/>
            <a:ext cx="187319" cy="133997"/>
          </a:xfrm>
          <a:prstGeom prst="triangl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4" name="等腰三角形 113">
            <a:extLst>
              <a:ext uri="{FF2B5EF4-FFF2-40B4-BE49-F238E27FC236}">
                <a16:creationId xmlns:a16="http://schemas.microsoft.com/office/drawing/2014/main" id="{DC2936FE-5247-E85A-EFFE-CE2FA711A779}"/>
              </a:ext>
            </a:extLst>
          </p:cNvPr>
          <p:cNvSpPr/>
          <p:nvPr/>
        </p:nvSpPr>
        <p:spPr>
          <a:xfrm rot="20215832" flipV="1">
            <a:off x="9202056" y="5434199"/>
            <a:ext cx="187319" cy="133997"/>
          </a:xfrm>
          <a:prstGeom prst="triangl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5" name="等腰三角形 114">
            <a:extLst>
              <a:ext uri="{FF2B5EF4-FFF2-40B4-BE49-F238E27FC236}">
                <a16:creationId xmlns:a16="http://schemas.microsoft.com/office/drawing/2014/main" id="{A6C95F64-DB8D-0B14-BC68-C0142FF9239F}"/>
              </a:ext>
            </a:extLst>
          </p:cNvPr>
          <p:cNvSpPr/>
          <p:nvPr/>
        </p:nvSpPr>
        <p:spPr>
          <a:xfrm rot="7047371" flipV="1">
            <a:off x="8212700" y="4235909"/>
            <a:ext cx="155436" cy="161482"/>
          </a:xfrm>
          <a:prstGeom prst="triangl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116" name="图表 115">
            <a:extLst>
              <a:ext uri="{FF2B5EF4-FFF2-40B4-BE49-F238E27FC236}">
                <a16:creationId xmlns:a16="http://schemas.microsoft.com/office/drawing/2014/main" id="{6660198A-EE8D-7DD2-93B5-DEDE78376065}"/>
              </a:ext>
            </a:extLst>
          </p:cNvPr>
          <p:cNvGraphicFramePr/>
          <p:nvPr>
            <p:extLst>
              <p:ext uri="{D42A27DB-BD31-4B8C-83A1-F6EECF244321}">
                <p14:modId xmlns:p14="http://schemas.microsoft.com/office/powerpoint/2010/main" val="2538484336"/>
              </p:ext>
            </p:extLst>
          </p:nvPr>
        </p:nvGraphicFramePr>
        <p:xfrm>
          <a:off x="7112557" y="3183209"/>
          <a:ext cx="3835939" cy="3081842"/>
        </p:xfrm>
        <a:graphic>
          <a:graphicData uri="http://schemas.openxmlformats.org/drawingml/2006/chart">
            <c:chart xmlns:c="http://schemas.openxmlformats.org/drawingml/2006/chart" xmlns:r="http://schemas.openxmlformats.org/officeDocument/2006/relationships" r:id="rId6"/>
          </a:graphicData>
        </a:graphic>
      </p:graphicFrame>
      <p:sp>
        <p:nvSpPr>
          <p:cNvPr id="117" name="文本框 116">
            <a:extLst>
              <a:ext uri="{FF2B5EF4-FFF2-40B4-BE49-F238E27FC236}">
                <a16:creationId xmlns:a16="http://schemas.microsoft.com/office/drawing/2014/main" id="{FDAB7753-DB8F-56D4-CBD7-22814F468576}"/>
              </a:ext>
            </a:extLst>
          </p:cNvPr>
          <p:cNvSpPr txBox="1"/>
          <p:nvPr/>
        </p:nvSpPr>
        <p:spPr>
          <a:xfrm>
            <a:off x="6698012" y="2412054"/>
            <a:ext cx="4558348" cy="707886"/>
          </a:xfrm>
          <a:prstGeom prst="rect">
            <a:avLst/>
          </a:prstGeom>
          <a:noFill/>
        </p:spPr>
        <p:txBody>
          <a:bodyPr wrap="square" rtlCol="0">
            <a:noAutofit/>
          </a:bodyPr>
          <a:lstStyle>
            <a:defPPr>
              <a:defRPr lang="zh-CN"/>
            </a:defPPr>
            <a:lvl1pPr algn="ctr">
              <a:lnSpc>
                <a:spcPct val="130000"/>
              </a:lnSpc>
              <a:defRPr sz="2000">
                <a:solidFill>
                  <a:schemeClr val="bg2">
                    <a:lumMod val="25000"/>
                  </a:schemeClr>
                </a:solidFill>
                <a:latin typeface="Arial" panose="020B0604020202020204" pitchFamily="34" charset="0"/>
                <a:ea typeface="+mj-ea"/>
              </a:defRPr>
            </a:lvl1pPr>
          </a:lstStyle>
          <a:p>
            <a:r>
              <a:rPr lang="en-US" altLang="zh-CN" dirty="0">
                <a:latin typeface="+mn-lt"/>
              </a:rPr>
              <a:t>2020</a:t>
            </a:r>
            <a:r>
              <a:rPr lang="zh-CN" altLang="en-US" dirty="0">
                <a:latin typeface="+mn-lt"/>
              </a:rPr>
              <a:t>年全球新发癌症病例数</a:t>
            </a:r>
            <a:endParaRPr lang="en-US" altLang="zh-CN" dirty="0">
              <a:latin typeface="+mn-lt"/>
            </a:endParaRPr>
          </a:p>
          <a:p>
            <a:r>
              <a:rPr lang="zh-CN" altLang="en-US" dirty="0">
                <a:latin typeface="+mn-lt"/>
              </a:rPr>
              <a:t>前十种类型</a:t>
            </a:r>
          </a:p>
        </p:txBody>
      </p:sp>
      <p:sp>
        <p:nvSpPr>
          <p:cNvPr id="118" name="文本框 117">
            <a:extLst>
              <a:ext uri="{FF2B5EF4-FFF2-40B4-BE49-F238E27FC236}">
                <a16:creationId xmlns:a16="http://schemas.microsoft.com/office/drawing/2014/main" id="{B7BD2D0C-09EC-0B00-C957-7D48009312C8}"/>
              </a:ext>
            </a:extLst>
          </p:cNvPr>
          <p:cNvSpPr txBox="1"/>
          <p:nvPr/>
        </p:nvSpPr>
        <p:spPr>
          <a:xfrm>
            <a:off x="9684448" y="3578049"/>
            <a:ext cx="1414908" cy="542414"/>
          </a:xfrm>
          <a:prstGeom prst="rect">
            <a:avLst/>
          </a:prstGeom>
          <a:noFill/>
        </p:spPr>
        <p:txBody>
          <a:bodyPr wrap="square" rtlCol="0" anchor="ctr" anchorCtr="0">
            <a:noAutofit/>
          </a:bodyPr>
          <a:lstStyle/>
          <a:p>
            <a:r>
              <a:rPr lang="en-US" altLang="zh-CN" sz="1600" b="1" dirty="0">
                <a:solidFill>
                  <a:schemeClr val="accent1"/>
                </a:solidFill>
                <a:ea typeface="+mj-ea"/>
              </a:rPr>
              <a:t>226</a:t>
            </a:r>
            <a:r>
              <a:rPr lang="en-US" altLang="zh-CN" sz="1600" dirty="0">
                <a:solidFill>
                  <a:schemeClr val="bg2">
                    <a:lumMod val="25000"/>
                  </a:schemeClr>
                </a:solidFill>
              </a:rPr>
              <a:t> </a:t>
            </a:r>
            <a:r>
              <a:rPr lang="zh-CN" altLang="en-US" sz="1600" dirty="0">
                <a:solidFill>
                  <a:schemeClr val="bg2">
                    <a:lumMod val="25000"/>
                  </a:schemeClr>
                </a:solidFill>
              </a:rPr>
              <a:t>万</a:t>
            </a:r>
            <a:endParaRPr lang="en-US" altLang="zh-CN" sz="1600" dirty="0">
              <a:solidFill>
                <a:schemeClr val="bg2">
                  <a:lumMod val="25000"/>
                </a:schemeClr>
              </a:solidFill>
            </a:endParaRPr>
          </a:p>
          <a:p>
            <a:r>
              <a:rPr lang="zh-CN" altLang="en-US" sz="1600" dirty="0">
                <a:solidFill>
                  <a:schemeClr val="bg2">
                    <a:lumMod val="25000"/>
                  </a:schemeClr>
                </a:solidFill>
              </a:rPr>
              <a:t>乳腺癌</a:t>
            </a:r>
          </a:p>
        </p:txBody>
      </p:sp>
      <p:sp>
        <p:nvSpPr>
          <p:cNvPr id="119" name="文本框 118">
            <a:extLst>
              <a:ext uri="{FF2B5EF4-FFF2-40B4-BE49-F238E27FC236}">
                <a16:creationId xmlns:a16="http://schemas.microsoft.com/office/drawing/2014/main" id="{EDD2D3D8-A3D7-604B-4437-975CAD4771A1}"/>
              </a:ext>
            </a:extLst>
          </p:cNvPr>
          <p:cNvSpPr txBox="1"/>
          <p:nvPr/>
        </p:nvSpPr>
        <p:spPr>
          <a:xfrm>
            <a:off x="7389170" y="5051107"/>
            <a:ext cx="1503180" cy="548431"/>
          </a:xfrm>
          <a:prstGeom prst="rect">
            <a:avLst/>
          </a:prstGeom>
          <a:noFill/>
        </p:spPr>
        <p:txBody>
          <a:bodyPr wrap="square" rtlCol="0" anchor="ctr" anchorCtr="0">
            <a:noAutofit/>
          </a:bodyPr>
          <a:lstStyle/>
          <a:p>
            <a:r>
              <a:rPr lang="en-US" altLang="zh-CN" sz="1600" b="1" dirty="0">
                <a:solidFill>
                  <a:schemeClr val="accent1"/>
                </a:solidFill>
                <a:ea typeface="+mj-ea"/>
              </a:rPr>
              <a:t>109 </a:t>
            </a:r>
            <a:r>
              <a:rPr lang="zh-CN" altLang="en-US" sz="1600" dirty="0">
                <a:solidFill>
                  <a:schemeClr val="bg2">
                    <a:lumMod val="25000"/>
                  </a:schemeClr>
                </a:solidFill>
              </a:rPr>
              <a:t>万</a:t>
            </a:r>
            <a:endParaRPr lang="en-US" altLang="zh-CN" sz="1600" dirty="0">
              <a:solidFill>
                <a:schemeClr val="bg2">
                  <a:lumMod val="25000"/>
                </a:schemeClr>
              </a:solidFill>
            </a:endParaRPr>
          </a:p>
          <a:p>
            <a:r>
              <a:rPr lang="zh-CN" altLang="en-US" sz="1600" dirty="0">
                <a:solidFill>
                  <a:schemeClr val="bg2">
                    <a:lumMod val="25000"/>
                  </a:schemeClr>
                </a:solidFill>
              </a:rPr>
              <a:t>胃癌</a:t>
            </a:r>
          </a:p>
        </p:txBody>
      </p:sp>
      <p:sp>
        <p:nvSpPr>
          <p:cNvPr id="120" name="文本框 119">
            <a:extLst>
              <a:ext uri="{FF2B5EF4-FFF2-40B4-BE49-F238E27FC236}">
                <a16:creationId xmlns:a16="http://schemas.microsoft.com/office/drawing/2014/main" id="{9989A5B6-9B3A-B49D-4EB9-3B27AA58EE5C}"/>
              </a:ext>
            </a:extLst>
          </p:cNvPr>
          <p:cNvSpPr txBox="1"/>
          <p:nvPr/>
        </p:nvSpPr>
        <p:spPr>
          <a:xfrm>
            <a:off x="7638028" y="3578049"/>
            <a:ext cx="877119" cy="548432"/>
          </a:xfrm>
          <a:prstGeom prst="rect">
            <a:avLst/>
          </a:prstGeom>
          <a:noFill/>
        </p:spPr>
        <p:txBody>
          <a:bodyPr wrap="square" rtlCol="0" anchor="ctr" anchorCtr="0">
            <a:noAutofit/>
          </a:bodyPr>
          <a:lstStyle/>
          <a:p>
            <a:r>
              <a:rPr lang="en-US" altLang="zh-CN" sz="1600" b="1" dirty="0">
                <a:solidFill>
                  <a:schemeClr val="accent1"/>
                </a:solidFill>
                <a:ea typeface="+mj-ea"/>
              </a:rPr>
              <a:t>60</a:t>
            </a:r>
            <a:r>
              <a:rPr lang="en-US" altLang="zh-CN" sz="1600" b="1" dirty="0">
                <a:solidFill>
                  <a:schemeClr val="accent3"/>
                </a:solidFill>
              </a:rPr>
              <a:t> </a:t>
            </a:r>
            <a:r>
              <a:rPr lang="zh-CN" altLang="en-US" sz="1600" dirty="0">
                <a:solidFill>
                  <a:schemeClr val="bg2">
                    <a:lumMod val="25000"/>
                  </a:schemeClr>
                </a:solidFill>
              </a:rPr>
              <a:t>万</a:t>
            </a:r>
            <a:endParaRPr lang="en-US" altLang="zh-CN" sz="1600" dirty="0">
              <a:solidFill>
                <a:schemeClr val="bg2">
                  <a:lumMod val="25000"/>
                </a:schemeClr>
              </a:solidFill>
            </a:endParaRPr>
          </a:p>
          <a:p>
            <a:r>
              <a:rPr lang="zh-CN" altLang="en-US" sz="1600" dirty="0">
                <a:solidFill>
                  <a:schemeClr val="bg2">
                    <a:lumMod val="25000"/>
                  </a:schemeClr>
                </a:solidFill>
              </a:rPr>
              <a:t>宫颈癌</a:t>
            </a:r>
          </a:p>
        </p:txBody>
      </p:sp>
      <p:sp>
        <p:nvSpPr>
          <p:cNvPr id="121" name="文本框 120">
            <a:extLst>
              <a:ext uri="{FF2B5EF4-FFF2-40B4-BE49-F238E27FC236}">
                <a16:creationId xmlns:a16="http://schemas.microsoft.com/office/drawing/2014/main" id="{F6F83B0C-C9E8-14A7-2478-B249D9EB45DC}"/>
              </a:ext>
            </a:extLst>
          </p:cNvPr>
          <p:cNvSpPr txBox="1"/>
          <p:nvPr/>
        </p:nvSpPr>
        <p:spPr>
          <a:xfrm>
            <a:off x="9666987" y="5282718"/>
            <a:ext cx="1414908" cy="542414"/>
          </a:xfrm>
          <a:prstGeom prst="rect">
            <a:avLst/>
          </a:prstGeom>
          <a:noFill/>
        </p:spPr>
        <p:txBody>
          <a:bodyPr wrap="square" rtlCol="0" anchor="ctr" anchorCtr="0">
            <a:noAutofit/>
          </a:bodyPr>
          <a:lstStyle/>
          <a:p>
            <a:r>
              <a:rPr lang="en-US" altLang="zh-CN" sz="1600" b="1" dirty="0">
                <a:solidFill>
                  <a:schemeClr val="accent1"/>
                </a:solidFill>
                <a:ea typeface="+mj-ea"/>
              </a:rPr>
              <a:t>193</a:t>
            </a:r>
            <a:r>
              <a:rPr lang="en-US" altLang="zh-CN" sz="1600" dirty="0">
                <a:solidFill>
                  <a:schemeClr val="bg2">
                    <a:lumMod val="25000"/>
                  </a:schemeClr>
                </a:solidFill>
              </a:rPr>
              <a:t> </a:t>
            </a:r>
            <a:r>
              <a:rPr lang="zh-CN" altLang="en-US" sz="1600" dirty="0">
                <a:solidFill>
                  <a:schemeClr val="bg2">
                    <a:lumMod val="25000"/>
                  </a:schemeClr>
                </a:solidFill>
              </a:rPr>
              <a:t>万</a:t>
            </a:r>
            <a:endParaRPr lang="en-US" altLang="zh-CN" sz="1600" dirty="0">
              <a:solidFill>
                <a:schemeClr val="bg2">
                  <a:lumMod val="25000"/>
                </a:schemeClr>
              </a:solidFill>
            </a:endParaRPr>
          </a:p>
          <a:p>
            <a:r>
              <a:rPr lang="zh-CN" altLang="en-US" sz="1600" dirty="0">
                <a:solidFill>
                  <a:schemeClr val="bg2">
                    <a:lumMod val="25000"/>
                  </a:schemeClr>
                </a:solidFill>
              </a:rPr>
              <a:t>结直肠癌</a:t>
            </a:r>
          </a:p>
        </p:txBody>
      </p:sp>
      <p:sp>
        <p:nvSpPr>
          <p:cNvPr id="122" name="文本框 121">
            <a:extLst>
              <a:ext uri="{FF2B5EF4-FFF2-40B4-BE49-F238E27FC236}">
                <a16:creationId xmlns:a16="http://schemas.microsoft.com/office/drawing/2014/main" id="{C8723807-591C-BC12-42EE-30E849FD1D16}"/>
              </a:ext>
            </a:extLst>
          </p:cNvPr>
          <p:cNvSpPr txBox="1"/>
          <p:nvPr/>
        </p:nvSpPr>
        <p:spPr>
          <a:xfrm>
            <a:off x="2655749" y="4486905"/>
            <a:ext cx="1030231" cy="451288"/>
          </a:xfrm>
          <a:prstGeom prst="rect">
            <a:avLst/>
          </a:prstGeom>
          <a:noFill/>
        </p:spPr>
        <p:txBody>
          <a:bodyPr wrap="square" rtlCol="0" anchor="ctr" anchorCtr="0">
            <a:noAutofit/>
          </a:bodyPr>
          <a:lstStyle/>
          <a:p>
            <a:pPr algn="ctr"/>
            <a:r>
              <a:rPr lang="zh-CN" altLang="en-US" sz="1200" dirty="0">
                <a:solidFill>
                  <a:schemeClr val="bg2">
                    <a:lumMod val="25000"/>
                  </a:schemeClr>
                </a:solidFill>
                <a:ea typeface="+mj-ea"/>
              </a:rPr>
              <a:t>第 </a:t>
            </a:r>
            <a:r>
              <a:rPr lang="en-US" altLang="zh-CN" sz="3600" b="1" dirty="0">
                <a:solidFill>
                  <a:schemeClr val="accent3"/>
                </a:solidFill>
                <a:ea typeface="+mj-ea"/>
              </a:rPr>
              <a:t>9</a:t>
            </a:r>
            <a:r>
              <a:rPr lang="en-US" altLang="zh-CN" sz="2400" dirty="0">
                <a:solidFill>
                  <a:schemeClr val="bg2">
                    <a:lumMod val="25000"/>
                  </a:schemeClr>
                </a:solidFill>
                <a:ea typeface="+mj-ea"/>
              </a:rPr>
              <a:t> </a:t>
            </a:r>
            <a:r>
              <a:rPr lang="zh-CN" altLang="en-US" sz="1200" dirty="0">
                <a:solidFill>
                  <a:schemeClr val="bg2">
                    <a:lumMod val="25000"/>
                  </a:schemeClr>
                </a:solidFill>
                <a:ea typeface="+mj-ea"/>
              </a:rPr>
              <a:t>位</a:t>
            </a:r>
            <a:endParaRPr lang="zh-CN" altLang="en-US" sz="1600" dirty="0">
              <a:solidFill>
                <a:schemeClr val="bg2">
                  <a:lumMod val="25000"/>
                </a:schemeClr>
              </a:solidFill>
              <a:ea typeface="+mj-ea"/>
            </a:endParaRPr>
          </a:p>
        </p:txBody>
      </p:sp>
      <p:sp>
        <p:nvSpPr>
          <p:cNvPr id="123" name="文本框 122">
            <a:extLst>
              <a:ext uri="{FF2B5EF4-FFF2-40B4-BE49-F238E27FC236}">
                <a16:creationId xmlns:a16="http://schemas.microsoft.com/office/drawing/2014/main" id="{F5D00658-A7CB-30F8-0510-DD1815B5B8CF}"/>
              </a:ext>
            </a:extLst>
          </p:cNvPr>
          <p:cNvSpPr txBox="1"/>
          <p:nvPr/>
        </p:nvSpPr>
        <p:spPr>
          <a:xfrm>
            <a:off x="8515410" y="4476876"/>
            <a:ext cx="1030231" cy="451288"/>
          </a:xfrm>
          <a:prstGeom prst="rect">
            <a:avLst/>
          </a:prstGeom>
          <a:noFill/>
        </p:spPr>
        <p:txBody>
          <a:bodyPr wrap="square" rtlCol="0" anchor="ctr" anchorCtr="0">
            <a:noAutofit/>
          </a:bodyPr>
          <a:lstStyle/>
          <a:p>
            <a:pPr algn="ctr"/>
            <a:r>
              <a:rPr lang="zh-CN" altLang="en-US" sz="1200" dirty="0">
                <a:solidFill>
                  <a:schemeClr val="bg2">
                    <a:lumMod val="25000"/>
                  </a:schemeClr>
                </a:solidFill>
                <a:ea typeface="+mj-ea"/>
              </a:rPr>
              <a:t>第  </a:t>
            </a:r>
            <a:r>
              <a:rPr lang="en-US" altLang="zh-CN" sz="3600" b="1" dirty="0">
                <a:solidFill>
                  <a:schemeClr val="accent3"/>
                </a:solidFill>
                <a:ea typeface="+mj-ea"/>
              </a:rPr>
              <a:t>7</a:t>
            </a:r>
            <a:r>
              <a:rPr lang="en-US" altLang="zh-CN" sz="2400" dirty="0">
                <a:solidFill>
                  <a:schemeClr val="bg2">
                    <a:lumMod val="25000"/>
                  </a:schemeClr>
                </a:solidFill>
                <a:ea typeface="+mj-ea"/>
              </a:rPr>
              <a:t> </a:t>
            </a:r>
            <a:r>
              <a:rPr lang="zh-CN" altLang="en-US" sz="1200" dirty="0">
                <a:solidFill>
                  <a:schemeClr val="bg2">
                    <a:lumMod val="25000"/>
                  </a:schemeClr>
                </a:solidFill>
                <a:ea typeface="+mj-ea"/>
              </a:rPr>
              <a:t>位</a:t>
            </a:r>
            <a:endParaRPr lang="zh-CN" altLang="en-US" sz="1600" dirty="0">
              <a:solidFill>
                <a:schemeClr val="bg2">
                  <a:lumMod val="25000"/>
                </a:schemeClr>
              </a:solidFill>
              <a:ea typeface="+mj-ea"/>
            </a:endParaRPr>
          </a:p>
        </p:txBody>
      </p:sp>
      <p:sp>
        <p:nvSpPr>
          <p:cNvPr id="125" name="文本框 124">
            <a:extLst>
              <a:ext uri="{FF2B5EF4-FFF2-40B4-BE49-F238E27FC236}">
                <a16:creationId xmlns:a16="http://schemas.microsoft.com/office/drawing/2014/main" id="{510BD420-AE6C-9DB6-B3EB-2B889E972131}"/>
              </a:ext>
            </a:extLst>
          </p:cNvPr>
          <p:cNvSpPr txBox="1"/>
          <p:nvPr/>
        </p:nvSpPr>
        <p:spPr>
          <a:xfrm>
            <a:off x="418465" y="893519"/>
            <a:ext cx="11362055" cy="1147367"/>
          </a:xfrm>
          <a:prstGeom prst="rect">
            <a:avLst/>
          </a:prstGeom>
          <a:noFill/>
        </p:spPr>
        <p:txBody>
          <a:bodyPr wrap="square" rtlCol="0" anchor="ctr" anchorCtr="0">
            <a:noAutofit/>
          </a:bodyPr>
          <a:lstStyle/>
          <a:p>
            <a:pPr algn="l">
              <a:lnSpc>
                <a:spcPct val="130000"/>
              </a:lnSpc>
            </a:pPr>
            <a:r>
              <a:rPr lang="zh-CN" altLang="en-US" sz="2000" dirty="0">
                <a:solidFill>
                  <a:schemeClr val="bg2">
                    <a:lumMod val="25000"/>
                  </a:schemeClr>
                </a:solidFill>
              </a:rPr>
              <a:t>宫颈癌为女性常见恶性肿瘤。发病高峰年龄</a:t>
            </a:r>
            <a:r>
              <a:rPr lang="en-US" altLang="zh-CN" sz="2000" dirty="0">
                <a:solidFill>
                  <a:schemeClr val="bg2">
                    <a:lumMod val="25000"/>
                  </a:schemeClr>
                </a:solidFill>
              </a:rPr>
              <a:t>30~50</a:t>
            </a:r>
            <a:r>
              <a:rPr lang="zh-CN" altLang="en-US" sz="2000" dirty="0">
                <a:solidFill>
                  <a:schemeClr val="bg2">
                    <a:lumMod val="25000"/>
                  </a:schemeClr>
                </a:solidFill>
              </a:rPr>
              <a:t>岁，死亡高峰年龄</a:t>
            </a:r>
            <a:r>
              <a:rPr lang="en-US" altLang="zh-CN" sz="2000" dirty="0">
                <a:solidFill>
                  <a:schemeClr val="bg2">
                    <a:lumMod val="25000"/>
                  </a:schemeClr>
                </a:solidFill>
              </a:rPr>
              <a:t>70~75</a:t>
            </a:r>
            <a:r>
              <a:rPr lang="zh-CN" altLang="en-US" sz="2000" dirty="0">
                <a:solidFill>
                  <a:schemeClr val="bg2">
                    <a:lumMod val="25000"/>
                  </a:schemeClr>
                </a:solidFill>
              </a:rPr>
              <a:t>岁。我国每年新增病例</a:t>
            </a:r>
            <a:r>
              <a:rPr lang="en-US" altLang="zh-CN" sz="2000" dirty="0">
                <a:solidFill>
                  <a:schemeClr val="bg2">
                    <a:lumMod val="25000"/>
                  </a:schemeClr>
                </a:solidFill>
              </a:rPr>
              <a:t>13.15</a:t>
            </a:r>
            <a:r>
              <a:rPr lang="zh-CN" altLang="en-US" sz="2000" dirty="0">
                <a:solidFill>
                  <a:schemeClr val="bg2">
                    <a:lumMod val="25000"/>
                  </a:schemeClr>
                </a:solidFill>
              </a:rPr>
              <a:t>万人，占世界总发病人数</a:t>
            </a:r>
            <a:r>
              <a:rPr lang="en-US" altLang="zh-CN" sz="2000" dirty="0">
                <a:solidFill>
                  <a:schemeClr val="bg2">
                    <a:lumMod val="25000"/>
                  </a:schemeClr>
                </a:solidFill>
              </a:rPr>
              <a:t>1/3</a:t>
            </a:r>
            <a:r>
              <a:rPr lang="zh-CN" altLang="en-US" sz="2000" dirty="0">
                <a:solidFill>
                  <a:schemeClr val="bg2">
                    <a:lumMod val="25000"/>
                  </a:schemeClr>
                </a:solidFill>
              </a:rPr>
              <a:t>，每年约</a:t>
            </a:r>
            <a:r>
              <a:rPr lang="en-US" altLang="zh-CN" sz="2000" dirty="0">
                <a:solidFill>
                  <a:schemeClr val="bg2">
                    <a:lumMod val="25000"/>
                  </a:schemeClr>
                </a:solidFill>
              </a:rPr>
              <a:t>5</a:t>
            </a:r>
            <a:r>
              <a:rPr lang="zh-CN" altLang="en-US" sz="2000" dirty="0">
                <a:solidFill>
                  <a:schemeClr val="bg2">
                    <a:lumMod val="25000"/>
                  </a:schemeClr>
                </a:solidFill>
              </a:rPr>
              <a:t>万人死于宫颈癌</a:t>
            </a:r>
          </a:p>
        </p:txBody>
      </p:sp>
    </p:spTree>
    <p:extLst>
      <p:ext uri="{BB962C8B-B14F-4D97-AF65-F5344CB8AC3E}">
        <p14:creationId xmlns:p14="http://schemas.microsoft.com/office/powerpoint/2010/main" val="2971592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文本框 79">
            <a:extLst>
              <a:ext uri="{FF2B5EF4-FFF2-40B4-BE49-F238E27FC236}">
                <a16:creationId xmlns:a16="http://schemas.microsoft.com/office/drawing/2014/main" id="{A68E804F-26B7-7861-CA9D-533D27EE8DAC}"/>
              </a:ext>
            </a:extLst>
          </p:cNvPr>
          <p:cNvSpPr txBox="1"/>
          <p:nvPr/>
        </p:nvSpPr>
        <p:spPr>
          <a:xfrm>
            <a:off x="908236" y="231994"/>
            <a:ext cx="5238850" cy="490303"/>
          </a:xfrm>
          <a:prstGeom prst="rect">
            <a:avLst/>
          </a:prstGeom>
          <a:noFill/>
        </p:spPr>
        <p:txBody>
          <a:bodyPr wrap="square" rtlCol="0" anchor="ctr" anchorCtr="0">
            <a:noAutofit/>
          </a:bodyPr>
          <a:lstStyle/>
          <a:p>
            <a:r>
              <a:rPr lang="zh-CN" altLang="en-US" sz="2800" dirty="0">
                <a:solidFill>
                  <a:schemeClr val="bg2">
                    <a:lumMod val="25000"/>
                  </a:schemeClr>
                </a:solidFill>
                <a:latin typeface="Arial" panose="020B0604020202020204" pitchFamily="34" charset="0"/>
                <a:ea typeface="+mj-ea"/>
              </a:rPr>
              <a:t>宫颈癌流行病学</a:t>
            </a:r>
          </a:p>
        </p:txBody>
      </p:sp>
      <p:pic>
        <p:nvPicPr>
          <p:cNvPr id="86" name="图片 85">
            <a:hlinkClick r:id="rId3"/>
            <a:extLst>
              <a:ext uri="{FF2B5EF4-FFF2-40B4-BE49-F238E27FC236}">
                <a16:creationId xmlns:a16="http://schemas.microsoft.com/office/drawing/2014/main" id="{06BDDF9D-B2D1-FF37-8F68-834FB6621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706" y="341009"/>
            <a:ext cx="1813329" cy="239359"/>
          </a:xfrm>
          <a:prstGeom prst="rect">
            <a:avLst/>
          </a:prstGeom>
        </p:spPr>
      </p:pic>
      <p:sp>
        <p:nvSpPr>
          <p:cNvPr id="125" name="文本框 124">
            <a:extLst>
              <a:ext uri="{FF2B5EF4-FFF2-40B4-BE49-F238E27FC236}">
                <a16:creationId xmlns:a16="http://schemas.microsoft.com/office/drawing/2014/main" id="{510BD420-AE6C-9DB6-B3EB-2B889E972131}"/>
              </a:ext>
            </a:extLst>
          </p:cNvPr>
          <p:cNvSpPr txBox="1"/>
          <p:nvPr/>
        </p:nvSpPr>
        <p:spPr>
          <a:xfrm>
            <a:off x="418465" y="893519"/>
            <a:ext cx="11042513" cy="1147367"/>
          </a:xfrm>
          <a:prstGeom prst="rect">
            <a:avLst/>
          </a:prstGeom>
          <a:noFill/>
        </p:spPr>
        <p:txBody>
          <a:bodyPr wrap="square" rtlCol="0" anchor="ctr" anchorCtr="0">
            <a:noAutofit/>
          </a:bodyPr>
          <a:lstStyle/>
          <a:p>
            <a:pPr algn="l">
              <a:lnSpc>
                <a:spcPct val="130000"/>
              </a:lnSpc>
            </a:pPr>
            <a:r>
              <a:rPr lang="zh-CN" altLang="en-US" sz="2000" dirty="0">
                <a:solidFill>
                  <a:schemeClr val="bg2">
                    <a:lumMod val="25000"/>
                  </a:schemeClr>
                </a:solidFill>
                <a:latin typeface="Arial" panose="020B0604020202020204" pitchFamily="34" charset="0"/>
              </a:rPr>
              <a:t>我国中西部的部分地区，宫颈癌发病与死亡率居高不下</a:t>
            </a:r>
            <a:r>
              <a:rPr lang="en-US" altLang="zh-CN" sz="2000" dirty="0">
                <a:solidFill>
                  <a:schemeClr val="bg2">
                    <a:lumMod val="25000"/>
                  </a:schemeClr>
                </a:solidFill>
                <a:latin typeface="Arial" panose="020B0604020202020204" pitchFamily="34" charset="0"/>
              </a:rPr>
              <a:t>;</a:t>
            </a:r>
            <a:r>
              <a:rPr lang="zh-CN" altLang="en-US" sz="2000" dirty="0">
                <a:solidFill>
                  <a:schemeClr val="bg2">
                    <a:lumMod val="25000"/>
                  </a:schemeClr>
                </a:solidFill>
                <a:latin typeface="Arial" panose="020B0604020202020204" pitchFamily="34" charset="0"/>
              </a:rPr>
              <a:t>农业人口多于非农业人口，多来自经济落后的偏僻农村或缺水的山区</a:t>
            </a:r>
          </a:p>
        </p:txBody>
      </p:sp>
      <p:cxnSp>
        <p:nvCxnSpPr>
          <p:cNvPr id="4" name="直接连接符 3">
            <a:extLst>
              <a:ext uri="{FF2B5EF4-FFF2-40B4-BE49-F238E27FC236}">
                <a16:creationId xmlns:a16="http://schemas.microsoft.com/office/drawing/2014/main" id="{D54C7426-A549-E794-4028-535E3A8244E7}"/>
              </a:ext>
            </a:extLst>
          </p:cNvPr>
          <p:cNvCxnSpPr>
            <a:cxnSpLocks/>
          </p:cNvCxnSpPr>
          <p:nvPr/>
        </p:nvCxnSpPr>
        <p:spPr>
          <a:xfrm>
            <a:off x="2767067" y="3536861"/>
            <a:ext cx="1727843" cy="6066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直接连接符 94">
            <a:extLst>
              <a:ext uri="{FF2B5EF4-FFF2-40B4-BE49-F238E27FC236}">
                <a16:creationId xmlns:a16="http://schemas.microsoft.com/office/drawing/2014/main" id="{CF4443EF-60A1-3BA5-3589-8D4CC8D6A661}"/>
              </a:ext>
            </a:extLst>
          </p:cNvPr>
          <p:cNvCxnSpPr>
            <a:cxnSpLocks/>
          </p:cNvCxnSpPr>
          <p:nvPr/>
        </p:nvCxnSpPr>
        <p:spPr>
          <a:xfrm flipV="1">
            <a:off x="3000119" y="2755038"/>
            <a:ext cx="1494791" cy="380816"/>
          </a:xfrm>
          <a:prstGeom prst="line">
            <a:avLst/>
          </a:prstGeom>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D40887B9-C06C-0F75-1E99-799009074A6A}"/>
              </a:ext>
            </a:extLst>
          </p:cNvPr>
          <p:cNvSpPr/>
          <p:nvPr/>
        </p:nvSpPr>
        <p:spPr>
          <a:xfrm>
            <a:off x="4609511" y="2349353"/>
            <a:ext cx="1032163" cy="386853"/>
          </a:xfrm>
          <a:prstGeom prst="rect">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Arial" panose="020B0604020202020204" pitchFamily="34" charset="0"/>
              </a:rPr>
              <a:t>甘肃省</a:t>
            </a:r>
          </a:p>
        </p:txBody>
      </p:sp>
      <p:sp>
        <p:nvSpPr>
          <p:cNvPr id="101" name="矩形 100">
            <a:extLst>
              <a:ext uri="{FF2B5EF4-FFF2-40B4-BE49-F238E27FC236}">
                <a16:creationId xmlns:a16="http://schemas.microsoft.com/office/drawing/2014/main" id="{DF4CA524-9E6D-A31A-B0D6-6AC193A68247}"/>
              </a:ext>
            </a:extLst>
          </p:cNvPr>
          <p:cNvSpPr/>
          <p:nvPr/>
        </p:nvSpPr>
        <p:spPr>
          <a:xfrm>
            <a:off x="4606637" y="2733566"/>
            <a:ext cx="1032163" cy="706610"/>
          </a:xfrm>
          <a:prstGeom prst="rect">
            <a:avLst/>
          </a:prstGeom>
          <a:solidFill>
            <a:schemeClr val="accent2">
              <a:lumMod val="20000"/>
              <a:lumOff val="80000"/>
            </a:schemeClr>
          </a:soli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dirty="0">
                <a:solidFill>
                  <a:schemeClr val="tx1"/>
                </a:solidFill>
                <a:latin typeface="Arial" panose="020B0604020202020204" pitchFamily="34" charset="0"/>
              </a:rPr>
              <a:t>陇南市</a:t>
            </a:r>
            <a:endParaRPr lang="en-US" altLang="zh-CN" dirty="0">
              <a:solidFill>
                <a:schemeClr val="tx1"/>
              </a:solidFill>
              <a:latin typeface="Arial" panose="020B0604020202020204" pitchFamily="34" charset="0"/>
            </a:endParaRPr>
          </a:p>
          <a:p>
            <a:pPr algn="ctr">
              <a:lnSpc>
                <a:spcPct val="130000"/>
              </a:lnSpc>
            </a:pPr>
            <a:r>
              <a:rPr lang="zh-CN" altLang="en-US" dirty="0">
                <a:solidFill>
                  <a:schemeClr val="tx1"/>
                </a:solidFill>
                <a:latin typeface="Arial" panose="020B0604020202020204" pitchFamily="34" charset="0"/>
              </a:rPr>
              <a:t>武都区</a:t>
            </a:r>
          </a:p>
        </p:txBody>
      </p:sp>
      <p:sp>
        <p:nvSpPr>
          <p:cNvPr id="103" name="矩形 102">
            <a:extLst>
              <a:ext uri="{FF2B5EF4-FFF2-40B4-BE49-F238E27FC236}">
                <a16:creationId xmlns:a16="http://schemas.microsoft.com/office/drawing/2014/main" id="{3FD2BA6B-938C-1E02-5BC0-62BE7DDDDEE9}"/>
              </a:ext>
            </a:extLst>
          </p:cNvPr>
          <p:cNvSpPr/>
          <p:nvPr/>
        </p:nvSpPr>
        <p:spPr>
          <a:xfrm>
            <a:off x="4609512" y="3801572"/>
            <a:ext cx="1032163" cy="386852"/>
          </a:xfrm>
          <a:prstGeom prst="rect">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Arial" panose="020B0604020202020204" pitchFamily="34" charset="0"/>
              </a:rPr>
              <a:t>山西省</a:t>
            </a:r>
          </a:p>
        </p:txBody>
      </p:sp>
      <p:sp>
        <p:nvSpPr>
          <p:cNvPr id="104" name="矩形 103">
            <a:extLst>
              <a:ext uri="{FF2B5EF4-FFF2-40B4-BE49-F238E27FC236}">
                <a16:creationId xmlns:a16="http://schemas.microsoft.com/office/drawing/2014/main" id="{05F9952B-E699-7AB8-CC26-3B0185FEFB8A}"/>
              </a:ext>
            </a:extLst>
          </p:cNvPr>
          <p:cNvSpPr/>
          <p:nvPr/>
        </p:nvSpPr>
        <p:spPr>
          <a:xfrm>
            <a:off x="4606637" y="4189664"/>
            <a:ext cx="1032163" cy="762899"/>
          </a:xfrm>
          <a:prstGeom prst="rect">
            <a:avLst/>
          </a:prstGeom>
          <a:solidFill>
            <a:schemeClr val="accent2">
              <a:lumMod val="20000"/>
              <a:lumOff val="80000"/>
            </a:schemeClr>
          </a:soli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dirty="0">
                <a:solidFill>
                  <a:schemeClr val="tx1"/>
                </a:solidFill>
                <a:latin typeface="Arial" panose="020B0604020202020204" pitchFamily="34" charset="0"/>
              </a:rPr>
              <a:t>晋城市</a:t>
            </a:r>
            <a:endParaRPr lang="en-US" altLang="zh-CN" dirty="0">
              <a:solidFill>
                <a:schemeClr val="tx1"/>
              </a:solidFill>
              <a:latin typeface="Arial" panose="020B0604020202020204" pitchFamily="34" charset="0"/>
            </a:endParaRPr>
          </a:p>
          <a:p>
            <a:pPr algn="ctr">
              <a:lnSpc>
                <a:spcPct val="130000"/>
              </a:lnSpc>
            </a:pPr>
            <a:r>
              <a:rPr lang="zh-CN" altLang="en-US" dirty="0">
                <a:solidFill>
                  <a:schemeClr val="tx1"/>
                </a:solidFill>
                <a:latin typeface="Arial" panose="020B0604020202020204" pitchFamily="34" charset="0"/>
              </a:rPr>
              <a:t>阳城县</a:t>
            </a:r>
          </a:p>
        </p:txBody>
      </p:sp>
      <p:sp>
        <p:nvSpPr>
          <p:cNvPr id="13" name="矩形 12">
            <a:extLst>
              <a:ext uri="{FF2B5EF4-FFF2-40B4-BE49-F238E27FC236}">
                <a16:creationId xmlns:a16="http://schemas.microsoft.com/office/drawing/2014/main" id="{D85D5EB8-AA37-CD61-C2E0-F5E2CA383770}"/>
              </a:ext>
            </a:extLst>
          </p:cNvPr>
          <p:cNvSpPr/>
          <p:nvPr/>
        </p:nvSpPr>
        <p:spPr>
          <a:xfrm>
            <a:off x="7672169" y="2817503"/>
            <a:ext cx="3370919" cy="1755137"/>
          </a:xfrm>
          <a:prstGeom prst="rect">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sp>
        <p:nvSpPr>
          <p:cNvPr id="105" name="文本框 104">
            <a:extLst>
              <a:ext uri="{FF2B5EF4-FFF2-40B4-BE49-F238E27FC236}">
                <a16:creationId xmlns:a16="http://schemas.microsoft.com/office/drawing/2014/main" id="{05F65481-D3D0-CDAB-30AC-515D236B794E}"/>
              </a:ext>
            </a:extLst>
          </p:cNvPr>
          <p:cNvSpPr txBox="1"/>
          <p:nvPr/>
        </p:nvSpPr>
        <p:spPr>
          <a:xfrm>
            <a:off x="7701284" y="2855059"/>
            <a:ext cx="3370919" cy="1461808"/>
          </a:xfrm>
          <a:prstGeom prst="rect">
            <a:avLst/>
          </a:prstGeom>
          <a:noFill/>
        </p:spPr>
        <p:txBody>
          <a:bodyPr wrap="square">
            <a:noAutofit/>
          </a:bodyPr>
          <a:lstStyle/>
          <a:p>
            <a:pPr algn="l">
              <a:lnSpc>
                <a:spcPct val="130000"/>
              </a:lnSpc>
            </a:pPr>
            <a:r>
              <a:rPr lang="zh-CN" altLang="en-US" sz="2000" dirty="0">
                <a:solidFill>
                  <a:schemeClr val="bg1"/>
                </a:solidFill>
              </a:rPr>
              <a:t>死亡率高达</a:t>
            </a:r>
            <a:r>
              <a:rPr lang="en-US" altLang="zh-CN" sz="2000" dirty="0">
                <a:solidFill>
                  <a:schemeClr val="bg1"/>
                </a:solidFill>
              </a:rPr>
              <a:t>36/10</a:t>
            </a:r>
            <a:r>
              <a:rPr lang="zh-CN" altLang="en-US" sz="2000" dirty="0">
                <a:solidFill>
                  <a:schemeClr val="bg1"/>
                </a:solidFill>
              </a:rPr>
              <a:t>万</a:t>
            </a:r>
            <a:endParaRPr lang="en-US" altLang="zh-CN" sz="2000" dirty="0">
              <a:solidFill>
                <a:schemeClr val="bg1"/>
              </a:solidFill>
            </a:endParaRPr>
          </a:p>
          <a:p>
            <a:pPr algn="l">
              <a:lnSpc>
                <a:spcPct val="130000"/>
              </a:lnSpc>
            </a:pPr>
            <a:r>
              <a:rPr lang="zh-CN" altLang="en-US" sz="2000" dirty="0">
                <a:solidFill>
                  <a:schemeClr val="bg1"/>
                </a:solidFill>
              </a:rPr>
              <a:t>超过全国死亡率的</a:t>
            </a:r>
            <a:r>
              <a:rPr lang="en-US" altLang="zh-CN" sz="2000" dirty="0">
                <a:solidFill>
                  <a:schemeClr val="bg1"/>
                </a:solidFill>
              </a:rPr>
              <a:t>10</a:t>
            </a:r>
            <a:r>
              <a:rPr lang="zh-CN" altLang="en-US" sz="2000" dirty="0">
                <a:solidFill>
                  <a:schemeClr val="bg1"/>
                </a:solidFill>
              </a:rPr>
              <a:t>倍</a:t>
            </a:r>
            <a:endParaRPr lang="en-US" altLang="zh-CN" sz="2000" dirty="0">
              <a:solidFill>
                <a:schemeClr val="bg1"/>
              </a:solidFill>
            </a:endParaRPr>
          </a:p>
          <a:p>
            <a:pPr algn="l">
              <a:lnSpc>
                <a:spcPct val="130000"/>
              </a:lnSpc>
            </a:pPr>
            <a:r>
              <a:rPr lang="zh-CN" altLang="en-US" sz="2000" dirty="0">
                <a:solidFill>
                  <a:schemeClr val="bg1"/>
                </a:solidFill>
              </a:rPr>
              <a:t>远高于世界平均水平</a:t>
            </a:r>
          </a:p>
        </p:txBody>
      </p:sp>
      <p:sp>
        <p:nvSpPr>
          <p:cNvPr id="14" name="矩形 13">
            <a:extLst>
              <a:ext uri="{FF2B5EF4-FFF2-40B4-BE49-F238E27FC236}">
                <a16:creationId xmlns:a16="http://schemas.microsoft.com/office/drawing/2014/main" id="{BE2C2A33-3CFF-FD00-7A0D-BC2484024EC7}"/>
              </a:ext>
            </a:extLst>
          </p:cNvPr>
          <p:cNvSpPr/>
          <p:nvPr/>
        </p:nvSpPr>
        <p:spPr>
          <a:xfrm>
            <a:off x="7672169" y="4471720"/>
            <a:ext cx="3370919" cy="99394"/>
          </a:xfrm>
          <a:prstGeom prst="rect">
            <a:avLst/>
          </a:prstGeom>
          <a:solidFill>
            <a:schemeClr val="accent3"/>
          </a:soli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sp>
        <p:nvSpPr>
          <p:cNvPr id="17" name="椭圆 16">
            <a:extLst>
              <a:ext uri="{FF2B5EF4-FFF2-40B4-BE49-F238E27FC236}">
                <a16:creationId xmlns:a16="http://schemas.microsoft.com/office/drawing/2014/main" id="{C4C1261E-C44D-4256-D496-46F222C9920A}"/>
              </a:ext>
            </a:extLst>
          </p:cNvPr>
          <p:cNvSpPr/>
          <p:nvPr/>
        </p:nvSpPr>
        <p:spPr>
          <a:xfrm>
            <a:off x="1477689" y="2561730"/>
            <a:ext cx="1755137" cy="1755137"/>
          </a:xfrm>
          <a:prstGeom prst="ellips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sp>
        <p:nvSpPr>
          <p:cNvPr id="18" name="文本框 17">
            <a:extLst>
              <a:ext uri="{FF2B5EF4-FFF2-40B4-BE49-F238E27FC236}">
                <a16:creationId xmlns:a16="http://schemas.microsoft.com/office/drawing/2014/main" id="{935BFD72-54E2-AB9F-10E6-2A694BF54C85}"/>
              </a:ext>
            </a:extLst>
          </p:cNvPr>
          <p:cNvSpPr txBox="1"/>
          <p:nvPr/>
        </p:nvSpPr>
        <p:spPr>
          <a:xfrm>
            <a:off x="1657455" y="3188534"/>
            <a:ext cx="1342664" cy="606614"/>
          </a:xfrm>
          <a:prstGeom prst="rect">
            <a:avLst/>
          </a:prstGeom>
          <a:noFill/>
        </p:spPr>
        <p:txBody>
          <a:bodyPr wrap="square" rtlCol="0" anchor="ctr" anchorCtr="0">
            <a:noAutofit/>
          </a:bodyPr>
          <a:lstStyle/>
          <a:p>
            <a:pPr algn="ctr">
              <a:lnSpc>
                <a:spcPct val="130000"/>
              </a:lnSpc>
            </a:pPr>
            <a:r>
              <a:rPr lang="zh-CN" altLang="en-US" sz="2000" dirty="0">
                <a:solidFill>
                  <a:schemeClr val="bg1"/>
                </a:solidFill>
                <a:latin typeface="Arial" panose="020B0604020202020204" pitchFamily="34" charset="0"/>
                <a:ea typeface="+mj-ea"/>
              </a:rPr>
              <a:t>中西部</a:t>
            </a:r>
            <a:endParaRPr lang="en-US" altLang="zh-CN" sz="2000" dirty="0">
              <a:solidFill>
                <a:schemeClr val="bg1"/>
              </a:solidFill>
              <a:latin typeface="Arial" panose="020B0604020202020204" pitchFamily="34" charset="0"/>
              <a:ea typeface="+mj-ea"/>
            </a:endParaRPr>
          </a:p>
          <a:p>
            <a:pPr algn="ctr">
              <a:lnSpc>
                <a:spcPct val="130000"/>
              </a:lnSpc>
            </a:pPr>
            <a:r>
              <a:rPr lang="zh-CN" altLang="en-US" sz="2000" dirty="0">
                <a:solidFill>
                  <a:schemeClr val="bg1"/>
                </a:solidFill>
                <a:latin typeface="Arial" panose="020B0604020202020204" pitchFamily="34" charset="0"/>
                <a:ea typeface="+mj-ea"/>
              </a:rPr>
              <a:t>地区</a:t>
            </a:r>
          </a:p>
        </p:txBody>
      </p:sp>
    </p:spTree>
    <p:extLst>
      <p:ext uri="{BB962C8B-B14F-4D97-AF65-F5344CB8AC3E}">
        <p14:creationId xmlns:p14="http://schemas.microsoft.com/office/powerpoint/2010/main" val="2516129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3">
            <a:extLst>
              <a:ext uri="{FF2B5EF4-FFF2-40B4-BE49-F238E27FC236}">
                <a16:creationId xmlns:a16="http://schemas.microsoft.com/office/drawing/2014/main" id="{7E8C923C-B82A-B4B9-75C2-63A874B98DB7}"/>
              </a:ext>
            </a:extLst>
          </p:cNvPr>
          <p:cNvSpPr txBox="1">
            <a:spLocks/>
          </p:cNvSpPr>
          <p:nvPr/>
        </p:nvSpPr>
        <p:spPr bwMode="auto">
          <a:xfrm>
            <a:off x="2815528" y="2822574"/>
            <a:ext cx="6560943" cy="167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9pPr>
          </a:lstStyle>
          <a:p>
            <a:pPr algn="ctr">
              <a:lnSpc>
                <a:spcPct val="130000"/>
              </a:lnSpc>
              <a:spcBef>
                <a:spcPct val="0"/>
              </a:spcBef>
              <a:buFontTx/>
              <a:buNone/>
            </a:pPr>
            <a:r>
              <a:rPr lang="en-US" altLang="zh-CN" sz="3600" b="1" dirty="0">
                <a:solidFill>
                  <a:schemeClr val="bg2">
                    <a:lumMod val="25000"/>
                  </a:schemeClr>
                </a:solidFill>
                <a:latin typeface="+mn-lt"/>
                <a:ea typeface="+mj-ea"/>
              </a:rPr>
              <a:t>HPV</a:t>
            </a:r>
            <a:r>
              <a:rPr lang="zh-CN" altLang="en-US" sz="3600" b="1" dirty="0">
                <a:solidFill>
                  <a:schemeClr val="bg2">
                    <a:lumMod val="25000"/>
                  </a:schemeClr>
                </a:solidFill>
                <a:latin typeface="Arial" panose="020B0604020202020204" pitchFamily="34" charset="0"/>
                <a:ea typeface="+mj-ea"/>
              </a:rPr>
              <a:t>与宫颈癌</a:t>
            </a:r>
          </a:p>
          <a:p>
            <a:pPr algn="ctr">
              <a:lnSpc>
                <a:spcPct val="130000"/>
              </a:lnSpc>
              <a:spcBef>
                <a:spcPct val="0"/>
              </a:spcBef>
              <a:buNone/>
            </a:pPr>
            <a:r>
              <a:rPr lang="en-US" altLang="zh-CN" sz="2400" dirty="0">
                <a:solidFill>
                  <a:schemeClr val="bg2">
                    <a:lumMod val="25000"/>
                  </a:schemeClr>
                </a:solidFill>
                <a:latin typeface="+mn-lt"/>
                <a:ea typeface="+mn-ea"/>
              </a:rPr>
              <a:t>HUMAN  PAPILLOMAVIRUS  AND CERVICAL CANCER</a:t>
            </a:r>
          </a:p>
        </p:txBody>
      </p:sp>
      <p:sp>
        <p:nvSpPr>
          <p:cNvPr id="14" name="文本框 13">
            <a:extLst>
              <a:ext uri="{FF2B5EF4-FFF2-40B4-BE49-F238E27FC236}">
                <a16:creationId xmlns:a16="http://schemas.microsoft.com/office/drawing/2014/main" id="{0BE5A801-375E-5C48-963A-7E8C5F0094AF}"/>
              </a:ext>
            </a:extLst>
          </p:cNvPr>
          <p:cNvSpPr txBox="1"/>
          <p:nvPr/>
        </p:nvSpPr>
        <p:spPr>
          <a:xfrm>
            <a:off x="5017770" y="1837690"/>
            <a:ext cx="2156460" cy="830997"/>
          </a:xfrm>
          <a:prstGeom prst="rect">
            <a:avLst/>
          </a:prstGeom>
          <a:noFill/>
        </p:spPr>
        <p:txBody>
          <a:bodyPr wrap="square" rtlCol="0">
            <a:noAutofit/>
          </a:bodyPr>
          <a:lstStyle/>
          <a:p>
            <a:pPr algn="ctr"/>
            <a:r>
              <a:rPr lang="en-US" altLang="zh-CN" sz="2400" dirty="0">
                <a:solidFill>
                  <a:schemeClr val="bg2">
                    <a:lumMod val="25000"/>
                  </a:schemeClr>
                </a:solidFill>
              </a:rPr>
              <a:t>02</a:t>
            </a:r>
          </a:p>
          <a:p>
            <a:pPr algn="ctr"/>
            <a:r>
              <a:rPr lang="en-US" altLang="zh-CN" sz="2400" dirty="0">
                <a:solidFill>
                  <a:schemeClr val="bg2">
                    <a:lumMod val="25000"/>
                  </a:schemeClr>
                </a:solidFill>
              </a:rPr>
              <a:t>PART TWO</a:t>
            </a:r>
            <a:endParaRPr lang="zh-CN" altLang="en-US" sz="2400" dirty="0">
              <a:solidFill>
                <a:schemeClr val="bg2">
                  <a:lumMod val="25000"/>
                </a:schemeClr>
              </a:solidFill>
            </a:endParaRPr>
          </a:p>
        </p:txBody>
      </p:sp>
    </p:spTree>
    <p:extLst>
      <p:ext uri="{BB962C8B-B14F-4D97-AF65-F5344CB8AC3E}">
        <p14:creationId xmlns:p14="http://schemas.microsoft.com/office/powerpoint/2010/main" val="371567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文本框 79">
            <a:extLst>
              <a:ext uri="{FF2B5EF4-FFF2-40B4-BE49-F238E27FC236}">
                <a16:creationId xmlns:a16="http://schemas.microsoft.com/office/drawing/2014/main" id="{A68E804F-26B7-7861-CA9D-533D27EE8DAC}"/>
              </a:ext>
            </a:extLst>
          </p:cNvPr>
          <p:cNvSpPr txBox="1"/>
          <p:nvPr/>
        </p:nvSpPr>
        <p:spPr>
          <a:xfrm>
            <a:off x="908236" y="231994"/>
            <a:ext cx="5238850" cy="490303"/>
          </a:xfrm>
          <a:prstGeom prst="rect">
            <a:avLst/>
          </a:prstGeom>
          <a:noFill/>
        </p:spPr>
        <p:txBody>
          <a:bodyPr wrap="square" rtlCol="0" anchor="ctr" anchorCtr="0">
            <a:noAutofit/>
          </a:bodyPr>
          <a:lstStyle/>
          <a:p>
            <a:r>
              <a:rPr lang="zh-CN" altLang="en-US" sz="2800" dirty="0">
                <a:solidFill>
                  <a:schemeClr val="bg2">
                    <a:lumMod val="25000"/>
                  </a:schemeClr>
                </a:solidFill>
                <a:latin typeface="Arial" panose="020B0604020202020204" pitchFamily="34" charset="0"/>
                <a:ea typeface="+mj-ea"/>
              </a:rPr>
              <a:t>宫颈癌致病因素研究历史</a:t>
            </a:r>
          </a:p>
        </p:txBody>
      </p:sp>
      <p:pic>
        <p:nvPicPr>
          <p:cNvPr id="86" name="图片 85">
            <a:hlinkClick r:id="rId3"/>
            <a:extLst>
              <a:ext uri="{FF2B5EF4-FFF2-40B4-BE49-F238E27FC236}">
                <a16:creationId xmlns:a16="http://schemas.microsoft.com/office/drawing/2014/main" id="{06BDDF9D-B2D1-FF37-8F68-834FB6621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706" y="341009"/>
            <a:ext cx="1813329" cy="239359"/>
          </a:xfrm>
          <a:prstGeom prst="rect">
            <a:avLst/>
          </a:prstGeom>
        </p:spPr>
      </p:pic>
      <p:sp>
        <p:nvSpPr>
          <p:cNvPr id="99" name="任意多边形: 形状 98">
            <a:extLst>
              <a:ext uri="{FF2B5EF4-FFF2-40B4-BE49-F238E27FC236}">
                <a16:creationId xmlns:a16="http://schemas.microsoft.com/office/drawing/2014/main" id="{9FFA0A81-FED7-B83B-2BC8-963AE1244065}"/>
              </a:ext>
            </a:extLst>
          </p:cNvPr>
          <p:cNvSpPr/>
          <p:nvPr/>
        </p:nvSpPr>
        <p:spPr>
          <a:xfrm>
            <a:off x="482600" y="3370581"/>
            <a:ext cx="11193007" cy="154938"/>
          </a:xfrm>
          <a:custGeom>
            <a:avLst/>
            <a:gdLst>
              <a:gd name="connsiteX0" fmla="*/ 8546126 w 11193007"/>
              <a:gd name="connsiteY0" fmla="*/ 0 h 154938"/>
              <a:gd name="connsiteX1" fmla="*/ 11115538 w 11193007"/>
              <a:gd name="connsiteY1" fmla="*/ 0 h 154938"/>
              <a:gd name="connsiteX2" fmla="*/ 11193007 w 11193007"/>
              <a:gd name="connsiteY2" fmla="*/ 77469 h 154938"/>
              <a:gd name="connsiteX3" fmla="*/ 11115538 w 11193007"/>
              <a:gd name="connsiteY3" fmla="*/ 154938 h 154938"/>
              <a:gd name="connsiteX4" fmla="*/ 8546126 w 11193007"/>
              <a:gd name="connsiteY4" fmla="*/ 154938 h 154938"/>
              <a:gd name="connsiteX5" fmla="*/ 5690869 w 11193007"/>
              <a:gd name="connsiteY5" fmla="*/ 0 h 154938"/>
              <a:gd name="connsiteX6" fmla="*/ 8391188 w 11193007"/>
              <a:gd name="connsiteY6" fmla="*/ 0 h 154938"/>
              <a:gd name="connsiteX7" fmla="*/ 8391188 w 11193007"/>
              <a:gd name="connsiteY7" fmla="*/ 154938 h 154938"/>
              <a:gd name="connsiteX8" fmla="*/ 5690869 w 11193007"/>
              <a:gd name="connsiteY8" fmla="*/ 154938 h 154938"/>
              <a:gd name="connsiteX9" fmla="*/ 2841573 w 11193007"/>
              <a:gd name="connsiteY9" fmla="*/ 0 h 154938"/>
              <a:gd name="connsiteX10" fmla="*/ 5535931 w 11193007"/>
              <a:gd name="connsiteY10" fmla="*/ 0 h 154938"/>
              <a:gd name="connsiteX11" fmla="*/ 5535931 w 11193007"/>
              <a:gd name="connsiteY11" fmla="*/ 154938 h 154938"/>
              <a:gd name="connsiteX12" fmla="*/ 2841573 w 11193007"/>
              <a:gd name="connsiteY12" fmla="*/ 154938 h 154938"/>
              <a:gd name="connsiteX13" fmla="*/ 77469 w 11193007"/>
              <a:gd name="connsiteY13" fmla="*/ 0 h 154938"/>
              <a:gd name="connsiteX14" fmla="*/ 2686635 w 11193007"/>
              <a:gd name="connsiteY14" fmla="*/ 0 h 154938"/>
              <a:gd name="connsiteX15" fmla="*/ 2686635 w 11193007"/>
              <a:gd name="connsiteY15" fmla="*/ 154938 h 154938"/>
              <a:gd name="connsiteX16" fmla="*/ 77469 w 11193007"/>
              <a:gd name="connsiteY16" fmla="*/ 154938 h 154938"/>
              <a:gd name="connsiteX17" fmla="*/ 0 w 11193007"/>
              <a:gd name="connsiteY17" fmla="*/ 77469 h 154938"/>
              <a:gd name="connsiteX18" fmla="*/ 77469 w 11193007"/>
              <a:gd name="connsiteY18" fmla="*/ 0 h 15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193007" h="154938">
                <a:moveTo>
                  <a:pt x="8546126" y="0"/>
                </a:moveTo>
                <a:lnTo>
                  <a:pt x="11115538" y="0"/>
                </a:lnTo>
                <a:cubicBezTo>
                  <a:pt x="11158323" y="0"/>
                  <a:pt x="11193007" y="34684"/>
                  <a:pt x="11193007" y="77469"/>
                </a:cubicBezTo>
                <a:cubicBezTo>
                  <a:pt x="11193007" y="120254"/>
                  <a:pt x="11158323" y="154938"/>
                  <a:pt x="11115538" y="154938"/>
                </a:cubicBezTo>
                <a:lnTo>
                  <a:pt x="8546126" y="154938"/>
                </a:lnTo>
                <a:close/>
                <a:moveTo>
                  <a:pt x="5690869" y="0"/>
                </a:moveTo>
                <a:lnTo>
                  <a:pt x="8391188" y="0"/>
                </a:lnTo>
                <a:lnTo>
                  <a:pt x="8391188" y="154938"/>
                </a:lnTo>
                <a:lnTo>
                  <a:pt x="5690869" y="154938"/>
                </a:lnTo>
                <a:close/>
                <a:moveTo>
                  <a:pt x="2841573" y="0"/>
                </a:moveTo>
                <a:lnTo>
                  <a:pt x="5535931" y="0"/>
                </a:lnTo>
                <a:lnTo>
                  <a:pt x="5535931" y="154938"/>
                </a:lnTo>
                <a:lnTo>
                  <a:pt x="2841573" y="154938"/>
                </a:lnTo>
                <a:close/>
                <a:moveTo>
                  <a:pt x="77469" y="0"/>
                </a:moveTo>
                <a:lnTo>
                  <a:pt x="2686635" y="0"/>
                </a:lnTo>
                <a:lnTo>
                  <a:pt x="2686635" y="154938"/>
                </a:lnTo>
                <a:lnTo>
                  <a:pt x="77469" y="154938"/>
                </a:lnTo>
                <a:cubicBezTo>
                  <a:pt x="34684" y="154938"/>
                  <a:pt x="0" y="120254"/>
                  <a:pt x="0" y="77469"/>
                </a:cubicBezTo>
                <a:cubicBezTo>
                  <a:pt x="0" y="34684"/>
                  <a:pt x="34684" y="0"/>
                  <a:pt x="77469" y="0"/>
                </a:cubicBezTo>
                <a:close/>
              </a:path>
            </a:pathLst>
          </a:cu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1" name="等腰三角形 10">
            <a:extLst>
              <a:ext uri="{FF2B5EF4-FFF2-40B4-BE49-F238E27FC236}">
                <a16:creationId xmlns:a16="http://schemas.microsoft.com/office/drawing/2014/main" id="{3E0393E6-4FE3-B553-7E82-70D9E42D73E0}"/>
              </a:ext>
            </a:extLst>
          </p:cNvPr>
          <p:cNvSpPr/>
          <p:nvPr/>
        </p:nvSpPr>
        <p:spPr>
          <a:xfrm>
            <a:off x="1729740" y="3244042"/>
            <a:ext cx="190500" cy="151130"/>
          </a:xfrm>
          <a:prstGeom prst="triangl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00" name="等腰三角形 99">
            <a:extLst>
              <a:ext uri="{FF2B5EF4-FFF2-40B4-BE49-F238E27FC236}">
                <a16:creationId xmlns:a16="http://schemas.microsoft.com/office/drawing/2014/main" id="{2CC9899C-C6FE-3819-7F4E-59B9E9E98C43}"/>
              </a:ext>
            </a:extLst>
          </p:cNvPr>
          <p:cNvSpPr/>
          <p:nvPr/>
        </p:nvSpPr>
        <p:spPr>
          <a:xfrm>
            <a:off x="7437120" y="3244042"/>
            <a:ext cx="190500" cy="151130"/>
          </a:xfrm>
          <a:prstGeom prst="triangl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08" name="等腰三角形 107">
            <a:extLst>
              <a:ext uri="{FF2B5EF4-FFF2-40B4-BE49-F238E27FC236}">
                <a16:creationId xmlns:a16="http://schemas.microsoft.com/office/drawing/2014/main" id="{7DE289B8-3F67-047A-D14C-CDA564E71335}"/>
              </a:ext>
            </a:extLst>
          </p:cNvPr>
          <p:cNvSpPr/>
          <p:nvPr/>
        </p:nvSpPr>
        <p:spPr>
          <a:xfrm rot="10800000">
            <a:off x="10279380" y="3493308"/>
            <a:ext cx="190500" cy="151130"/>
          </a:xfrm>
          <a:prstGeom prst="triangl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10" name="矩形 109">
            <a:extLst>
              <a:ext uri="{FF2B5EF4-FFF2-40B4-BE49-F238E27FC236}">
                <a16:creationId xmlns:a16="http://schemas.microsoft.com/office/drawing/2014/main" id="{A43B4DB3-A359-8BB5-CE54-321E8C1ADA5C}"/>
              </a:ext>
            </a:extLst>
          </p:cNvPr>
          <p:cNvSpPr/>
          <p:nvPr/>
        </p:nvSpPr>
        <p:spPr>
          <a:xfrm>
            <a:off x="745366" y="1759172"/>
            <a:ext cx="2169284" cy="344031"/>
          </a:xfrm>
          <a:prstGeom prst="rect">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n-US" altLang="zh-CN" sz="2000" dirty="0">
                <a:ea typeface="+mj-ea"/>
              </a:rPr>
              <a:t>19</a:t>
            </a:r>
            <a:r>
              <a:rPr lang="zh-CN" altLang="en-US" sz="2000" dirty="0">
                <a:ea typeface="+mj-ea"/>
              </a:rPr>
              <a:t>世纪</a:t>
            </a:r>
            <a:r>
              <a:rPr lang="en-US" altLang="zh-CN" sz="2000" dirty="0">
                <a:ea typeface="+mj-ea"/>
              </a:rPr>
              <a:t>50</a:t>
            </a:r>
            <a:r>
              <a:rPr lang="zh-CN" altLang="en-US" sz="2000" dirty="0">
                <a:ea typeface="+mj-ea"/>
              </a:rPr>
              <a:t>年代</a:t>
            </a:r>
          </a:p>
        </p:txBody>
      </p:sp>
      <p:sp>
        <p:nvSpPr>
          <p:cNvPr id="111" name="矩形 110">
            <a:extLst>
              <a:ext uri="{FF2B5EF4-FFF2-40B4-BE49-F238E27FC236}">
                <a16:creationId xmlns:a16="http://schemas.microsoft.com/office/drawing/2014/main" id="{66693AE9-BCC2-1C69-4336-CC5A8D68C413}"/>
              </a:ext>
            </a:extLst>
          </p:cNvPr>
          <p:cNvSpPr/>
          <p:nvPr/>
        </p:nvSpPr>
        <p:spPr>
          <a:xfrm>
            <a:off x="745366" y="2077617"/>
            <a:ext cx="2169284" cy="875648"/>
          </a:xfrm>
          <a:prstGeom prst="rect">
            <a:avLst/>
          </a:prstGeom>
          <a:solidFill>
            <a:schemeClr val="accent2">
              <a:lumMod val="20000"/>
              <a:lumOff val="80000"/>
            </a:schemeClr>
          </a:soli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nSpc>
                <a:spcPct val="130000"/>
              </a:lnSpc>
            </a:pPr>
            <a:r>
              <a:rPr lang="zh-CN" altLang="en-US" dirty="0">
                <a:solidFill>
                  <a:schemeClr val="bg2">
                    <a:lumMod val="25000"/>
                  </a:schemeClr>
                </a:solidFill>
              </a:rPr>
              <a:t>大众普遍认为宫颈癌与性行为相关</a:t>
            </a:r>
          </a:p>
        </p:txBody>
      </p:sp>
      <p:sp>
        <p:nvSpPr>
          <p:cNvPr id="113" name="矩形 112">
            <a:extLst>
              <a:ext uri="{FF2B5EF4-FFF2-40B4-BE49-F238E27FC236}">
                <a16:creationId xmlns:a16="http://schemas.microsoft.com/office/drawing/2014/main" id="{160C3FA2-F805-AD0A-2424-11661CD5D083}"/>
              </a:ext>
            </a:extLst>
          </p:cNvPr>
          <p:cNvSpPr/>
          <p:nvPr/>
        </p:nvSpPr>
        <p:spPr>
          <a:xfrm>
            <a:off x="3570482" y="3942834"/>
            <a:ext cx="2192144" cy="344031"/>
          </a:xfrm>
          <a:prstGeom prst="rect">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n-US" altLang="zh-CN" sz="2000" dirty="0">
                <a:ea typeface="+mj-ea"/>
              </a:rPr>
              <a:t>19</a:t>
            </a:r>
            <a:r>
              <a:rPr lang="zh-CN" altLang="en-US" sz="2000" dirty="0">
                <a:ea typeface="+mj-ea"/>
              </a:rPr>
              <a:t>世纪</a:t>
            </a:r>
            <a:r>
              <a:rPr lang="en-US" altLang="zh-CN" sz="2000" dirty="0">
                <a:ea typeface="+mj-ea"/>
              </a:rPr>
              <a:t>60</a:t>
            </a:r>
            <a:r>
              <a:rPr lang="zh-CN" altLang="en-US" sz="2000" dirty="0">
                <a:ea typeface="+mj-ea"/>
              </a:rPr>
              <a:t>年代</a:t>
            </a:r>
          </a:p>
        </p:txBody>
      </p:sp>
      <p:sp>
        <p:nvSpPr>
          <p:cNvPr id="114" name="矩形 113">
            <a:extLst>
              <a:ext uri="{FF2B5EF4-FFF2-40B4-BE49-F238E27FC236}">
                <a16:creationId xmlns:a16="http://schemas.microsoft.com/office/drawing/2014/main" id="{D25C271D-B10E-E9F9-FF80-14022ACA8BA9}"/>
              </a:ext>
            </a:extLst>
          </p:cNvPr>
          <p:cNvSpPr/>
          <p:nvPr/>
        </p:nvSpPr>
        <p:spPr>
          <a:xfrm>
            <a:off x="3570482" y="4261278"/>
            <a:ext cx="2192144" cy="1139398"/>
          </a:xfrm>
          <a:prstGeom prst="rect">
            <a:avLst/>
          </a:prstGeom>
          <a:solidFill>
            <a:schemeClr val="accent2">
              <a:lumMod val="20000"/>
              <a:lumOff val="80000"/>
            </a:schemeClr>
          </a:soli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nSpc>
                <a:spcPct val="130000"/>
              </a:lnSpc>
            </a:pPr>
            <a:r>
              <a:rPr lang="zh-CN" altLang="en-US" dirty="0">
                <a:solidFill>
                  <a:schemeClr val="bg2">
                    <a:lumMod val="25000"/>
                  </a:schemeClr>
                </a:solidFill>
              </a:rPr>
              <a:t>与婚产、宫颈糜烂</a:t>
            </a:r>
            <a:r>
              <a:rPr lang="en-US" altLang="zh-CN" dirty="0">
                <a:solidFill>
                  <a:schemeClr val="bg2">
                    <a:lumMod val="25000"/>
                  </a:schemeClr>
                </a:solidFill>
              </a:rPr>
              <a:t>Ⅱ</a:t>
            </a:r>
            <a:r>
              <a:rPr lang="zh-CN" altLang="en-US" dirty="0">
                <a:solidFill>
                  <a:schemeClr val="bg2">
                    <a:lumMod val="25000"/>
                  </a:schemeClr>
                </a:solidFill>
              </a:rPr>
              <a:t>型疱疹相关</a:t>
            </a:r>
          </a:p>
        </p:txBody>
      </p:sp>
      <p:sp>
        <p:nvSpPr>
          <p:cNvPr id="115" name="等腰三角形 114">
            <a:extLst>
              <a:ext uri="{FF2B5EF4-FFF2-40B4-BE49-F238E27FC236}">
                <a16:creationId xmlns:a16="http://schemas.microsoft.com/office/drawing/2014/main" id="{0600C03F-0E0C-D1BA-5EE6-7A3DD033BAAC}"/>
              </a:ext>
            </a:extLst>
          </p:cNvPr>
          <p:cNvSpPr/>
          <p:nvPr/>
        </p:nvSpPr>
        <p:spPr>
          <a:xfrm rot="10800000">
            <a:off x="4545329" y="3493308"/>
            <a:ext cx="190500" cy="151130"/>
          </a:xfrm>
          <a:prstGeom prst="triangl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117" name="矩形 116">
            <a:extLst>
              <a:ext uri="{FF2B5EF4-FFF2-40B4-BE49-F238E27FC236}">
                <a16:creationId xmlns:a16="http://schemas.microsoft.com/office/drawing/2014/main" id="{CFAE25C1-49BF-4BC4-75E7-21B6A120843D}"/>
              </a:ext>
            </a:extLst>
          </p:cNvPr>
          <p:cNvSpPr/>
          <p:nvPr/>
        </p:nvSpPr>
        <p:spPr>
          <a:xfrm>
            <a:off x="6462271" y="1759172"/>
            <a:ext cx="2169284" cy="344031"/>
          </a:xfrm>
          <a:prstGeom prst="rect">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n-US" altLang="zh-CN" sz="2000" dirty="0">
                <a:ea typeface="+mj-ea"/>
              </a:rPr>
              <a:t>20</a:t>
            </a:r>
            <a:r>
              <a:rPr lang="zh-CN" altLang="en-US" sz="2000" dirty="0">
                <a:ea typeface="+mj-ea"/>
              </a:rPr>
              <a:t>世纪</a:t>
            </a:r>
            <a:r>
              <a:rPr lang="en-US" altLang="zh-CN" sz="2000" dirty="0">
                <a:ea typeface="+mj-ea"/>
              </a:rPr>
              <a:t>70</a:t>
            </a:r>
            <a:r>
              <a:rPr lang="zh-CN" altLang="en-US" sz="2000" dirty="0">
                <a:ea typeface="+mj-ea"/>
              </a:rPr>
              <a:t>年代</a:t>
            </a:r>
          </a:p>
        </p:txBody>
      </p:sp>
      <p:sp>
        <p:nvSpPr>
          <p:cNvPr id="118" name="矩形 117">
            <a:extLst>
              <a:ext uri="{FF2B5EF4-FFF2-40B4-BE49-F238E27FC236}">
                <a16:creationId xmlns:a16="http://schemas.microsoft.com/office/drawing/2014/main" id="{FA0A02F0-73F6-9B31-48FD-6BE25C85ACE4}"/>
              </a:ext>
            </a:extLst>
          </p:cNvPr>
          <p:cNvSpPr/>
          <p:nvPr/>
        </p:nvSpPr>
        <p:spPr>
          <a:xfrm>
            <a:off x="6462271" y="2077617"/>
            <a:ext cx="2169284" cy="875648"/>
          </a:xfrm>
          <a:prstGeom prst="rect">
            <a:avLst/>
          </a:prstGeom>
          <a:solidFill>
            <a:schemeClr val="accent2">
              <a:lumMod val="20000"/>
              <a:lumOff val="80000"/>
            </a:schemeClr>
          </a:soli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nSpc>
                <a:spcPct val="130000"/>
              </a:lnSpc>
            </a:pPr>
            <a:r>
              <a:rPr lang="en-US" altLang="zh-CN" dirty="0">
                <a:solidFill>
                  <a:schemeClr val="bg2">
                    <a:lumMod val="25000"/>
                  </a:schemeClr>
                </a:solidFill>
              </a:rPr>
              <a:t>HPV</a:t>
            </a:r>
            <a:r>
              <a:rPr lang="zh-CN" altLang="en-US" dirty="0">
                <a:solidFill>
                  <a:schemeClr val="bg2">
                    <a:lumMod val="25000"/>
                  </a:schemeClr>
                </a:solidFill>
              </a:rPr>
              <a:t>感染与宫颈癌相关的假设被提出</a:t>
            </a:r>
          </a:p>
        </p:txBody>
      </p:sp>
      <p:sp>
        <p:nvSpPr>
          <p:cNvPr id="120" name="矩形 119">
            <a:extLst>
              <a:ext uri="{FF2B5EF4-FFF2-40B4-BE49-F238E27FC236}">
                <a16:creationId xmlns:a16="http://schemas.microsoft.com/office/drawing/2014/main" id="{D5E85FF9-F347-BBF1-034F-9A5BA37162EC}"/>
              </a:ext>
            </a:extLst>
          </p:cNvPr>
          <p:cNvSpPr/>
          <p:nvPr/>
        </p:nvSpPr>
        <p:spPr>
          <a:xfrm>
            <a:off x="9285481" y="3942833"/>
            <a:ext cx="2192144" cy="344031"/>
          </a:xfrm>
          <a:prstGeom prst="rect">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en-US" altLang="zh-CN" sz="2000" dirty="0">
                <a:ea typeface="+mj-ea"/>
              </a:rPr>
              <a:t>20</a:t>
            </a:r>
            <a:r>
              <a:rPr lang="zh-CN" altLang="en-US" sz="2000" dirty="0">
                <a:ea typeface="+mj-ea"/>
              </a:rPr>
              <a:t>世纪</a:t>
            </a:r>
            <a:r>
              <a:rPr lang="en-US" altLang="zh-CN" sz="2000" dirty="0">
                <a:ea typeface="+mj-ea"/>
              </a:rPr>
              <a:t>90</a:t>
            </a:r>
            <a:r>
              <a:rPr lang="zh-CN" altLang="en-US" sz="2000" dirty="0">
                <a:ea typeface="+mj-ea"/>
              </a:rPr>
              <a:t>年代</a:t>
            </a:r>
          </a:p>
        </p:txBody>
      </p:sp>
      <p:sp>
        <p:nvSpPr>
          <p:cNvPr id="121" name="矩形 120">
            <a:extLst>
              <a:ext uri="{FF2B5EF4-FFF2-40B4-BE49-F238E27FC236}">
                <a16:creationId xmlns:a16="http://schemas.microsoft.com/office/drawing/2014/main" id="{23FD7685-CCFC-B7EE-8EC1-D3F73FBB2DCE}"/>
              </a:ext>
            </a:extLst>
          </p:cNvPr>
          <p:cNvSpPr/>
          <p:nvPr/>
        </p:nvSpPr>
        <p:spPr>
          <a:xfrm>
            <a:off x="9285481" y="4261277"/>
            <a:ext cx="2192144" cy="1139398"/>
          </a:xfrm>
          <a:prstGeom prst="rect">
            <a:avLst/>
          </a:prstGeom>
          <a:solidFill>
            <a:schemeClr val="accent2">
              <a:lumMod val="20000"/>
              <a:lumOff val="80000"/>
            </a:schemeClr>
          </a:soli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nSpc>
                <a:spcPct val="130000"/>
              </a:lnSpc>
            </a:pPr>
            <a:r>
              <a:rPr lang="zh-CN" altLang="en-US" dirty="0">
                <a:solidFill>
                  <a:schemeClr val="bg2">
                    <a:lumMod val="25000"/>
                  </a:schemeClr>
                </a:solidFill>
              </a:rPr>
              <a:t>高危型</a:t>
            </a:r>
            <a:r>
              <a:rPr lang="en-US" altLang="zh-CN" dirty="0">
                <a:solidFill>
                  <a:schemeClr val="bg2">
                    <a:lumMod val="25000"/>
                  </a:schemeClr>
                </a:solidFill>
              </a:rPr>
              <a:t>HPV</a:t>
            </a:r>
            <a:r>
              <a:rPr lang="zh-CN" altLang="en-US" dirty="0">
                <a:solidFill>
                  <a:schemeClr val="bg2">
                    <a:lumMod val="25000"/>
                  </a:schemeClr>
                </a:solidFill>
              </a:rPr>
              <a:t>感染是宫颈癌及癌前病变发生的必要条件</a:t>
            </a:r>
          </a:p>
        </p:txBody>
      </p:sp>
    </p:spTree>
    <p:extLst>
      <p:ext uri="{BB962C8B-B14F-4D97-AF65-F5344CB8AC3E}">
        <p14:creationId xmlns:p14="http://schemas.microsoft.com/office/powerpoint/2010/main" val="2134637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文本框 79">
            <a:extLst>
              <a:ext uri="{FF2B5EF4-FFF2-40B4-BE49-F238E27FC236}">
                <a16:creationId xmlns:a16="http://schemas.microsoft.com/office/drawing/2014/main" id="{A68E804F-26B7-7861-CA9D-533D27EE8DAC}"/>
              </a:ext>
            </a:extLst>
          </p:cNvPr>
          <p:cNvSpPr txBox="1"/>
          <p:nvPr/>
        </p:nvSpPr>
        <p:spPr>
          <a:xfrm>
            <a:off x="908236" y="231994"/>
            <a:ext cx="5238850" cy="490303"/>
          </a:xfrm>
          <a:prstGeom prst="rect">
            <a:avLst/>
          </a:prstGeom>
          <a:noFill/>
        </p:spPr>
        <p:txBody>
          <a:bodyPr wrap="square" rtlCol="0" anchor="ctr" anchorCtr="0">
            <a:noAutofit/>
          </a:bodyPr>
          <a:lstStyle/>
          <a:p>
            <a:r>
              <a:rPr lang="zh-CN" altLang="en-US" sz="2800" dirty="0">
                <a:solidFill>
                  <a:schemeClr val="bg2">
                    <a:lumMod val="25000"/>
                  </a:schemeClr>
                </a:solidFill>
                <a:latin typeface="Arial" panose="020B0604020202020204" pitchFamily="34" charset="0"/>
                <a:ea typeface="+mj-ea"/>
              </a:rPr>
              <a:t>宫颈癌致病因素研究历史</a:t>
            </a:r>
          </a:p>
        </p:txBody>
      </p:sp>
      <p:pic>
        <p:nvPicPr>
          <p:cNvPr id="86" name="图片 85">
            <a:hlinkClick r:id="rId3"/>
            <a:extLst>
              <a:ext uri="{FF2B5EF4-FFF2-40B4-BE49-F238E27FC236}">
                <a16:creationId xmlns:a16="http://schemas.microsoft.com/office/drawing/2014/main" id="{06BDDF9D-B2D1-FF37-8F68-834FB6621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706" y="341009"/>
            <a:ext cx="1813329" cy="239359"/>
          </a:xfrm>
          <a:prstGeom prst="rect">
            <a:avLst/>
          </a:prstGeom>
        </p:spPr>
      </p:pic>
      <p:sp>
        <p:nvSpPr>
          <p:cNvPr id="28" name="文本框 27">
            <a:extLst>
              <a:ext uri="{FF2B5EF4-FFF2-40B4-BE49-F238E27FC236}">
                <a16:creationId xmlns:a16="http://schemas.microsoft.com/office/drawing/2014/main" id="{6BF7DDBE-90A4-982B-C80A-7E9BF07A6729}"/>
              </a:ext>
            </a:extLst>
          </p:cNvPr>
          <p:cNvSpPr txBox="1"/>
          <p:nvPr/>
        </p:nvSpPr>
        <p:spPr>
          <a:xfrm>
            <a:off x="8724900" y="3717685"/>
            <a:ext cx="2479675" cy="429669"/>
          </a:xfrm>
          <a:prstGeom prst="rect">
            <a:avLst/>
          </a:prstGeom>
          <a:noFill/>
        </p:spPr>
        <p:txBody>
          <a:bodyPr wrap="square">
            <a:noAutofit/>
          </a:bodyPr>
          <a:lstStyle/>
          <a:p>
            <a:pPr>
              <a:lnSpc>
                <a:spcPct val="130000"/>
              </a:lnSpc>
            </a:pPr>
            <a:r>
              <a:rPr lang="en-US" altLang="zh-CN" dirty="0" err="1">
                <a:solidFill>
                  <a:schemeClr val="bg2">
                    <a:lumMod val="25000"/>
                  </a:schemeClr>
                </a:solidFill>
              </a:rPr>
              <a:t>Jan﹒M﹒Walboomers</a:t>
            </a:r>
            <a:r>
              <a:rPr lang="en-US" altLang="zh-CN" dirty="0">
                <a:solidFill>
                  <a:schemeClr val="bg2">
                    <a:lumMod val="25000"/>
                  </a:schemeClr>
                </a:solidFill>
              </a:rPr>
              <a:t> </a:t>
            </a:r>
          </a:p>
        </p:txBody>
      </p:sp>
      <p:sp>
        <p:nvSpPr>
          <p:cNvPr id="29" name="矩形 28">
            <a:extLst>
              <a:ext uri="{FF2B5EF4-FFF2-40B4-BE49-F238E27FC236}">
                <a16:creationId xmlns:a16="http://schemas.microsoft.com/office/drawing/2014/main" id="{39A13B24-BF2F-9406-4A73-EB3BAD9AD7B0}"/>
              </a:ext>
            </a:extLst>
          </p:cNvPr>
          <p:cNvSpPr/>
          <p:nvPr/>
        </p:nvSpPr>
        <p:spPr>
          <a:xfrm>
            <a:off x="2120900" y="2717780"/>
            <a:ext cx="9083675" cy="867289"/>
          </a:xfrm>
          <a:prstGeom prst="rect">
            <a:avLst/>
          </a:prstGeom>
        </p:spPr>
        <p:txBody>
          <a:bodyPr wrap="square" lIns="0" rIns="0">
            <a:noAutofit/>
          </a:bodyPr>
          <a:lstStyle/>
          <a:p>
            <a:pPr>
              <a:lnSpc>
                <a:spcPct val="130000"/>
              </a:lnSpc>
            </a:pPr>
            <a:r>
              <a:rPr lang="zh-CN" altLang="en-US" sz="2000" b="0" i="0" dirty="0">
                <a:solidFill>
                  <a:schemeClr val="bg2">
                    <a:lumMod val="25000"/>
                  </a:schemeClr>
                </a:solidFill>
                <a:effectLst/>
              </a:rPr>
              <a:t>几乎所有宫颈癌病理样本中均能找到</a:t>
            </a:r>
            <a:r>
              <a:rPr lang="en-US" altLang="zh-CN" sz="2000" b="0" i="0" dirty="0">
                <a:solidFill>
                  <a:schemeClr val="bg2">
                    <a:lumMod val="25000"/>
                  </a:schemeClr>
                </a:solidFill>
                <a:effectLst/>
              </a:rPr>
              <a:t>HPV</a:t>
            </a:r>
            <a:r>
              <a:rPr lang="zh-CN" altLang="en-US" sz="2000" b="0" i="0" dirty="0">
                <a:solidFill>
                  <a:schemeClr val="bg2">
                    <a:lumMod val="25000"/>
                  </a:schemeClr>
                </a:solidFill>
                <a:effectLst/>
              </a:rPr>
              <a:t>，从而印证了</a:t>
            </a:r>
            <a:r>
              <a:rPr lang="en-US" altLang="zh-CN" sz="2000" b="0" i="0" dirty="0">
                <a:solidFill>
                  <a:schemeClr val="bg2">
                    <a:lumMod val="25000"/>
                  </a:schemeClr>
                </a:solidFill>
                <a:effectLst/>
              </a:rPr>
              <a:t>HPV </a:t>
            </a:r>
            <a:r>
              <a:rPr lang="zh-CN" altLang="en-US" sz="2000" b="0" i="0" dirty="0">
                <a:solidFill>
                  <a:schemeClr val="bg2">
                    <a:lumMod val="25000"/>
                  </a:schemeClr>
                </a:solidFill>
                <a:effectLst/>
              </a:rPr>
              <a:t>是宫颈癌的主要原因，也使宫颈癌成为目前人类所有癌症病变中唯一病因明确的癌症。</a:t>
            </a:r>
            <a:endParaRPr lang="en-US" altLang="zh-CN" sz="2000" b="0" i="0" dirty="0">
              <a:solidFill>
                <a:schemeClr val="bg2">
                  <a:lumMod val="25000"/>
                </a:schemeClr>
              </a:solidFill>
              <a:effectLst/>
            </a:endParaRPr>
          </a:p>
        </p:txBody>
      </p:sp>
      <p:sp>
        <p:nvSpPr>
          <p:cNvPr id="30" name="quotation-marks_897">
            <a:extLst>
              <a:ext uri="{FF2B5EF4-FFF2-40B4-BE49-F238E27FC236}">
                <a16:creationId xmlns:a16="http://schemas.microsoft.com/office/drawing/2014/main" id="{6752C3C9-F71A-6EBC-8B99-F25BFD6F6D8F}"/>
              </a:ext>
            </a:extLst>
          </p:cNvPr>
          <p:cNvSpPr>
            <a:spLocks noChangeAspect="1"/>
          </p:cNvSpPr>
          <p:nvPr/>
        </p:nvSpPr>
        <p:spPr bwMode="auto">
          <a:xfrm>
            <a:off x="666708" y="1815277"/>
            <a:ext cx="983021" cy="842197"/>
          </a:xfrm>
          <a:custGeom>
            <a:avLst/>
            <a:gdLst>
              <a:gd name="connsiteX0" fmla="*/ 479725 w 558900"/>
              <a:gd name="connsiteY0" fmla="*/ 0 h 478835"/>
              <a:gd name="connsiteX1" fmla="*/ 479725 w 558900"/>
              <a:gd name="connsiteY1" fmla="*/ 133816 h 478835"/>
              <a:gd name="connsiteX2" fmla="*/ 419940 w 558900"/>
              <a:gd name="connsiteY2" fmla="*/ 217653 h 478835"/>
              <a:gd name="connsiteX3" fmla="*/ 419940 w 558900"/>
              <a:gd name="connsiteY3" fmla="*/ 259571 h 478835"/>
              <a:gd name="connsiteX4" fmla="*/ 558900 w 558900"/>
              <a:gd name="connsiteY4" fmla="*/ 259571 h 478835"/>
              <a:gd name="connsiteX5" fmla="*/ 558900 w 558900"/>
              <a:gd name="connsiteY5" fmla="*/ 478835 h 478835"/>
              <a:gd name="connsiteX6" fmla="*/ 298754 w 558900"/>
              <a:gd name="connsiteY6" fmla="*/ 478835 h 478835"/>
              <a:gd name="connsiteX7" fmla="*/ 298754 w 558900"/>
              <a:gd name="connsiteY7" fmla="*/ 259571 h 478835"/>
              <a:gd name="connsiteX8" fmla="*/ 479725 w 558900"/>
              <a:gd name="connsiteY8" fmla="*/ 0 h 478835"/>
              <a:gd name="connsiteX9" fmla="*/ 179355 w 558900"/>
              <a:gd name="connsiteY9" fmla="*/ 0 h 478835"/>
              <a:gd name="connsiteX10" fmla="*/ 179355 w 558900"/>
              <a:gd name="connsiteY10" fmla="*/ 133816 h 478835"/>
              <a:gd name="connsiteX11" fmla="*/ 119570 w 558900"/>
              <a:gd name="connsiteY11" fmla="*/ 217653 h 478835"/>
              <a:gd name="connsiteX12" fmla="*/ 119570 w 558900"/>
              <a:gd name="connsiteY12" fmla="*/ 259571 h 478835"/>
              <a:gd name="connsiteX13" fmla="*/ 260146 w 558900"/>
              <a:gd name="connsiteY13" fmla="*/ 259571 h 478835"/>
              <a:gd name="connsiteX14" fmla="*/ 260146 w 558900"/>
              <a:gd name="connsiteY14" fmla="*/ 478835 h 478835"/>
              <a:gd name="connsiteX15" fmla="*/ 0 w 558900"/>
              <a:gd name="connsiteY15" fmla="*/ 478835 h 478835"/>
              <a:gd name="connsiteX16" fmla="*/ 0 w 558900"/>
              <a:gd name="connsiteY16" fmla="*/ 259571 h 478835"/>
              <a:gd name="connsiteX17" fmla="*/ 179355 w 558900"/>
              <a:gd name="connsiteY17" fmla="*/ 0 h 47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8900" h="478835">
                <a:moveTo>
                  <a:pt x="479725" y="0"/>
                </a:moveTo>
                <a:lnTo>
                  <a:pt x="479725" y="133816"/>
                </a:lnTo>
                <a:cubicBezTo>
                  <a:pt x="419940" y="133816"/>
                  <a:pt x="419940" y="145102"/>
                  <a:pt x="419940" y="217653"/>
                </a:cubicBezTo>
                <a:lnTo>
                  <a:pt x="419940" y="259571"/>
                </a:lnTo>
                <a:lnTo>
                  <a:pt x="558900" y="259571"/>
                </a:lnTo>
                <a:lnTo>
                  <a:pt x="558900" y="478835"/>
                </a:lnTo>
                <a:lnTo>
                  <a:pt x="298754" y="478835"/>
                </a:lnTo>
                <a:lnTo>
                  <a:pt x="298754" y="259571"/>
                </a:lnTo>
                <a:cubicBezTo>
                  <a:pt x="298754" y="93510"/>
                  <a:pt x="339149" y="0"/>
                  <a:pt x="479725" y="0"/>
                </a:cubicBezTo>
                <a:close/>
                <a:moveTo>
                  <a:pt x="179355" y="0"/>
                </a:moveTo>
                <a:lnTo>
                  <a:pt x="179355" y="133816"/>
                </a:lnTo>
                <a:cubicBezTo>
                  <a:pt x="119570" y="133816"/>
                  <a:pt x="119570" y="145102"/>
                  <a:pt x="119570" y="217653"/>
                </a:cubicBezTo>
                <a:lnTo>
                  <a:pt x="119570" y="259571"/>
                </a:lnTo>
                <a:lnTo>
                  <a:pt x="260146" y="259571"/>
                </a:lnTo>
                <a:lnTo>
                  <a:pt x="260146" y="478835"/>
                </a:lnTo>
                <a:lnTo>
                  <a:pt x="0" y="478835"/>
                </a:lnTo>
                <a:lnTo>
                  <a:pt x="0" y="259571"/>
                </a:lnTo>
                <a:cubicBezTo>
                  <a:pt x="0" y="93510"/>
                  <a:pt x="40395" y="0"/>
                  <a:pt x="179355" y="0"/>
                </a:cubicBezTo>
                <a:close/>
              </a:path>
            </a:pathLst>
          </a:custGeom>
          <a:gradFill>
            <a:gsLst>
              <a:gs pos="18000">
                <a:schemeClr val="accent2"/>
              </a:gs>
              <a:gs pos="100000">
                <a:schemeClr val="accent1">
                  <a:lumMod val="81000"/>
                  <a:lumOff val="19000"/>
                </a:schemeClr>
              </a:gs>
            </a:gsLst>
            <a:lin ang="0" scaled="1"/>
          </a:gradFill>
          <a:ln>
            <a:noFill/>
          </a:ln>
        </p:spPr>
        <p:txBody>
          <a:bodyPr/>
          <a:lstStyle/>
          <a:p>
            <a:endParaRPr lang="zh-CN" altLang="en-US" dirty="0">
              <a:latin typeface="Arial" panose="020B0604020202020204" pitchFamily="34" charset="0"/>
            </a:endParaRPr>
          </a:p>
        </p:txBody>
      </p:sp>
      <p:sp>
        <p:nvSpPr>
          <p:cNvPr id="31" name="矩形 30">
            <a:extLst>
              <a:ext uri="{FF2B5EF4-FFF2-40B4-BE49-F238E27FC236}">
                <a16:creationId xmlns:a16="http://schemas.microsoft.com/office/drawing/2014/main" id="{A8B571E5-E14C-7660-05D0-5AA80A15F7D9}"/>
              </a:ext>
            </a:extLst>
          </p:cNvPr>
          <p:cNvSpPr/>
          <p:nvPr/>
        </p:nvSpPr>
        <p:spPr>
          <a:xfrm>
            <a:off x="2120899" y="4138828"/>
            <a:ext cx="9004301" cy="71371"/>
          </a:xfrm>
          <a:prstGeom prst="rect">
            <a:avLst/>
          </a:prstGeom>
          <a:gradFill>
            <a:gsLst>
              <a:gs pos="18000">
                <a:schemeClr val="accent2"/>
              </a:gs>
              <a:gs pos="100000">
                <a:schemeClr val="accent1">
                  <a:lumMod val="81000"/>
                  <a:lumOff val="19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ndParaRPr>
          </a:p>
        </p:txBody>
      </p:sp>
    </p:spTree>
    <p:extLst>
      <p:ext uri="{BB962C8B-B14F-4D97-AF65-F5344CB8AC3E}">
        <p14:creationId xmlns:p14="http://schemas.microsoft.com/office/powerpoint/2010/main" val="82653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文本框 79">
            <a:extLst>
              <a:ext uri="{FF2B5EF4-FFF2-40B4-BE49-F238E27FC236}">
                <a16:creationId xmlns:a16="http://schemas.microsoft.com/office/drawing/2014/main" id="{A68E804F-26B7-7861-CA9D-533D27EE8DAC}"/>
              </a:ext>
            </a:extLst>
          </p:cNvPr>
          <p:cNvSpPr txBox="1"/>
          <p:nvPr/>
        </p:nvSpPr>
        <p:spPr>
          <a:xfrm>
            <a:off x="908236" y="231994"/>
            <a:ext cx="5238850" cy="490303"/>
          </a:xfrm>
          <a:prstGeom prst="rect">
            <a:avLst/>
          </a:prstGeom>
          <a:noFill/>
        </p:spPr>
        <p:txBody>
          <a:bodyPr wrap="square" rtlCol="0" anchor="ctr" anchorCtr="0">
            <a:noAutofit/>
          </a:bodyPr>
          <a:lstStyle/>
          <a:p>
            <a:r>
              <a:rPr lang="en-US" altLang="zh-CN" sz="2800" dirty="0">
                <a:solidFill>
                  <a:schemeClr val="bg2">
                    <a:lumMod val="25000"/>
                  </a:schemeClr>
                </a:solidFill>
                <a:ea typeface="+mj-ea"/>
              </a:rPr>
              <a:t>HPV</a:t>
            </a:r>
            <a:r>
              <a:rPr lang="zh-CN" altLang="en-US" sz="2800" dirty="0">
                <a:solidFill>
                  <a:schemeClr val="bg2">
                    <a:lumMod val="25000"/>
                  </a:schemeClr>
                </a:solidFill>
                <a:ea typeface="+mj-ea"/>
              </a:rPr>
              <a:t>简介</a:t>
            </a:r>
          </a:p>
        </p:txBody>
      </p:sp>
      <p:pic>
        <p:nvPicPr>
          <p:cNvPr id="86" name="图片 85">
            <a:hlinkClick r:id="rId3"/>
            <a:extLst>
              <a:ext uri="{FF2B5EF4-FFF2-40B4-BE49-F238E27FC236}">
                <a16:creationId xmlns:a16="http://schemas.microsoft.com/office/drawing/2014/main" id="{06BDDF9D-B2D1-FF37-8F68-834FB6621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706" y="341009"/>
            <a:ext cx="1813329" cy="239359"/>
          </a:xfrm>
          <a:prstGeom prst="rect">
            <a:avLst/>
          </a:prstGeom>
        </p:spPr>
      </p:pic>
      <p:grpSp>
        <p:nvGrpSpPr>
          <p:cNvPr id="3" name="组合 2">
            <a:extLst>
              <a:ext uri="{FF2B5EF4-FFF2-40B4-BE49-F238E27FC236}">
                <a16:creationId xmlns:a16="http://schemas.microsoft.com/office/drawing/2014/main" id="{70D3B474-A24F-CD40-E6BA-FA96D9AEE9A8}"/>
              </a:ext>
            </a:extLst>
          </p:cNvPr>
          <p:cNvGrpSpPr/>
          <p:nvPr/>
        </p:nvGrpSpPr>
        <p:grpSpPr>
          <a:xfrm>
            <a:off x="946336" y="1107198"/>
            <a:ext cx="10275039" cy="4243008"/>
            <a:chOff x="946336" y="2102230"/>
            <a:chExt cx="10275039" cy="4243008"/>
          </a:xfrm>
        </p:grpSpPr>
        <p:sp>
          <p:nvSpPr>
            <p:cNvPr id="19" name="椭圆 18">
              <a:extLst>
                <a:ext uri="{FF2B5EF4-FFF2-40B4-BE49-F238E27FC236}">
                  <a16:creationId xmlns:a16="http://schemas.microsoft.com/office/drawing/2014/main" id="{4CDD32EC-BAE5-9B0E-4B74-3C46DE7F5ECC}"/>
                </a:ext>
              </a:extLst>
            </p:cNvPr>
            <p:cNvSpPr/>
            <p:nvPr/>
          </p:nvSpPr>
          <p:spPr>
            <a:xfrm>
              <a:off x="969365" y="3693372"/>
              <a:ext cx="914400" cy="914400"/>
            </a:xfrm>
            <a:prstGeom prst="ellips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 name="组合 6">
              <a:extLst>
                <a:ext uri="{FF2B5EF4-FFF2-40B4-BE49-F238E27FC236}">
                  <a16:creationId xmlns:a16="http://schemas.microsoft.com/office/drawing/2014/main" id="{BBCA3F3C-4E5B-4F2E-6F23-D7A58B5D07D5}"/>
                </a:ext>
              </a:extLst>
            </p:cNvPr>
            <p:cNvGrpSpPr/>
            <p:nvPr/>
          </p:nvGrpSpPr>
          <p:grpSpPr>
            <a:xfrm>
              <a:off x="3803565" y="2102230"/>
              <a:ext cx="1800271" cy="2356724"/>
              <a:chOff x="3084345" y="2035582"/>
              <a:chExt cx="1800271" cy="2356724"/>
            </a:xfrm>
          </p:grpSpPr>
          <p:grpSp>
            <p:nvGrpSpPr>
              <p:cNvPr id="5" name="组合 4">
                <a:extLst>
                  <a:ext uri="{FF2B5EF4-FFF2-40B4-BE49-F238E27FC236}">
                    <a16:creationId xmlns:a16="http://schemas.microsoft.com/office/drawing/2014/main" id="{C88F6073-E896-EDFF-5016-D651313F093F}"/>
                  </a:ext>
                </a:extLst>
              </p:cNvPr>
              <p:cNvGrpSpPr/>
              <p:nvPr/>
            </p:nvGrpSpPr>
            <p:grpSpPr>
              <a:xfrm rot="20973291">
                <a:off x="3131942" y="2035582"/>
                <a:ext cx="1752674" cy="2356724"/>
                <a:chOff x="3131942" y="2035582"/>
                <a:chExt cx="1752674" cy="2356724"/>
              </a:xfrm>
            </p:grpSpPr>
            <p:sp>
              <p:nvSpPr>
                <p:cNvPr id="18" name="椭圆 17">
                  <a:extLst>
                    <a:ext uri="{FF2B5EF4-FFF2-40B4-BE49-F238E27FC236}">
                      <a16:creationId xmlns:a16="http://schemas.microsoft.com/office/drawing/2014/main" id="{4F5A1649-EE66-7507-A058-AC6CC2E8A7C9}"/>
                    </a:ext>
                  </a:extLst>
                </p:cNvPr>
                <p:cNvSpPr/>
                <p:nvPr/>
              </p:nvSpPr>
              <p:spPr>
                <a:xfrm rot="7667094">
                  <a:off x="3131942" y="2670975"/>
                  <a:ext cx="914400" cy="914400"/>
                </a:xfrm>
                <a:prstGeom prst="ellips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j-ea"/>
                  </a:endParaRPr>
                </a:p>
              </p:txBody>
            </p:sp>
            <p:sp>
              <p:nvSpPr>
                <p:cNvPr id="20" name="椭圆 19">
                  <a:extLst>
                    <a:ext uri="{FF2B5EF4-FFF2-40B4-BE49-F238E27FC236}">
                      <a16:creationId xmlns:a16="http://schemas.microsoft.com/office/drawing/2014/main" id="{5056F3A8-D1F9-C2A5-A6B5-4D6EBA49D0E8}"/>
                    </a:ext>
                  </a:extLst>
                </p:cNvPr>
                <p:cNvSpPr/>
                <p:nvPr/>
              </p:nvSpPr>
              <p:spPr>
                <a:xfrm rot="11426709" flipV="1">
                  <a:off x="3973520" y="2035582"/>
                  <a:ext cx="517964" cy="517964"/>
                </a:xfrm>
                <a:prstGeom prst="ellips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ea typeface="+mj-ea"/>
                    </a:rPr>
                    <a:t>6</a:t>
                  </a:r>
                  <a:endParaRPr lang="zh-CN" altLang="en-US" sz="1400" dirty="0">
                    <a:ea typeface="+mj-ea"/>
                  </a:endParaRPr>
                </a:p>
              </p:txBody>
            </p:sp>
            <p:sp>
              <p:nvSpPr>
                <p:cNvPr id="53" name="椭圆 52">
                  <a:extLst>
                    <a:ext uri="{FF2B5EF4-FFF2-40B4-BE49-F238E27FC236}">
                      <a16:creationId xmlns:a16="http://schemas.microsoft.com/office/drawing/2014/main" id="{592F6DB0-E99D-17E2-14ED-2F0796AC4C7D}"/>
                    </a:ext>
                  </a:extLst>
                </p:cNvPr>
                <p:cNvSpPr/>
                <p:nvPr/>
              </p:nvSpPr>
              <p:spPr>
                <a:xfrm rot="11426709" flipV="1">
                  <a:off x="4312631" y="2490287"/>
                  <a:ext cx="517964" cy="517964"/>
                </a:xfrm>
                <a:prstGeom prst="ellips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ea typeface="+mj-ea"/>
                    </a:rPr>
                    <a:t>11</a:t>
                  </a:r>
                  <a:endParaRPr lang="zh-CN" altLang="en-US" sz="1200" dirty="0">
                    <a:ea typeface="+mj-ea"/>
                  </a:endParaRPr>
                </a:p>
              </p:txBody>
            </p:sp>
            <p:sp>
              <p:nvSpPr>
                <p:cNvPr id="54" name="椭圆 53">
                  <a:extLst>
                    <a:ext uri="{FF2B5EF4-FFF2-40B4-BE49-F238E27FC236}">
                      <a16:creationId xmlns:a16="http://schemas.microsoft.com/office/drawing/2014/main" id="{556BDAB7-F9D2-0FC0-F319-5B7216E7BE0C}"/>
                    </a:ext>
                  </a:extLst>
                </p:cNvPr>
                <p:cNvSpPr/>
                <p:nvPr/>
              </p:nvSpPr>
              <p:spPr>
                <a:xfrm rot="11426709" flipV="1">
                  <a:off x="4366652" y="3054941"/>
                  <a:ext cx="517964" cy="517964"/>
                </a:xfrm>
                <a:prstGeom prst="ellips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ea typeface="+mj-ea"/>
                    </a:rPr>
                    <a:t>42</a:t>
                  </a:r>
                  <a:endParaRPr lang="zh-CN" altLang="en-US" sz="1200" dirty="0">
                    <a:ea typeface="+mj-ea"/>
                  </a:endParaRPr>
                </a:p>
              </p:txBody>
            </p:sp>
            <p:sp>
              <p:nvSpPr>
                <p:cNvPr id="55" name="椭圆 54">
                  <a:extLst>
                    <a:ext uri="{FF2B5EF4-FFF2-40B4-BE49-F238E27FC236}">
                      <a16:creationId xmlns:a16="http://schemas.microsoft.com/office/drawing/2014/main" id="{6ED74C16-B151-5F10-CA43-25B145764E5C}"/>
                    </a:ext>
                  </a:extLst>
                </p:cNvPr>
                <p:cNvSpPr/>
                <p:nvPr/>
              </p:nvSpPr>
              <p:spPr>
                <a:xfrm rot="11426709" flipV="1">
                  <a:off x="4119909" y="3565696"/>
                  <a:ext cx="517964" cy="517964"/>
                </a:xfrm>
                <a:prstGeom prst="ellips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ea typeface="+mj-ea"/>
                    </a:rPr>
                    <a:t>43</a:t>
                  </a:r>
                  <a:endParaRPr lang="zh-CN" altLang="en-US" sz="1200" dirty="0">
                    <a:ea typeface="+mj-ea"/>
                  </a:endParaRPr>
                </a:p>
              </p:txBody>
            </p:sp>
            <p:sp>
              <p:nvSpPr>
                <p:cNvPr id="56" name="椭圆 55">
                  <a:extLst>
                    <a:ext uri="{FF2B5EF4-FFF2-40B4-BE49-F238E27FC236}">
                      <a16:creationId xmlns:a16="http://schemas.microsoft.com/office/drawing/2014/main" id="{104FF6F4-8696-CF18-1B82-4E2694DF64B5}"/>
                    </a:ext>
                  </a:extLst>
                </p:cNvPr>
                <p:cNvSpPr/>
                <p:nvPr/>
              </p:nvSpPr>
              <p:spPr>
                <a:xfrm rot="11265158" flipV="1">
                  <a:off x="3643999" y="3874342"/>
                  <a:ext cx="517964" cy="517964"/>
                </a:xfrm>
                <a:prstGeom prst="ellips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ea typeface="+mj-ea"/>
                    </a:rPr>
                    <a:t>…</a:t>
                  </a:r>
                  <a:endParaRPr lang="zh-CN" altLang="en-US" sz="1200" dirty="0">
                    <a:ea typeface="+mj-ea"/>
                  </a:endParaRPr>
                </a:p>
              </p:txBody>
            </p:sp>
          </p:grpSp>
          <p:sp>
            <p:nvSpPr>
              <p:cNvPr id="6" name="文本框 5">
                <a:extLst>
                  <a:ext uri="{FF2B5EF4-FFF2-40B4-BE49-F238E27FC236}">
                    <a16:creationId xmlns:a16="http://schemas.microsoft.com/office/drawing/2014/main" id="{D44A4918-7B14-B082-B415-CBF049CE5397}"/>
                  </a:ext>
                </a:extLst>
              </p:cNvPr>
              <p:cNvSpPr txBox="1"/>
              <p:nvPr/>
            </p:nvSpPr>
            <p:spPr>
              <a:xfrm>
                <a:off x="3084345" y="3040998"/>
                <a:ext cx="977534" cy="366581"/>
              </a:xfrm>
              <a:prstGeom prst="rect">
                <a:avLst/>
              </a:prstGeom>
              <a:noFill/>
            </p:spPr>
            <p:txBody>
              <a:bodyPr wrap="square" rtlCol="0" anchor="ctr" anchorCtr="0">
                <a:noAutofit/>
              </a:bodyPr>
              <a:lstStyle/>
              <a:p>
                <a:pPr algn="ctr"/>
                <a:r>
                  <a:rPr lang="zh-CN" altLang="en-US" sz="2000" dirty="0">
                    <a:solidFill>
                      <a:schemeClr val="bg1"/>
                    </a:solidFill>
                    <a:ea typeface="+mj-ea"/>
                  </a:rPr>
                  <a:t>低危型</a:t>
                </a:r>
              </a:p>
            </p:txBody>
          </p:sp>
        </p:grpSp>
        <p:grpSp>
          <p:nvGrpSpPr>
            <p:cNvPr id="57" name="组合 56">
              <a:extLst>
                <a:ext uri="{FF2B5EF4-FFF2-40B4-BE49-F238E27FC236}">
                  <a16:creationId xmlns:a16="http://schemas.microsoft.com/office/drawing/2014/main" id="{E22B622A-4220-5852-2DB9-91E5154EDB32}"/>
                </a:ext>
              </a:extLst>
            </p:cNvPr>
            <p:cNvGrpSpPr/>
            <p:nvPr/>
          </p:nvGrpSpPr>
          <p:grpSpPr>
            <a:xfrm>
              <a:off x="5456237" y="3988514"/>
              <a:ext cx="1800271" cy="2356724"/>
              <a:chOff x="3084345" y="2035582"/>
              <a:chExt cx="1800271" cy="2356724"/>
            </a:xfrm>
          </p:grpSpPr>
          <p:grpSp>
            <p:nvGrpSpPr>
              <p:cNvPr id="58" name="组合 57">
                <a:extLst>
                  <a:ext uri="{FF2B5EF4-FFF2-40B4-BE49-F238E27FC236}">
                    <a16:creationId xmlns:a16="http://schemas.microsoft.com/office/drawing/2014/main" id="{001DB32F-383E-386F-A3E6-84D731385025}"/>
                  </a:ext>
                </a:extLst>
              </p:cNvPr>
              <p:cNvGrpSpPr/>
              <p:nvPr/>
            </p:nvGrpSpPr>
            <p:grpSpPr>
              <a:xfrm rot="20973291">
                <a:off x="3131942" y="2035582"/>
                <a:ext cx="1752674" cy="2356724"/>
                <a:chOff x="3131942" y="2035582"/>
                <a:chExt cx="1752674" cy="2356724"/>
              </a:xfrm>
            </p:grpSpPr>
            <p:sp>
              <p:nvSpPr>
                <p:cNvPr id="60" name="椭圆 59">
                  <a:extLst>
                    <a:ext uri="{FF2B5EF4-FFF2-40B4-BE49-F238E27FC236}">
                      <a16:creationId xmlns:a16="http://schemas.microsoft.com/office/drawing/2014/main" id="{B933B8B6-6A0F-026F-5D2A-717D907BD112}"/>
                    </a:ext>
                  </a:extLst>
                </p:cNvPr>
                <p:cNvSpPr/>
                <p:nvPr/>
              </p:nvSpPr>
              <p:spPr>
                <a:xfrm rot="7667094">
                  <a:off x="3131942" y="2670975"/>
                  <a:ext cx="914400" cy="914400"/>
                </a:xfrm>
                <a:prstGeom prst="ellips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mj-ea"/>
                  </a:endParaRPr>
                </a:p>
              </p:txBody>
            </p:sp>
            <p:sp>
              <p:nvSpPr>
                <p:cNvPr id="61" name="椭圆 60">
                  <a:extLst>
                    <a:ext uri="{FF2B5EF4-FFF2-40B4-BE49-F238E27FC236}">
                      <a16:creationId xmlns:a16="http://schemas.microsoft.com/office/drawing/2014/main" id="{18359327-DE71-2DC8-2002-B9A2D24CC35B}"/>
                    </a:ext>
                  </a:extLst>
                </p:cNvPr>
                <p:cNvSpPr/>
                <p:nvPr/>
              </p:nvSpPr>
              <p:spPr>
                <a:xfrm rot="11426709" flipV="1">
                  <a:off x="3973520" y="2035582"/>
                  <a:ext cx="517964" cy="517964"/>
                </a:xfrm>
                <a:prstGeom prst="ellips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ea typeface="+mj-ea"/>
                    </a:rPr>
                    <a:t>16</a:t>
                  </a:r>
                  <a:endParaRPr lang="zh-CN" altLang="en-US" sz="1200" dirty="0">
                    <a:ea typeface="+mj-ea"/>
                  </a:endParaRPr>
                </a:p>
              </p:txBody>
            </p:sp>
            <p:sp>
              <p:nvSpPr>
                <p:cNvPr id="62" name="椭圆 61">
                  <a:extLst>
                    <a:ext uri="{FF2B5EF4-FFF2-40B4-BE49-F238E27FC236}">
                      <a16:creationId xmlns:a16="http://schemas.microsoft.com/office/drawing/2014/main" id="{86C32F28-2DB7-D882-CEBC-51A913B23065}"/>
                    </a:ext>
                  </a:extLst>
                </p:cNvPr>
                <p:cNvSpPr/>
                <p:nvPr/>
              </p:nvSpPr>
              <p:spPr>
                <a:xfrm rot="11426709" flipV="1">
                  <a:off x="4312631" y="2490287"/>
                  <a:ext cx="517964" cy="517964"/>
                </a:xfrm>
                <a:prstGeom prst="ellips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ea typeface="+mj-ea"/>
                    </a:rPr>
                    <a:t>18</a:t>
                  </a:r>
                  <a:endParaRPr lang="zh-CN" altLang="en-US" sz="1200" dirty="0">
                    <a:ea typeface="+mj-ea"/>
                  </a:endParaRPr>
                </a:p>
              </p:txBody>
            </p:sp>
            <p:sp>
              <p:nvSpPr>
                <p:cNvPr id="63" name="椭圆 62">
                  <a:extLst>
                    <a:ext uri="{FF2B5EF4-FFF2-40B4-BE49-F238E27FC236}">
                      <a16:creationId xmlns:a16="http://schemas.microsoft.com/office/drawing/2014/main" id="{E692E4B0-3BF1-CA59-CAC0-D1544ACBFF55}"/>
                    </a:ext>
                  </a:extLst>
                </p:cNvPr>
                <p:cNvSpPr/>
                <p:nvPr/>
              </p:nvSpPr>
              <p:spPr>
                <a:xfrm rot="11426709" flipV="1">
                  <a:off x="4366652" y="3054941"/>
                  <a:ext cx="517964" cy="517964"/>
                </a:xfrm>
                <a:prstGeom prst="ellips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ea typeface="+mj-ea"/>
                    </a:rPr>
                    <a:t>52</a:t>
                  </a:r>
                  <a:endParaRPr lang="zh-CN" altLang="en-US" sz="1200" dirty="0">
                    <a:ea typeface="+mj-ea"/>
                  </a:endParaRPr>
                </a:p>
              </p:txBody>
            </p:sp>
            <p:sp>
              <p:nvSpPr>
                <p:cNvPr id="64" name="椭圆 63">
                  <a:extLst>
                    <a:ext uri="{FF2B5EF4-FFF2-40B4-BE49-F238E27FC236}">
                      <a16:creationId xmlns:a16="http://schemas.microsoft.com/office/drawing/2014/main" id="{6F4B48DC-A3E5-4113-FA92-35252D8EDA16}"/>
                    </a:ext>
                  </a:extLst>
                </p:cNvPr>
                <p:cNvSpPr/>
                <p:nvPr/>
              </p:nvSpPr>
              <p:spPr>
                <a:xfrm rot="11426709" flipV="1">
                  <a:off x="4119909" y="3565696"/>
                  <a:ext cx="517964" cy="517964"/>
                </a:xfrm>
                <a:prstGeom prst="ellips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ea typeface="+mj-ea"/>
                    </a:rPr>
                    <a:t>58</a:t>
                  </a:r>
                  <a:endParaRPr lang="zh-CN" altLang="en-US" sz="1200" dirty="0">
                    <a:ea typeface="+mj-ea"/>
                  </a:endParaRPr>
                </a:p>
              </p:txBody>
            </p:sp>
            <p:sp>
              <p:nvSpPr>
                <p:cNvPr id="65" name="椭圆 64">
                  <a:extLst>
                    <a:ext uri="{FF2B5EF4-FFF2-40B4-BE49-F238E27FC236}">
                      <a16:creationId xmlns:a16="http://schemas.microsoft.com/office/drawing/2014/main" id="{5864D7AD-E805-4446-A280-229FDB41D9BD}"/>
                    </a:ext>
                  </a:extLst>
                </p:cNvPr>
                <p:cNvSpPr/>
                <p:nvPr/>
              </p:nvSpPr>
              <p:spPr>
                <a:xfrm rot="11265158" flipV="1">
                  <a:off x="3643999" y="3874342"/>
                  <a:ext cx="517964" cy="517964"/>
                </a:xfrm>
                <a:prstGeom prst="ellips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ea typeface="+mj-ea"/>
                    </a:rPr>
                    <a:t>…</a:t>
                  </a:r>
                  <a:endParaRPr lang="zh-CN" altLang="en-US" sz="1200" dirty="0">
                    <a:ea typeface="+mj-ea"/>
                  </a:endParaRPr>
                </a:p>
              </p:txBody>
            </p:sp>
          </p:grpSp>
          <p:sp>
            <p:nvSpPr>
              <p:cNvPr id="59" name="文本框 58">
                <a:extLst>
                  <a:ext uri="{FF2B5EF4-FFF2-40B4-BE49-F238E27FC236}">
                    <a16:creationId xmlns:a16="http://schemas.microsoft.com/office/drawing/2014/main" id="{385B97CF-2BD6-1F82-C38E-C34C0B63C3AB}"/>
                  </a:ext>
                </a:extLst>
              </p:cNvPr>
              <p:cNvSpPr txBox="1"/>
              <p:nvPr/>
            </p:nvSpPr>
            <p:spPr>
              <a:xfrm>
                <a:off x="3084345" y="3040998"/>
                <a:ext cx="977534" cy="366581"/>
              </a:xfrm>
              <a:prstGeom prst="rect">
                <a:avLst/>
              </a:prstGeom>
              <a:noFill/>
            </p:spPr>
            <p:txBody>
              <a:bodyPr wrap="square" rtlCol="0" anchor="ctr" anchorCtr="0">
                <a:noAutofit/>
              </a:bodyPr>
              <a:lstStyle/>
              <a:p>
                <a:pPr algn="ctr"/>
                <a:r>
                  <a:rPr lang="zh-CN" altLang="en-US" sz="2000" dirty="0">
                    <a:solidFill>
                      <a:schemeClr val="bg1"/>
                    </a:solidFill>
                    <a:ea typeface="+mj-ea"/>
                  </a:rPr>
                  <a:t>高危型</a:t>
                </a:r>
              </a:p>
            </p:txBody>
          </p:sp>
        </p:grpSp>
        <p:cxnSp>
          <p:nvCxnSpPr>
            <p:cNvPr id="9" name="直接连接符 8">
              <a:extLst>
                <a:ext uri="{FF2B5EF4-FFF2-40B4-BE49-F238E27FC236}">
                  <a16:creationId xmlns:a16="http://schemas.microsoft.com/office/drawing/2014/main" id="{E956CA42-8E91-3F1F-76D4-46924842109E}"/>
                </a:ext>
              </a:extLst>
            </p:cNvPr>
            <p:cNvCxnSpPr>
              <a:cxnSpLocks/>
            </p:cNvCxnSpPr>
            <p:nvPr/>
          </p:nvCxnSpPr>
          <p:spPr>
            <a:xfrm flipV="1">
              <a:off x="1852035" y="3289677"/>
              <a:ext cx="1919800" cy="501374"/>
            </a:xfrm>
            <a:prstGeom prst="line">
              <a:avLst/>
            </a:prstGeom>
            <a:ln w="19050">
              <a:gradFill>
                <a:gsLst>
                  <a:gs pos="0">
                    <a:schemeClr val="accent1"/>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E192154E-6411-87DB-46EA-5A03DF7AC942}"/>
                </a:ext>
              </a:extLst>
            </p:cNvPr>
            <p:cNvCxnSpPr>
              <a:cxnSpLocks/>
            </p:cNvCxnSpPr>
            <p:nvPr/>
          </p:nvCxnSpPr>
          <p:spPr>
            <a:xfrm>
              <a:off x="1823808" y="4481064"/>
              <a:ext cx="3572472" cy="677148"/>
            </a:xfrm>
            <a:prstGeom prst="line">
              <a:avLst/>
            </a:prstGeom>
            <a:ln w="19050">
              <a:gradFill>
                <a:gsLst>
                  <a:gs pos="0">
                    <a:schemeClr val="accent1"/>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70" name="文本框 69">
              <a:extLst>
                <a:ext uri="{FF2B5EF4-FFF2-40B4-BE49-F238E27FC236}">
                  <a16:creationId xmlns:a16="http://schemas.microsoft.com/office/drawing/2014/main" id="{8CC19DA7-F0D9-48E4-B272-A780A3B8B8DE}"/>
                </a:ext>
              </a:extLst>
            </p:cNvPr>
            <p:cNvSpPr txBox="1"/>
            <p:nvPr/>
          </p:nvSpPr>
          <p:spPr>
            <a:xfrm>
              <a:off x="946336" y="3982209"/>
              <a:ext cx="977534" cy="366581"/>
            </a:xfrm>
            <a:prstGeom prst="rect">
              <a:avLst/>
            </a:prstGeom>
            <a:noFill/>
          </p:spPr>
          <p:txBody>
            <a:bodyPr wrap="square" rtlCol="0" anchor="ctr" anchorCtr="0">
              <a:noAutofit/>
            </a:bodyPr>
            <a:lstStyle/>
            <a:p>
              <a:pPr algn="ctr"/>
              <a:r>
                <a:rPr lang="en-US" altLang="zh-CN" sz="2000" dirty="0">
                  <a:solidFill>
                    <a:schemeClr val="bg1"/>
                  </a:solidFill>
                  <a:ea typeface="+mj-ea"/>
                </a:rPr>
                <a:t>HPV</a:t>
              </a:r>
              <a:endParaRPr lang="zh-CN" altLang="en-US" sz="2000" dirty="0">
                <a:solidFill>
                  <a:schemeClr val="bg1"/>
                </a:solidFill>
                <a:ea typeface="+mj-ea"/>
              </a:endParaRPr>
            </a:p>
          </p:txBody>
        </p:sp>
        <p:cxnSp>
          <p:nvCxnSpPr>
            <p:cNvPr id="71" name="直接连接符 70">
              <a:extLst>
                <a:ext uri="{FF2B5EF4-FFF2-40B4-BE49-F238E27FC236}">
                  <a16:creationId xmlns:a16="http://schemas.microsoft.com/office/drawing/2014/main" id="{EF02E305-4455-C92A-3FCE-C4DB94018B88}"/>
                </a:ext>
              </a:extLst>
            </p:cNvPr>
            <p:cNvCxnSpPr>
              <a:cxnSpLocks/>
            </p:cNvCxnSpPr>
            <p:nvPr/>
          </p:nvCxnSpPr>
          <p:spPr>
            <a:xfrm>
              <a:off x="5746474" y="3241890"/>
              <a:ext cx="2206904" cy="0"/>
            </a:xfrm>
            <a:prstGeom prst="line">
              <a:avLst/>
            </a:prstGeom>
            <a:ln w="19050">
              <a:gradFill>
                <a:gsLst>
                  <a:gs pos="0">
                    <a:schemeClr val="accent1"/>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id="{BD5DB7E2-9FAF-FC2F-7C99-BB95215FC86E}"/>
                </a:ext>
              </a:extLst>
            </p:cNvPr>
            <p:cNvCxnSpPr>
              <a:cxnSpLocks/>
            </p:cNvCxnSpPr>
            <p:nvPr/>
          </p:nvCxnSpPr>
          <p:spPr>
            <a:xfrm>
              <a:off x="7403824" y="5177220"/>
              <a:ext cx="2206904" cy="0"/>
            </a:xfrm>
            <a:prstGeom prst="line">
              <a:avLst/>
            </a:prstGeom>
            <a:ln w="19050">
              <a:gradFill>
                <a:gsLst>
                  <a:gs pos="0">
                    <a:schemeClr val="accent1"/>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76" name="椭圆 75">
              <a:extLst>
                <a:ext uri="{FF2B5EF4-FFF2-40B4-BE49-F238E27FC236}">
                  <a16:creationId xmlns:a16="http://schemas.microsoft.com/office/drawing/2014/main" id="{63C115C1-3462-904A-A1E4-9BEA6CA2C23D}"/>
                </a:ext>
              </a:extLst>
            </p:cNvPr>
            <p:cNvSpPr/>
            <p:nvPr/>
          </p:nvSpPr>
          <p:spPr>
            <a:xfrm>
              <a:off x="8139502" y="2501532"/>
              <a:ext cx="1471226" cy="1471226"/>
            </a:xfrm>
            <a:prstGeom prst="ellips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7" name="文本框 76">
              <a:extLst>
                <a:ext uri="{FF2B5EF4-FFF2-40B4-BE49-F238E27FC236}">
                  <a16:creationId xmlns:a16="http://schemas.microsoft.com/office/drawing/2014/main" id="{C3576A66-E397-CB41-40DA-16EFEE773793}"/>
                </a:ext>
              </a:extLst>
            </p:cNvPr>
            <p:cNvSpPr txBox="1"/>
            <p:nvPr/>
          </p:nvSpPr>
          <p:spPr>
            <a:xfrm>
              <a:off x="8247141" y="2932390"/>
              <a:ext cx="1255947" cy="627632"/>
            </a:xfrm>
            <a:prstGeom prst="rect">
              <a:avLst/>
            </a:prstGeom>
            <a:noFill/>
          </p:spPr>
          <p:txBody>
            <a:bodyPr wrap="square" rtlCol="0" anchor="ctr" anchorCtr="0">
              <a:noAutofit/>
            </a:bodyPr>
            <a:lstStyle/>
            <a:p>
              <a:pPr algn="ctr">
                <a:lnSpc>
                  <a:spcPct val="130000"/>
                </a:lnSpc>
              </a:pPr>
              <a:r>
                <a:rPr lang="zh-CN" altLang="en-US" sz="2000" dirty="0">
                  <a:solidFill>
                    <a:schemeClr val="bg1"/>
                  </a:solidFill>
                  <a:ea typeface="+mj-ea"/>
                </a:rPr>
                <a:t>外生殖器湿疣等良性病变</a:t>
              </a:r>
            </a:p>
          </p:txBody>
        </p:sp>
        <p:sp>
          <p:nvSpPr>
            <p:cNvPr id="82" name="椭圆 81">
              <a:extLst>
                <a:ext uri="{FF2B5EF4-FFF2-40B4-BE49-F238E27FC236}">
                  <a16:creationId xmlns:a16="http://schemas.microsoft.com/office/drawing/2014/main" id="{BC3C429D-D161-E7AD-CFF5-FA6B9A6DEA70}"/>
                </a:ext>
              </a:extLst>
            </p:cNvPr>
            <p:cNvSpPr/>
            <p:nvPr/>
          </p:nvSpPr>
          <p:spPr>
            <a:xfrm>
              <a:off x="9750149" y="4406285"/>
              <a:ext cx="1471226" cy="1471226"/>
            </a:xfrm>
            <a:prstGeom prst="ellipse">
              <a:avLst/>
            </a:prstGeom>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4" name="文本框 83">
              <a:extLst>
                <a:ext uri="{FF2B5EF4-FFF2-40B4-BE49-F238E27FC236}">
                  <a16:creationId xmlns:a16="http://schemas.microsoft.com/office/drawing/2014/main" id="{3A546C20-B76A-AF85-6E7C-8E0EB10D2655}"/>
                </a:ext>
              </a:extLst>
            </p:cNvPr>
            <p:cNvSpPr txBox="1"/>
            <p:nvPr/>
          </p:nvSpPr>
          <p:spPr>
            <a:xfrm>
              <a:off x="9857788" y="4865718"/>
              <a:ext cx="1255947" cy="627632"/>
            </a:xfrm>
            <a:prstGeom prst="rect">
              <a:avLst/>
            </a:prstGeom>
            <a:noFill/>
          </p:spPr>
          <p:txBody>
            <a:bodyPr wrap="square" rtlCol="0" anchor="ctr" anchorCtr="0">
              <a:noAutofit/>
            </a:bodyPr>
            <a:lstStyle>
              <a:defPPr>
                <a:defRPr lang="zh-CN"/>
              </a:defPPr>
              <a:lvl1pPr algn="ctr">
                <a:lnSpc>
                  <a:spcPct val="130000"/>
                </a:lnSpc>
                <a:defRPr sz="2000">
                  <a:solidFill>
                    <a:schemeClr val="bg1"/>
                  </a:solidFill>
                  <a:latin typeface="Arial" panose="020B0604020202020204" pitchFamily="34" charset="0"/>
                  <a:ea typeface="+mj-ea"/>
                </a:defRPr>
              </a:lvl1pPr>
            </a:lstStyle>
            <a:p>
              <a:r>
                <a:rPr lang="zh-CN" altLang="en-US" dirty="0">
                  <a:latin typeface="+mn-lt"/>
                </a:rPr>
                <a:t>宫颈癌及宫颈上皮内病变</a:t>
              </a:r>
            </a:p>
          </p:txBody>
        </p:sp>
      </p:grpSp>
    </p:spTree>
    <p:extLst>
      <p:ext uri="{BB962C8B-B14F-4D97-AF65-F5344CB8AC3E}">
        <p14:creationId xmlns:p14="http://schemas.microsoft.com/office/powerpoint/2010/main" val="31976323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适中&quot;,&quot;HeaderHeight&quot;:13.0,&quot;FooterHeight&quot;:6.0,&quot;SideMargin&quot;:4.0,&quot;TopMargin&quot;:0.0,&quot;BottomMargin&quot;:0.0,&quot;IntervalMargin&quot;:1.5,&quot;SettingType&quot;:&quot;System&quot;}"/>
</p:tagLst>
</file>

<file path=ppt/theme/theme1.xml><?xml version="1.0" encoding="utf-8"?>
<a:theme xmlns:a="http://schemas.openxmlformats.org/drawingml/2006/main" name="Office 主题​​">
  <a:themeElements>
    <a:clrScheme name="医疗">
      <a:dk1>
        <a:srgbClr val="1D1B1B"/>
      </a:dk1>
      <a:lt1>
        <a:sysClr val="window" lastClr="FFFFFF"/>
      </a:lt1>
      <a:dk2>
        <a:srgbClr val="44546A"/>
      </a:dk2>
      <a:lt2>
        <a:srgbClr val="E7E6E6"/>
      </a:lt2>
      <a:accent1>
        <a:srgbClr val="4355FF"/>
      </a:accent1>
      <a:accent2>
        <a:srgbClr val="4191FF"/>
      </a:accent2>
      <a:accent3>
        <a:srgbClr val="FFC425"/>
      </a:accent3>
      <a:accent4>
        <a:srgbClr val="843AFF"/>
      </a:accent4>
      <a:accent5>
        <a:srgbClr val="31B7FF"/>
      </a:accent5>
      <a:accent6>
        <a:srgbClr val="727FFF"/>
      </a:accent6>
      <a:hlink>
        <a:srgbClr val="0563C1"/>
      </a:hlink>
      <a:folHlink>
        <a:srgbClr val="954F72"/>
      </a:folHlink>
    </a:clrScheme>
    <a:fontScheme name="医疗">
      <a:majorFont>
        <a:latin typeface="Arial Black"/>
        <a:ea typeface="微软雅黑"/>
        <a:cs typeface=""/>
      </a:majorFont>
      <a:minorFont>
        <a:latin typeface="Arial"/>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8000">
              <a:schemeClr val="accent2"/>
            </a:gs>
            <a:gs pos="100000">
              <a:schemeClr val="accent1">
                <a:lumMod val="81000"/>
                <a:lumOff val="19000"/>
              </a:schemeClr>
            </a:gs>
          </a:gsLst>
          <a:lin ang="0" scaled="1"/>
          <a:tileRect/>
        </a:gradFill>
        <a:ln>
          <a:noFill/>
        </a:ln>
        <a:effectLst>
          <a:outerShdw blurRad="139700" sx="102000" sy="102000" algn="ctr" rotWithShape="0">
            <a:schemeClr val="accent1">
              <a:alpha val="33000"/>
            </a:schemeClr>
          </a:outerShdw>
        </a:effectLst>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nchorCtr="0">
        <a:noAutofit/>
      </a:bodyPr>
      <a:lstStyle>
        <a:defPPr algn="l">
          <a:defRPr sz="2800" dirty="0" smtClean="0">
            <a:solidFill>
              <a:schemeClr val="bg2">
                <a:lumMod val="25000"/>
              </a:schemeClr>
            </a:solidFill>
            <a:latin typeface="+mj-ea"/>
            <a:ea typeface="+mj-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2386</TotalTime>
  <Words>2026</Words>
  <Application>Microsoft Office PowerPoint</Application>
  <PresentationFormat>宽屏</PresentationFormat>
  <Paragraphs>316</Paragraphs>
  <Slides>31</Slides>
  <Notes>30</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31</vt:i4>
      </vt:variant>
    </vt:vector>
  </HeadingPairs>
  <TitlesOfParts>
    <vt:vector size="36" baseType="lpstr">
      <vt:lpstr>微软雅黑</vt:lpstr>
      <vt:lpstr>微软雅黑 Light</vt:lpstr>
      <vt:lpstr>Arial</vt:lpstr>
      <vt:lpstr>Arial Black</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zhao chang</dc:creator>
  <cp:lastModifiedBy>zhao chang</cp:lastModifiedBy>
  <cp:revision>140</cp:revision>
  <dcterms:created xsi:type="dcterms:W3CDTF">2022-06-04T08:25:38Z</dcterms:created>
  <dcterms:modified xsi:type="dcterms:W3CDTF">2022-07-05T14:42:45Z</dcterms:modified>
</cp:coreProperties>
</file>