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113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1128" r:id="rId13"/>
    <p:sldId id="1129" r:id="rId14"/>
    <p:sldId id="1130" r:id="rId15"/>
    <p:sldId id="268" r:id="rId16"/>
    <p:sldId id="1132" r:id="rId17"/>
    <p:sldId id="269" r:id="rId18"/>
    <p:sldId id="1134" r:id="rId19"/>
    <p:sldId id="1135" r:id="rId20"/>
    <p:sldId id="267" r:id="rId21"/>
    <p:sldId id="273" r:id="rId22"/>
    <p:sldId id="270" r:id="rId23"/>
    <p:sldId id="1127" r:id="rId24"/>
    <p:sldId id="1136" r:id="rId25"/>
    <p:sldId id="1137" r:id="rId26"/>
    <p:sldId id="275" r:id="rId27"/>
    <p:sldId id="276" r:id="rId28"/>
    <p:sldId id="322" r:id="rId29"/>
  </p:sldIdLst>
  <p:sldSz cx="12192000" cy="6858000"/>
  <p:notesSz cx="6858000" cy="9144000"/>
  <p:embeddedFontLst>
    <p:embeddedFont>
      <p:font typeface="Microsoft YaHei" panose="020B0503020204020204" pitchFamily="34" charset="-122"/>
      <p:regular r:id="rId31"/>
      <p:bold r:id="rId32"/>
    </p:embeddedFont>
    <p:embeddedFont>
      <p:font typeface="Microsoft YaHei Light" panose="020B0502040204020203" pitchFamily="34" charset="-122"/>
      <p:regular r:id="rId33"/>
    </p:embeddedFont>
    <p:embeddedFont>
      <p:font typeface="OPPOSans B" panose="00020600040101010101" pitchFamily="18" charset="-122"/>
      <p:regular r:id="rId34"/>
    </p:embeddedFont>
    <p:embeddedFont>
      <p:font typeface="OPPOSans M" panose="00020600040101010101" pitchFamily="18" charset="-122"/>
      <p:regular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优设好身体" panose="00020600040101010101" pitchFamily="18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F3"/>
    <a:srgbClr val="D2DEF2"/>
    <a:srgbClr val="FFFFFF"/>
    <a:srgbClr val="FDCD8B"/>
    <a:srgbClr val="F7E0C3"/>
    <a:srgbClr val="F1C4B3"/>
    <a:srgbClr val="E6DACD"/>
    <a:srgbClr val="F1C8D6"/>
    <a:srgbClr val="F9E801"/>
    <a:srgbClr val="427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14" y="390"/>
      </p:cViewPr>
      <p:guideLst>
        <p:guide orient="horz" pos="640"/>
        <p:guide orient="horz" pos="278"/>
        <p:guide pos="438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0149C-640B-4DE5-846B-A00DCFD54B47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9D47-8E89-44EC-A1AD-53A6C2F43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9D47-8E89-44EC-A1AD-53A6C2F430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9F15885-14D8-426C-ACED-214DBD77874B}"/>
              </a:ext>
            </a:extLst>
          </p:cNvPr>
          <p:cNvSpPr/>
          <p:nvPr/>
        </p:nvSpPr>
        <p:spPr>
          <a:xfrm>
            <a:off x="2730958" y="4188936"/>
            <a:ext cx="6757189" cy="72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B94A17D6-7A21-4950-8943-82B86D547190}"/>
              </a:ext>
            </a:extLst>
          </p:cNvPr>
          <p:cNvSpPr>
            <a:spLocks/>
          </p:cNvSpPr>
          <p:nvPr/>
        </p:nvSpPr>
        <p:spPr bwMode="auto">
          <a:xfrm>
            <a:off x="0" y="5603026"/>
            <a:ext cx="3304179" cy="1269042"/>
          </a:xfrm>
          <a:custGeom>
            <a:avLst/>
            <a:gdLst>
              <a:gd name="connsiteX0" fmla="*/ 1845034 w 3304179"/>
              <a:gd name="connsiteY0" fmla="*/ 947 h 1269042"/>
              <a:gd name="connsiteX1" fmla="*/ 1987574 w 3304179"/>
              <a:gd name="connsiteY1" fmla="*/ 17033 h 1269042"/>
              <a:gd name="connsiteX2" fmla="*/ 2278575 w 3304179"/>
              <a:gd name="connsiteY2" fmla="*/ 118630 h 1269042"/>
              <a:gd name="connsiteX3" fmla="*/ 2532355 w 3304179"/>
              <a:gd name="connsiteY3" fmla="*/ 298118 h 1269042"/>
              <a:gd name="connsiteX4" fmla="*/ 2627100 w 3304179"/>
              <a:gd name="connsiteY4" fmla="*/ 355690 h 1269042"/>
              <a:gd name="connsiteX5" fmla="*/ 2894415 w 3304179"/>
              <a:gd name="connsiteY5" fmla="*/ 575816 h 1269042"/>
              <a:gd name="connsiteX6" fmla="*/ 3212486 w 3304179"/>
              <a:gd name="connsiteY6" fmla="*/ 1043163 h 1269042"/>
              <a:gd name="connsiteX7" fmla="*/ 3294964 w 3304179"/>
              <a:gd name="connsiteY7" fmla="*/ 1232387 h 1269042"/>
              <a:gd name="connsiteX8" fmla="*/ 3304179 w 3304179"/>
              <a:gd name="connsiteY8" fmla="*/ 1269042 h 1269042"/>
              <a:gd name="connsiteX9" fmla="*/ 0 w 3304179"/>
              <a:gd name="connsiteY9" fmla="*/ 1269042 h 1269042"/>
              <a:gd name="connsiteX10" fmla="*/ 0 w 3304179"/>
              <a:gd name="connsiteY10" fmla="*/ 1238723 h 1269042"/>
              <a:gd name="connsiteX11" fmla="*/ 4707 w 3304179"/>
              <a:gd name="connsiteY11" fmla="*/ 1236197 h 1269042"/>
              <a:gd name="connsiteX12" fmla="*/ 129905 w 3304179"/>
              <a:gd name="connsiteY12" fmla="*/ 1046549 h 1269042"/>
              <a:gd name="connsiteX13" fmla="*/ 272022 w 3304179"/>
              <a:gd name="connsiteY13" fmla="*/ 843355 h 1269042"/>
              <a:gd name="connsiteX14" fmla="*/ 326161 w 3304179"/>
              <a:gd name="connsiteY14" fmla="*/ 789170 h 1269042"/>
              <a:gd name="connsiteX15" fmla="*/ 816803 w 3304179"/>
              <a:gd name="connsiteY15" fmla="*/ 396328 h 1269042"/>
              <a:gd name="connsiteX16" fmla="*/ 942001 w 3304179"/>
              <a:gd name="connsiteY16" fmla="*/ 308278 h 1269042"/>
              <a:gd name="connsiteX17" fmla="*/ 985989 w 3304179"/>
              <a:gd name="connsiteY17" fmla="*/ 274412 h 1269042"/>
              <a:gd name="connsiteX18" fmla="*/ 1304060 w 3304179"/>
              <a:gd name="connsiteY18" fmla="*/ 142336 h 1269042"/>
              <a:gd name="connsiteX19" fmla="*/ 1324363 w 3304179"/>
              <a:gd name="connsiteY19" fmla="*/ 138949 h 1269042"/>
              <a:gd name="connsiteX20" fmla="*/ 1649201 w 3304179"/>
              <a:gd name="connsiteY20" fmla="*/ 13646 h 1269042"/>
              <a:gd name="connsiteX21" fmla="*/ 1699957 w 3304179"/>
              <a:gd name="connsiteY21" fmla="*/ 10260 h 1269042"/>
              <a:gd name="connsiteX22" fmla="*/ 1845034 w 3304179"/>
              <a:gd name="connsiteY22" fmla="*/ 947 h 12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04179" h="1269042">
                <a:moveTo>
                  <a:pt x="1845034" y="947"/>
                </a:moveTo>
                <a:cubicBezTo>
                  <a:pt x="1893676" y="-1593"/>
                  <a:pt x="1941894" y="100"/>
                  <a:pt x="1987574" y="17033"/>
                </a:cubicBezTo>
                <a:cubicBezTo>
                  <a:pt x="2085703" y="54285"/>
                  <a:pt x="2180447" y="84764"/>
                  <a:pt x="2278575" y="118630"/>
                </a:cubicBezTo>
                <a:cubicBezTo>
                  <a:pt x="2373320" y="152496"/>
                  <a:pt x="2474832" y="176202"/>
                  <a:pt x="2532355" y="298118"/>
                </a:cubicBezTo>
                <a:cubicBezTo>
                  <a:pt x="2542506" y="321824"/>
                  <a:pt x="2593262" y="335370"/>
                  <a:pt x="2627100" y="355690"/>
                </a:cubicBezTo>
                <a:cubicBezTo>
                  <a:pt x="2725228" y="413261"/>
                  <a:pt x="2816589" y="480993"/>
                  <a:pt x="2894415" y="575816"/>
                </a:cubicBezTo>
                <a:cubicBezTo>
                  <a:pt x="3012845" y="724825"/>
                  <a:pt x="3117741" y="880608"/>
                  <a:pt x="3212486" y="1043163"/>
                </a:cubicBezTo>
                <a:cubicBezTo>
                  <a:pt x="3249707" y="1104121"/>
                  <a:pt x="3275085" y="1167619"/>
                  <a:pt x="3294964" y="1232387"/>
                </a:cubicBezTo>
                <a:lnTo>
                  <a:pt x="3304179" y="1269042"/>
                </a:lnTo>
                <a:lnTo>
                  <a:pt x="0" y="1269042"/>
                </a:lnTo>
                <a:lnTo>
                  <a:pt x="0" y="1238723"/>
                </a:lnTo>
                <a:lnTo>
                  <a:pt x="4707" y="1236197"/>
                </a:lnTo>
                <a:cubicBezTo>
                  <a:pt x="89300" y="1209104"/>
                  <a:pt x="102835" y="1114281"/>
                  <a:pt x="129905" y="1046549"/>
                </a:cubicBezTo>
                <a:cubicBezTo>
                  <a:pt x="160359" y="958499"/>
                  <a:pt x="194196" y="887381"/>
                  <a:pt x="272022" y="843355"/>
                </a:cubicBezTo>
                <a:cubicBezTo>
                  <a:pt x="295708" y="833196"/>
                  <a:pt x="312627" y="812876"/>
                  <a:pt x="326161" y="789170"/>
                </a:cubicBezTo>
                <a:cubicBezTo>
                  <a:pt x="447976" y="606296"/>
                  <a:pt x="623930" y="491152"/>
                  <a:pt x="816803" y="396328"/>
                </a:cubicBezTo>
                <a:cubicBezTo>
                  <a:pt x="860791" y="372622"/>
                  <a:pt x="901396" y="338757"/>
                  <a:pt x="942001" y="308278"/>
                </a:cubicBezTo>
                <a:cubicBezTo>
                  <a:pt x="958919" y="298118"/>
                  <a:pt x="969071" y="271025"/>
                  <a:pt x="985989" y="274412"/>
                </a:cubicBezTo>
                <a:cubicBezTo>
                  <a:pt x="1124722" y="287958"/>
                  <a:pt x="1195781" y="182975"/>
                  <a:pt x="1304060" y="142336"/>
                </a:cubicBezTo>
                <a:cubicBezTo>
                  <a:pt x="1310828" y="138949"/>
                  <a:pt x="1317595" y="135563"/>
                  <a:pt x="1324363" y="138949"/>
                </a:cubicBezTo>
                <a:cubicBezTo>
                  <a:pt x="1480014" y="182975"/>
                  <a:pt x="1567991" y="91537"/>
                  <a:pt x="1649201" y="13646"/>
                </a:cubicBezTo>
                <a:cubicBezTo>
                  <a:pt x="1672887" y="10260"/>
                  <a:pt x="1686422" y="10260"/>
                  <a:pt x="1699957" y="10260"/>
                </a:cubicBezTo>
                <a:cubicBezTo>
                  <a:pt x="1747329" y="10260"/>
                  <a:pt x="1796393" y="3487"/>
                  <a:pt x="1845034" y="9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57FBD07A-1A73-4CE9-9778-FC2416C79FAA}"/>
              </a:ext>
            </a:extLst>
          </p:cNvPr>
          <p:cNvSpPr>
            <a:spLocks/>
          </p:cNvSpPr>
          <p:nvPr/>
        </p:nvSpPr>
        <p:spPr bwMode="auto">
          <a:xfrm>
            <a:off x="9774895" y="3852752"/>
            <a:ext cx="2417105" cy="2995269"/>
          </a:xfrm>
          <a:custGeom>
            <a:avLst/>
            <a:gdLst>
              <a:gd name="connsiteX0" fmla="*/ 1251445 w 2417105"/>
              <a:gd name="connsiteY0" fmla="*/ 322 h 2995269"/>
              <a:gd name="connsiteX1" fmla="*/ 1718568 w 2417105"/>
              <a:gd name="connsiteY1" fmla="*/ 40957 h 2995269"/>
              <a:gd name="connsiteX2" fmla="*/ 2033368 w 2417105"/>
              <a:gd name="connsiteY2" fmla="*/ 162859 h 2995269"/>
              <a:gd name="connsiteX3" fmla="*/ 2216155 w 2417105"/>
              <a:gd name="connsiteY3" fmla="*/ 257673 h 2995269"/>
              <a:gd name="connsiteX4" fmla="*/ 2336797 w 2417105"/>
              <a:gd name="connsiteY4" fmla="*/ 316031 h 2995269"/>
              <a:gd name="connsiteX5" fmla="*/ 2417105 w 2417105"/>
              <a:gd name="connsiteY5" fmla="*/ 369764 h 2995269"/>
              <a:gd name="connsiteX6" fmla="*/ 2417105 w 2417105"/>
              <a:gd name="connsiteY6" fmla="*/ 2397726 h 2995269"/>
              <a:gd name="connsiteX7" fmla="*/ 2405501 w 2417105"/>
              <a:gd name="connsiteY7" fmla="*/ 2412083 h 2995269"/>
              <a:gd name="connsiteX8" fmla="*/ 2087527 w 2417105"/>
              <a:gd name="connsiteY8" fmla="*/ 2705888 h 2995269"/>
              <a:gd name="connsiteX9" fmla="*/ 1999519 w 2417105"/>
              <a:gd name="connsiteY9" fmla="*/ 2766839 h 2995269"/>
              <a:gd name="connsiteX10" fmla="*/ 1752418 w 2417105"/>
              <a:gd name="connsiteY10" fmla="*/ 2895514 h 2995269"/>
              <a:gd name="connsiteX11" fmla="*/ 1606865 w 2417105"/>
              <a:gd name="connsiteY11" fmla="*/ 2942921 h 2995269"/>
              <a:gd name="connsiteX12" fmla="*/ 1478237 w 2417105"/>
              <a:gd name="connsiteY12" fmla="*/ 2976783 h 2995269"/>
              <a:gd name="connsiteX13" fmla="*/ 1424078 w 2417105"/>
              <a:gd name="connsiteY13" fmla="*/ 2993714 h 2995269"/>
              <a:gd name="connsiteX14" fmla="*/ 1176977 w 2417105"/>
              <a:gd name="connsiteY14" fmla="*/ 2993714 h 2995269"/>
              <a:gd name="connsiteX15" fmla="*/ 943415 w 2417105"/>
              <a:gd name="connsiteY15" fmla="*/ 2973397 h 2995269"/>
              <a:gd name="connsiteX16" fmla="*/ 838482 w 2417105"/>
              <a:gd name="connsiteY16" fmla="*/ 2936149 h 2995269"/>
              <a:gd name="connsiteX17" fmla="*/ 527067 w 2417105"/>
              <a:gd name="connsiteY17" fmla="*/ 2800701 h 2995269"/>
              <a:gd name="connsiteX18" fmla="*/ 364589 w 2417105"/>
              <a:gd name="connsiteY18" fmla="*/ 2668640 h 2995269"/>
              <a:gd name="connsiteX19" fmla="*/ 212266 w 2417105"/>
              <a:gd name="connsiteY19" fmla="*/ 2462082 h 2995269"/>
              <a:gd name="connsiteX20" fmla="*/ 147952 w 2417105"/>
              <a:gd name="connsiteY20" fmla="*/ 2191187 h 2995269"/>
              <a:gd name="connsiteX21" fmla="*/ 90408 w 2417105"/>
              <a:gd name="connsiteY21" fmla="*/ 2011719 h 2995269"/>
              <a:gd name="connsiteX22" fmla="*/ 39634 w 2417105"/>
              <a:gd name="connsiteY22" fmla="*/ 1815320 h 2995269"/>
              <a:gd name="connsiteX23" fmla="*/ 32864 w 2417105"/>
              <a:gd name="connsiteY23" fmla="*/ 1750982 h 2995269"/>
              <a:gd name="connsiteX24" fmla="*/ 39634 w 2417105"/>
              <a:gd name="connsiteY24" fmla="*/ 1229509 h 2995269"/>
              <a:gd name="connsiteX25" fmla="*/ 53174 w 2417105"/>
              <a:gd name="connsiteY25" fmla="*/ 1104220 h 2995269"/>
              <a:gd name="connsiteX26" fmla="*/ 53174 w 2417105"/>
              <a:gd name="connsiteY26" fmla="*/ 1056813 h 2995269"/>
              <a:gd name="connsiteX27" fmla="*/ 134413 w 2417105"/>
              <a:gd name="connsiteY27" fmla="*/ 785918 h 2995269"/>
              <a:gd name="connsiteX28" fmla="*/ 144567 w 2417105"/>
              <a:gd name="connsiteY28" fmla="*/ 768987 h 2995269"/>
              <a:gd name="connsiteX29" fmla="*/ 235961 w 2417105"/>
              <a:gd name="connsiteY29" fmla="*/ 494706 h 2995269"/>
              <a:gd name="connsiteX30" fmla="*/ 259656 w 2417105"/>
              <a:gd name="connsiteY30" fmla="*/ 460844 h 2995269"/>
              <a:gd name="connsiteX31" fmla="*/ 415363 w 2417105"/>
              <a:gd name="connsiteY31" fmla="*/ 281376 h 2995269"/>
              <a:gd name="connsiteX32" fmla="*/ 635385 w 2417105"/>
              <a:gd name="connsiteY32" fmla="*/ 149315 h 2995269"/>
              <a:gd name="connsiteX33" fmla="*/ 882486 w 2417105"/>
              <a:gd name="connsiteY33" fmla="*/ 81591 h 2995269"/>
              <a:gd name="connsiteX34" fmla="*/ 970495 w 2417105"/>
              <a:gd name="connsiteY34" fmla="*/ 54501 h 2995269"/>
              <a:gd name="connsiteX35" fmla="*/ 1251445 w 2417105"/>
              <a:gd name="connsiteY35" fmla="*/ 322 h 29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17105" h="2995269">
                <a:moveTo>
                  <a:pt x="1251445" y="322"/>
                </a:moveTo>
                <a:cubicBezTo>
                  <a:pt x="1410538" y="322"/>
                  <a:pt x="1562861" y="17253"/>
                  <a:pt x="1718568" y="40957"/>
                </a:cubicBezTo>
                <a:cubicBezTo>
                  <a:pt x="1833656" y="61274"/>
                  <a:pt x="1935205" y="112067"/>
                  <a:pt x="2033368" y="162859"/>
                </a:cubicBezTo>
                <a:cubicBezTo>
                  <a:pt x="2094297" y="193335"/>
                  <a:pt x="2151841" y="230583"/>
                  <a:pt x="2216155" y="257673"/>
                </a:cubicBezTo>
                <a:cubicBezTo>
                  <a:pt x="2258467" y="275450"/>
                  <a:pt x="2298875" y="294709"/>
                  <a:pt x="2336797" y="316031"/>
                </a:cubicBezTo>
                <a:lnTo>
                  <a:pt x="2417105" y="369764"/>
                </a:lnTo>
                <a:lnTo>
                  <a:pt x="2417105" y="2397726"/>
                </a:lnTo>
                <a:lnTo>
                  <a:pt x="2405501" y="2412083"/>
                </a:lnTo>
                <a:cubicBezTo>
                  <a:pt x="2307126" y="2514780"/>
                  <a:pt x="2183998" y="2601763"/>
                  <a:pt x="2087527" y="2705888"/>
                </a:cubicBezTo>
                <a:cubicBezTo>
                  <a:pt x="2067218" y="2729591"/>
                  <a:pt x="2029983" y="2749908"/>
                  <a:pt x="1999519" y="2766839"/>
                </a:cubicBezTo>
                <a:cubicBezTo>
                  <a:pt x="1918280" y="2810860"/>
                  <a:pt x="1837041" y="2854880"/>
                  <a:pt x="1752418" y="2895514"/>
                </a:cubicBezTo>
                <a:cubicBezTo>
                  <a:pt x="1708413" y="2915831"/>
                  <a:pt x="1654254" y="2925990"/>
                  <a:pt x="1606865" y="2942921"/>
                </a:cubicBezTo>
                <a:cubicBezTo>
                  <a:pt x="1566245" y="2953079"/>
                  <a:pt x="1522241" y="2966624"/>
                  <a:pt x="1478237" y="2976783"/>
                </a:cubicBezTo>
                <a:cubicBezTo>
                  <a:pt x="1461312" y="2983555"/>
                  <a:pt x="1441003" y="2997100"/>
                  <a:pt x="1424078" y="2993714"/>
                </a:cubicBezTo>
                <a:cubicBezTo>
                  <a:pt x="1342839" y="2976783"/>
                  <a:pt x="1261600" y="2990328"/>
                  <a:pt x="1176977" y="2993714"/>
                </a:cubicBezTo>
                <a:cubicBezTo>
                  <a:pt x="1102508" y="3000486"/>
                  <a:pt x="1021269" y="2983555"/>
                  <a:pt x="943415" y="2973397"/>
                </a:cubicBezTo>
                <a:cubicBezTo>
                  <a:pt x="906181" y="2966624"/>
                  <a:pt x="872331" y="2949693"/>
                  <a:pt x="838482" y="2936149"/>
                </a:cubicBezTo>
                <a:cubicBezTo>
                  <a:pt x="733548" y="2892128"/>
                  <a:pt x="628615" y="2848108"/>
                  <a:pt x="527067" y="2800701"/>
                </a:cubicBezTo>
                <a:cubicBezTo>
                  <a:pt x="459368" y="2766839"/>
                  <a:pt x="398439" y="2729591"/>
                  <a:pt x="364589" y="2668640"/>
                </a:cubicBezTo>
                <a:cubicBezTo>
                  <a:pt x="320585" y="2597530"/>
                  <a:pt x="259656" y="2533192"/>
                  <a:pt x="212266" y="2462082"/>
                </a:cubicBezTo>
                <a:cubicBezTo>
                  <a:pt x="154722" y="2380813"/>
                  <a:pt x="107333" y="2292773"/>
                  <a:pt x="147952" y="2191187"/>
                </a:cubicBezTo>
                <a:cubicBezTo>
                  <a:pt x="175032" y="2123463"/>
                  <a:pt x="124258" y="2065898"/>
                  <a:pt x="90408" y="2011719"/>
                </a:cubicBezTo>
                <a:cubicBezTo>
                  <a:pt x="53174" y="1947381"/>
                  <a:pt x="26094" y="1886430"/>
                  <a:pt x="39634" y="1815320"/>
                </a:cubicBezTo>
                <a:cubicBezTo>
                  <a:pt x="43019" y="1795003"/>
                  <a:pt x="39634" y="1771299"/>
                  <a:pt x="32864" y="1750982"/>
                </a:cubicBezTo>
                <a:cubicBezTo>
                  <a:pt x="-21295" y="1578287"/>
                  <a:pt x="-985" y="1402205"/>
                  <a:pt x="39634" y="1229509"/>
                </a:cubicBezTo>
                <a:cubicBezTo>
                  <a:pt x="49789" y="1188875"/>
                  <a:pt x="49789" y="1144854"/>
                  <a:pt x="53174" y="1104220"/>
                </a:cubicBezTo>
                <a:cubicBezTo>
                  <a:pt x="53174" y="1087289"/>
                  <a:pt x="43019" y="1066972"/>
                  <a:pt x="53174" y="1056813"/>
                </a:cubicBezTo>
                <a:cubicBezTo>
                  <a:pt x="134413" y="978931"/>
                  <a:pt x="103948" y="873959"/>
                  <a:pt x="134413" y="785918"/>
                </a:cubicBezTo>
                <a:cubicBezTo>
                  <a:pt x="137798" y="779146"/>
                  <a:pt x="137798" y="772374"/>
                  <a:pt x="144567" y="768987"/>
                </a:cubicBezTo>
                <a:cubicBezTo>
                  <a:pt x="252886" y="694491"/>
                  <a:pt x="242731" y="589519"/>
                  <a:pt x="235961" y="494706"/>
                </a:cubicBezTo>
                <a:cubicBezTo>
                  <a:pt x="246116" y="481161"/>
                  <a:pt x="252886" y="471003"/>
                  <a:pt x="259656" y="460844"/>
                </a:cubicBezTo>
                <a:cubicBezTo>
                  <a:pt x="310430" y="399893"/>
                  <a:pt x="347664" y="322010"/>
                  <a:pt x="415363" y="281376"/>
                </a:cubicBezTo>
                <a:cubicBezTo>
                  <a:pt x="489832" y="240742"/>
                  <a:pt x="564301" y="196721"/>
                  <a:pt x="635385" y="149315"/>
                </a:cubicBezTo>
                <a:cubicBezTo>
                  <a:pt x="706469" y="108680"/>
                  <a:pt x="777553" y="54501"/>
                  <a:pt x="882486" y="81591"/>
                </a:cubicBezTo>
                <a:cubicBezTo>
                  <a:pt x="906181" y="88363"/>
                  <a:pt x="940030" y="64660"/>
                  <a:pt x="970495" y="54501"/>
                </a:cubicBezTo>
                <a:cubicBezTo>
                  <a:pt x="1058503" y="20639"/>
                  <a:pt x="1149897" y="-3064"/>
                  <a:pt x="1251445" y="3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1F2150E-3ED7-49FC-BB40-3DC0DB7F719F}"/>
              </a:ext>
            </a:extLst>
          </p:cNvPr>
          <p:cNvSpPr>
            <a:spLocks/>
          </p:cNvSpPr>
          <p:nvPr userDrawn="1"/>
        </p:nvSpPr>
        <p:spPr bwMode="auto">
          <a:xfrm>
            <a:off x="6119803" y="5241705"/>
            <a:ext cx="5137633" cy="1630363"/>
          </a:xfrm>
          <a:custGeom>
            <a:avLst/>
            <a:gdLst>
              <a:gd name="connsiteX0" fmla="*/ 3189557 w 5137633"/>
              <a:gd name="connsiteY0" fmla="*/ 0 h 1630363"/>
              <a:gd name="connsiteX1" fmla="*/ 3267386 w 5137633"/>
              <a:gd name="connsiteY1" fmla="*/ 10156 h 1630363"/>
              <a:gd name="connsiteX2" fmla="*/ 3707291 w 5137633"/>
              <a:gd name="connsiteY2" fmla="*/ 104943 h 1630363"/>
              <a:gd name="connsiteX3" fmla="*/ 4123508 w 5137633"/>
              <a:gd name="connsiteY3" fmla="*/ 345295 h 1630363"/>
              <a:gd name="connsiteX4" fmla="*/ 4465281 w 5137633"/>
              <a:gd name="connsiteY4" fmla="*/ 690589 h 1630363"/>
              <a:gd name="connsiteX5" fmla="*/ 4593868 w 5137633"/>
              <a:gd name="connsiteY5" fmla="*/ 805687 h 1630363"/>
              <a:gd name="connsiteX6" fmla="*/ 4939024 w 5137633"/>
              <a:gd name="connsiteY6" fmla="*/ 1222072 h 1630363"/>
              <a:gd name="connsiteX7" fmla="*/ 5133598 w 5137633"/>
              <a:gd name="connsiteY7" fmla="*/ 1620260 h 1630363"/>
              <a:gd name="connsiteX8" fmla="*/ 5137633 w 5137633"/>
              <a:gd name="connsiteY8" fmla="*/ 1630363 h 1630363"/>
              <a:gd name="connsiteX9" fmla="*/ 0 w 5137633"/>
              <a:gd name="connsiteY9" fmla="*/ 1630363 h 1630363"/>
              <a:gd name="connsiteX10" fmla="*/ 72157 w 5137633"/>
              <a:gd name="connsiteY10" fmla="*/ 1534783 h 1630363"/>
              <a:gd name="connsiteX11" fmla="*/ 309874 w 5137633"/>
              <a:gd name="connsiteY11" fmla="*/ 1411645 h 1630363"/>
              <a:gd name="connsiteX12" fmla="*/ 556897 w 5137633"/>
              <a:gd name="connsiteY12" fmla="*/ 1154367 h 1630363"/>
              <a:gd name="connsiteX13" fmla="*/ 834376 w 5137633"/>
              <a:gd name="connsiteY13" fmla="*/ 886933 h 1630363"/>
              <a:gd name="connsiteX14" fmla="*/ 932508 w 5137633"/>
              <a:gd name="connsiteY14" fmla="*/ 819228 h 1630363"/>
              <a:gd name="connsiteX15" fmla="*/ 1798782 w 5137633"/>
              <a:gd name="connsiteY15" fmla="*/ 352065 h 1630363"/>
              <a:gd name="connsiteX16" fmla="*/ 2015350 w 5137633"/>
              <a:gd name="connsiteY16" fmla="*/ 253893 h 1630363"/>
              <a:gd name="connsiteX17" fmla="*/ 2093180 w 5137633"/>
              <a:gd name="connsiteY17" fmla="*/ 213270 h 1630363"/>
              <a:gd name="connsiteX18" fmla="*/ 2621065 w 5137633"/>
              <a:gd name="connsiteY18" fmla="*/ 98172 h 1630363"/>
              <a:gd name="connsiteX19" fmla="*/ 2651520 w 5137633"/>
              <a:gd name="connsiteY19" fmla="*/ 101557 h 1630363"/>
              <a:gd name="connsiteX20" fmla="*/ 3189557 w 5137633"/>
              <a:gd name="connsiteY20" fmla="*/ 0 h 16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37633" h="1630363">
                <a:moveTo>
                  <a:pt x="3189557" y="0"/>
                </a:moveTo>
                <a:cubicBezTo>
                  <a:pt x="3223396" y="3385"/>
                  <a:pt x="3247083" y="6771"/>
                  <a:pt x="3267386" y="10156"/>
                </a:cubicBezTo>
                <a:cubicBezTo>
                  <a:pt x="3416278" y="37238"/>
                  <a:pt x="3578704" y="23697"/>
                  <a:pt x="3707291" y="104943"/>
                </a:cubicBezTo>
                <a:cubicBezTo>
                  <a:pt x="3846030" y="186188"/>
                  <a:pt x="3984770" y="264049"/>
                  <a:pt x="4123508" y="345295"/>
                </a:cubicBezTo>
                <a:cubicBezTo>
                  <a:pt x="4262248" y="419770"/>
                  <a:pt x="4411138" y="490860"/>
                  <a:pt x="4465281" y="690589"/>
                </a:cubicBezTo>
                <a:cubicBezTo>
                  <a:pt x="4475432" y="734597"/>
                  <a:pt x="4546494" y="768449"/>
                  <a:pt x="4593868" y="805687"/>
                </a:cubicBezTo>
                <a:cubicBezTo>
                  <a:pt x="4729224" y="924170"/>
                  <a:pt x="4847660" y="1052810"/>
                  <a:pt x="4939024" y="1222072"/>
                </a:cubicBezTo>
                <a:cubicBezTo>
                  <a:pt x="5010086" y="1352403"/>
                  <a:pt x="5074380" y="1485274"/>
                  <a:pt x="5133598" y="1620260"/>
                </a:cubicBezTo>
                <a:lnTo>
                  <a:pt x="5137633" y="1630363"/>
                </a:lnTo>
                <a:lnTo>
                  <a:pt x="0" y="1630363"/>
                </a:lnTo>
                <a:lnTo>
                  <a:pt x="72157" y="1534783"/>
                </a:lnTo>
                <a:cubicBezTo>
                  <a:pt x="133066" y="1470040"/>
                  <a:pt x="208358" y="1423493"/>
                  <a:pt x="309874" y="1411645"/>
                </a:cubicBezTo>
                <a:cubicBezTo>
                  <a:pt x="451997" y="1394719"/>
                  <a:pt x="499371" y="1255924"/>
                  <a:pt x="556897" y="1154367"/>
                </a:cubicBezTo>
                <a:cubicBezTo>
                  <a:pt x="627959" y="1025728"/>
                  <a:pt x="702404" y="927556"/>
                  <a:pt x="834376" y="886933"/>
                </a:cubicBezTo>
                <a:cubicBezTo>
                  <a:pt x="871598" y="876777"/>
                  <a:pt x="905437" y="846310"/>
                  <a:pt x="932508" y="819228"/>
                </a:cubicBezTo>
                <a:cubicBezTo>
                  <a:pt x="1172764" y="568720"/>
                  <a:pt x="1473929" y="443467"/>
                  <a:pt x="1798782" y="352065"/>
                </a:cubicBezTo>
                <a:cubicBezTo>
                  <a:pt x="1873227" y="328368"/>
                  <a:pt x="1944289" y="287746"/>
                  <a:pt x="2015350" y="253893"/>
                </a:cubicBezTo>
                <a:cubicBezTo>
                  <a:pt x="2042421" y="240352"/>
                  <a:pt x="2069493" y="206500"/>
                  <a:pt x="2093180" y="213270"/>
                </a:cubicBezTo>
                <a:cubicBezTo>
                  <a:pt x="2299596" y="274205"/>
                  <a:pt x="2441720" y="132025"/>
                  <a:pt x="2621065" y="98172"/>
                </a:cubicBezTo>
                <a:cubicBezTo>
                  <a:pt x="2631217" y="98172"/>
                  <a:pt x="2641368" y="98172"/>
                  <a:pt x="2651520" y="101557"/>
                </a:cubicBezTo>
                <a:cubicBezTo>
                  <a:pt x="2878240" y="213270"/>
                  <a:pt x="3037283" y="98172"/>
                  <a:pt x="3189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755A1AC-ADCC-4682-BFD5-C97AFA8FC569}"/>
              </a:ext>
            </a:extLst>
          </p:cNvPr>
          <p:cNvSpPr>
            <a:spLocks/>
          </p:cNvSpPr>
          <p:nvPr/>
        </p:nvSpPr>
        <p:spPr bwMode="auto">
          <a:xfrm rot="2900036">
            <a:off x="1279892" y="-1973820"/>
            <a:ext cx="3643448" cy="4006165"/>
          </a:xfrm>
          <a:custGeom>
            <a:avLst/>
            <a:gdLst>
              <a:gd name="connsiteX0" fmla="*/ 0 w 3643448"/>
              <a:gd name="connsiteY0" fmla="*/ 4006165 h 4006165"/>
              <a:gd name="connsiteX1" fmla="*/ 3565108 w 3643448"/>
              <a:gd name="connsiteY1" fmla="*/ 0 h 4006165"/>
              <a:gd name="connsiteX2" fmla="*/ 3598949 w 3643448"/>
              <a:gd name="connsiteY2" fmla="*/ 136438 h 4006165"/>
              <a:gd name="connsiteX3" fmla="*/ 3609099 w 3643448"/>
              <a:gd name="connsiteY3" fmla="*/ 921866 h 4006165"/>
              <a:gd name="connsiteX4" fmla="*/ 3240299 w 3643448"/>
              <a:gd name="connsiteY4" fmla="*/ 2008599 h 4006165"/>
              <a:gd name="connsiteX5" fmla="*/ 2820747 w 3643448"/>
              <a:gd name="connsiteY5" fmla="*/ 2563816 h 4006165"/>
              <a:gd name="connsiteX6" fmla="*/ 1978259 w 3643448"/>
              <a:gd name="connsiteY6" fmla="*/ 3403411 h 4006165"/>
              <a:gd name="connsiteX7" fmla="*/ 1788783 w 3643448"/>
              <a:gd name="connsiteY7" fmla="*/ 3528673 h 4006165"/>
              <a:gd name="connsiteX8" fmla="*/ 1274494 w 3643448"/>
              <a:gd name="connsiteY8" fmla="*/ 3799510 h 4006165"/>
              <a:gd name="connsiteX9" fmla="*/ 973363 w 3643448"/>
              <a:gd name="connsiteY9" fmla="*/ 3894303 h 4006165"/>
              <a:gd name="connsiteX10" fmla="*/ 709451 w 3643448"/>
              <a:gd name="connsiteY10" fmla="*/ 3968783 h 4006165"/>
              <a:gd name="connsiteX11" fmla="*/ 594413 w 3643448"/>
              <a:gd name="connsiteY11" fmla="*/ 4002638 h 4006165"/>
              <a:gd name="connsiteX12" fmla="*/ 80123 w 3643448"/>
              <a:gd name="connsiteY12" fmla="*/ 4006024 h 400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3448" h="4006165">
                <a:moveTo>
                  <a:pt x="0" y="4006165"/>
                </a:moveTo>
                <a:lnTo>
                  <a:pt x="3565108" y="0"/>
                </a:lnTo>
                <a:lnTo>
                  <a:pt x="3598949" y="136438"/>
                </a:lnTo>
                <a:cubicBezTo>
                  <a:pt x="3666619" y="397118"/>
                  <a:pt x="3646317" y="654414"/>
                  <a:pt x="3609099" y="921866"/>
                </a:cubicBezTo>
                <a:cubicBezTo>
                  <a:pt x="3554963" y="1304423"/>
                  <a:pt x="3351954" y="1642970"/>
                  <a:pt x="3240299" y="2008599"/>
                </a:cubicBezTo>
                <a:cubicBezTo>
                  <a:pt x="3074508" y="2181258"/>
                  <a:pt x="3067741" y="2431782"/>
                  <a:pt x="2820747" y="2563816"/>
                </a:cubicBezTo>
                <a:cubicBezTo>
                  <a:pt x="2610970" y="2888820"/>
                  <a:pt x="2245554" y="3112261"/>
                  <a:pt x="1978259" y="3403411"/>
                </a:cubicBezTo>
                <a:cubicBezTo>
                  <a:pt x="1930890" y="3454193"/>
                  <a:pt x="1856453" y="3491433"/>
                  <a:pt x="1788783" y="3528673"/>
                </a:cubicBezTo>
                <a:cubicBezTo>
                  <a:pt x="1619609" y="3623466"/>
                  <a:pt x="1453818" y="3718259"/>
                  <a:pt x="1274494" y="3799510"/>
                </a:cubicBezTo>
                <a:cubicBezTo>
                  <a:pt x="1183139" y="3843521"/>
                  <a:pt x="1074868" y="3863834"/>
                  <a:pt x="973363" y="3894303"/>
                </a:cubicBezTo>
                <a:cubicBezTo>
                  <a:pt x="885393" y="3921387"/>
                  <a:pt x="797422" y="3945085"/>
                  <a:pt x="709451" y="3968783"/>
                </a:cubicBezTo>
                <a:cubicBezTo>
                  <a:pt x="672233" y="3978940"/>
                  <a:pt x="628248" y="4009409"/>
                  <a:pt x="594413" y="4002638"/>
                </a:cubicBezTo>
                <a:cubicBezTo>
                  <a:pt x="421855" y="3965398"/>
                  <a:pt x="252681" y="3995867"/>
                  <a:pt x="80123" y="4006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6F8FDBB-D0B6-4C1D-A516-66EA44257EF5}"/>
              </a:ext>
            </a:extLst>
          </p:cNvPr>
          <p:cNvSpPr>
            <a:spLocks/>
          </p:cNvSpPr>
          <p:nvPr/>
        </p:nvSpPr>
        <p:spPr bwMode="auto">
          <a:xfrm>
            <a:off x="1" y="1555749"/>
            <a:ext cx="1468813" cy="2816260"/>
          </a:xfrm>
          <a:custGeom>
            <a:avLst/>
            <a:gdLst>
              <a:gd name="connsiteX0" fmla="*/ 240190 w 1468813"/>
              <a:gd name="connsiteY0" fmla="*/ 0 h 2816260"/>
              <a:gd name="connsiteX1" fmla="*/ 477002 w 1468813"/>
              <a:gd name="connsiteY1" fmla="*/ 47398 h 2816260"/>
              <a:gd name="connsiteX2" fmla="*/ 690133 w 1468813"/>
              <a:gd name="connsiteY2" fmla="*/ 101566 h 2816260"/>
              <a:gd name="connsiteX3" fmla="*/ 1099479 w 1468813"/>
              <a:gd name="connsiteY3" fmla="*/ 341939 h 2816260"/>
              <a:gd name="connsiteX4" fmla="*/ 1407335 w 1468813"/>
              <a:gd name="connsiteY4" fmla="*/ 751588 h 2816260"/>
              <a:gd name="connsiteX5" fmla="*/ 1468229 w 1468813"/>
              <a:gd name="connsiteY5" fmla="*/ 958105 h 2816260"/>
              <a:gd name="connsiteX6" fmla="*/ 1454697 w 1468813"/>
              <a:gd name="connsiteY6" fmla="*/ 1249260 h 2816260"/>
              <a:gd name="connsiteX7" fmla="*/ 1376888 w 1468813"/>
              <a:gd name="connsiteY7" fmla="*/ 1655524 h 2816260"/>
              <a:gd name="connsiteX8" fmla="*/ 1214502 w 1468813"/>
              <a:gd name="connsiteY8" fmla="*/ 2034703 h 2816260"/>
              <a:gd name="connsiteX9" fmla="*/ 1014903 w 1468813"/>
              <a:gd name="connsiteY9" fmla="*/ 2315702 h 2816260"/>
              <a:gd name="connsiteX10" fmla="*/ 876199 w 1468813"/>
              <a:gd name="connsiteY10" fmla="*/ 2457894 h 2816260"/>
              <a:gd name="connsiteX11" fmla="*/ 500683 w 1468813"/>
              <a:gd name="connsiteY11" fmla="*/ 2671183 h 2816260"/>
              <a:gd name="connsiteX12" fmla="*/ 138699 w 1468813"/>
              <a:gd name="connsiteY12" fmla="*/ 2806604 h 2816260"/>
              <a:gd name="connsiteX13" fmla="*/ 0 w 1468813"/>
              <a:gd name="connsiteY13" fmla="*/ 2816260 h 2816260"/>
              <a:gd name="connsiteX14" fmla="*/ 0 w 1468813"/>
              <a:gd name="connsiteY14" fmla="*/ 5414 h 281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8813" h="2816260">
                <a:moveTo>
                  <a:pt x="240190" y="0"/>
                </a:moveTo>
                <a:cubicBezTo>
                  <a:pt x="321382" y="0"/>
                  <a:pt x="399192" y="13542"/>
                  <a:pt x="477002" y="47398"/>
                </a:cubicBezTo>
                <a:cubicBezTo>
                  <a:pt x="544662" y="77867"/>
                  <a:pt x="619089" y="98181"/>
                  <a:pt x="690133" y="101566"/>
                </a:cubicBezTo>
                <a:cubicBezTo>
                  <a:pt x="869433" y="111723"/>
                  <a:pt x="997988" y="199746"/>
                  <a:pt x="1099479" y="341939"/>
                </a:cubicBezTo>
                <a:cubicBezTo>
                  <a:pt x="1197587" y="480745"/>
                  <a:pt x="1299078" y="619552"/>
                  <a:pt x="1407335" y="751588"/>
                </a:cubicBezTo>
                <a:cubicBezTo>
                  <a:pt x="1461463" y="815913"/>
                  <a:pt x="1471612" y="883623"/>
                  <a:pt x="1468229" y="958105"/>
                </a:cubicBezTo>
                <a:cubicBezTo>
                  <a:pt x="1464846" y="1056285"/>
                  <a:pt x="1451314" y="1154466"/>
                  <a:pt x="1454697" y="1249260"/>
                </a:cubicBezTo>
                <a:cubicBezTo>
                  <a:pt x="1461463" y="1391453"/>
                  <a:pt x="1414101" y="1526874"/>
                  <a:pt x="1376888" y="1655524"/>
                </a:cubicBezTo>
                <a:cubicBezTo>
                  <a:pt x="1339674" y="1787560"/>
                  <a:pt x="1326142" y="1933137"/>
                  <a:pt x="1214502" y="2034703"/>
                </a:cubicBezTo>
                <a:cubicBezTo>
                  <a:pt x="1221268" y="2180281"/>
                  <a:pt x="1109628" y="2241221"/>
                  <a:pt x="1014903" y="2315702"/>
                </a:cubicBezTo>
                <a:cubicBezTo>
                  <a:pt x="964158" y="2359714"/>
                  <a:pt x="923562" y="2410497"/>
                  <a:pt x="876199" y="2457894"/>
                </a:cubicBezTo>
                <a:cubicBezTo>
                  <a:pt x="771325" y="2566231"/>
                  <a:pt x="646153" y="2637327"/>
                  <a:pt x="500683" y="2671183"/>
                </a:cubicBezTo>
                <a:cubicBezTo>
                  <a:pt x="375511" y="2701652"/>
                  <a:pt x="277403" y="2799833"/>
                  <a:pt x="138699" y="2806604"/>
                </a:cubicBezTo>
                <a:lnTo>
                  <a:pt x="0" y="2816260"/>
                </a:lnTo>
                <a:lnTo>
                  <a:pt x="0" y="54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39553C6C-BBAE-4164-92C3-12858B50079F}"/>
              </a:ext>
            </a:extLst>
          </p:cNvPr>
          <p:cNvSpPr>
            <a:spLocks/>
          </p:cNvSpPr>
          <p:nvPr/>
        </p:nvSpPr>
        <p:spPr bwMode="auto">
          <a:xfrm>
            <a:off x="3168491" y="6271577"/>
            <a:ext cx="227013" cy="203200"/>
          </a:xfrm>
          <a:custGeom>
            <a:avLst/>
            <a:gdLst>
              <a:gd name="T0" fmla="*/ 0 w 67"/>
              <a:gd name="T1" fmla="*/ 27 h 60"/>
              <a:gd name="T2" fmla="*/ 2 w 67"/>
              <a:gd name="T3" fmla="*/ 22 h 60"/>
              <a:gd name="T4" fmla="*/ 5 w 67"/>
              <a:gd name="T5" fmla="*/ 15 h 60"/>
              <a:gd name="T6" fmla="*/ 9 w 67"/>
              <a:gd name="T7" fmla="*/ 9 h 60"/>
              <a:gd name="T8" fmla="*/ 20 w 67"/>
              <a:gd name="T9" fmla="*/ 3 h 60"/>
              <a:gd name="T10" fmla="*/ 29 w 67"/>
              <a:gd name="T11" fmla="*/ 0 h 60"/>
              <a:gd name="T12" fmla="*/ 41 w 67"/>
              <a:gd name="T13" fmla="*/ 0 h 60"/>
              <a:gd name="T14" fmla="*/ 46 w 67"/>
              <a:gd name="T15" fmla="*/ 1 h 60"/>
              <a:gd name="T16" fmla="*/ 50 w 67"/>
              <a:gd name="T17" fmla="*/ 2 h 60"/>
              <a:gd name="T18" fmla="*/ 59 w 67"/>
              <a:gd name="T19" fmla="*/ 7 h 60"/>
              <a:gd name="T20" fmla="*/ 65 w 67"/>
              <a:gd name="T21" fmla="*/ 16 h 60"/>
              <a:gd name="T22" fmla="*/ 67 w 67"/>
              <a:gd name="T23" fmla="*/ 20 h 60"/>
              <a:gd name="T24" fmla="*/ 66 w 67"/>
              <a:gd name="T25" fmla="*/ 26 h 60"/>
              <a:gd name="T26" fmla="*/ 65 w 67"/>
              <a:gd name="T27" fmla="*/ 35 h 60"/>
              <a:gd name="T28" fmla="*/ 61 w 67"/>
              <a:gd name="T29" fmla="*/ 43 h 60"/>
              <a:gd name="T30" fmla="*/ 57 w 67"/>
              <a:gd name="T31" fmla="*/ 49 h 60"/>
              <a:gd name="T32" fmla="*/ 54 w 67"/>
              <a:gd name="T33" fmla="*/ 52 h 60"/>
              <a:gd name="T34" fmla="*/ 46 w 67"/>
              <a:gd name="T35" fmla="*/ 56 h 60"/>
              <a:gd name="T36" fmla="*/ 38 w 67"/>
              <a:gd name="T37" fmla="*/ 59 h 60"/>
              <a:gd name="T38" fmla="*/ 30 w 67"/>
              <a:gd name="T39" fmla="*/ 60 h 60"/>
              <a:gd name="T40" fmla="*/ 28 w 67"/>
              <a:gd name="T41" fmla="*/ 59 h 60"/>
              <a:gd name="T42" fmla="*/ 22 w 67"/>
              <a:gd name="T43" fmla="*/ 58 h 60"/>
              <a:gd name="T44" fmla="*/ 14 w 67"/>
              <a:gd name="T45" fmla="*/ 54 h 60"/>
              <a:gd name="T46" fmla="*/ 12 w 67"/>
              <a:gd name="T47" fmla="*/ 52 h 60"/>
              <a:gd name="T48" fmla="*/ 7 w 67"/>
              <a:gd name="T49" fmla="*/ 49 h 60"/>
              <a:gd name="T50" fmla="*/ 4 w 67"/>
              <a:gd name="T51" fmla="*/ 42 h 60"/>
              <a:gd name="T52" fmla="*/ 3 w 67"/>
              <a:gd name="T53" fmla="*/ 40 h 60"/>
              <a:gd name="T54" fmla="*/ 1 w 67"/>
              <a:gd name="T55" fmla="*/ 34 h 60"/>
              <a:gd name="T56" fmla="*/ 0 w 67"/>
              <a:gd name="T57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0" y="27"/>
                </a:moveTo>
                <a:cubicBezTo>
                  <a:pt x="0" y="26"/>
                  <a:pt x="0" y="24"/>
                  <a:pt x="2" y="22"/>
                </a:cubicBezTo>
                <a:cubicBezTo>
                  <a:pt x="3" y="20"/>
                  <a:pt x="4" y="17"/>
                  <a:pt x="5" y="15"/>
                </a:cubicBezTo>
                <a:cubicBezTo>
                  <a:pt x="6" y="13"/>
                  <a:pt x="7" y="11"/>
                  <a:pt x="9" y="9"/>
                </a:cubicBezTo>
                <a:cubicBezTo>
                  <a:pt x="12" y="7"/>
                  <a:pt x="16" y="5"/>
                  <a:pt x="20" y="3"/>
                </a:cubicBezTo>
                <a:cubicBezTo>
                  <a:pt x="23" y="1"/>
                  <a:pt x="26" y="1"/>
                  <a:pt x="29" y="0"/>
                </a:cubicBezTo>
                <a:cubicBezTo>
                  <a:pt x="33" y="0"/>
                  <a:pt x="37" y="0"/>
                  <a:pt x="41" y="0"/>
                </a:cubicBezTo>
                <a:cubicBezTo>
                  <a:pt x="42" y="0"/>
                  <a:pt x="44" y="0"/>
                  <a:pt x="46" y="1"/>
                </a:cubicBezTo>
                <a:cubicBezTo>
                  <a:pt x="47" y="1"/>
                  <a:pt x="49" y="2"/>
                  <a:pt x="50" y="2"/>
                </a:cubicBezTo>
                <a:cubicBezTo>
                  <a:pt x="54" y="2"/>
                  <a:pt x="57" y="4"/>
                  <a:pt x="59" y="7"/>
                </a:cubicBezTo>
                <a:cubicBezTo>
                  <a:pt x="61" y="10"/>
                  <a:pt x="63" y="13"/>
                  <a:pt x="65" y="16"/>
                </a:cubicBezTo>
                <a:cubicBezTo>
                  <a:pt x="67" y="17"/>
                  <a:pt x="67" y="18"/>
                  <a:pt x="67" y="20"/>
                </a:cubicBezTo>
                <a:cubicBezTo>
                  <a:pt x="67" y="22"/>
                  <a:pt x="66" y="24"/>
                  <a:pt x="66" y="26"/>
                </a:cubicBezTo>
                <a:cubicBezTo>
                  <a:pt x="66" y="29"/>
                  <a:pt x="66" y="32"/>
                  <a:pt x="65" y="35"/>
                </a:cubicBezTo>
                <a:cubicBezTo>
                  <a:pt x="64" y="38"/>
                  <a:pt x="64" y="41"/>
                  <a:pt x="61" y="43"/>
                </a:cubicBezTo>
                <a:cubicBezTo>
                  <a:pt x="61" y="46"/>
                  <a:pt x="59" y="47"/>
                  <a:pt x="57" y="49"/>
                </a:cubicBezTo>
                <a:cubicBezTo>
                  <a:pt x="56" y="50"/>
                  <a:pt x="55" y="51"/>
                  <a:pt x="54" y="52"/>
                </a:cubicBezTo>
                <a:cubicBezTo>
                  <a:pt x="52" y="54"/>
                  <a:pt x="49" y="56"/>
                  <a:pt x="46" y="56"/>
                </a:cubicBezTo>
                <a:cubicBezTo>
                  <a:pt x="43" y="57"/>
                  <a:pt x="41" y="59"/>
                  <a:pt x="38" y="59"/>
                </a:cubicBezTo>
                <a:cubicBezTo>
                  <a:pt x="36" y="59"/>
                  <a:pt x="33" y="60"/>
                  <a:pt x="30" y="60"/>
                </a:cubicBezTo>
                <a:cubicBezTo>
                  <a:pt x="29" y="60"/>
                  <a:pt x="28" y="60"/>
                  <a:pt x="28" y="59"/>
                </a:cubicBezTo>
                <a:cubicBezTo>
                  <a:pt x="26" y="58"/>
                  <a:pt x="24" y="58"/>
                  <a:pt x="22" y="58"/>
                </a:cubicBezTo>
                <a:cubicBezTo>
                  <a:pt x="19" y="57"/>
                  <a:pt x="17" y="55"/>
                  <a:pt x="14" y="54"/>
                </a:cubicBezTo>
                <a:cubicBezTo>
                  <a:pt x="13" y="54"/>
                  <a:pt x="13" y="53"/>
                  <a:pt x="12" y="52"/>
                </a:cubicBezTo>
                <a:cubicBezTo>
                  <a:pt x="10" y="51"/>
                  <a:pt x="8" y="51"/>
                  <a:pt x="7" y="49"/>
                </a:cubicBezTo>
                <a:cubicBezTo>
                  <a:pt x="6" y="47"/>
                  <a:pt x="5" y="44"/>
                  <a:pt x="4" y="42"/>
                </a:cubicBezTo>
                <a:cubicBezTo>
                  <a:pt x="3" y="41"/>
                  <a:pt x="4" y="40"/>
                  <a:pt x="3" y="40"/>
                </a:cubicBezTo>
                <a:cubicBezTo>
                  <a:pt x="2" y="38"/>
                  <a:pt x="1" y="36"/>
                  <a:pt x="1" y="34"/>
                </a:cubicBezTo>
                <a:cubicBezTo>
                  <a:pt x="0" y="32"/>
                  <a:pt x="0" y="30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2">
            <a:extLst>
              <a:ext uri="{FF2B5EF4-FFF2-40B4-BE49-F238E27FC236}">
                <a16:creationId xmlns:a16="http://schemas.microsoft.com/office/drawing/2014/main" id="{2A1EE1AC-FAA4-475E-8BC0-692C7C19F5CA}"/>
              </a:ext>
            </a:extLst>
          </p:cNvPr>
          <p:cNvSpPr>
            <a:spLocks/>
          </p:cNvSpPr>
          <p:nvPr/>
        </p:nvSpPr>
        <p:spPr bwMode="auto">
          <a:xfrm>
            <a:off x="11104563" y="4675187"/>
            <a:ext cx="227013" cy="206375"/>
          </a:xfrm>
          <a:custGeom>
            <a:avLst/>
            <a:gdLst>
              <a:gd name="T0" fmla="*/ 1 w 67"/>
              <a:gd name="T1" fmla="*/ 28 h 61"/>
              <a:gd name="T2" fmla="*/ 2 w 67"/>
              <a:gd name="T3" fmla="*/ 23 h 61"/>
              <a:gd name="T4" fmla="*/ 5 w 67"/>
              <a:gd name="T5" fmla="*/ 16 h 61"/>
              <a:gd name="T6" fmla="*/ 10 w 67"/>
              <a:gd name="T7" fmla="*/ 10 h 61"/>
              <a:gd name="T8" fmla="*/ 20 w 67"/>
              <a:gd name="T9" fmla="*/ 4 h 61"/>
              <a:gd name="T10" fmla="*/ 29 w 67"/>
              <a:gd name="T11" fmla="*/ 1 h 61"/>
              <a:gd name="T12" fmla="*/ 41 w 67"/>
              <a:gd name="T13" fmla="*/ 0 h 61"/>
              <a:gd name="T14" fmla="*/ 46 w 67"/>
              <a:gd name="T15" fmla="*/ 1 h 61"/>
              <a:gd name="T16" fmla="*/ 51 w 67"/>
              <a:gd name="T17" fmla="*/ 3 h 61"/>
              <a:gd name="T18" fmla="*/ 59 w 67"/>
              <a:gd name="T19" fmla="*/ 8 h 61"/>
              <a:gd name="T20" fmla="*/ 66 w 67"/>
              <a:gd name="T21" fmla="*/ 16 h 61"/>
              <a:gd name="T22" fmla="*/ 67 w 67"/>
              <a:gd name="T23" fmla="*/ 21 h 61"/>
              <a:gd name="T24" fmla="*/ 67 w 67"/>
              <a:gd name="T25" fmla="*/ 27 h 61"/>
              <a:gd name="T26" fmla="*/ 65 w 67"/>
              <a:gd name="T27" fmla="*/ 36 h 61"/>
              <a:gd name="T28" fmla="*/ 62 w 67"/>
              <a:gd name="T29" fmla="*/ 44 h 61"/>
              <a:gd name="T30" fmla="*/ 58 w 67"/>
              <a:gd name="T31" fmla="*/ 50 h 61"/>
              <a:gd name="T32" fmla="*/ 55 w 67"/>
              <a:gd name="T33" fmla="*/ 53 h 61"/>
              <a:gd name="T34" fmla="*/ 47 w 67"/>
              <a:gd name="T35" fmla="*/ 57 h 61"/>
              <a:gd name="T36" fmla="*/ 39 w 67"/>
              <a:gd name="T37" fmla="*/ 60 h 61"/>
              <a:gd name="T38" fmla="*/ 31 w 67"/>
              <a:gd name="T39" fmla="*/ 61 h 61"/>
              <a:gd name="T40" fmla="*/ 28 w 67"/>
              <a:gd name="T41" fmla="*/ 60 h 61"/>
              <a:gd name="T42" fmla="*/ 23 w 67"/>
              <a:gd name="T43" fmla="*/ 58 h 61"/>
              <a:gd name="T44" fmla="*/ 15 w 67"/>
              <a:gd name="T45" fmla="*/ 55 h 61"/>
              <a:gd name="T46" fmla="*/ 13 w 67"/>
              <a:gd name="T47" fmla="*/ 53 h 61"/>
              <a:gd name="T48" fmla="*/ 8 w 67"/>
              <a:gd name="T49" fmla="*/ 50 h 61"/>
              <a:gd name="T50" fmla="*/ 4 w 67"/>
              <a:gd name="T51" fmla="*/ 43 h 61"/>
              <a:gd name="T52" fmla="*/ 4 w 67"/>
              <a:gd name="T53" fmla="*/ 41 h 61"/>
              <a:gd name="T54" fmla="*/ 1 w 67"/>
              <a:gd name="T55" fmla="*/ 35 h 61"/>
              <a:gd name="T56" fmla="*/ 1 w 67"/>
              <a:gd name="T57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4" y="21"/>
                  <a:pt x="5" y="18"/>
                  <a:pt x="5" y="16"/>
                </a:cubicBezTo>
                <a:cubicBezTo>
                  <a:pt x="6" y="13"/>
                  <a:pt x="8" y="12"/>
                  <a:pt x="10" y="10"/>
                </a:cubicBezTo>
                <a:cubicBezTo>
                  <a:pt x="13" y="8"/>
                  <a:pt x="17" y="6"/>
                  <a:pt x="20" y="4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5" y="1"/>
                  <a:pt x="46" y="1"/>
                </a:cubicBezTo>
                <a:cubicBezTo>
                  <a:pt x="48" y="2"/>
                  <a:pt x="49" y="3"/>
                  <a:pt x="51" y="3"/>
                </a:cubicBezTo>
                <a:cubicBezTo>
                  <a:pt x="55" y="3"/>
                  <a:pt x="57" y="5"/>
                  <a:pt x="59" y="8"/>
                </a:cubicBezTo>
                <a:cubicBezTo>
                  <a:pt x="62" y="11"/>
                  <a:pt x="64" y="14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6"/>
                </a:cubicBezTo>
                <a:cubicBezTo>
                  <a:pt x="65" y="38"/>
                  <a:pt x="64" y="42"/>
                  <a:pt x="62" y="44"/>
                </a:cubicBezTo>
                <a:cubicBezTo>
                  <a:pt x="62" y="47"/>
                  <a:pt x="60" y="48"/>
                  <a:pt x="58" y="50"/>
                </a:cubicBezTo>
                <a:cubicBezTo>
                  <a:pt x="57" y="51"/>
                  <a:pt x="56" y="52"/>
                  <a:pt x="55" y="53"/>
                </a:cubicBezTo>
                <a:cubicBezTo>
                  <a:pt x="53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4" y="61"/>
                  <a:pt x="31" y="61"/>
                </a:cubicBezTo>
                <a:cubicBezTo>
                  <a:pt x="30" y="61"/>
                  <a:pt x="29" y="60"/>
                  <a:pt x="28" y="60"/>
                </a:cubicBezTo>
                <a:cubicBezTo>
                  <a:pt x="27" y="59"/>
                  <a:pt x="25" y="59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2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05645DC5-46FC-46F1-B964-48A59081163B}"/>
              </a:ext>
            </a:extLst>
          </p:cNvPr>
          <p:cNvSpPr>
            <a:spLocks/>
          </p:cNvSpPr>
          <p:nvPr/>
        </p:nvSpPr>
        <p:spPr bwMode="auto">
          <a:xfrm>
            <a:off x="4219359" y="389377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14">
            <a:extLst>
              <a:ext uri="{FF2B5EF4-FFF2-40B4-BE49-F238E27FC236}">
                <a16:creationId xmlns:a16="http://schemas.microsoft.com/office/drawing/2014/main" id="{2384A518-A151-4236-A210-E0166E1D30EB}"/>
              </a:ext>
            </a:extLst>
          </p:cNvPr>
          <p:cNvSpPr>
            <a:spLocks/>
          </p:cNvSpPr>
          <p:nvPr/>
        </p:nvSpPr>
        <p:spPr bwMode="auto">
          <a:xfrm>
            <a:off x="8843963" y="927100"/>
            <a:ext cx="227013" cy="203200"/>
          </a:xfrm>
          <a:custGeom>
            <a:avLst/>
            <a:gdLst>
              <a:gd name="T0" fmla="*/ 0 w 67"/>
              <a:gd name="T1" fmla="*/ 28 h 60"/>
              <a:gd name="T2" fmla="*/ 2 w 67"/>
              <a:gd name="T3" fmla="*/ 22 h 60"/>
              <a:gd name="T4" fmla="*/ 5 w 67"/>
              <a:gd name="T5" fmla="*/ 15 h 60"/>
              <a:gd name="T6" fmla="*/ 9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0 w 67"/>
              <a:gd name="T17" fmla="*/ 2 h 60"/>
              <a:gd name="T18" fmla="*/ 59 w 67"/>
              <a:gd name="T19" fmla="*/ 7 h 60"/>
              <a:gd name="T20" fmla="*/ 66 w 67"/>
              <a:gd name="T21" fmla="*/ 16 h 60"/>
              <a:gd name="T22" fmla="*/ 67 w 67"/>
              <a:gd name="T23" fmla="*/ 20 h 60"/>
              <a:gd name="T24" fmla="*/ 67 w 67"/>
              <a:gd name="T25" fmla="*/ 26 h 60"/>
              <a:gd name="T26" fmla="*/ 65 w 67"/>
              <a:gd name="T27" fmla="*/ 35 h 60"/>
              <a:gd name="T28" fmla="*/ 61 w 67"/>
              <a:gd name="T29" fmla="*/ 43 h 60"/>
              <a:gd name="T30" fmla="*/ 57 w 67"/>
              <a:gd name="T31" fmla="*/ 49 h 60"/>
              <a:gd name="T32" fmla="*/ 54 w 67"/>
              <a:gd name="T33" fmla="*/ 52 h 60"/>
              <a:gd name="T34" fmla="*/ 46 w 67"/>
              <a:gd name="T35" fmla="*/ 57 h 60"/>
              <a:gd name="T36" fmla="*/ 39 w 67"/>
              <a:gd name="T37" fmla="*/ 59 h 60"/>
              <a:gd name="T38" fmla="*/ 30 w 67"/>
              <a:gd name="T39" fmla="*/ 60 h 60"/>
              <a:gd name="T40" fmla="*/ 28 w 67"/>
              <a:gd name="T41" fmla="*/ 59 h 60"/>
              <a:gd name="T42" fmla="*/ 22 w 67"/>
              <a:gd name="T43" fmla="*/ 58 h 60"/>
              <a:gd name="T44" fmla="*/ 14 w 67"/>
              <a:gd name="T45" fmla="*/ 54 h 60"/>
              <a:gd name="T46" fmla="*/ 12 w 67"/>
              <a:gd name="T47" fmla="*/ 53 h 60"/>
              <a:gd name="T48" fmla="*/ 7 w 67"/>
              <a:gd name="T49" fmla="*/ 50 h 60"/>
              <a:gd name="T50" fmla="*/ 4 w 67"/>
              <a:gd name="T51" fmla="*/ 42 h 60"/>
              <a:gd name="T52" fmla="*/ 3 w 67"/>
              <a:gd name="T53" fmla="*/ 40 h 60"/>
              <a:gd name="T54" fmla="*/ 1 w 67"/>
              <a:gd name="T55" fmla="*/ 34 h 60"/>
              <a:gd name="T56" fmla="*/ 0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0" y="28"/>
                </a:moveTo>
                <a:cubicBezTo>
                  <a:pt x="0" y="26"/>
                  <a:pt x="1" y="24"/>
                  <a:pt x="2" y="22"/>
                </a:cubicBezTo>
                <a:cubicBezTo>
                  <a:pt x="3" y="20"/>
                  <a:pt x="4" y="18"/>
                  <a:pt x="5" y="15"/>
                </a:cubicBezTo>
                <a:cubicBezTo>
                  <a:pt x="6" y="13"/>
                  <a:pt x="7" y="11"/>
                  <a:pt x="9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1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2" y="0"/>
                  <a:pt x="44" y="0"/>
                  <a:pt x="46" y="1"/>
                </a:cubicBezTo>
                <a:cubicBezTo>
                  <a:pt x="47" y="1"/>
                  <a:pt x="49" y="2"/>
                  <a:pt x="50" y="2"/>
                </a:cubicBezTo>
                <a:cubicBezTo>
                  <a:pt x="54" y="2"/>
                  <a:pt x="57" y="4"/>
                  <a:pt x="59" y="7"/>
                </a:cubicBezTo>
                <a:cubicBezTo>
                  <a:pt x="61" y="10"/>
                  <a:pt x="63" y="13"/>
                  <a:pt x="66" y="16"/>
                </a:cubicBezTo>
                <a:cubicBezTo>
                  <a:pt x="67" y="17"/>
                  <a:pt x="67" y="19"/>
                  <a:pt x="67" y="20"/>
                </a:cubicBezTo>
                <a:cubicBezTo>
                  <a:pt x="67" y="22"/>
                  <a:pt x="66" y="24"/>
                  <a:pt x="67" y="26"/>
                </a:cubicBezTo>
                <a:cubicBezTo>
                  <a:pt x="67" y="29"/>
                  <a:pt x="66" y="32"/>
                  <a:pt x="65" y="35"/>
                </a:cubicBezTo>
                <a:cubicBezTo>
                  <a:pt x="64" y="38"/>
                  <a:pt x="64" y="41"/>
                  <a:pt x="61" y="43"/>
                </a:cubicBezTo>
                <a:cubicBezTo>
                  <a:pt x="62" y="46"/>
                  <a:pt x="59" y="47"/>
                  <a:pt x="57" y="49"/>
                </a:cubicBezTo>
                <a:cubicBezTo>
                  <a:pt x="56" y="50"/>
                  <a:pt x="55" y="51"/>
                  <a:pt x="54" y="52"/>
                </a:cubicBezTo>
                <a:cubicBezTo>
                  <a:pt x="52" y="54"/>
                  <a:pt x="49" y="56"/>
                  <a:pt x="46" y="57"/>
                </a:cubicBezTo>
                <a:cubicBezTo>
                  <a:pt x="44" y="57"/>
                  <a:pt x="41" y="59"/>
                  <a:pt x="39" y="59"/>
                </a:cubicBezTo>
                <a:cubicBezTo>
                  <a:pt x="36" y="60"/>
                  <a:pt x="33" y="60"/>
                  <a:pt x="30" y="60"/>
                </a:cubicBezTo>
                <a:cubicBezTo>
                  <a:pt x="29" y="60"/>
                  <a:pt x="28" y="60"/>
                  <a:pt x="28" y="59"/>
                </a:cubicBezTo>
                <a:cubicBezTo>
                  <a:pt x="26" y="58"/>
                  <a:pt x="24" y="58"/>
                  <a:pt x="22" y="58"/>
                </a:cubicBezTo>
                <a:cubicBezTo>
                  <a:pt x="19" y="58"/>
                  <a:pt x="17" y="55"/>
                  <a:pt x="14" y="54"/>
                </a:cubicBezTo>
                <a:cubicBezTo>
                  <a:pt x="14" y="54"/>
                  <a:pt x="13" y="53"/>
                  <a:pt x="12" y="53"/>
                </a:cubicBezTo>
                <a:cubicBezTo>
                  <a:pt x="11" y="52"/>
                  <a:pt x="9" y="51"/>
                  <a:pt x="7" y="50"/>
                </a:cubicBezTo>
                <a:cubicBezTo>
                  <a:pt x="6" y="47"/>
                  <a:pt x="5" y="45"/>
                  <a:pt x="4" y="42"/>
                </a:cubicBezTo>
                <a:cubicBezTo>
                  <a:pt x="4" y="42"/>
                  <a:pt x="4" y="41"/>
                  <a:pt x="3" y="40"/>
                </a:cubicBezTo>
                <a:cubicBezTo>
                  <a:pt x="2" y="39"/>
                  <a:pt x="2" y="36"/>
                  <a:pt x="1" y="34"/>
                </a:cubicBezTo>
                <a:cubicBezTo>
                  <a:pt x="0" y="33"/>
                  <a:pt x="1" y="31"/>
                  <a:pt x="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15">
            <a:extLst>
              <a:ext uri="{FF2B5EF4-FFF2-40B4-BE49-F238E27FC236}">
                <a16:creationId xmlns:a16="http://schemas.microsoft.com/office/drawing/2014/main" id="{C365790B-296F-4F29-B8E0-BFF4BE8536E1}"/>
              </a:ext>
            </a:extLst>
          </p:cNvPr>
          <p:cNvSpPr>
            <a:spLocks/>
          </p:cNvSpPr>
          <p:nvPr/>
        </p:nvSpPr>
        <p:spPr bwMode="auto">
          <a:xfrm>
            <a:off x="330200" y="1060450"/>
            <a:ext cx="227013" cy="201613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6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8"/>
                </a:cubicBezTo>
                <a:cubicBezTo>
                  <a:pt x="64" y="40"/>
                  <a:pt x="63" y="42"/>
                  <a:pt x="62" y="45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9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0" y="38"/>
                  <a:pt x="0" y="36"/>
                  <a:pt x="0" y="33"/>
                </a:cubicBezTo>
                <a:cubicBezTo>
                  <a:pt x="0" y="30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3"/>
                </a:cubicBezTo>
                <a:cubicBezTo>
                  <a:pt x="23" y="3"/>
                  <a:pt x="25" y="1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5"/>
                  <a:pt x="52" y="6"/>
                </a:cubicBezTo>
                <a:cubicBezTo>
                  <a:pt x="53" y="6"/>
                  <a:pt x="54" y="7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8"/>
                </a:cubicBezTo>
                <a:cubicBezTo>
                  <a:pt x="63" y="18"/>
                  <a:pt x="63" y="19"/>
                  <a:pt x="64" y="20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7792AE6-5D28-447D-9831-545A899833E4}"/>
              </a:ext>
            </a:extLst>
          </p:cNvPr>
          <p:cNvSpPr>
            <a:spLocks/>
          </p:cNvSpPr>
          <p:nvPr/>
        </p:nvSpPr>
        <p:spPr bwMode="auto">
          <a:xfrm>
            <a:off x="7966076" y="3270166"/>
            <a:ext cx="227013" cy="206375"/>
          </a:xfrm>
          <a:custGeom>
            <a:avLst/>
            <a:gdLst>
              <a:gd name="T0" fmla="*/ 67 w 67"/>
              <a:gd name="T1" fmla="*/ 33 h 61"/>
              <a:gd name="T2" fmla="*/ 65 w 67"/>
              <a:gd name="T3" fmla="*/ 38 h 61"/>
              <a:gd name="T4" fmla="*/ 62 w 67"/>
              <a:gd name="T5" fmla="*/ 45 h 61"/>
              <a:gd name="T6" fmla="*/ 58 w 67"/>
              <a:gd name="T7" fmla="*/ 51 h 61"/>
              <a:gd name="T8" fmla="*/ 47 w 67"/>
              <a:gd name="T9" fmla="*/ 57 h 61"/>
              <a:gd name="T10" fmla="*/ 38 w 67"/>
              <a:gd name="T11" fmla="*/ 60 h 61"/>
              <a:gd name="T12" fmla="*/ 27 w 67"/>
              <a:gd name="T13" fmla="*/ 61 h 61"/>
              <a:gd name="T14" fmla="*/ 21 w 67"/>
              <a:gd name="T15" fmla="*/ 60 h 61"/>
              <a:gd name="T16" fmla="*/ 17 w 67"/>
              <a:gd name="T17" fmla="*/ 58 h 61"/>
              <a:gd name="T18" fmla="*/ 8 w 67"/>
              <a:gd name="T19" fmla="*/ 53 h 61"/>
              <a:gd name="T20" fmla="*/ 2 w 67"/>
              <a:gd name="T21" fmla="*/ 45 h 61"/>
              <a:gd name="T22" fmla="*/ 0 w 67"/>
              <a:gd name="T23" fmla="*/ 40 h 61"/>
              <a:gd name="T24" fmla="*/ 1 w 67"/>
              <a:gd name="T25" fmla="*/ 34 h 61"/>
              <a:gd name="T26" fmla="*/ 2 w 67"/>
              <a:gd name="T27" fmla="*/ 25 h 61"/>
              <a:gd name="T28" fmla="*/ 6 w 67"/>
              <a:gd name="T29" fmla="*/ 17 h 61"/>
              <a:gd name="T30" fmla="*/ 10 w 67"/>
              <a:gd name="T31" fmla="*/ 11 h 61"/>
              <a:gd name="T32" fmla="*/ 13 w 67"/>
              <a:gd name="T33" fmla="*/ 8 h 61"/>
              <a:gd name="T34" fmla="*/ 21 w 67"/>
              <a:gd name="T35" fmla="*/ 4 h 61"/>
              <a:gd name="T36" fmla="*/ 29 w 67"/>
              <a:gd name="T37" fmla="*/ 1 h 61"/>
              <a:gd name="T38" fmla="*/ 37 w 67"/>
              <a:gd name="T39" fmla="*/ 0 h 61"/>
              <a:gd name="T40" fmla="*/ 39 w 67"/>
              <a:gd name="T41" fmla="*/ 1 h 61"/>
              <a:gd name="T42" fmla="*/ 45 w 67"/>
              <a:gd name="T43" fmla="*/ 2 h 61"/>
              <a:gd name="T44" fmla="*/ 53 w 67"/>
              <a:gd name="T45" fmla="*/ 6 h 61"/>
              <a:gd name="T46" fmla="*/ 55 w 67"/>
              <a:gd name="T47" fmla="*/ 8 h 61"/>
              <a:gd name="T48" fmla="*/ 60 w 67"/>
              <a:gd name="T49" fmla="*/ 11 h 61"/>
              <a:gd name="T50" fmla="*/ 63 w 67"/>
              <a:gd name="T51" fmla="*/ 18 h 61"/>
              <a:gd name="T52" fmla="*/ 64 w 67"/>
              <a:gd name="T53" fmla="*/ 20 h 61"/>
              <a:gd name="T54" fmla="*/ 66 w 67"/>
              <a:gd name="T55" fmla="*/ 26 h 61"/>
              <a:gd name="T56" fmla="*/ 67 w 67"/>
              <a:gd name="T57" fmla="*/ 3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67" y="33"/>
                </a:moveTo>
                <a:cubicBezTo>
                  <a:pt x="67" y="34"/>
                  <a:pt x="67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8"/>
                  <a:pt x="60" y="49"/>
                  <a:pt x="58" y="51"/>
                </a:cubicBezTo>
                <a:cubicBezTo>
                  <a:pt x="55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5" y="60"/>
                  <a:pt x="31" y="61"/>
                  <a:pt x="27" y="61"/>
                </a:cubicBezTo>
                <a:cubicBezTo>
                  <a:pt x="25" y="61"/>
                  <a:pt x="23" y="60"/>
                  <a:pt x="21" y="60"/>
                </a:cubicBezTo>
                <a:cubicBezTo>
                  <a:pt x="20" y="59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2" y="45"/>
                </a:cubicBezTo>
                <a:cubicBezTo>
                  <a:pt x="1" y="43"/>
                  <a:pt x="0" y="42"/>
                  <a:pt x="0" y="40"/>
                </a:cubicBezTo>
                <a:cubicBezTo>
                  <a:pt x="0" y="38"/>
                  <a:pt x="1" y="36"/>
                  <a:pt x="1" y="34"/>
                </a:cubicBezTo>
                <a:cubicBezTo>
                  <a:pt x="1" y="31"/>
                  <a:pt x="2" y="28"/>
                  <a:pt x="2" y="25"/>
                </a:cubicBezTo>
                <a:cubicBezTo>
                  <a:pt x="3" y="23"/>
                  <a:pt x="3" y="19"/>
                  <a:pt x="6" y="17"/>
                </a:cubicBezTo>
                <a:cubicBezTo>
                  <a:pt x="6" y="14"/>
                  <a:pt x="8" y="13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5"/>
                  <a:pt x="21" y="4"/>
                </a:cubicBezTo>
                <a:cubicBezTo>
                  <a:pt x="24" y="3"/>
                  <a:pt x="26" y="1"/>
                  <a:pt x="29" y="1"/>
                </a:cubicBezTo>
                <a:cubicBezTo>
                  <a:pt x="31" y="1"/>
                  <a:pt x="34" y="0"/>
                  <a:pt x="37" y="0"/>
                </a:cubicBezTo>
                <a:cubicBezTo>
                  <a:pt x="38" y="0"/>
                  <a:pt x="39" y="1"/>
                  <a:pt x="39" y="1"/>
                </a:cubicBezTo>
                <a:cubicBezTo>
                  <a:pt x="41" y="2"/>
                  <a:pt x="43" y="2"/>
                  <a:pt x="45" y="2"/>
                </a:cubicBezTo>
                <a:cubicBezTo>
                  <a:pt x="48" y="3"/>
                  <a:pt x="50" y="5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57" y="9"/>
                  <a:pt x="59" y="9"/>
                  <a:pt x="60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4" y="19"/>
                  <a:pt x="64" y="20"/>
                  <a:pt x="64" y="20"/>
                </a:cubicBezTo>
                <a:cubicBezTo>
                  <a:pt x="65" y="22"/>
                  <a:pt x="66" y="24"/>
                  <a:pt x="66" y="26"/>
                </a:cubicBezTo>
                <a:cubicBezTo>
                  <a:pt x="67" y="28"/>
                  <a:pt x="67" y="30"/>
                  <a:pt x="67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BB72E37D-FD88-4ED2-9202-A2129CECB7A1}"/>
              </a:ext>
            </a:extLst>
          </p:cNvPr>
          <p:cNvSpPr>
            <a:spLocks/>
          </p:cNvSpPr>
          <p:nvPr/>
        </p:nvSpPr>
        <p:spPr bwMode="auto">
          <a:xfrm>
            <a:off x="11888788" y="6602412"/>
            <a:ext cx="227013" cy="203200"/>
          </a:xfrm>
          <a:custGeom>
            <a:avLst/>
            <a:gdLst>
              <a:gd name="T0" fmla="*/ 67 w 67"/>
              <a:gd name="T1" fmla="*/ 33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1 h 60"/>
              <a:gd name="T8" fmla="*/ 47 w 67"/>
              <a:gd name="T9" fmla="*/ 57 h 60"/>
              <a:gd name="T10" fmla="*/ 38 w 67"/>
              <a:gd name="T11" fmla="*/ 60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2 w 67"/>
              <a:gd name="T21" fmla="*/ 44 h 60"/>
              <a:gd name="T22" fmla="*/ 0 w 67"/>
              <a:gd name="T23" fmla="*/ 40 h 60"/>
              <a:gd name="T24" fmla="*/ 1 w 67"/>
              <a:gd name="T25" fmla="*/ 34 h 60"/>
              <a:gd name="T26" fmla="*/ 2 w 67"/>
              <a:gd name="T27" fmla="*/ 25 h 60"/>
              <a:gd name="T28" fmla="*/ 6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4 h 60"/>
              <a:gd name="T36" fmla="*/ 29 w 67"/>
              <a:gd name="T37" fmla="*/ 1 h 60"/>
              <a:gd name="T38" fmla="*/ 37 w 67"/>
              <a:gd name="T39" fmla="*/ 0 h 60"/>
              <a:gd name="T40" fmla="*/ 39 w 67"/>
              <a:gd name="T41" fmla="*/ 1 h 60"/>
              <a:gd name="T42" fmla="*/ 45 w 67"/>
              <a:gd name="T43" fmla="*/ 2 h 60"/>
              <a:gd name="T44" fmla="*/ 53 w 67"/>
              <a:gd name="T45" fmla="*/ 6 h 60"/>
              <a:gd name="T46" fmla="*/ 55 w 67"/>
              <a:gd name="T47" fmla="*/ 8 h 60"/>
              <a:gd name="T48" fmla="*/ 60 w 67"/>
              <a:gd name="T49" fmla="*/ 11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6 h 60"/>
              <a:gd name="T56" fmla="*/ 67 w 67"/>
              <a:gd name="T57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3"/>
                </a:moveTo>
                <a:cubicBezTo>
                  <a:pt x="67" y="34"/>
                  <a:pt x="67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7"/>
                  <a:pt x="60" y="49"/>
                  <a:pt x="58" y="51"/>
                </a:cubicBezTo>
                <a:cubicBezTo>
                  <a:pt x="55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4" y="60"/>
                  <a:pt x="30" y="60"/>
                  <a:pt x="26" y="60"/>
                </a:cubicBezTo>
                <a:cubicBezTo>
                  <a:pt x="25" y="60"/>
                  <a:pt x="23" y="60"/>
                  <a:pt x="21" y="59"/>
                </a:cubicBezTo>
                <a:cubicBezTo>
                  <a:pt x="20" y="59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2" y="44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38"/>
                  <a:pt x="1" y="36"/>
                  <a:pt x="1" y="34"/>
                </a:cubicBezTo>
                <a:cubicBezTo>
                  <a:pt x="1" y="31"/>
                  <a:pt x="2" y="28"/>
                  <a:pt x="2" y="25"/>
                </a:cubicBezTo>
                <a:cubicBezTo>
                  <a:pt x="3" y="22"/>
                  <a:pt x="3" y="19"/>
                  <a:pt x="6" y="17"/>
                </a:cubicBezTo>
                <a:cubicBezTo>
                  <a:pt x="6" y="14"/>
                  <a:pt x="8" y="13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4"/>
                </a:cubicBezTo>
                <a:cubicBezTo>
                  <a:pt x="24" y="3"/>
                  <a:pt x="26" y="1"/>
                  <a:pt x="29" y="1"/>
                </a:cubicBezTo>
                <a:cubicBezTo>
                  <a:pt x="31" y="1"/>
                  <a:pt x="34" y="0"/>
                  <a:pt x="37" y="0"/>
                </a:cubicBezTo>
                <a:cubicBezTo>
                  <a:pt x="38" y="0"/>
                  <a:pt x="39" y="0"/>
                  <a:pt x="39" y="1"/>
                </a:cubicBezTo>
                <a:cubicBezTo>
                  <a:pt x="41" y="2"/>
                  <a:pt x="43" y="2"/>
                  <a:pt x="45" y="2"/>
                </a:cubicBezTo>
                <a:cubicBezTo>
                  <a:pt x="48" y="3"/>
                  <a:pt x="50" y="5"/>
                  <a:pt x="53" y="6"/>
                </a:cubicBezTo>
                <a:cubicBezTo>
                  <a:pt x="54" y="6"/>
                  <a:pt x="54" y="7"/>
                  <a:pt x="55" y="8"/>
                </a:cubicBezTo>
                <a:cubicBezTo>
                  <a:pt x="57" y="9"/>
                  <a:pt x="59" y="9"/>
                  <a:pt x="60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4" y="19"/>
                  <a:pt x="63" y="20"/>
                  <a:pt x="64" y="20"/>
                </a:cubicBezTo>
                <a:cubicBezTo>
                  <a:pt x="65" y="22"/>
                  <a:pt x="66" y="24"/>
                  <a:pt x="66" y="26"/>
                </a:cubicBezTo>
                <a:cubicBezTo>
                  <a:pt x="67" y="28"/>
                  <a:pt x="67" y="30"/>
                  <a:pt x="67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3F9CF181-7A8C-43C8-83F4-37AFBE956700}"/>
              </a:ext>
            </a:extLst>
          </p:cNvPr>
          <p:cNvSpPr>
            <a:spLocks/>
          </p:cNvSpPr>
          <p:nvPr/>
        </p:nvSpPr>
        <p:spPr bwMode="auto">
          <a:xfrm>
            <a:off x="10416693" y="2146458"/>
            <a:ext cx="227013" cy="206375"/>
          </a:xfrm>
          <a:custGeom>
            <a:avLst/>
            <a:gdLst>
              <a:gd name="T0" fmla="*/ 67 w 67"/>
              <a:gd name="T1" fmla="*/ 33 h 61"/>
              <a:gd name="T2" fmla="*/ 65 w 67"/>
              <a:gd name="T3" fmla="*/ 38 h 61"/>
              <a:gd name="T4" fmla="*/ 62 w 67"/>
              <a:gd name="T5" fmla="*/ 45 h 61"/>
              <a:gd name="T6" fmla="*/ 57 w 67"/>
              <a:gd name="T7" fmla="*/ 51 h 61"/>
              <a:gd name="T8" fmla="*/ 47 w 67"/>
              <a:gd name="T9" fmla="*/ 57 h 61"/>
              <a:gd name="T10" fmla="*/ 38 w 67"/>
              <a:gd name="T11" fmla="*/ 60 h 61"/>
              <a:gd name="T12" fmla="*/ 26 w 67"/>
              <a:gd name="T13" fmla="*/ 61 h 61"/>
              <a:gd name="T14" fmla="*/ 21 w 67"/>
              <a:gd name="T15" fmla="*/ 59 h 61"/>
              <a:gd name="T16" fmla="*/ 16 w 67"/>
              <a:gd name="T17" fmla="*/ 58 h 61"/>
              <a:gd name="T18" fmla="*/ 8 w 67"/>
              <a:gd name="T19" fmla="*/ 53 h 61"/>
              <a:gd name="T20" fmla="*/ 1 w 67"/>
              <a:gd name="T21" fmla="*/ 45 h 61"/>
              <a:gd name="T22" fmla="*/ 0 w 67"/>
              <a:gd name="T23" fmla="*/ 40 h 61"/>
              <a:gd name="T24" fmla="*/ 0 w 67"/>
              <a:gd name="T25" fmla="*/ 34 h 61"/>
              <a:gd name="T26" fmla="*/ 2 w 67"/>
              <a:gd name="T27" fmla="*/ 25 h 61"/>
              <a:gd name="T28" fmla="*/ 5 w 67"/>
              <a:gd name="T29" fmla="*/ 17 h 61"/>
              <a:gd name="T30" fmla="*/ 10 w 67"/>
              <a:gd name="T31" fmla="*/ 11 h 61"/>
              <a:gd name="T32" fmla="*/ 12 w 67"/>
              <a:gd name="T33" fmla="*/ 8 h 61"/>
              <a:gd name="T34" fmla="*/ 20 w 67"/>
              <a:gd name="T35" fmla="*/ 4 h 61"/>
              <a:gd name="T36" fmla="*/ 28 w 67"/>
              <a:gd name="T37" fmla="*/ 1 h 61"/>
              <a:gd name="T38" fmla="*/ 36 w 67"/>
              <a:gd name="T39" fmla="*/ 0 h 61"/>
              <a:gd name="T40" fmla="*/ 39 w 67"/>
              <a:gd name="T41" fmla="*/ 1 h 61"/>
              <a:gd name="T42" fmla="*/ 44 w 67"/>
              <a:gd name="T43" fmla="*/ 2 h 61"/>
              <a:gd name="T44" fmla="*/ 52 w 67"/>
              <a:gd name="T45" fmla="*/ 6 h 61"/>
              <a:gd name="T46" fmla="*/ 54 w 67"/>
              <a:gd name="T47" fmla="*/ 8 h 61"/>
              <a:gd name="T48" fmla="*/ 59 w 67"/>
              <a:gd name="T49" fmla="*/ 11 h 61"/>
              <a:gd name="T50" fmla="*/ 63 w 67"/>
              <a:gd name="T51" fmla="*/ 18 h 61"/>
              <a:gd name="T52" fmla="*/ 63 w 67"/>
              <a:gd name="T53" fmla="*/ 20 h 61"/>
              <a:gd name="T54" fmla="*/ 66 w 67"/>
              <a:gd name="T55" fmla="*/ 26 h 61"/>
              <a:gd name="T56" fmla="*/ 67 w 67"/>
              <a:gd name="T57" fmla="*/ 3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67" y="33"/>
                </a:moveTo>
                <a:cubicBezTo>
                  <a:pt x="67" y="34"/>
                  <a:pt x="66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8"/>
                  <a:pt x="60" y="49"/>
                  <a:pt x="57" y="51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4" y="60"/>
                  <a:pt x="30" y="60"/>
                  <a:pt x="26" y="61"/>
                </a:cubicBezTo>
                <a:cubicBezTo>
                  <a:pt x="24" y="61"/>
                  <a:pt x="23" y="60"/>
                  <a:pt x="21" y="59"/>
                </a:cubicBezTo>
                <a:cubicBezTo>
                  <a:pt x="20" y="59"/>
                  <a:pt x="18" y="58"/>
                  <a:pt x="16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5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38"/>
                  <a:pt x="0" y="36"/>
                  <a:pt x="0" y="34"/>
                </a:cubicBezTo>
                <a:cubicBezTo>
                  <a:pt x="0" y="31"/>
                  <a:pt x="1" y="28"/>
                  <a:pt x="2" y="25"/>
                </a:cubicBezTo>
                <a:cubicBezTo>
                  <a:pt x="3" y="23"/>
                  <a:pt x="3" y="19"/>
                  <a:pt x="5" y="17"/>
                </a:cubicBezTo>
                <a:cubicBezTo>
                  <a:pt x="5" y="14"/>
                  <a:pt x="8" y="13"/>
                  <a:pt x="10" y="11"/>
                </a:cubicBezTo>
                <a:cubicBezTo>
                  <a:pt x="11" y="10"/>
                  <a:pt x="11" y="9"/>
                  <a:pt x="12" y="8"/>
                </a:cubicBezTo>
                <a:cubicBezTo>
                  <a:pt x="15" y="6"/>
                  <a:pt x="17" y="5"/>
                  <a:pt x="20" y="4"/>
                </a:cubicBezTo>
                <a:cubicBezTo>
                  <a:pt x="23" y="3"/>
                  <a:pt x="25" y="1"/>
                  <a:pt x="28" y="1"/>
                </a:cubicBezTo>
                <a:cubicBezTo>
                  <a:pt x="31" y="1"/>
                  <a:pt x="34" y="0"/>
                  <a:pt x="36" y="0"/>
                </a:cubicBezTo>
                <a:cubicBezTo>
                  <a:pt x="37" y="0"/>
                  <a:pt x="38" y="1"/>
                  <a:pt x="39" y="1"/>
                </a:cubicBezTo>
                <a:cubicBezTo>
                  <a:pt x="41" y="2"/>
                  <a:pt x="42" y="2"/>
                  <a:pt x="44" y="2"/>
                </a:cubicBezTo>
                <a:cubicBezTo>
                  <a:pt x="48" y="3"/>
                  <a:pt x="50" y="5"/>
                  <a:pt x="52" y="6"/>
                </a:cubicBezTo>
                <a:cubicBezTo>
                  <a:pt x="53" y="7"/>
                  <a:pt x="54" y="7"/>
                  <a:pt x="54" y="8"/>
                </a:cubicBezTo>
                <a:cubicBezTo>
                  <a:pt x="56" y="9"/>
                  <a:pt x="58" y="9"/>
                  <a:pt x="59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3" y="19"/>
                  <a:pt x="63" y="20"/>
                  <a:pt x="63" y="20"/>
                </a:cubicBezTo>
                <a:cubicBezTo>
                  <a:pt x="65" y="22"/>
                  <a:pt x="65" y="24"/>
                  <a:pt x="66" y="26"/>
                </a:cubicBezTo>
                <a:cubicBezTo>
                  <a:pt x="66" y="28"/>
                  <a:pt x="66" y="30"/>
                  <a:pt x="67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19">
            <a:extLst>
              <a:ext uri="{FF2B5EF4-FFF2-40B4-BE49-F238E27FC236}">
                <a16:creationId xmlns:a16="http://schemas.microsoft.com/office/drawing/2014/main" id="{5B3A4D97-B492-4BF7-B4FF-F80965699ACB}"/>
              </a:ext>
            </a:extLst>
          </p:cNvPr>
          <p:cNvSpPr>
            <a:spLocks/>
          </p:cNvSpPr>
          <p:nvPr/>
        </p:nvSpPr>
        <p:spPr bwMode="auto">
          <a:xfrm>
            <a:off x="9347120" y="6068377"/>
            <a:ext cx="227013" cy="203200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7 h 60"/>
              <a:gd name="T4" fmla="*/ 62 w 67"/>
              <a:gd name="T5" fmla="*/ 44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2 h 60"/>
              <a:gd name="T20" fmla="*/ 1 w 67"/>
              <a:gd name="T21" fmla="*/ 44 h 60"/>
              <a:gd name="T22" fmla="*/ 0 w 67"/>
              <a:gd name="T23" fmla="*/ 39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5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7 h 60"/>
              <a:gd name="T52" fmla="*/ 64 w 67"/>
              <a:gd name="T53" fmla="*/ 19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7"/>
                </a:cubicBezTo>
                <a:cubicBezTo>
                  <a:pt x="64" y="39"/>
                  <a:pt x="63" y="42"/>
                  <a:pt x="62" y="44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8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59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7"/>
                  <a:pt x="10" y="56"/>
                  <a:pt x="8" y="52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2"/>
                  <a:pt x="0" y="41"/>
                  <a:pt x="0" y="39"/>
                </a:cubicBezTo>
                <a:cubicBezTo>
                  <a:pt x="0" y="37"/>
                  <a:pt x="0" y="35"/>
                  <a:pt x="0" y="33"/>
                </a:cubicBezTo>
                <a:cubicBezTo>
                  <a:pt x="0" y="30"/>
                  <a:pt x="1" y="27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3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5"/>
                  <a:pt x="17" y="4"/>
                  <a:pt x="21" y="3"/>
                </a:cubicBezTo>
                <a:cubicBezTo>
                  <a:pt x="23" y="2"/>
                  <a:pt x="25" y="0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4"/>
                  <a:pt x="52" y="5"/>
                </a:cubicBezTo>
                <a:cubicBezTo>
                  <a:pt x="53" y="6"/>
                  <a:pt x="54" y="6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7"/>
                </a:cubicBezTo>
                <a:cubicBezTo>
                  <a:pt x="63" y="18"/>
                  <a:pt x="63" y="19"/>
                  <a:pt x="64" y="19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18C6960-19AF-42B3-BE65-164BD93821A2}"/>
              </a:ext>
            </a:extLst>
          </p:cNvPr>
          <p:cNvSpPr>
            <a:spLocks/>
          </p:cNvSpPr>
          <p:nvPr/>
        </p:nvSpPr>
        <p:spPr bwMode="auto">
          <a:xfrm>
            <a:off x="11540388" y="1040679"/>
            <a:ext cx="651612" cy="1811775"/>
          </a:xfrm>
          <a:custGeom>
            <a:avLst/>
            <a:gdLst>
              <a:gd name="connsiteX0" fmla="*/ 651612 w 651612"/>
              <a:gd name="connsiteY0" fmla="*/ 0 h 1811775"/>
              <a:gd name="connsiteX1" fmla="*/ 651612 w 651612"/>
              <a:gd name="connsiteY1" fmla="*/ 1811775 h 1811775"/>
              <a:gd name="connsiteX2" fmla="*/ 607866 w 651612"/>
              <a:gd name="connsiteY2" fmla="*/ 1788247 h 1811775"/>
              <a:gd name="connsiteX3" fmla="*/ 478067 w 651612"/>
              <a:gd name="connsiteY3" fmla="*/ 1715434 h 1811775"/>
              <a:gd name="connsiteX4" fmla="*/ 407037 w 651612"/>
              <a:gd name="connsiteY4" fmla="*/ 1664634 h 1811775"/>
              <a:gd name="connsiteX5" fmla="*/ 248065 w 651612"/>
              <a:gd name="connsiteY5" fmla="*/ 1563034 h 1811775"/>
              <a:gd name="connsiteX6" fmla="*/ 126300 w 651612"/>
              <a:gd name="connsiteY6" fmla="*/ 1312421 h 1811775"/>
              <a:gd name="connsiteX7" fmla="*/ 106005 w 651612"/>
              <a:gd name="connsiteY7" fmla="*/ 1244687 h 1811775"/>
              <a:gd name="connsiteX8" fmla="*/ 28211 w 651612"/>
              <a:gd name="connsiteY8" fmla="*/ 1051647 h 1811775"/>
              <a:gd name="connsiteX9" fmla="*/ 1152 w 651612"/>
              <a:gd name="connsiteY9" fmla="*/ 824740 h 1811775"/>
              <a:gd name="connsiteX10" fmla="*/ 55270 w 651612"/>
              <a:gd name="connsiteY10" fmla="*/ 645247 h 1811775"/>
              <a:gd name="connsiteX11" fmla="*/ 160123 w 651612"/>
              <a:gd name="connsiteY11" fmla="*/ 401407 h 1811775"/>
              <a:gd name="connsiteX12" fmla="*/ 305566 w 651612"/>
              <a:gd name="connsiteY12" fmla="*/ 211754 h 1811775"/>
              <a:gd name="connsiteX13" fmla="*/ 479335 w 651612"/>
              <a:gd name="connsiteY13" fmla="*/ 94490 h 181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612" h="1811775">
                <a:moveTo>
                  <a:pt x="651612" y="0"/>
                </a:moveTo>
                <a:lnTo>
                  <a:pt x="651612" y="1811775"/>
                </a:lnTo>
                <a:lnTo>
                  <a:pt x="607866" y="1788247"/>
                </a:lnTo>
                <a:cubicBezTo>
                  <a:pt x="566009" y="1762001"/>
                  <a:pt x="525420" y="1732367"/>
                  <a:pt x="478067" y="1715434"/>
                </a:cubicBezTo>
                <a:cubicBezTo>
                  <a:pt x="454390" y="1705274"/>
                  <a:pt x="430714" y="1681567"/>
                  <a:pt x="407037" y="1664634"/>
                </a:cubicBezTo>
                <a:cubicBezTo>
                  <a:pt x="352919" y="1630767"/>
                  <a:pt x="281889" y="1610447"/>
                  <a:pt x="248065" y="1563034"/>
                </a:cubicBezTo>
                <a:cubicBezTo>
                  <a:pt x="193947" y="1488527"/>
                  <a:pt x="163506" y="1397087"/>
                  <a:pt x="126300" y="1312421"/>
                </a:cubicBezTo>
                <a:cubicBezTo>
                  <a:pt x="116153" y="1292101"/>
                  <a:pt x="119535" y="1261621"/>
                  <a:pt x="106005" y="1244687"/>
                </a:cubicBezTo>
                <a:cubicBezTo>
                  <a:pt x="58652" y="1190501"/>
                  <a:pt x="48505" y="1119381"/>
                  <a:pt x="28211" y="1051647"/>
                </a:cubicBezTo>
                <a:cubicBezTo>
                  <a:pt x="11299" y="990687"/>
                  <a:pt x="11299" y="926340"/>
                  <a:pt x="1152" y="824740"/>
                </a:cubicBezTo>
                <a:cubicBezTo>
                  <a:pt x="-5613" y="780714"/>
                  <a:pt x="18064" y="712980"/>
                  <a:pt x="55270" y="645247"/>
                </a:cubicBezTo>
                <a:cubicBezTo>
                  <a:pt x="99241" y="567354"/>
                  <a:pt x="129682" y="486074"/>
                  <a:pt x="160123" y="401407"/>
                </a:cubicBezTo>
                <a:cubicBezTo>
                  <a:pt x="187182" y="320127"/>
                  <a:pt x="237918" y="262554"/>
                  <a:pt x="305566" y="211754"/>
                </a:cubicBezTo>
                <a:cubicBezTo>
                  <a:pt x="363066" y="169420"/>
                  <a:pt x="420566" y="130474"/>
                  <a:pt x="479335" y="94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C2724F83-BFD2-458A-9090-78410A634CAC}"/>
              </a:ext>
            </a:extLst>
          </p:cNvPr>
          <p:cNvSpPr>
            <a:spLocks/>
          </p:cNvSpPr>
          <p:nvPr/>
        </p:nvSpPr>
        <p:spPr bwMode="auto">
          <a:xfrm>
            <a:off x="4915358" y="6488845"/>
            <a:ext cx="1837547" cy="383223"/>
          </a:xfrm>
          <a:custGeom>
            <a:avLst/>
            <a:gdLst>
              <a:gd name="connsiteX0" fmla="*/ 1117913 w 1837547"/>
              <a:gd name="connsiteY0" fmla="*/ 0 h 383223"/>
              <a:gd name="connsiteX1" fmla="*/ 1287048 w 1837547"/>
              <a:gd name="connsiteY1" fmla="*/ 33870 h 383223"/>
              <a:gd name="connsiteX2" fmla="*/ 1439269 w 1837547"/>
              <a:gd name="connsiteY2" fmla="*/ 74515 h 383223"/>
              <a:gd name="connsiteX3" fmla="*/ 1733562 w 1837547"/>
              <a:gd name="connsiteY3" fmla="*/ 243866 h 383223"/>
              <a:gd name="connsiteX4" fmla="*/ 1837547 w 1837547"/>
              <a:gd name="connsiteY4" fmla="*/ 383223 h 383223"/>
              <a:gd name="connsiteX5" fmla="*/ 0 w 1837547"/>
              <a:gd name="connsiteY5" fmla="*/ 383223 h 383223"/>
              <a:gd name="connsiteX6" fmla="*/ 59132 w 1837547"/>
              <a:gd name="connsiteY6" fmla="*/ 325154 h 383223"/>
              <a:gd name="connsiteX7" fmla="*/ 414314 w 1837547"/>
              <a:gd name="connsiteY7" fmla="*/ 108385 h 383223"/>
              <a:gd name="connsiteX8" fmla="*/ 718756 w 1837547"/>
              <a:gd name="connsiteY8" fmla="*/ 27096 h 383223"/>
              <a:gd name="connsiteX9" fmla="*/ 1117913 w 1837547"/>
              <a:gd name="connsiteY9" fmla="*/ 0 h 3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7547" h="383223">
                <a:moveTo>
                  <a:pt x="1117913" y="0"/>
                </a:moveTo>
                <a:cubicBezTo>
                  <a:pt x="1175419" y="0"/>
                  <a:pt x="1232925" y="10161"/>
                  <a:pt x="1287048" y="33870"/>
                </a:cubicBezTo>
                <a:cubicBezTo>
                  <a:pt x="1334405" y="54193"/>
                  <a:pt x="1388528" y="71128"/>
                  <a:pt x="1439269" y="74515"/>
                </a:cubicBezTo>
                <a:cubicBezTo>
                  <a:pt x="1567811" y="81289"/>
                  <a:pt x="1659143" y="145642"/>
                  <a:pt x="1733562" y="243866"/>
                </a:cubicBezTo>
                <a:lnTo>
                  <a:pt x="1837547" y="383223"/>
                </a:lnTo>
                <a:lnTo>
                  <a:pt x="0" y="383223"/>
                </a:lnTo>
                <a:lnTo>
                  <a:pt x="59132" y="325154"/>
                </a:lnTo>
                <a:cubicBezTo>
                  <a:pt x="170760" y="243866"/>
                  <a:pt x="289154" y="172738"/>
                  <a:pt x="414314" y="108385"/>
                </a:cubicBezTo>
                <a:cubicBezTo>
                  <a:pt x="512412" y="60967"/>
                  <a:pt x="617275" y="50806"/>
                  <a:pt x="718756" y="27096"/>
                </a:cubicBezTo>
                <a:cubicBezTo>
                  <a:pt x="847298" y="3387"/>
                  <a:pt x="982606" y="0"/>
                  <a:pt x="1117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5" name="Freeform 22">
            <a:extLst>
              <a:ext uri="{FF2B5EF4-FFF2-40B4-BE49-F238E27FC236}">
                <a16:creationId xmlns:a16="http://schemas.microsoft.com/office/drawing/2014/main" id="{23E71E8C-A0B7-488A-B878-171D2B3DB90E}"/>
              </a:ext>
            </a:extLst>
          </p:cNvPr>
          <p:cNvSpPr>
            <a:spLocks/>
          </p:cNvSpPr>
          <p:nvPr/>
        </p:nvSpPr>
        <p:spPr bwMode="auto">
          <a:xfrm>
            <a:off x="4857750" y="196850"/>
            <a:ext cx="1803400" cy="1624013"/>
          </a:xfrm>
          <a:custGeom>
            <a:avLst/>
            <a:gdLst>
              <a:gd name="T0" fmla="*/ 2 w 533"/>
              <a:gd name="T1" fmla="*/ 222 h 480"/>
              <a:gd name="T2" fmla="*/ 14 w 533"/>
              <a:gd name="T3" fmla="*/ 180 h 480"/>
              <a:gd name="T4" fmla="*/ 39 w 533"/>
              <a:gd name="T5" fmla="*/ 122 h 480"/>
              <a:gd name="T6" fmla="*/ 74 w 533"/>
              <a:gd name="T7" fmla="*/ 77 h 480"/>
              <a:gd name="T8" fmla="*/ 158 w 533"/>
              <a:gd name="T9" fmla="*/ 26 h 480"/>
              <a:gd name="T10" fmla="*/ 230 w 533"/>
              <a:gd name="T11" fmla="*/ 7 h 480"/>
              <a:gd name="T12" fmla="*/ 324 w 533"/>
              <a:gd name="T13" fmla="*/ 0 h 480"/>
              <a:gd name="T14" fmla="*/ 365 w 533"/>
              <a:gd name="T15" fmla="*/ 8 h 480"/>
              <a:gd name="T16" fmla="*/ 401 w 533"/>
              <a:gd name="T17" fmla="*/ 17 h 480"/>
              <a:gd name="T18" fmla="*/ 470 w 533"/>
              <a:gd name="T19" fmla="*/ 58 h 480"/>
              <a:gd name="T20" fmla="*/ 523 w 533"/>
              <a:gd name="T21" fmla="*/ 128 h 480"/>
              <a:gd name="T22" fmla="*/ 533 w 533"/>
              <a:gd name="T23" fmla="*/ 162 h 480"/>
              <a:gd name="T24" fmla="*/ 530 w 533"/>
              <a:gd name="T25" fmla="*/ 212 h 480"/>
              <a:gd name="T26" fmla="*/ 517 w 533"/>
              <a:gd name="T27" fmla="*/ 281 h 480"/>
              <a:gd name="T28" fmla="*/ 490 w 533"/>
              <a:gd name="T29" fmla="*/ 345 h 480"/>
              <a:gd name="T30" fmla="*/ 456 w 533"/>
              <a:gd name="T31" fmla="*/ 393 h 480"/>
              <a:gd name="T32" fmla="*/ 433 w 533"/>
              <a:gd name="T33" fmla="*/ 417 h 480"/>
              <a:gd name="T34" fmla="*/ 369 w 533"/>
              <a:gd name="T35" fmla="*/ 453 h 480"/>
              <a:gd name="T36" fmla="*/ 307 w 533"/>
              <a:gd name="T37" fmla="*/ 475 h 480"/>
              <a:gd name="T38" fmla="*/ 241 w 533"/>
              <a:gd name="T39" fmla="*/ 480 h 480"/>
              <a:gd name="T40" fmla="*/ 221 w 533"/>
              <a:gd name="T41" fmla="*/ 475 h 480"/>
              <a:gd name="T42" fmla="*/ 178 w 533"/>
              <a:gd name="T43" fmla="*/ 463 h 480"/>
              <a:gd name="T44" fmla="*/ 115 w 533"/>
              <a:gd name="T45" fmla="*/ 433 h 480"/>
              <a:gd name="T46" fmla="*/ 97 w 533"/>
              <a:gd name="T47" fmla="*/ 422 h 480"/>
              <a:gd name="T48" fmla="*/ 60 w 533"/>
              <a:gd name="T49" fmla="*/ 397 h 480"/>
              <a:gd name="T50" fmla="*/ 31 w 533"/>
              <a:gd name="T51" fmla="*/ 338 h 480"/>
              <a:gd name="T52" fmla="*/ 26 w 533"/>
              <a:gd name="T53" fmla="*/ 322 h 480"/>
              <a:gd name="T54" fmla="*/ 8 w 533"/>
              <a:gd name="T55" fmla="*/ 276 h 480"/>
              <a:gd name="T56" fmla="*/ 2 w 533"/>
              <a:gd name="T57" fmla="*/ 22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3" h="480">
                <a:moveTo>
                  <a:pt x="2" y="222"/>
                </a:moveTo>
                <a:cubicBezTo>
                  <a:pt x="0" y="212"/>
                  <a:pt x="5" y="196"/>
                  <a:pt x="14" y="180"/>
                </a:cubicBezTo>
                <a:cubicBezTo>
                  <a:pt x="25" y="162"/>
                  <a:pt x="32" y="142"/>
                  <a:pt x="39" y="122"/>
                </a:cubicBezTo>
                <a:cubicBezTo>
                  <a:pt x="46" y="103"/>
                  <a:pt x="57" y="90"/>
                  <a:pt x="74" y="77"/>
                </a:cubicBezTo>
                <a:cubicBezTo>
                  <a:pt x="100" y="58"/>
                  <a:pt x="128" y="41"/>
                  <a:pt x="158" y="26"/>
                </a:cubicBezTo>
                <a:cubicBezTo>
                  <a:pt x="181" y="14"/>
                  <a:pt x="206" y="12"/>
                  <a:pt x="230" y="7"/>
                </a:cubicBezTo>
                <a:cubicBezTo>
                  <a:pt x="261" y="1"/>
                  <a:pt x="293" y="0"/>
                  <a:pt x="324" y="0"/>
                </a:cubicBezTo>
                <a:cubicBezTo>
                  <a:pt x="338" y="0"/>
                  <a:pt x="352" y="2"/>
                  <a:pt x="365" y="8"/>
                </a:cubicBezTo>
                <a:cubicBezTo>
                  <a:pt x="376" y="13"/>
                  <a:pt x="389" y="17"/>
                  <a:pt x="401" y="17"/>
                </a:cubicBezTo>
                <a:cubicBezTo>
                  <a:pt x="431" y="19"/>
                  <a:pt x="453" y="34"/>
                  <a:pt x="470" y="58"/>
                </a:cubicBezTo>
                <a:cubicBezTo>
                  <a:pt x="487" y="82"/>
                  <a:pt x="504" y="105"/>
                  <a:pt x="523" y="128"/>
                </a:cubicBezTo>
                <a:cubicBezTo>
                  <a:pt x="532" y="138"/>
                  <a:pt x="533" y="150"/>
                  <a:pt x="533" y="162"/>
                </a:cubicBezTo>
                <a:cubicBezTo>
                  <a:pt x="532" y="179"/>
                  <a:pt x="530" y="196"/>
                  <a:pt x="530" y="212"/>
                </a:cubicBezTo>
                <a:cubicBezTo>
                  <a:pt x="531" y="236"/>
                  <a:pt x="524" y="259"/>
                  <a:pt x="517" y="281"/>
                </a:cubicBezTo>
                <a:cubicBezTo>
                  <a:pt x="511" y="303"/>
                  <a:pt x="509" y="328"/>
                  <a:pt x="490" y="345"/>
                </a:cubicBezTo>
                <a:cubicBezTo>
                  <a:pt x="491" y="370"/>
                  <a:pt x="472" y="380"/>
                  <a:pt x="456" y="393"/>
                </a:cubicBezTo>
                <a:cubicBezTo>
                  <a:pt x="447" y="400"/>
                  <a:pt x="440" y="409"/>
                  <a:pt x="433" y="417"/>
                </a:cubicBezTo>
                <a:cubicBezTo>
                  <a:pt x="415" y="435"/>
                  <a:pt x="393" y="447"/>
                  <a:pt x="369" y="453"/>
                </a:cubicBezTo>
                <a:cubicBezTo>
                  <a:pt x="347" y="458"/>
                  <a:pt x="331" y="475"/>
                  <a:pt x="307" y="475"/>
                </a:cubicBezTo>
                <a:cubicBezTo>
                  <a:pt x="285" y="476"/>
                  <a:pt x="263" y="479"/>
                  <a:pt x="241" y="480"/>
                </a:cubicBezTo>
                <a:cubicBezTo>
                  <a:pt x="235" y="480"/>
                  <a:pt x="227" y="478"/>
                  <a:pt x="221" y="475"/>
                </a:cubicBezTo>
                <a:cubicBezTo>
                  <a:pt x="208" y="468"/>
                  <a:pt x="193" y="464"/>
                  <a:pt x="178" y="463"/>
                </a:cubicBezTo>
                <a:cubicBezTo>
                  <a:pt x="153" y="462"/>
                  <a:pt x="137" y="441"/>
                  <a:pt x="115" y="433"/>
                </a:cubicBezTo>
                <a:cubicBezTo>
                  <a:pt x="108" y="431"/>
                  <a:pt x="103" y="425"/>
                  <a:pt x="97" y="422"/>
                </a:cubicBezTo>
                <a:cubicBezTo>
                  <a:pt x="85" y="413"/>
                  <a:pt x="68" y="408"/>
                  <a:pt x="60" y="397"/>
                </a:cubicBezTo>
                <a:cubicBezTo>
                  <a:pt x="47" y="380"/>
                  <a:pt x="40" y="358"/>
                  <a:pt x="31" y="338"/>
                </a:cubicBezTo>
                <a:cubicBezTo>
                  <a:pt x="29" y="333"/>
                  <a:pt x="29" y="326"/>
                  <a:pt x="26" y="322"/>
                </a:cubicBezTo>
                <a:cubicBezTo>
                  <a:pt x="15" y="309"/>
                  <a:pt x="12" y="292"/>
                  <a:pt x="8" y="276"/>
                </a:cubicBezTo>
                <a:cubicBezTo>
                  <a:pt x="4" y="262"/>
                  <a:pt x="4" y="246"/>
                  <a:pt x="2" y="2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590759EE-6DCB-4A10-B828-2DE0EEAEBB65}"/>
              </a:ext>
            </a:extLst>
          </p:cNvPr>
          <p:cNvSpPr>
            <a:spLocks/>
          </p:cNvSpPr>
          <p:nvPr/>
        </p:nvSpPr>
        <p:spPr bwMode="auto">
          <a:xfrm>
            <a:off x="9331749" y="0"/>
            <a:ext cx="2857308" cy="1216025"/>
          </a:xfrm>
          <a:custGeom>
            <a:avLst/>
            <a:gdLst>
              <a:gd name="connsiteX0" fmla="*/ 0 w 2857308"/>
              <a:gd name="connsiteY0" fmla="*/ 0 h 1216025"/>
              <a:gd name="connsiteX1" fmla="*/ 2857308 w 2857308"/>
              <a:gd name="connsiteY1" fmla="*/ 0 h 1216025"/>
              <a:gd name="connsiteX2" fmla="*/ 2824674 w 2857308"/>
              <a:gd name="connsiteY2" fmla="*/ 115622 h 1216025"/>
              <a:gd name="connsiteX3" fmla="*/ 2672428 w 2857308"/>
              <a:gd name="connsiteY3" fmla="*/ 467751 h 1216025"/>
              <a:gd name="connsiteX4" fmla="*/ 2486349 w 2857308"/>
              <a:gd name="connsiteY4" fmla="*/ 731848 h 1216025"/>
              <a:gd name="connsiteX5" fmla="*/ 2357785 w 2857308"/>
              <a:gd name="connsiteY5" fmla="*/ 863896 h 1216025"/>
              <a:gd name="connsiteX6" fmla="*/ 2005926 w 2857308"/>
              <a:gd name="connsiteY6" fmla="*/ 1063662 h 1216025"/>
              <a:gd name="connsiteX7" fmla="*/ 1667601 w 2857308"/>
              <a:gd name="connsiteY7" fmla="*/ 1188938 h 1216025"/>
              <a:gd name="connsiteX8" fmla="*/ 1302209 w 2857308"/>
              <a:gd name="connsiteY8" fmla="*/ 1216025 h 1216025"/>
              <a:gd name="connsiteX9" fmla="*/ 1193945 w 2857308"/>
              <a:gd name="connsiteY9" fmla="*/ 1188938 h 1216025"/>
              <a:gd name="connsiteX10" fmla="*/ 953733 w 2857308"/>
              <a:gd name="connsiteY10" fmla="*/ 1121221 h 1216025"/>
              <a:gd name="connsiteX11" fmla="*/ 605258 w 2857308"/>
              <a:gd name="connsiteY11" fmla="*/ 955314 h 1216025"/>
              <a:gd name="connsiteX12" fmla="*/ 510527 w 2857308"/>
              <a:gd name="connsiteY12" fmla="*/ 890983 h 1216025"/>
              <a:gd name="connsiteX13" fmla="*/ 304148 w 2857308"/>
              <a:gd name="connsiteY13" fmla="*/ 755549 h 1216025"/>
              <a:gd name="connsiteX14" fmla="*/ 141752 w 2857308"/>
              <a:gd name="connsiteY14" fmla="*/ 430507 h 1216025"/>
              <a:gd name="connsiteX15" fmla="*/ 118069 w 2857308"/>
              <a:gd name="connsiteY15" fmla="*/ 345860 h 1216025"/>
              <a:gd name="connsiteX16" fmla="*/ 16571 w 2857308"/>
              <a:gd name="connsiteY16" fmla="*/ 91921 h 1216025"/>
              <a:gd name="connsiteX17" fmla="*/ 3197 w 2857308"/>
              <a:gd name="connsiteY17" fmla="*/ 29600 h 12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57308" h="1216025">
                <a:moveTo>
                  <a:pt x="0" y="0"/>
                </a:moveTo>
                <a:lnTo>
                  <a:pt x="2857308" y="0"/>
                </a:lnTo>
                <a:lnTo>
                  <a:pt x="2824674" y="115622"/>
                </a:lnTo>
                <a:cubicBezTo>
                  <a:pt x="2790842" y="237513"/>
                  <a:pt x="2777309" y="372947"/>
                  <a:pt x="2672428" y="467751"/>
                </a:cubicBezTo>
                <a:cubicBezTo>
                  <a:pt x="2679194" y="606571"/>
                  <a:pt x="2574313" y="660745"/>
                  <a:pt x="2486349" y="731848"/>
                </a:cubicBezTo>
                <a:cubicBezTo>
                  <a:pt x="2438983" y="772478"/>
                  <a:pt x="2401767" y="819880"/>
                  <a:pt x="2357785" y="863896"/>
                </a:cubicBezTo>
                <a:cubicBezTo>
                  <a:pt x="2259671" y="965472"/>
                  <a:pt x="2141257" y="1029803"/>
                  <a:pt x="2005926" y="1063662"/>
                </a:cubicBezTo>
                <a:cubicBezTo>
                  <a:pt x="1887512" y="1090748"/>
                  <a:pt x="1796164" y="1185552"/>
                  <a:pt x="1667601" y="1188938"/>
                </a:cubicBezTo>
                <a:cubicBezTo>
                  <a:pt x="1545803" y="1195710"/>
                  <a:pt x="1424006" y="1209253"/>
                  <a:pt x="1302209" y="1216025"/>
                </a:cubicBezTo>
                <a:cubicBezTo>
                  <a:pt x="1268376" y="1216025"/>
                  <a:pt x="1227777" y="1205868"/>
                  <a:pt x="1193945" y="1188938"/>
                </a:cubicBezTo>
                <a:cubicBezTo>
                  <a:pt x="1119513" y="1148308"/>
                  <a:pt x="1038315" y="1124607"/>
                  <a:pt x="953733" y="1121221"/>
                </a:cubicBezTo>
                <a:cubicBezTo>
                  <a:pt x="815020" y="1114449"/>
                  <a:pt x="727055" y="999330"/>
                  <a:pt x="605258" y="955314"/>
                </a:cubicBezTo>
                <a:cubicBezTo>
                  <a:pt x="571425" y="941771"/>
                  <a:pt x="544359" y="911298"/>
                  <a:pt x="510527" y="890983"/>
                </a:cubicBezTo>
                <a:cubicBezTo>
                  <a:pt x="439478" y="846967"/>
                  <a:pt x="348131" y="819880"/>
                  <a:pt x="304148" y="755549"/>
                </a:cubicBezTo>
                <a:cubicBezTo>
                  <a:pt x="233100" y="660745"/>
                  <a:pt x="192501" y="542240"/>
                  <a:pt x="141752" y="430507"/>
                </a:cubicBezTo>
                <a:cubicBezTo>
                  <a:pt x="131602" y="403420"/>
                  <a:pt x="134985" y="366175"/>
                  <a:pt x="118069" y="345860"/>
                </a:cubicBezTo>
                <a:cubicBezTo>
                  <a:pt x="53787" y="271371"/>
                  <a:pt x="40254" y="176567"/>
                  <a:pt x="16571" y="91921"/>
                </a:cubicBezTo>
                <a:cubicBezTo>
                  <a:pt x="10651" y="71606"/>
                  <a:pt x="6422" y="51079"/>
                  <a:pt x="3197" y="29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7" name="Freeform 24">
            <a:extLst>
              <a:ext uri="{FF2B5EF4-FFF2-40B4-BE49-F238E27FC236}">
                <a16:creationId xmlns:a16="http://schemas.microsoft.com/office/drawing/2014/main" id="{C5BC1EB1-C86E-45F3-87F2-26B998CA0C79}"/>
              </a:ext>
            </a:extLst>
          </p:cNvPr>
          <p:cNvSpPr>
            <a:spLocks/>
          </p:cNvSpPr>
          <p:nvPr/>
        </p:nvSpPr>
        <p:spPr bwMode="auto">
          <a:xfrm>
            <a:off x="10955338" y="1293812"/>
            <a:ext cx="933450" cy="842963"/>
          </a:xfrm>
          <a:custGeom>
            <a:avLst/>
            <a:gdLst>
              <a:gd name="T0" fmla="*/ 1 w 276"/>
              <a:gd name="T1" fmla="*/ 115 h 249"/>
              <a:gd name="T2" fmla="*/ 8 w 276"/>
              <a:gd name="T3" fmla="*/ 93 h 249"/>
              <a:gd name="T4" fmla="*/ 21 w 276"/>
              <a:gd name="T5" fmla="*/ 63 h 249"/>
              <a:gd name="T6" fmla="*/ 39 w 276"/>
              <a:gd name="T7" fmla="*/ 40 h 249"/>
              <a:gd name="T8" fmla="*/ 82 w 276"/>
              <a:gd name="T9" fmla="*/ 13 h 249"/>
              <a:gd name="T10" fmla="*/ 120 w 276"/>
              <a:gd name="T11" fmla="*/ 4 h 249"/>
              <a:gd name="T12" fmla="*/ 168 w 276"/>
              <a:gd name="T13" fmla="*/ 0 h 249"/>
              <a:gd name="T14" fmla="*/ 189 w 276"/>
              <a:gd name="T15" fmla="*/ 4 h 249"/>
              <a:gd name="T16" fmla="*/ 208 w 276"/>
              <a:gd name="T17" fmla="*/ 9 h 249"/>
              <a:gd name="T18" fmla="*/ 244 w 276"/>
              <a:gd name="T19" fmla="*/ 30 h 249"/>
              <a:gd name="T20" fmla="*/ 271 w 276"/>
              <a:gd name="T21" fmla="*/ 66 h 249"/>
              <a:gd name="T22" fmla="*/ 276 w 276"/>
              <a:gd name="T23" fmla="*/ 84 h 249"/>
              <a:gd name="T24" fmla="*/ 275 w 276"/>
              <a:gd name="T25" fmla="*/ 110 h 249"/>
              <a:gd name="T26" fmla="*/ 268 w 276"/>
              <a:gd name="T27" fmla="*/ 145 h 249"/>
              <a:gd name="T28" fmla="*/ 254 w 276"/>
              <a:gd name="T29" fmla="*/ 178 h 249"/>
              <a:gd name="T30" fmla="*/ 236 w 276"/>
              <a:gd name="T31" fmla="*/ 203 h 249"/>
              <a:gd name="T32" fmla="*/ 224 w 276"/>
              <a:gd name="T33" fmla="*/ 216 h 249"/>
              <a:gd name="T34" fmla="*/ 191 w 276"/>
              <a:gd name="T35" fmla="*/ 234 h 249"/>
              <a:gd name="T36" fmla="*/ 160 w 276"/>
              <a:gd name="T37" fmla="*/ 246 h 249"/>
              <a:gd name="T38" fmla="*/ 125 w 276"/>
              <a:gd name="T39" fmla="*/ 248 h 249"/>
              <a:gd name="T40" fmla="*/ 115 w 276"/>
              <a:gd name="T41" fmla="*/ 246 h 249"/>
              <a:gd name="T42" fmla="*/ 93 w 276"/>
              <a:gd name="T43" fmla="*/ 240 h 249"/>
              <a:gd name="T44" fmla="*/ 60 w 276"/>
              <a:gd name="T45" fmla="*/ 224 h 249"/>
              <a:gd name="T46" fmla="*/ 51 w 276"/>
              <a:gd name="T47" fmla="*/ 218 h 249"/>
              <a:gd name="T48" fmla="*/ 32 w 276"/>
              <a:gd name="T49" fmla="*/ 205 h 249"/>
              <a:gd name="T50" fmla="*/ 17 w 276"/>
              <a:gd name="T51" fmla="*/ 175 h 249"/>
              <a:gd name="T52" fmla="*/ 14 w 276"/>
              <a:gd name="T53" fmla="*/ 167 h 249"/>
              <a:gd name="T54" fmla="*/ 5 w 276"/>
              <a:gd name="T55" fmla="*/ 143 h 249"/>
              <a:gd name="T56" fmla="*/ 1 w 276"/>
              <a:gd name="T57" fmla="*/ 11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6" h="249">
                <a:moveTo>
                  <a:pt x="1" y="115"/>
                </a:moveTo>
                <a:cubicBezTo>
                  <a:pt x="0" y="110"/>
                  <a:pt x="3" y="102"/>
                  <a:pt x="8" y="93"/>
                </a:cubicBezTo>
                <a:cubicBezTo>
                  <a:pt x="13" y="84"/>
                  <a:pt x="17" y="74"/>
                  <a:pt x="21" y="63"/>
                </a:cubicBezTo>
                <a:cubicBezTo>
                  <a:pt x="24" y="54"/>
                  <a:pt x="30" y="46"/>
                  <a:pt x="39" y="40"/>
                </a:cubicBezTo>
                <a:cubicBezTo>
                  <a:pt x="53" y="30"/>
                  <a:pt x="67" y="21"/>
                  <a:pt x="82" y="13"/>
                </a:cubicBezTo>
                <a:cubicBezTo>
                  <a:pt x="94" y="8"/>
                  <a:pt x="107" y="6"/>
                  <a:pt x="120" y="4"/>
                </a:cubicBezTo>
                <a:cubicBezTo>
                  <a:pt x="136" y="0"/>
                  <a:pt x="152" y="0"/>
                  <a:pt x="168" y="0"/>
                </a:cubicBezTo>
                <a:cubicBezTo>
                  <a:pt x="176" y="0"/>
                  <a:pt x="182" y="1"/>
                  <a:pt x="189" y="4"/>
                </a:cubicBezTo>
                <a:cubicBezTo>
                  <a:pt x="195" y="7"/>
                  <a:pt x="202" y="9"/>
                  <a:pt x="208" y="9"/>
                </a:cubicBezTo>
                <a:cubicBezTo>
                  <a:pt x="224" y="10"/>
                  <a:pt x="235" y="18"/>
                  <a:pt x="244" y="30"/>
                </a:cubicBezTo>
                <a:cubicBezTo>
                  <a:pt x="253" y="42"/>
                  <a:pt x="261" y="55"/>
                  <a:pt x="271" y="66"/>
                </a:cubicBezTo>
                <a:cubicBezTo>
                  <a:pt x="276" y="72"/>
                  <a:pt x="276" y="78"/>
                  <a:pt x="276" y="84"/>
                </a:cubicBezTo>
                <a:cubicBezTo>
                  <a:pt x="276" y="93"/>
                  <a:pt x="275" y="101"/>
                  <a:pt x="275" y="110"/>
                </a:cubicBezTo>
                <a:cubicBezTo>
                  <a:pt x="276" y="122"/>
                  <a:pt x="271" y="134"/>
                  <a:pt x="268" y="145"/>
                </a:cubicBezTo>
                <a:cubicBezTo>
                  <a:pt x="265" y="157"/>
                  <a:pt x="264" y="170"/>
                  <a:pt x="254" y="178"/>
                </a:cubicBezTo>
                <a:cubicBezTo>
                  <a:pt x="255" y="191"/>
                  <a:pt x="245" y="197"/>
                  <a:pt x="236" y="203"/>
                </a:cubicBezTo>
                <a:cubicBezTo>
                  <a:pt x="232" y="207"/>
                  <a:pt x="228" y="211"/>
                  <a:pt x="224" y="216"/>
                </a:cubicBezTo>
                <a:cubicBezTo>
                  <a:pt x="215" y="225"/>
                  <a:pt x="204" y="231"/>
                  <a:pt x="191" y="234"/>
                </a:cubicBezTo>
                <a:cubicBezTo>
                  <a:pt x="180" y="237"/>
                  <a:pt x="172" y="246"/>
                  <a:pt x="160" y="246"/>
                </a:cubicBezTo>
                <a:cubicBezTo>
                  <a:pt x="148" y="247"/>
                  <a:pt x="137" y="248"/>
                  <a:pt x="125" y="248"/>
                </a:cubicBezTo>
                <a:cubicBezTo>
                  <a:pt x="122" y="249"/>
                  <a:pt x="118" y="248"/>
                  <a:pt x="115" y="246"/>
                </a:cubicBezTo>
                <a:cubicBezTo>
                  <a:pt x="108" y="242"/>
                  <a:pt x="101" y="240"/>
                  <a:pt x="93" y="240"/>
                </a:cubicBezTo>
                <a:cubicBezTo>
                  <a:pt x="80" y="239"/>
                  <a:pt x="71" y="228"/>
                  <a:pt x="60" y="224"/>
                </a:cubicBezTo>
                <a:cubicBezTo>
                  <a:pt x="57" y="223"/>
                  <a:pt x="54" y="220"/>
                  <a:pt x="51" y="218"/>
                </a:cubicBezTo>
                <a:cubicBezTo>
                  <a:pt x="44" y="214"/>
                  <a:pt x="36" y="211"/>
                  <a:pt x="32" y="205"/>
                </a:cubicBezTo>
                <a:cubicBezTo>
                  <a:pt x="25" y="196"/>
                  <a:pt x="21" y="185"/>
                  <a:pt x="17" y="175"/>
                </a:cubicBezTo>
                <a:cubicBezTo>
                  <a:pt x="15" y="172"/>
                  <a:pt x="16" y="169"/>
                  <a:pt x="14" y="167"/>
                </a:cubicBezTo>
                <a:cubicBezTo>
                  <a:pt x="8" y="160"/>
                  <a:pt x="7" y="151"/>
                  <a:pt x="5" y="143"/>
                </a:cubicBezTo>
                <a:cubicBezTo>
                  <a:pt x="2" y="136"/>
                  <a:pt x="3" y="128"/>
                  <a:pt x="1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5">
            <a:extLst>
              <a:ext uri="{FF2B5EF4-FFF2-40B4-BE49-F238E27FC236}">
                <a16:creationId xmlns:a16="http://schemas.microsoft.com/office/drawing/2014/main" id="{1D6C3451-DF6B-4FF0-91F9-5ED23E04EBD5}"/>
              </a:ext>
            </a:extLst>
          </p:cNvPr>
          <p:cNvSpPr>
            <a:spLocks/>
          </p:cNvSpPr>
          <p:nvPr/>
        </p:nvSpPr>
        <p:spPr bwMode="auto">
          <a:xfrm>
            <a:off x="1995487" y="501650"/>
            <a:ext cx="1146175" cy="1031875"/>
          </a:xfrm>
          <a:custGeom>
            <a:avLst/>
            <a:gdLst>
              <a:gd name="T0" fmla="*/ 1 w 339"/>
              <a:gd name="T1" fmla="*/ 141 h 305"/>
              <a:gd name="T2" fmla="*/ 9 w 339"/>
              <a:gd name="T3" fmla="*/ 114 h 305"/>
              <a:gd name="T4" fmla="*/ 25 w 339"/>
              <a:gd name="T5" fmla="*/ 77 h 305"/>
              <a:gd name="T6" fmla="*/ 47 w 339"/>
              <a:gd name="T7" fmla="*/ 49 h 305"/>
              <a:gd name="T8" fmla="*/ 100 w 339"/>
              <a:gd name="T9" fmla="*/ 16 h 305"/>
              <a:gd name="T10" fmla="*/ 146 w 339"/>
              <a:gd name="T11" fmla="*/ 4 h 305"/>
              <a:gd name="T12" fmla="*/ 206 w 339"/>
              <a:gd name="T13" fmla="*/ 0 h 305"/>
              <a:gd name="T14" fmla="*/ 232 w 339"/>
              <a:gd name="T15" fmla="*/ 5 h 305"/>
              <a:gd name="T16" fmla="*/ 255 w 339"/>
              <a:gd name="T17" fmla="*/ 11 h 305"/>
              <a:gd name="T18" fmla="*/ 299 w 339"/>
              <a:gd name="T19" fmla="*/ 37 h 305"/>
              <a:gd name="T20" fmla="*/ 332 w 339"/>
              <a:gd name="T21" fmla="*/ 81 h 305"/>
              <a:gd name="T22" fmla="*/ 339 w 339"/>
              <a:gd name="T23" fmla="*/ 103 h 305"/>
              <a:gd name="T24" fmla="*/ 337 w 339"/>
              <a:gd name="T25" fmla="*/ 134 h 305"/>
              <a:gd name="T26" fmla="*/ 329 w 339"/>
              <a:gd name="T27" fmla="*/ 178 h 305"/>
              <a:gd name="T28" fmla="*/ 311 w 339"/>
              <a:gd name="T29" fmla="*/ 219 h 305"/>
              <a:gd name="T30" fmla="*/ 290 w 339"/>
              <a:gd name="T31" fmla="*/ 249 h 305"/>
              <a:gd name="T32" fmla="*/ 275 w 339"/>
              <a:gd name="T33" fmla="*/ 264 h 305"/>
              <a:gd name="T34" fmla="*/ 234 w 339"/>
              <a:gd name="T35" fmla="*/ 287 h 305"/>
              <a:gd name="T36" fmla="*/ 195 w 339"/>
              <a:gd name="T37" fmla="*/ 302 h 305"/>
              <a:gd name="T38" fmla="*/ 153 w 339"/>
              <a:gd name="T39" fmla="*/ 305 h 305"/>
              <a:gd name="T40" fmla="*/ 141 w 339"/>
              <a:gd name="T41" fmla="*/ 302 h 305"/>
              <a:gd name="T42" fmla="*/ 113 w 339"/>
              <a:gd name="T43" fmla="*/ 294 h 305"/>
              <a:gd name="T44" fmla="*/ 73 w 339"/>
              <a:gd name="T45" fmla="*/ 275 h 305"/>
              <a:gd name="T46" fmla="*/ 62 w 339"/>
              <a:gd name="T47" fmla="*/ 268 h 305"/>
              <a:gd name="T48" fmla="*/ 38 w 339"/>
              <a:gd name="T49" fmla="*/ 252 h 305"/>
              <a:gd name="T50" fmla="*/ 20 w 339"/>
              <a:gd name="T51" fmla="*/ 215 h 305"/>
              <a:gd name="T52" fmla="*/ 17 w 339"/>
              <a:gd name="T53" fmla="*/ 205 h 305"/>
              <a:gd name="T54" fmla="*/ 5 w 339"/>
              <a:gd name="T55" fmla="*/ 175 h 305"/>
              <a:gd name="T56" fmla="*/ 1 w 339"/>
              <a:gd name="T57" fmla="*/ 14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9" h="305">
                <a:moveTo>
                  <a:pt x="1" y="141"/>
                </a:moveTo>
                <a:cubicBezTo>
                  <a:pt x="0" y="135"/>
                  <a:pt x="3" y="124"/>
                  <a:pt x="9" y="114"/>
                </a:cubicBezTo>
                <a:cubicBezTo>
                  <a:pt x="16" y="102"/>
                  <a:pt x="20" y="90"/>
                  <a:pt x="25" y="77"/>
                </a:cubicBezTo>
                <a:cubicBezTo>
                  <a:pt x="29" y="65"/>
                  <a:pt x="37" y="57"/>
                  <a:pt x="47" y="49"/>
                </a:cubicBezTo>
                <a:cubicBezTo>
                  <a:pt x="64" y="36"/>
                  <a:pt x="81" y="25"/>
                  <a:pt x="100" y="16"/>
                </a:cubicBezTo>
                <a:cubicBezTo>
                  <a:pt x="115" y="9"/>
                  <a:pt x="131" y="7"/>
                  <a:pt x="146" y="4"/>
                </a:cubicBezTo>
                <a:cubicBezTo>
                  <a:pt x="166" y="0"/>
                  <a:pt x="186" y="0"/>
                  <a:pt x="206" y="0"/>
                </a:cubicBezTo>
                <a:cubicBezTo>
                  <a:pt x="215" y="0"/>
                  <a:pt x="223" y="1"/>
                  <a:pt x="232" y="5"/>
                </a:cubicBezTo>
                <a:cubicBezTo>
                  <a:pt x="239" y="8"/>
                  <a:pt x="247" y="10"/>
                  <a:pt x="255" y="11"/>
                </a:cubicBezTo>
                <a:cubicBezTo>
                  <a:pt x="274" y="12"/>
                  <a:pt x="288" y="21"/>
                  <a:pt x="299" y="37"/>
                </a:cubicBezTo>
                <a:cubicBezTo>
                  <a:pt x="310" y="52"/>
                  <a:pt x="320" y="67"/>
                  <a:pt x="332" y="81"/>
                </a:cubicBezTo>
                <a:cubicBezTo>
                  <a:pt x="338" y="88"/>
                  <a:pt x="339" y="95"/>
                  <a:pt x="339" y="103"/>
                </a:cubicBezTo>
                <a:cubicBezTo>
                  <a:pt x="338" y="113"/>
                  <a:pt x="337" y="124"/>
                  <a:pt x="337" y="134"/>
                </a:cubicBezTo>
                <a:cubicBezTo>
                  <a:pt x="338" y="150"/>
                  <a:pt x="333" y="164"/>
                  <a:pt x="329" y="178"/>
                </a:cubicBezTo>
                <a:cubicBezTo>
                  <a:pt x="325" y="192"/>
                  <a:pt x="323" y="208"/>
                  <a:pt x="311" y="219"/>
                </a:cubicBezTo>
                <a:cubicBezTo>
                  <a:pt x="312" y="235"/>
                  <a:pt x="300" y="241"/>
                  <a:pt x="290" y="249"/>
                </a:cubicBezTo>
                <a:cubicBezTo>
                  <a:pt x="284" y="254"/>
                  <a:pt x="280" y="259"/>
                  <a:pt x="275" y="264"/>
                </a:cubicBezTo>
                <a:cubicBezTo>
                  <a:pt x="264" y="276"/>
                  <a:pt x="250" y="284"/>
                  <a:pt x="234" y="287"/>
                </a:cubicBezTo>
                <a:cubicBezTo>
                  <a:pt x="221" y="290"/>
                  <a:pt x="210" y="301"/>
                  <a:pt x="195" y="302"/>
                </a:cubicBezTo>
                <a:cubicBezTo>
                  <a:pt x="181" y="302"/>
                  <a:pt x="167" y="304"/>
                  <a:pt x="153" y="305"/>
                </a:cubicBezTo>
                <a:cubicBezTo>
                  <a:pt x="149" y="305"/>
                  <a:pt x="144" y="304"/>
                  <a:pt x="141" y="302"/>
                </a:cubicBezTo>
                <a:cubicBezTo>
                  <a:pt x="132" y="297"/>
                  <a:pt x="123" y="294"/>
                  <a:pt x="113" y="294"/>
                </a:cubicBezTo>
                <a:cubicBezTo>
                  <a:pt x="97" y="293"/>
                  <a:pt x="87" y="280"/>
                  <a:pt x="73" y="275"/>
                </a:cubicBezTo>
                <a:cubicBezTo>
                  <a:pt x="69" y="273"/>
                  <a:pt x="66" y="270"/>
                  <a:pt x="62" y="268"/>
                </a:cubicBezTo>
                <a:cubicBezTo>
                  <a:pt x="54" y="262"/>
                  <a:pt x="43" y="259"/>
                  <a:pt x="38" y="252"/>
                </a:cubicBezTo>
                <a:cubicBezTo>
                  <a:pt x="30" y="241"/>
                  <a:pt x="25" y="227"/>
                  <a:pt x="20" y="215"/>
                </a:cubicBezTo>
                <a:cubicBezTo>
                  <a:pt x="18" y="211"/>
                  <a:pt x="19" y="207"/>
                  <a:pt x="17" y="205"/>
                </a:cubicBezTo>
                <a:cubicBezTo>
                  <a:pt x="9" y="196"/>
                  <a:pt x="8" y="185"/>
                  <a:pt x="5" y="175"/>
                </a:cubicBezTo>
                <a:cubicBezTo>
                  <a:pt x="2" y="166"/>
                  <a:pt x="3" y="156"/>
                  <a:pt x="1" y="1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6">
            <a:extLst>
              <a:ext uri="{FF2B5EF4-FFF2-40B4-BE49-F238E27FC236}">
                <a16:creationId xmlns:a16="http://schemas.microsoft.com/office/drawing/2014/main" id="{1550F6D8-C37B-43E0-976D-F02FFE78A894}"/>
              </a:ext>
            </a:extLst>
          </p:cNvPr>
          <p:cNvSpPr>
            <a:spLocks/>
          </p:cNvSpPr>
          <p:nvPr/>
        </p:nvSpPr>
        <p:spPr bwMode="auto">
          <a:xfrm>
            <a:off x="6461125" y="5718175"/>
            <a:ext cx="985838" cy="876300"/>
          </a:xfrm>
          <a:custGeom>
            <a:avLst/>
            <a:gdLst>
              <a:gd name="T0" fmla="*/ 1 w 291"/>
              <a:gd name="T1" fmla="*/ 111 h 259"/>
              <a:gd name="T2" fmla="*/ 9 w 291"/>
              <a:gd name="T3" fmla="*/ 89 h 259"/>
              <a:gd name="T4" fmla="*/ 24 w 291"/>
              <a:gd name="T5" fmla="*/ 59 h 259"/>
              <a:gd name="T6" fmla="*/ 45 w 291"/>
              <a:gd name="T7" fmla="*/ 36 h 259"/>
              <a:gd name="T8" fmla="*/ 92 w 291"/>
              <a:gd name="T9" fmla="*/ 11 h 259"/>
              <a:gd name="T10" fmla="*/ 132 w 291"/>
              <a:gd name="T11" fmla="*/ 3 h 259"/>
              <a:gd name="T12" fmla="*/ 183 w 291"/>
              <a:gd name="T13" fmla="*/ 2 h 259"/>
              <a:gd name="T14" fmla="*/ 204 w 291"/>
              <a:gd name="T15" fmla="*/ 8 h 259"/>
              <a:gd name="T16" fmla="*/ 224 w 291"/>
              <a:gd name="T17" fmla="*/ 14 h 259"/>
              <a:gd name="T18" fmla="*/ 260 w 291"/>
              <a:gd name="T19" fmla="*/ 38 h 259"/>
              <a:gd name="T20" fmla="*/ 286 w 291"/>
              <a:gd name="T21" fmla="*/ 78 h 259"/>
              <a:gd name="T22" fmla="*/ 290 w 291"/>
              <a:gd name="T23" fmla="*/ 97 h 259"/>
              <a:gd name="T24" fmla="*/ 287 w 291"/>
              <a:gd name="T25" fmla="*/ 124 h 259"/>
              <a:gd name="T26" fmla="*/ 278 w 291"/>
              <a:gd name="T27" fmla="*/ 160 h 259"/>
              <a:gd name="T28" fmla="*/ 261 w 291"/>
              <a:gd name="T29" fmla="*/ 194 h 259"/>
              <a:gd name="T30" fmla="*/ 241 w 291"/>
              <a:gd name="T31" fmla="*/ 219 h 259"/>
              <a:gd name="T32" fmla="*/ 227 w 291"/>
              <a:gd name="T33" fmla="*/ 231 h 259"/>
              <a:gd name="T34" fmla="*/ 192 w 291"/>
              <a:gd name="T35" fmla="*/ 248 h 259"/>
              <a:gd name="T36" fmla="*/ 158 w 291"/>
              <a:gd name="T37" fmla="*/ 258 h 259"/>
              <a:gd name="T38" fmla="*/ 122 w 291"/>
              <a:gd name="T39" fmla="*/ 259 h 259"/>
              <a:gd name="T40" fmla="*/ 111 w 291"/>
              <a:gd name="T41" fmla="*/ 255 h 259"/>
              <a:gd name="T42" fmla="*/ 88 w 291"/>
              <a:gd name="T43" fmla="*/ 247 h 259"/>
              <a:gd name="T44" fmla="*/ 55 w 291"/>
              <a:gd name="T45" fmla="*/ 229 h 259"/>
              <a:gd name="T46" fmla="*/ 46 w 291"/>
              <a:gd name="T47" fmla="*/ 222 h 259"/>
              <a:gd name="T48" fmla="*/ 27 w 291"/>
              <a:gd name="T49" fmla="*/ 208 h 259"/>
              <a:gd name="T50" fmla="*/ 13 w 291"/>
              <a:gd name="T51" fmla="*/ 175 h 259"/>
              <a:gd name="T52" fmla="*/ 11 w 291"/>
              <a:gd name="T53" fmla="*/ 166 h 259"/>
              <a:gd name="T54" fmla="*/ 3 w 291"/>
              <a:gd name="T55" fmla="*/ 141 h 259"/>
              <a:gd name="T56" fmla="*/ 1 w 291"/>
              <a:gd name="T57" fmla="*/ 11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1" h="259">
                <a:moveTo>
                  <a:pt x="1" y="111"/>
                </a:moveTo>
                <a:cubicBezTo>
                  <a:pt x="0" y="106"/>
                  <a:pt x="4" y="97"/>
                  <a:pt x="9" y="89"/>
                </a:cubicBezTo>
                <a:cubicBezTo>
                  <a:pt x="15" y="79"/>
                  <a:pt x="20" y="69"/>
                  <a:pt x="24" y="59"/>
                </a:cubicBezTo>
                <a:cubicBezTo>
                  <a:pt x="29" y="49"/>
                  <a:pt x="36" y="42"/>
                  <a:pt x="45" y="36"/>
                </a:cubicBezTo>
                <a:cubicBezTo>
                  <a:pt x="60" y="26"/>
                  <a:pt x="75" y="17"/>
                  <a:pt x="92" y="11"/>
                </a:cubicBezTo>
                <a:cubicBezTo>
                  <a:pt x="105" y="5"/>
                  <a:pt x="118" y="4"/>
                  <a:pt x="132" y="3"/>
                </a:cubicBezTo>
                <a:cubicBezTo>
                  <a:pt x="148" y="0"/>
                  <a:pt x="166" y="1"/>
                  <a:pt x="183" y="2"/>
                </a:cubicBezTo>
                <a:cubicBezTo>
                  <a:pt x="190" y="3"/>
                  <a:pt x="197" y="4"/>
                  <a:pt x="204" y="8"/>
                </a:cubicBezTo>
                <a:cubicBezTo>
                  <a:pt x="210" y="11"/>
                  <a:pt x="217" y="13"/>
                  <a:pt x="224" y="14"/>
                </a:cubicBezTo>
                <a:cubicBezTo>
                  <a:pt x="240" y="16"/>
                  <a:pt x="251" y="25"/>
                  <a:pt x="260" y="38"/>
                </a:cubicBezTo>
                <a:cubicBezTo>
                  <a:pt x="268" y="52"/>
                  <a:pt x="276" y="65"/>
                  <a:pt x="286" y="78"/>
                </a:cubicBezTo>
                <a:cubicBezTo>
                  <a:pt x="290" y="84"/>
                  <a:pt x="291" y="90"/>
                  <a:pt x="290" y="97"/>
                </a:cubicBezTo>
                <a:cubicBezTo>
                  <a:pt x="289" y="106"/>
                  <a:pt x="287" y="115"/>
                  <a:pt x="287" y="124"/>
                </a:cubicBezTo>
                <a:cubicBezTo>
                  <a:pt x="287" y="137"/>
                  <a:pt x="282" y="148"/>
                  <a:pt x="278" y="160"/>
                </a:cubicBezTo>
                <a:cubicBezTo>
                  <a:pt x="274" y="172"/>
                  <a:pt x="271" y="185"/>
                  <a:pt x="261" y="194"/>
                </a:cubicBezTo>
                <a:cubicBezTo>
                  <a:pt x="260" y="207"/>
                  <a:pt x="250" y="212"/>
                  <a:pt x="241" y="219"/>
                </a:cubicBezTo>
                <a:cubicBezTo>
                  <a:pt x="236" y="222"/>
                  <a:pt x="232" y="227"/>
                  <a:pt x="227" y="231"/>
                </a:cubicBezTo>
                <a:cubicBezTo>
                  <a:pt x="217" y="240"/>
                  <a:pt x="205" y="246"/>
                  <a:pt x="192" y="248"/>
                </a:cubicBezTo>
                <a:cubicBezTo>
                  <a:pt x="180" y="250"/>
                  <a:pt x="170" y="259"/>
                  <a:pt x="158" y="258"/>
                </a:cubicBezTo>
                <a:cubicBezTo>
                  <a:pt x="146" y="258"/>
                  <a:pt x="134" y="259"/>
                  <a:pt x="122" y="259"/>
                </a:cubicBezTo>
                <a:cubicBezTo>
                  <a:pt x="118" y="259"/>
                  <a:pt x="114" y="257"/>
                  <a:pt x="111" y="255"/>
                </a:cubicBezTo>
                <a:cubicBezTo>
                  <a:pt x="104" y="251"/>
                  <a:pt x="96" y="248"/>
                  <a:pt x="88" y="247"/>
                </a:cubicBezTo>
                <a:cubicBezTo>
                  <a:pt x="75" y="246"/>
                  <a:pt x="67" y="234"/>
                  <a:pt x="55" y="229"/>
                </a:cubicBezTo>
                <a:cubicBezTo>
                  <a:pt x="52" y="228"/>
                  <a:pt x="49" y="224"/>
                  <a:pt x="46" y="222"/>
                </a:cubicBezTo>
                <a:cubicBezTo>
                  <a:pt x="39" y="217"/>
                  <a:pt x="31" y="214"/>
                  <a:pt x="27" y="208"/>
                </a:cubicBezTo>
                <a:cubicBezTo>
                  <a:pt x="20" y="198"/>
                  <a:pt x="17" y="186"/>
                  <a:pt x="13" y="175"/>
                </a:cubicBezTo>
                <a:cubicBezTo>
                  <a:pt x="12" y="172"/>
                  <a:pt x="13" y="168"/>
                  <a:pt x="11" y="166"/>
                </a:cubicBezTo>
                <a:cubicBezTo>
                  <a:pt x="5" y="159"/>
                  <a:pt x="5" y="149"/>
                  <a:pt x="3" y="141"/>
                </a:cubicBezTo>
                <a:cubicBezTo>
                  <a:pt x="1" y="133"/>
                  <a:pt x="2" y="124"/>
                  <a:pt x="1" y="1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624A02D6-D1B4-4A6D-83BE-93119FD58531}"/>
              </a:ext>
            </a:extLst>
          </p:cNvPr>
          <p:cNvSpPr>
            <a:spLocks/>
          </p:cNvSpPr>
          <p:nvPr/>
        </p:nvSpPr>
        <p:spPr bwMode="auto">
          <a:xfrm>
            <a:off x="0" y="5356789"/>
            <a:ext cx="958448" cy="1515279"/>
          </a:xfrm>
          <a:custGeom>
            <a:avLst/>
            <a:gdLst>
              <a:gd name="connsiteX0" fmla="*/ 141095 w 958448"/>
              <a:gd name="connsiteY0" fmla="*/ 60 h 1515279"/>
              <a:gd name="connsiteX1" fmla="*/ 211349 w 958448"/>
              <a:gd name="connsiteY1" fmla="*/ 9793 h 1515279"/>
              <a:gd name="connsiteX2" fmla="*/ 360321 w 958448"/>
              <a:gd name="connsiteY2" fmla="*/ 60572 h 1515279"/>
              <a:gd name="connsiteX3" fmla="*/ 488979 w 958448"/>
              <a:gd name="connsiteY3" fmla="*/ 151975 h 1515279"/>
              <a:gd name="connsiteX4" fmla="*/ 536379 w 958448"/>
              <a:gd name="connsiteY4" fmla="*/ 182442 h 1515279"/>
              <a:gd name="connsiteX5" fmla="*/ 671808 w 958448"/>
              <a:gd name="connsiteY5" fmla="*/ 294157 h 1515279"/>
              <a:gd name="connsiteX6" fmla="*/ 837709 w 958448"/>
              <a:gd name="connsiteY6" fmla="*/ 534512 h 1515279"/>
              <a:gd name="connsiteX7" fmla="*/ 902038 w 958448"/>
              <a:gd name="connsiteY7" fmla="*/ 730858 h 1515279"/>
              <a:gd name="connsiteX8" fmla="*/ 929124 w 958448"/>
              <a:gd name="connsiteY8" fmla="*/ 852729 h 1515279"/>
              <a:gd name="connsiteX9" fmla="*/ 929124 w 958448"/>
              <a:gd name="connsiteY9" fmla="*/ 1157404 h 1515279"/>
              <a:gd name="connsiteX10" fmla="*/ 908809 w 958448"/>
              <a:gd name="connsiteY10" fmla="*/ 1323283 h 1515279"/>
              <a:gd name="connsiteX11" fmla="*/ 773380 w 958448"/>
              <a:gd name="connsiteY11" fmla="*/ 1502703 h 1515279"/>
              <a:gd name="connsiteX12" fmla="*/ 762693 w 958448"/>
              <a:gd name="connsiteY12" fmla="*/ 1515279 h 1515279"/>
              <a:gd name="connsiteX13" fmla="*/ 0 w 958448"/>
              <a:gd name="connsiteY13" fmla="*/ 1515279 h 1515279"/>
              <a:gd name="connsiteX14" fmla="*/ 0 w 958448"/>
              <a:gd name="connsiteY14" fmla="*/ 42108 h 1515279"/>
              <a:gd name="connsiteX15" fmla="*/ 8522 w 958448"/>
              <a:gd name="connsiteY15" fmla="*/ 36399 h 1515279"/>
              <a:gd name="connsiteX16" fmla="*/ 42062 w 958448"/>
              <a:gd name="connsiteY16" fmla="*/ 6407 h 1515279"/>
              <a:gd name="connsiteX17" fmla="*/ 65762 w 958448"/>
              <a:gd name="connsiteY17" fmla="*/ 3022 h 1515279"/>
              <a:gd name="connsiteX18" fmla="*/ 141095 w 958448"/>
              <a:gd name="connsiteY18" fmla="*/ 60 h 151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8448" h="1515279">
                <a:moveTo>
                  <a:pt x="141095" y="60"/>
                </a:moveTo>
                <a:cubicBezTo>
                  <a:pt x="165641" y="-363"/>
                  <a:pt x="189341" y="1329"/>
                  <a:pt x="211349" y="9793"/>
                </a:cubicBezTo>
                <a:cubicBezTo>
                  <a:pt x="262135" y="26719"/>
                  <a:pt x="309535" y="43646"/>
                  <a:pt x="360321" y="60572"/>
                </a:cubicBezTo>
                <a:cubicBezTo>
                  <a:pt x="407721" y="77498"/>
                  <a:pt x="461893" y="91040"/>
                  <a:pt x="488979" y="151975"/>
                </a:cubicBezTo>
                <a:cubicBezTo>
                  <a:pt x="495750" y="165516"/>
                  <a:pt x="519450" y="172286"/>
                  <a:pt x="536379" y="182442"/>
                </a:cubicBezTo>
                <a:cubicBezTo>
                  <a:pt x="587165" y="212910"/>
                  <a:pt x="634565" y="246763"/>
                  <a:pt x="671808" y="294157"/>
                </a:cubicBezTo>
                <a:cubicBezTo>
                  <a:pt x="732751" y="368633"/>
                  <a:pt x="786923" y="449880"/>
                  <a:pt x="837709" y="534512"/>
                </a:cubicBezTo>
                <a:cubicBezTo>
                  <a:pt x="874952" y="595447"/>
                  <a:pt x="888495" y="663153"/>
                  <a:pt x="902038" y="730858"/>
                </a:cubicBezTo>
                <a:cubicBezTo>
                  <a:pt x="912195" y="771482"/>
                  <a:pt x="918967" y="812105"/>
                  <a:pt x="929124" y="852729"/>
                </a:cubicBezTo>
                <a:cubicBezTo>
                  <a:pt x="962981" y="961058"/>
                  <a:pt x="973138" y="1062616"/>
                  <a:pt x="929124" y="1157404"/>
                </a:cubicBezTo>
                <a:cubicBezTo>
                  <a:pt x="908809" y="1198028"/>
                  <a:pt x="915581" y="1255578"/>
                  <a:pt x="908809" y="1323283"/>
                </a:cubicBezTo>
                <a:cubicBezTo>
                  <a:pt x="871566" y="1374063"/>
                  <a:pt x="820780" y="1434998"/>
                  <a:pt x="773380" y="1502703"/>
                </a:cubicBezTo>
                <a:lnTo>
                  <a:pt x="762693" y="1515279"/>
                </a:lnTo>
                <a:lnTo>
                  <a:pt x="0" y="1515279"/>
                </a:lnTo>
                <a:lnTo>
                  <a:pt x="0" y="42108"/>
                </a:lnTo>
                <a:lnTo>
                  <a:pt x="8522" y="36399"/>
                </a:lnTo>
                <a:cubicBezTo>
                  <a:pt x="20055" y="26931"/>
                  <a:pt x="31059" y="16563"/>
                  <a:pt x="42062" y="6407"/>
                </a:cubicBezTo>
                <a:cubicBezTo>
                  <a:pt x="52219" y="6407"/>
                  <a:pt x="58991" y="3022"/>
                  <a:pt x="65762" y="3022"/>
                </a:cubicBezTo>
                <a:cubicBezTo>
                  <a:pt x="91155" y="3022"/>
                  <a:pt x="116548" y="483"/>
                  <a:pt x="141095" y="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1" name="Freeform 28">
            <a:extLst>
              <a:ext uri="{FF2B5EF4-FFF2-40B4-BE49-F238E27FC236}">
                <a16:creationId xmlns:a16="http://schemas.microsoft.com/office/drawing/2014/main" id="{14910E8E-92FF-4BD0-B61B-8D1CFF6D3441}"/>
              </a:ext>
            </a:extLst>
          </p:cNvPr>
          <p:cNvSpPr>
            <a:spLocks noEditPoints="1"/>
          </p:cNvSpPr>
          <p:nvPr/>
        </p:nvSpPr>
        <p:spPr bwMode="auto">
          <a:xfrm>
            <a:off x="1371600" y="4991100"/>
            <a:ext cx="1482725" cy="1428750"/>
          </a:xfrm>
          <a:custGeom>
            <a:avLst/>
            <a:gdLst>
              <a:gd name="T0" fmla="*/ 33 w 438"/>
              <a:gd name="T1" fmla="*/ 300 h 422"/>
              <a:gd name="T2" fmla="*/ 11 w 438"/>
              <a:gd name="T3" fmla="*/ 239 h 422"/>
              <a:gd name="T4" fmla="*/ 7 w 438"/>
              <a:gd name="T5" fmla="*/ 208 h 422"/>
              <a:gd name="T6" fmla="*/ 5 w 438"/>
              <a:gd name="T7" fmla="*/ 198 h 422"/>
              <a:gd name="T8" fmla="*/ 19 w 438"/>
              <a:gd name="T9" fmla="*/ 126 h 422"/>
              <a:gd name="T10" fmla="*/ 30 w 438"/>
              <a:gd name="T11" fmla="*/ 107 h 422"/>
              <a:gd name="T12" fmla="*/ 50 w 438"/>
              <a:gd name="T13" fmla="*/ 71 h 422"/>
              <a:gd name="T14" fmla="*/ 79 w 438"/>
              <a:gd name="T15" fmla="*/ 40 h 422"/>
              <a:gd name="T16" fmla="*/ 162 w 438"/>
              <a:gd name="T17" fmla="*/ 8 h 422"/>
              <a:gd name="T18" fmla="*/ 291 w 438"/>
              <a:gd name="T19" fmla="*/ 30 h 422"/>
              <a:gd name="T20" fmla="*/ 340 w 438"/>
              <a:gd name="T21" fmla="*/ 64 h 422"/>
              <a:gd name="T22" fmla="*/ 410 w 438"/>
              <a:gd name="T23" fmla="*/ 154 h 422"/>
              <a:gd name="T24" fmla="*/ 430 w 438"/>
              <a:gd name="T25" fmla="*/ 249 h 422"/>
              <a:gd name="T26" fmla="*/ 391 w 438"/>
              <a:gd name="T27" fmla="*/ 346 h 422"/>
              <a:gd name="T28" fmla="*/ 365 w 438"/>
              <a:gd name="T29" fmla="*/ 366 h 422"/>
              <a:gd name="T30" fmla="*/ 314 w 438"/>
              <a:gd name="T31" fmla="*/ 395 h 422"/>
              <a:gd name="T32" fmla="*/ 263 w 438"/>
              <a:gd name="T33" fmla="*/ 411 h 422"/>
              <a:gd name="T34" fmla="*/ 207 w 438"/>
              <a:gd name="T35" fmla="*/ 413 h 422"/>
              <a:gd name="T36" fmla="*/ 187 w 438"/>
              <a:gd name="T37" fmla="*/ 412 h 422"/>
              <a:gd name="T38" fmla="*/ 112 w 438"/>
              <a:gd name="T39" fmla="*/ 382 h 422"/>
              <a:gd name="T40" fmla="*/ 64 w 438"/>
              <a:gd name="T41" fmla="*/ 345 h 422"/>
              <a:gd name="T42" fmla="*/ 45 w 438"/>
              <a:gd name="T43" fmla="*/ 325 h 422"/>
              <a:gd name="T44" fmla="*/ 70 w 438"/>
              <a:gd name="T45" fmla="*/ 233 h 422"/>
              <a:gd name="T46" fmla="*/ 91 w 438"/>
              <a:gd name="T47" fmla="*/ 288 h 422"/>
              <a:gd name="T48" fmla="*/ 123 w 438"/>
              <a:gd name="T49" fmla="*/ 321 h 422"/>
              <a:gd name="T50" fmla="*/ 159 w 438"/>
              <a:gd name="T51" fmla="*/ 341 h 422"/>
              <a:gd name="T52" fmla="*/ 199 w 438"/>
              <a:gd name="T53" fmla="*/ 354 h 422"/>
              <a:gd name="T54" fmla="*/ 226 w 438"/>
              <a:gd name="T55" fmla="*/ 357 h 422"/>
              <a:gd name="T56" fmla="*/ 245 w 438"/>
              <a:gd name="T57" fmla="*/ 350 h 422"/>
              <a:gd name="T58" fmla="*/ 280 w 438"/>
              <a:gd name="T59" fmla="*/ 345 h 422"/>
              <a:gd name="T60" fmla="*/ 297 w 438"/>
              <a:gd name="T61" fmla="*/ 338 h 422"/>
              <a:gd name="T62" fmla="*/ 346 w 438"/>
              <a:gd name="T63" fmla="*/ 306 h 422"/>
              <a:gd name="T64" fmla="*/ 359 w 438"/>
              <a:gd name="T65" fmla="*/ 296 h 422"/>
              <a:gd name="T66" fmla="*/ 369 w 438"/>
              <a:gd name="T67" fmla="*/ 203 h 422"/>
              <a:gd name="T68" fmla="*/ 345 w 438"/>
              <a:gd name="T69" fmla="*/ 155 h 422"/>
              <a:gd name="T70" fmla="*/ 295 w 438"/>
              <a:gd name="T71" fmla="*/ 103 h 422"/>
              <a:gd name="T72" fmla="*/ 206 w 438"/>
              <a:gd name="T73" fmla="*/ 63 h 422"/>
              <a:gd name="T74" fmla="*/ 135 w 438"/>
              <a:gd name="T75" fmla="*/ 77 h 422"/>
              <a:gd name="T76" fmla="*/ 122 w 438"/>
              <a:gd name="T77" fmla="*/ 81 h 422"/>
              <a:gd name="T78" fmla="*/ 99 w 438"/>
              <a:gd name="T79" fmla="*/ 104 h 422"/>
              <a:gd name="T80" fmla="*/ 87 w 438"/>
              <a:gd name="T81" fmla="*/ 124 h 422"/>
              <a:gd name="T82" fmla="*/ 72 w 438"/>
              <a:gd name="T83" fmla="*/ 153 h 422"/>
              <a:gd name="T84" fmla="*/ 62 w 438"/>
              <a:gd name="T85" fmla="*/ 185 h 422"/>
              <a:gd name="T86" fmla="*/ 66 w 438"/>
              <a:gd name="T87" fmla="*/ 20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8" h="422">
                <a:moveTo>
                  <a:pt x="45" y="325"/>
                </a:moveTo>
                <a:cubicBezTo>
                  <a:pt x="39" y="318"/>
                  <a:pt x="35" y="309"/>
                  <a:pt x="33" y="300"/>
                </a:cubicBezTo>
                <a:cubicBezTo>
                  <a:pt x="32" y="293"/>
                  <a:pt x="30" y="288"/>
                  <a:pt x="26" y="282"/>
                </a:cubicBezTo>
                <a:cubicBezTo>
                  <a:pt x="14" y="267"/>
                  <a:pt x="13" y="251"/>
                  <a:pt x="11" y="239"/>
                </a:cubicBezTo>
                <a:cubicBezTo>
                  <a:pt x="11" y="234"/>
                  <a:pt x="10" y="230"/>
                  <a:pt x="9" y="227"/>
                </a:cubicBezTo>
                <a:cubicBezTo>
                  <a:pt x="7" y="219"/>
                  <a:pt x="7" y="213"/>
                  <a:pt x="7" y="208"/>
                </a:cubicBezTo>
                <a:cubicBezTo>
                  <a:pt x="7" y="208"/>
                  <a:pt x="7" y="207"/>
                  <a:pt x="6" y="206"/>
                </a:cubicBezTo>
                <a:cubicBezTo>
                  <a:pt x="6" y="203"/>
                  <a:pt x="6" y="201"/>
                  <a:pt x="5" y="198"/>
                </a:cubicBezTo>
                <a:cubicBezTo>
                  <a:pt x="3" y="189"/>
                  <a:pt x="0" y="177"/>
                  <a:pt x="3" y="163"/>
                </a:cubicBezTo>
                <a:cubicBezTo>
                  <a:pt x="7" y="149"/>
                  <a:pt x="14" y="137"/>
                  <a:pt x="19" y="126"/>
                </a:cubicBezTo>
                <a:cubicBezTo>
                  <a:pt x="21" y="122"/>
                  <a:pt x="23" y="119"/>
                  <a:pt x="25" y="115"/>
                </a:cubicBezTo>
                <a:cubicBezTo>
                  <a:pt x="26" y="112"/>
                  <a:pt x="28" y="109"/>
                  <a:pt x="30" y="107"/>
                </a:cubicBezTo>
                <a:cubicBezTo>
                  <a:pt x="34" y="94"/>
                  <a:pt x="41" y="84"/>
                  <a:pt x="46" y="77"/>
                </a:cubicBezTo>
                <a:cubicBezTo>
                  <a:pt x="47" y="75"/>
                  <a:pt x="49" y="73"/>
                  <a:pt x="50" y="71"/>
                </a:cubicBezTo>
                <a:cubicBezTo>
                  <a:pt x="56" y="63"/>
                  <a:pt x="62" y="56"/>
                  <a:pt x="70" y="49"/>
                </a:cubicBezTo>
                <a:cubicBezTo>
                  <a:pt x="73" y="47"/>
                  <a:pt x="76" y="44"/>
                  <a:pt x="79" y="40"/>
                </a:cubicBezTo>
                <a:cubicBezTo>
                  <a:pt x="89" y="30"/>
                  <a:pt x="104" y="23"/>
                  <a:pt x="125" y="19"/>
                </a:cubicBezTo>
                <a:cubicBezTo>
                  <a:pt x="137" y="17"/>
                  <a:pt x="149" y="12"/>
                  <a:pt x="162" y="8"/>
                </a:cubicBezTo>
                <a:cubicBezTo>
                  <a:pt x="181" y="1"/>
                  <a:pt x="199" y="0"/>
                  <a:pt x="220" y="5"/>
                </a:cubicBezTo>
                <a:cubicBezTo>
                  <a:pt x="245" y="12"/>
                  <a:pt x="269" y="20"/>
                  <a:pt x="291" y="30"/>
                </a:cubicBezTo>
                <a:cubicBezTo>
                  <a:pt x="308" y="38"/>
                  <a:pt x="321" y="49"/>
                  <a:pt x="333" y="58"/>
                </a:cubicBezTo>
                <a:cubicBezTo>
                  <a:pt x="335" y="60"/>
                  <a:pt x="338" y="62"/>
                  <a:pt x="340" y="64"/>
                </a:cubicBezTo>
                <a:cubicBezTo>
                  <a:pt x="360" y="81"/>
                  <a:pt x="377" y="101"/>
                  <a:pt x="390" y="117"/>
                </a:cubicBezTo>
                <a:cubicBezTo>
                  <a:pt x="399" y="128"/>
                  <a:pt x="406" y="140"/>
                  <a:pt x="410" y="154"/>
                </a:cubicBezTo>
                <a:cubicBezTo>
                  <a:pt x="411" y="159"/>
                  <a:pt x="414" y="164"/>
                  <a:pt x="417" y="168"/>
                </a:cubicBezTo>
                <a:cubicBezTo>
                  <a:pt x="434" y="192"/>
                  <a:pt x="438" y="219"/>
                  <a:pt x="430" y="249"/>
                </a:cubicBezTo>
                <a:cubicBezTo>
                  <a:pt x="426" y="267"/>
                  <a:pt x="420" y="287"/>
                  <a:pt x="417" y="307"/>
                </a:cubicBezTo>
                <a:cubicBezTo>
                  <a:pt x="413" y="327"/>
                  <a:pt x="400" y="339"/>
                  <a:pt x="391" y="346"/>
                </a:cubicBezTo>
                <a:cubicBezTo>
                  <a:pt x="388" y="349"/>
                  <a:pt x="384" y="351"/>
                  <a:pt x="380" y="354"/>
                </a:cubicBezTo>
                <a:cubicBezTo>
                  <a:pt x="375" y="358"/>
                  <a:pt x="369" y="362"/>
                  <a:pt x="365" y="366"/>
                </a:cubicBezTo>
                <a:cubicBezTo>
                  <a:pt x="350" y="379"/>
                  <a:pt x="334" y="386"/>
                  <a:pt x="320" y="392"/>
                </a:cubicBezTo>
                <a:cubicBezTo>
                  <a:pt x="314" y="395"/>
                  <a:pt x="314" y="395"/>
                  <a:pt x="314" y="395"/>
                </a:cubicBezTo>
                <a:cubicBezTo>
                  <a:pt x="311" y="396"/>
                  <a:pt x="309" y="397"/>
                  <a:pt x="306" y="398"/>
                </a:cubicBezTo>
                <a:cubicBezTo>
                  <a:pt x="295" y="404"/>
                  <a:pt x="281" y="411"/>
                  <a:pt x="263" y="411"/>
                </a:cubicBezTo>
                <a:cubicBezTo>
                  <a:pt x="244" y="422"/>
                  <a:pt x="224" y="417"/>
                  <a:pt x="213" y="415"/>
                </a:cubicBezTo>
                <a:cubicBezTo>
                  <a:pt x="211" y="414"/>
                  <a:pt x="209" y="414"/>
                  <a:pt x="207" y="413"/>
                </a:cubicBezTo>
                <a:cubicBezTo>
                  <a:pt x="204" y="413"/>
                  <a:pt x="201" y="413"/>
                  <a:pt x="196" y="413"/>
                </a:cubicBezTo>
                <a:cubicBezTo>
                  <a:pt x="193" y="412"/>
                  <a:pt x="190" y="412"/>
                  <a:pt x="187" y="412"/>
                </a:cubicBezTo>
                <a:cubicBezTo>
                  <a:pt x="164" y="410"/>
                  <a:pt x="142" y="402"/>
                  <a:pt x="123" y="388"/>
                </a:cubicBezTo>
                <a:cubicBezTo>
                  <a:pt x="121" y="386"/>
                  <a:pt x="117" y="384"/>
                  <a:pt x="112" y="382"/>
                </a:cubicBezTo>
                <a:cubicBezTo>
                  <a:pt x="103" y="378"/>
                  <a:pt x="90" y="373"/>
                  <a:pt x="79" y="361"/>
                </a:cubicBezTo>
                <a:cubicBezTo>
                  <a:pt x="74" y="355"/>
                  <a:pt x="69" y="350"/>
                  <a:pt x="64" y="345"/>
                </a:cubicBezTo>
                <a:cubicBezTo>
                  <a:pt x="58" y="339"/>
                  <a:pt x="52" y="333"/>
                  <a:pt x="47" y="327"/>
                </a:cubicBezTo>
                <a:cubicBezTo>
                  <a:pt x="46" y="326"/>
                  <a:pt x="46" y="326"/>
                  <a:pt x="45" y="325"/>
                </a:cubicBezTo>
                <a:close/>
                <a:moveTo>
                  <a:pt x="66" y="209"/>
                </a:moveTo>
                <a:cubicBezTo>
                  <a:pt x="68" y="218"/>
                  <a:pt x="69" y="226"/>
                  <a:pt x="70" y="233"/>
                </a:cubicBezTo>
                <a:cubicBezTo>
                  <a:pt x="71" y="239"/>
                  <a:pt x="71" y="245"/>
                  <a:pt x="73" y="247"/>
                </a:cubicBezTo>
                <a:cubicBezTo>
                  <a:pt x="82" y="259"/>
                  <a:pt x="88" y="273"/>
                  <a:pt x="91" y="288"/>
                </a:cubicBezTo>
                <a:cubicBezTo>
                  <a:pt x="96" y="293"/>
                  <a:pt x="101" y="298"/>
                  <a:pt x="106" y="304"/>
                </a:cubicBezTo>
                <a:cubicBezTo>
                  <a:pt x="112" y="309"/>
                  <a:pt x="117" y="315"/>
                  <a:pt x="123" y="321"/>
                </a:cubicBezTo>
                <a:cubicBezTo>
                  <a:pt x="125" y="323"/>
                  <a:pt x="130" y="326"/>
                  <a:pt x="135" y="328"/>
                </a:cubicBezTo>
                <a:cubicBezTo>
                  <a:pt x="142" y="331"/>
                  <a:pt x="151" y="334"/>
                  <a:pt x="159" y="341"/>
                </a:cubicBezTo>
                <a:cubicBezTo>
                  <a:pt x="169" y="348"/>
                  <a:pt x="180" y="352"/>
                  <a:pt x="192" y="353"/>
                </a:cubicBezTo>
                <a:cubicBezTo>
                  <a:pt x="194" y="353"/>
                  <a:pt x="197" y="354"/>
                  <a:pt x="199" y="354"/>
                </a:cubicBezTo>
                <a:cubicBezTo>
                  <a:pt x="205" y="354"/>
                  <a:pt x="212" y="354"/>
                  <a:pt x="219" y="356"/>
                </a:cubicBezTo>
                <a:cubicBezTo>
                  <a:pt x="221" y="356"/>
                  <a:pt x="224" y="357"/>
                  <a:pt x="226" y="357"/>
                </a:cubicBezTo>
                <a:cubicBezTo>
                  <a:pt x="229" y="358"/>
                  <a:pt x="233" y="359"/>
                  <a:pt x="235" y="35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59" y="352"/>
                  <a:pt x="259" y="352"/>
                  <a:pt x="259" y="352"/>
                </a:cubicBezTo>
                <a:cubicBezTo>
                  <a:pt x="264" y="353"/>
                  <a:pt x="270" y="350"/>
                  <a:pt x="280" y="345"/>
                </a:cubicBezTo>
                <a:cubicBezTo>
                  <a:pt x="283" y="344"/>
                  <a:pt x="287" y="342"/>
                  <a:pt x="290" y="341"/>
                </a:cubicBezTo>
                <a:cubicBezTo>
                  <a:pt x="297" y="338"/>
                  <a:pt x="297" y="338"/>
                  <a:pt x="297" y="338"/>
                </a:cubicBezTo>
                <a:cubicBezTo>
                  <a:pt x="308" y="333"/>
                  <a:pt x="318" y="328"/>
                  <a:pt x="326" y="322"/>
                </a:cubicBezTo>
                <a:cubicBezTo>
                  <a:pt x="332" y="316"/>
                  <a:pt x="339" y="311"/>
                  <a:pt x="346" y="306"/>
                </a:cubicBezTo>
                <a:cubicBezTo>
                  <a:pt x="349" y="304"/>
                  <a:pt x="353" y="301"/>
                  <a:pt x="356" y="299"/>
                </a:cubicBezTo>
                <a:cubicBezTo>
                  <a:pt x="358" y="297"/>
                  <a:pt x="359" y="296"/>
                  <a:pt x="359" y="296"/>
                </a:cubicBezTo>
                <a:cubicBezTo>
                  <a:pt x="363" y="274"/>
                  <a:pt x="368" y="253"/>
                  <a:pt x="373" y="234"/>
                </a:cubicBezTo>
                <a:cubicBezTo>
                  <a:pt x="377" y="221"/>
                  <a:pt x="376" y="212"/>
                  <a:pt x="369" y="203"/>
                </a:cubicBezTo>
                <a:cubicBezTo>
                  <a:pt x="362" y="193"/>
                  <a:pt x="357" y="182"/>
                  <a:pt x="353" y="169"/>
                </a:cubicBezTo>
                <a:cubicBezTo>
                  <a:pt x="352" y="164"/>
                  <a:pt x="349" y="159"/>
                  <a:pt x="345" y="155"/>
                </a:cubicBezTo>
                <a:cubicBezTo>
                  <a:pt x="333" y="140"/>
                  <a:pt x="319" y="123"/>
                  <a:pt x="303" y="110"/>
                </a:cubicBezTo>
                <a:cubicBezTo>
                  <a:pt x="300" y="108"/>
                  <a:pt x="297" y="106"/>
                  <a:pt x="295" y="103"/>
                </a:cubicBezTo>
                <a:cubicBezTo>
                  <a:pt x="285" y="95"/>
                  <a:pt x="276" y="88"/>
                  <a:pt x="267" y="84"/>
                </a:cubicBezTo>
                <a:cubicBezTo>
                  <a:pt x="248" y="75"/>
                  <a:pt x="228" y="68"/>
                  <a:pt x="206" y="63"/>
                </a:cubicBezTo>
                <a:cubicBezTo>
                  <a:pt x="196" y="60"/>
                  <a:pt x="190" y="60"/>
                  <a:pt x="182" y="63"/>
                </a:cubicBezTo>
                <a:cubicBezTo>
                  <a:pt x="168" y="68"/>
                  <a:pt x="152" y="74"/>
                  <a:pt x="135" y="77"/>
                </a:cubicBezTo>
                <a:cubicBezTo>
                  <a:pt x="128" y="78"/>
                  <a:pt x="124" y="80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18" y="85"/>
                  <a:pt x="114" y="89"/>
                  <a:pt x="110" y="92"/>
                </a:cubicBezTo>
                <a:cubicBezTo>
                  <a:pt x="105" y="97"/>
                  <a:pt x="101" y="101"/>
                  <a:pt x="99" y="104"/>
                </a:cubicBezTo>
                <a:cubicBezTo>
                  <a:pt x="97" y="107"/>
                  <a:pt x="96" y="109"/>
                  <a:pt x="94" y="111"/>
                </a:cubicBezTo>
                <a:cubicBezTo>
                  <a:pt x="90" y="116"/>
                  <a:pt x="87" y="121"/>
                  <a:pt x="87" y="124"/>
                </a:cubicBezTo>
                <a:cubicBezTo>
                  <a:pt x="85" y="133"/>
                  <a:pt x="79" y="140"/>
                  <a:pt x="77" y="143"/>
                </a:cubicBezTo>
                <a:cubicBezTo>
                  <a:pt x="75" y="147"/>
                  <a:pt x="73" y="150"/>
                  <a:pt x="72" y="153"/>
                </a:cubicBezTo>
                <a:cubicBezTo>
                  <a:pt x="67" y="161"/>
                  <a:pt x="63" y="170"/>
                  <a:pt x="61" y="177"/>
                </a:cubicBezTo>
                <a:cubicBezTo>
                  <a:pt x="61" y="179"/>
                  <a:pt x="62" y="183"/>
                  <a:pt x="62" y="185"/>
                </a:cubicBezTo>
                <a:cubicBezTo>
                  <a:pt x="63" y="190"/>
                  <a:pt x="64" y="194"/>
                  <a:pt x="65" y="198"/>
                </a:cubicBezTo>
                <a:cubicBezTo>
                  <a:pt x="65" y="201"/>
                  <a:pt x="65" y="204"/>
                  <a:pt x="66" y="207"/>
                </a:cubicBezTo>
                <a:cubicBezTo>
                  <a:pt x="66" y="208"/>
                  <a:pt x="66" y="208"/>
                  <a:pt x="66" y="2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31">
            <a:extLst>
              <a:ext uri="{FF2B5EF4-FFF2-40B4-BE49-F238E27FC236}">
                <a16:creationId xmlns:a16="http://schemas.microsoft.com/office/drawing/2014/main" id="{5B46E698-4DCF-47CE-B1A9-A1432BB0737E}"/>
              </a:ext>
            </a:extLst>
          </p:cNvPr>
          <p:cNvSpPr>
            <a:spLocks/>
          </p:cNvSpPr>
          <p:nvPr/>
        </p:nvSpPr>
        <p:spPr bwMode="auto">
          <a:xfrm>
            <a:off x="1168400" y="4561680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32">
            <a:extLst>
              <a:ext uri="{FF2B5EF4-FFF2-40B4-BE49-F238E27FC236}">
                <a16:creationId xmlns:a16="http://schemas.microsoft.com/office/drawing/2014/main" id="{4ADCD27D-714A-47FC-804B-5FAB8E094C19}"/>
              </a:ext>
            </a:extLst>
          </p:cNvPr>
          <p:cNvSpPr>
            <a:spLocks/>
          </p:cNvSpPr>
          <p:nvPr/>
        </p:nvSpPr>
        <p:spPr bwMode="auto">
          <a:xfrm>
            <a:off x="11374438" y="-17463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0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3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0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5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2" y="5"/>
                  <a:pt x="45" y="5"/>
                </a:cubicBezTo>
                <a:cubicBezTo>
                  <a:pt x="47" y="6"/>
                  <a:pt x="49" y="8"/>
                  <a:pt x="50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8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8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1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3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3"/>
                  <a:pt x="7" y="13"/>
                </a:cubicBezTo>
                <a:cubicBezTo>
                  <a:pt x="8" y="11"/>
                  <a:pt x="9" y="9"/>
                  <a:pt x="10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8" y="4"/>
                  <a:pt x="19" y="4"/>
                  <a:pt x="20" y="4"/>
                </a:cubicBezTo>
                <a:cubicBezTo>
                  <a:pt x="21" y="2"/>
                  <a:pt x="24" y="2"/>
                  <a:pt x="25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8D7135D2-A857-4088-9B24-B8BE95A77426}"/>
              </a:ext>
            </a:extLst>
          </p:cNvPr>
          <p:cNvSpPr>
            <a:spLocks/>
          </p:cNvSpPr>
          <p:nvPr/>
        </p:nvSpPr>
        <p:spPr bwMode="auto">
          <a:xfrm>
            <a:off x="5429091" y="6399212"/>
            <a:ext cx="227013" cy="203200"/>
          </a:xfrm>
          <a:custGeom>
            <a:avLst/>
            <a:gdLst>
              <a:gd name="T0" fmla="*/ 0 w 67"/>
              <a:gd name="T1" fmla="*/ 28 h 60"/>
              <a:gd name="T2" fmla="*/ 1 w 67"/>
              <a:gd name="T3" fmla="*/ 22 h 60"/>
              <a:gd name="T4" fmla="*/ 5 w 67"/>
              <a:gd name="T5" fmla="*/ 15 h 60"/>
              <a:gd name="T6" fmla="*/ 9 w 67"/>
              <a:gd name="T7" fmla="*/ 10 h 60"/>
              <a:gd name="T8" fmla="*/ 19 w 67"/>
              <a:gd name="T9" fmla="*/ 3 h 60"/>
              <a:gd name="T10" fmla="*/ 28 w 67"/>
              <a:gd name="T11" fmla="*/ 1 h 60"/>
              <a:gd name="T12" fmla="*/ 40 w 67"/>
              <a:gd name="T13" fmla="*/ 0 h 60"/>
              <a:gd name="T14" fmla="*/ 45 w 67"/>
              <a:gd name="T15" fmla="*/ 1 h 60"/>
              <a:gd name="T16" fmla="*/ 50 w 67"/>
              <a:gd name="T17" fmla="*/ 2 h 60"/>
              <a:gd name="T18" fmla="*/ 59 w 67"/>
              <a:gd name="T19" fmla="*/ 7 h 60"/>
              <a:gd name="T20" fmla="*/ 65 w 67"/>
              <a:gd name="T21" fmla="*/ 16 h 60"/>
              <a:gd name="T22" fmla="*/ 66 w 67"/>
              <a:gd name="T23" fmla="*/ 20 h 60"/>
              <a:gd name="T24" fmla="*/ 66 w 67"/>
              <a:gd name="T25" fmla="*/ 26 h 60"/>
              <a:gd name="T26" fmla="*/ 65 w 67"/>
              <a:gd name="T27" fmla="*/ 35 h 60"/>
              <a:gd name="T28" fmla="*/ 61 w 67"/>
              <a:gd name="T29" fmla="*/ 43 h 60"/>
              <a:gd name="T30" fmla="*/ 57 w 67"/>
              <a:gd name="T31" fmla="*/ 49 h 60"/>
              <a:gd name="T32" fmla="*/ 54 w 67"/>
              <a:gd name="T33" fmla="*/ 52 h 60"/>
              <a:gd name="T34" fmla="*/ 46 w 67"/>
              <a:gd name="T35" fmla="*/ 57 h 60"/>
              <a:gd name="T36" fmla="*/ 38 w 67"/>
              <a:gd name="T37" fmla="*/ 59 h 60"/>
              <a:gd name="T38" fmla="*/ 30 w 67"/>
              <a:gd name="T39" fmla="*/ 60 h 60"/>
              <a:gd name="T40" fmla="*/ 27 w 67"/>
              <a:gd name="T41" fmla="*/ 59 h 60"/>
              <a:gd name="T42" fmla="*/ 22 w 67"/>
              <a:gd name="T43" fmla="*/ 58 h 60"/>
              <a:gd name="T44" fmla="*/ 14 w 67"/>
              <a:gd name="T45" fmla="*/ 54 h 60"/>
              <a:gd name="T46" fmla="*/ 12 w 67"/>
              <a:gd name="T47" fmla="*/ 53 h 60"/>
              <a:gd name="T48" fmla="*/ 7 w 67"/>
              <a:gd name="T49" fmla="*/ 50 h 60"/>
              <a:gd name="T50" fmla="*/ 4 w 67"/>
              <a:gd name="T51" fmla="*/ 42 h 60"/>
              <a:gd name="T52" fmla="*/ 3 w 67"/>
              <a:gd name="T53" fmla="*/ 40 h 60"/>
              <a:gd name="T54" fmla="*/ 1 w 67"/>
              <a:gd name="T55" fmla="*/ 35 h 60"/>
              <a:gd name="T56" fmla="*/ 0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0" y="28"/>
                </a:moveTo>
                <a:cubicBezTo>
                  <a:pt x="0" y="26"/>
                  <a:pt x="0" y="24"/>
                  <a:pt x="1" y="22"/>
                </a:cubicBezTo>
                <a:cubicBezTo>
                  <a:pt x="3" y="20"/>
                  <a:pt x="4" y="18"/>
                  <a:pt x="5" y="15"/>
                </a:cubicBezTo>
                <a:cubicBezTo>
                  <a:pt x="5" y="13"/>
                  <a:pt x="7" y="11"/>
                  <a:pt x="9" y="10"/>
                </a:cubicBezTo>
                <a:cubicBezTo>
                  <a:pt x="12" y="7"/>
                  <a:pt x="16" y="5"/>
                  <a:pt x="19" y="3"/>
                </a:cubicBezTo>
                <a:cubicBezTo>
                  <a:pt x="22" y="2"/>
                  <a:pt x="25" y="1"/>
                  <a:pt x="28" y="1"/>
                </a:cubicBezTo>
                <a:cubicBezTo>
                  <a:pt x="32" y="0"/>
                  <a:pt x="36" y="0"/>
                  <a:pt x="40" y="0"/>
                </a:cubicBezTo>
                <a:cubicBezTo>
                  <a:pt x="42" y="0"/>
                  <a:pt x="44" y="0"/>
                  <a:pt x="45" y="1"/>
                </a:cubicBezTo>
                <a:cubicBezTo>
                  <a:pt x="47" y="2"/>
                  <a:pt x="48" y="2"/>
                  <a:pt x="50" y="2"/>
                </a:cubicBezTo>
                <a:cubicBezTo>
                  <a:pt x="54" y="2"/>
                  <a:pt x="56" y="4"/>
                  <a:pt x="59" y="7"/>
                </a:cubicBezTo>
                <a:cubicBezTo>
                  <a:pt x="61" y="10"/>
                  <a:pt x="63" y="13"/>
                  <a:pt x="65" y="16"/>
                </a:cubicBezTo>
                <a:cubicBezTo>
                  <a:pt x="66" y="17"/>
                  <a:pt x="67" y="19"/>
                  <a:pt x="66" y="20"/>
                </a:cubicBezTo>
                <a:cubicBezTo>
                  <a:pt x="66" y="22"/>
                  <a:pt x="66" y="24"/>
                  <a:pt x="66" y="26"/>
                </a:cubicBezTo>
                <a:cubicBezTo>
                  <a:pt x="66" y="29"/>
                  <a:pt x="65" y="32"/>
                  <a:pt x="65" y="35"/>
                </a:cubicBezTo>
                <a:cubicBezTo>
                  <a:pt x="64" y="38"/>
                  <a:pt x="63" y="41"/>
                  <a:pt x="61" y="43"/>
                </a:cubicBezTo>
                <a:cubicBezTo>
                  <a:pt x="61" y="46"/>
                  <a:pt x="59" y="47"/>
                  <a:pt x="57" y="49"/>
                </a:cubicBezTo>
                <a:cubicBezTo>
                  <a:pt x="56" y="50"/>
                  <a:pt x="55" y="51"/>
                  <a:pt x="54" y="52"/>
                </a:cubicBezTo>
                <a:cubicBezTo>
                  <a:pt x="52" y="54"/>
                  <a:pt x="49" y="56"/>
                  <a:pt x="46" y="57"/>
                </a:cubicBezTo>
                <a:cubicBezTo>
                  <a:pt x="43" y="57"/>
                  <a:pt x="41" y="59"/>
                  <a:pt x="38" y="59"/>
                </a:cubicBezTo>
                <a:cubicBezTo>
                  <a:pt x="35" y="60"/>
                  <a:pt x="33" y="60"/>
                  <a:pt x="30" y="60"/>
                </a:cubicBezTo>
                <a:cubicBezTo>
                  <a:pt x="29" y="60"/>
                  <a:pt x="28" y="60"/>
                  <a:pt x="27" y="59"/>
                </a:cubicBezTo>
                <a:cubicBezTo>
                  <a:pt x="26" y="59"/>
                  <a:pt x="24" y="58"/>
                  <a:pt x="22" y="58"/>
                </a:cubicBezTo>
                <a:cubicBezTo>
                  <a:pt x="19" y="58"/>
                  <a:pt x="17" y="55"/>
                  <a:pt x="14" y="54"/>
                </a:cubicBezTo>
                <a:cubicBezTo>
                  <a:pt x="13" y="54"/>
                  <a:pt x="13" y="53"/>
                  <a:pt x="12" y="53"/>
                </a:cubicBezTo>
                <a:cubicBezTo>
                  <a:pt x="10" y="52"/>
                  <a:pt x="8" y="51"/>
                  <a:pt x="7" y="50"/>
                </a:cubicBezTo>
                <a:cubicBezTo>
                  <a:pt x="6" y="47"/>
                  <a:pt x="5" y="45"/>
                  <a:pt x="4" y="42"/>
                </a:cubicBezTo>
                <a:cubicBezTo>
                  <a:pt x="3" y="42"/>
                  <a:pt x="3" y="41"/>
                  <a:pt x="3" y="40"/>
                </a:cubicBezTo>
                <a:cubicBezTo>
                  <a:pt x="2" y="39"/>
                  <a:pt x="1" y="36"/>
                  <a:pt x="1" y="35"/>
                </a:cubicBezTo>
                <a:cubicBezTo>
                  <a:pt x="0" y="33"/>
                  <a:pt x="0" y="31"/>
                  <a:pt x="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34">
            <a:extLst>
              <a:ext uri="{FF2B5EF4-FFF2-40B4-BE49-F238E27FC236}">
                <a16:creationId xmlns:a16="http://schemas.microsoft.com/office/drawing/2014/main" id="{2E970316-4D4C-415C-8758-1F5E54D121A5}"/>
              </a:ext>
            </a:extLst>
          </p:cNvPr>
          <p:cNvSpPr>
            <a:spLocks/>
          </p:cNvSpPr>
          <p:nvPr/>
        </p:nvSpPr>
        <p:spPr bwMode="auto">
          <a:xfrm>
            <a:off x="164306" y="6373177"/>
            <a:ext cx="227013" cy="203200"/>
          </a:xfrm>
          <a:custGeom>
            <a:avLst/>
            <a:gdLst>
              <a:gd name="T0" fmla="*/ 1 w 67"/>
              <a:gd name="T1" fmla="*/ 27 h 60"/>
              <a:gd name="T2" fmla="*/ 2 w 67"/>
              <a:gd name="T3" fmla="*/ 22 h 60"/>
              <a:gd name="T4" fmla="*/ 5 w 67"/>
              <a:gd name="T5" fmla="*/ 15 h 60"/>
              <a:gd name="T6" fmla="*/ 10 w 67"/>
              <a:gd name="T7" fmla="*/ 9 h 60"/>
              <a:gd name="T8" fmla="*/ 20 w 67"/>
              <a:gd name="T9" fmla="*/ 3 h 60"/>
              <a:gd name="T10" fmla="*/ 29 w 67"/>
              <a:gd name="T11" fmla="*/ 0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7 h 60"/>
              <a:gd name="T20" fmla="*/ 66 w 67"/>
              <a:gd name="T21" fmla="*/ 16 h 60"/>
              <a:gd name="T22" fmla="*/ 67 w 67"/>
              <a:gd name="T23" fmla="*/ 20 h 60"/>
              <a:gd name="T24" fmla="*/ 67 w 67"/>
              <a:gd name="T25" fmla="*/ 26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6 h 60"/>
              <a:gd name="T36" fmla="*/ 39 w 67"/>
              <a:gd name="T37" fmla="*/ 59 h 60"/>
              <a:gd name="T38" fmla="*/ 31 w 67"/>
              <a:gd name="T39" fmla="*/ 60 h 60"/>
              <a:gd name="T40" fmla="*/ 28 w 67"/>
              <a:gd name="T41" fmla="*/ 59 h 60"/>
              <a:gd name="T42" fmla="*/ 23 w 67"/>
              <a:gd name="T43" fmla="*/ 58 h 60"/>
              <a:gd name="T44" fmla="*/ 15 w 67"/>
              <a:gd name="T45" fmla="*/ 54 h 60"/>
              <a:gd name="T46" fmla="*/ 13 w 67"/>
              <a:gd name="T47" fmla="*/ 52 h 60"/>
              <a:gd name="T48" fmla="*/ 8 w 67"/>
              <a:gd name="T49" fmla="*/ 49 h 60"/>
              <a:gd name="T50" fmla="*/ 4 w 67"/>
              <a:gd name="T51" fmla="*/ 42 h 60"/>
              <a:gd name="T52" fmla="*/ 4 w 67"/>
              <a:gd name="T53" fmla="*/ 40 h 60"/>
              <a:gd name="T54" fmla="*/ 1 w 67"/>
              <a:gd name="T55" fmla="*/ 34 h 60"/>
              <a:gd name="T56" fmla="*/ 1 w 67"/>
              <a:gd name="T57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7"/>
                </a:moveTo>
                <a:cubicBezTo>
                  <a:pt x="0" y="26"/>
                  <a:pt x="1" y="24"/>
                  <a:pt x="2" y="22"/>
                </a:cubicBezTo>
                <a:cubicBezTo>
                  <a:pt x="4" y="20"/>
                  <a:pt x="5" y="17"/>
                  <a:pt x="5" y="15"/>
                </a:cubicBezTo>
                <a:cubicBezTo>
                  <a:pt x="6" y="12"/>
                  <a:pt x="8" y="11"/>
                  <a:pt x="10" y="9"/>
                </a:cubicBezTo>
                <a:cubicBezTo>
                  <a:pt x="13" y="7"/>
                  <a:pt x="17" y="5"/>
                  <a:pt x="20" y="3"/>
                </a:cubicBezTo>
                <a:cubicBezTo>
                  <a:pt x="23" y="1"/>
                  <a:pt x="26" y="1"/>
                  <a:pt x="29" y="0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5" y="0"/>
                  <a:pt x="46" y="1"/>
                </a:cubicBezTo>
                <a:cubicBezTo>
                  <a:pt x="48" y="1"/>
                  <a:pt x="49" y="2"/>
                  <a:pt x="51" y="2"/>
                </a:cubicBezTo>
                <a:cubicBezTo>
                  <a:pt x="55" y="2"/>
                  <a:pt x="57" y="4"/>
                  <a:pt x="59" y="7"/>
                </a:cubicBezTo>
                <a:cubicBezTo>
                  <a:pt x="62" y="10"/>
                  <a:pt x="64" y="13"/>
                  <a:pt x="66" y="16"/>
                </a:cubicBezTo>
                <a:cubicBezTo>
                  <a:pt x="67" y="17"/>
                  <a:pt x="67" y="18"/>
                  <a:pt x="67" y="20"/>
                </a:cubicBezTo>
                <a:cubicBezTo>
                  <a:pt x="67" y="22"/>
                  <a:pt x="67" y="24"/>
                  <a:pt x="67" y="26"/>
                </a:cubicBezTo>
                <a:cubicBezTo>
                  <a:pt x="67" y="29"/>
                  <a:pt x="66" y="32"/>
                  <a:pt x="65" y="35"/>
                </a:cubicBezTo>
                <a:cubicBezTo>
                  <a:pt x="65" y="38"/>
                  <a:pt x="64" y="41"/>
                  <a:pt x="62" y="43"/>
                </a:cubicBezTo>
                <a:cubicBezTo>
                  <a:pt x="62" y="46"/>
                  <a:pt x="60" y="47"/>
                  <a:pt x="58" y="49"/>
                </a:cubicBezTo>
                <a:cubicBezTo>
                  <a:pt x="57" y="50"/>
                  <a:pt x="56" y="51"/>
                  <a:pt x="55" y="52"/>
                </a:cubicBezTo>
                <a:cubicBezTo>
                  <a:pt x="53" y="54"/>
                  <a:pt x="50" y="56"/>
                  <a:pt x="47" y="56"/>
                </a:cubicBezTo>
                <a:cubicBezTo>
                  <a:pt x="44" y="57"/>
                  <a:pt x="42" y="59"/>
                  <a:pt x="39" y="59"/>
                </a:cubicBezTo>
                <a:cubicBezTo>
                  <a:pt x="36" y="59"/>
                  <a:pt x="34" y="60"/>
                  <a:pt x="31" y="60"/>
                </a:cubicBezTo>
                <a:cubicBezTo>
                  <a:pt x="30" y="60"/>
                  <a:pt x="29" y="60"/>
                  <a:pt x="28" y="59"/>
                </a:cubicBezTo>
                <a:cubicBezTo>
                  <a:pt x="27" y="58"/>
                  <a:pt x="25" y="58"/>
                  <a:pt x="23" y="58"/>
                </a:cubicBezTo>
                <a:cubicBezTo>
                  <a:pt x="20" y="57"/>
                  <a:pt x="18" y="55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1" y="51"/>
                  <a:pt x="9" y="51"/>
                  <a:pt x="8" y="49"/>
                </a:cubicBezTo>
                <a:cubicBezTo>
                  <a:pt x="6" y="47"/>
                  <a:pt x="6" y="44"/>
                  <a:pt x="4" y="42"/>
                </a:cubicBezTo>
                <a:cubicBezTo>
                  <a:pt x="4" y="41"/>
                  <a:pt x="4" y="40"/>
                  <a:pt x="4" y="40"/>
                </a:cubicBezTo>
                <a:cubicBezTo>
                  <a:pt x="2" y="38"/>
                  <a:pt x="2" y="36"/>
                  <a:pt x="1" y="34"/>
                </a:cubicBezTo>
                <a:cubicBezTo>
                  <a:pt x="1" y="32"/>
                  <a:pt x="1" y="30"/>
                  <a:pt x="1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35">
            <a:extLst>
              <a:ext uri="{FF2B5EF4-FFF2-40B4-BE49-F238E27FC236}">
                <a16:creationId xmlns:a16="http://schemas.microsoft.com/office/drawing/2014/main" id="{9713E3AA-98A7-4EE0-B25D-5CA3C9AD914B}"/>
              </a:ext>
            </a:extLst>
          </p:cNvPr>
          <p:cNvSpPr>
            <a:spLocks/>
          </p:cNvSpPr>
          <p:nvPr/>
        </p:nvSpPr>
        <p:spPr bwMode="auto">
          <a:xfrm>
            <a:off x="1774825" y="107950"/>
            <a:ext cx="227013" cy="203200"/>
          </a:xfrm>
          <a:custGeom>
            <a:avLst/>
            <a:gdLst>
              <a:gd name="T0" fmla="*/ 66 w 67"/>
              <a:gd name="T1" fmla="*/ 33 h 60"/>
              <a:gd name="T2" fmla="*/ 65 w 67"/>
              <a:gd name="T3" fmla="*/ 38 h 60"/>
              <a:gd name="T4" fmla="*/ 62 w 67"/>
              <a:gd name="T5" fmla="*/ 45 h 60"/>
              <a:gd name="T6" fmla="*/ 57 w 67"/>
              <a:gd name="T7" fmla="*/ 51 h 60"/>
              <a:gd name="T8" fmla="*/ 47 w 67"/>
              <a:gd name="T9" fmla="*/ 57 h 60"/>
              <a:gd name="T10" fmla="*/ 38 w 67"/>
              <a:gd name="T11" fmla="*/ 60 h 60"/>
              <a:gd name="T12" fmla="*/ 26 w 67"/>
              <a:gd name="T13" fmla="*/ 60 h 60"/>
              <a:gd name="T14" fmla="*/ 21 w 67"/>
              <a:gd name="T15" fmla="*/ 59 h 60"/>
              <a:gd name="T16" fmla="*/ 16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4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2 w 67"/>
              <a:gd name="T33" fmla="*/ 8 h 60"/>
              <a:gd name="T34" fmla="*/ 20 w 67"/>
              <a:gd name="T35" fmla="*/ 4 h 60"/>
              <a:gd name="T36" fmla="*/ 28 w 67"/>
              <a:gd name="T37" fmla="*/ 1 h 60"/>
              <a:gd name="T38" fmla="*/ 36 w 67"/>
              <a:gd name="T39" fmla="*/ 0 h 60"/>
              <a:gd name="T40" fmla="*/ 39 w 67"/>
              <a:gd name="T41" fmla="*/ 1 h 60"/>
              <a:gd name="T42" fmla="*/ 44 w 67"/>
              <a:gd name="T43" fmla="*/ 2 h 60"/>
              <a:gd name="T44" fmla="*/ 52 w 67"/>
              <a:gd name="T45" fmla="*/ 6 h 60"/>
              <a:gd name="T46" fmla="*/ 54 w 67"/>
              <a:gd name="T47" fmla="*/ 8 h 60"/>
              <a:gd name="T48" fmla="*/ 59 w 67"/>
              <a:gd name="T49" fmla="*/ 11 h 60"/>
              <a:gd name="T50" fmla="*/ 63 w 67"/>
              <a:gd name="T51" fmla="*/ 18 h 60"/>
              <a:gd name="T52" fmla="*/ 63 w 67"/>
              <a:gd name="T53" fmla="*/ 20 h 60"/>
              <a:gd name="T54" fmla="*/ 66 w 67"/>
              <a:gd name="T55" fmla="*/ 26 h 60"/>
              <a:gd name="T56" fmla="*/ 66 w 67"/>
              <a:gd name="T57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6" y="33"/>
                </a:moveTo>
                <a:cubicBezTo>
                  <a:pt x="67" y="34"/>
                  <a:pt x="66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7"/>
                  <a:pt x="59" y="49"/>
                  <a:pt x="57" y="51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9"/>
                  <a:pt x="18" y="58"/>
                  <a:pt x="16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3" y="47"/>
                  <a:pt x="1" y="44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38"/>
                  <a:pt x="0" y="36"/>
                  <a:pt x="0" y="34"/>
                </a:cubicBezTo>
                <a:cubicBezTo>
                  <a:pt x="0" y="31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3"/>
                  <a:pt x="10" y="11"/>
                </a:cubicBezTo>
                <a:cubicBezTo>
                  <a:pt x="11" y="10"/>
                  <a:pt x="11" y="9"/>
                  <a:pt x="12" y="8"/>
                </a:cubicBezTo>
                <a:cubicBezTo>
                  <a:pt x="15" y="6"/>
                  <a:pt x="17" y="4"/>
                  <a:pt x="20" y="4"/>
                </a:cubicBezTo>
                <a:cubicBezTo>
                  <a:pt x="23" y="3"/>
                  <a:pt x="25" y="1"/>
                  <a:pt x="28" y="1"/>
                </a:cubicBezTo>
                <a:cubicBezTo>
                  <a:pt x="31" y="1"/>
                  <a:pt x="34" y="0"/>
                  <a:pt x="36" y="0"/>
                </a:cubicBezTo>
                <a:cubicBezTo>
                  <a:pt x="37" y="0"/>
                  <a:pt x="38" y="0"/>
                  <a:pt x="39" y="1"/>
                </a:cubicBezTo>
                <a:cubicBezTo>
                  <a:pt x="41" y="2"/>
                  <a:pt x="42" y="2"/>
                  <a:pt x="44" y="2"/>
                </a:cubicBezTo>
                <a:cubicBezTo>
                  <a:pt x="48" y="3"/>
                  <a:pt x="50" y="5"/>
                  <a:pt x="52" y="6"/>
                </a:cubicBezTo>
                <a:cubicBezTo>
                  <a:pt x="53" y="6"/>
                  <a:pt x="54" y="7"/>
                  <a:pt x="54" y="8"/>
                </a:cubicBezTo>
                <a:cubicBezTo>
                  <a:pt x="56" y="9"/>
                  <a:pt x="58" y="9"/>
                  <a:pt x="59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3" y="19"/>
                  <a:pt x="63" y="20"/>
                  <a:pt x="63" y="20"/>
                </a:cubicBezTo>
                <a:cubicBezTo>
                  <a:pt x="65" y="22"/>
                  <a:pt x="65" y="24"/>
                  <a:pt x="66" y="26"/>
                </a:cubicBezTo>
                <a:cubicBezTo>
                  <a:pt x="66" y="28"/>
                  <a:pt x="66" y="30"/>
                  <a:pt x="6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6760CB80-E9EE-4FF8-AAB3-704998C4E65D}"/>
              </a:ext>
            </a:extLst>
          </p:cNvPr>
          <p:cNvSpPr>
            <a:spLocks/>
          </p:cNvSpPr>
          <p:nvPr userDrawn="1"/>
        </p:nvSpPr>
        <p:spPr bwMode="auto">
          <a:xfrm rot="12736173">
            <a:off x="5771388" y="-726411"/>
            <a:ext cx="2455627" cy="1893209"/>
          </a:xfrm>
          <a:custGeom>
            <a:avLst/>
            <a:gdLst>
              <a:gd name="connsiteX0" fmla="*/ 2455627 w 2455627"/>
              <a:gd name="connsiteY0" fmla="*/ 431741 h 1893209"/>
              <a:gd name="connsiteX1" fmla="*/ 2299473 w 2455627"/>
              <a:gd name="connsiteY1" fmla="*/ 530341 h 1893209"/>
              <a:gd name="connsiteX2" fmla="*/ 2228664 w 2455627"/>
              <a:gd name="connsiteY2" fmla="*/ 463767 h 1893209"/>
              <a:gd name="connsiteX3" fmla="*/ 2134839 w 2455627"/>
              <a:gd name="connsiteY3" fmla="*/ 402790 h 1893209"/>
              <a:gd name="connsiteX4" fmla="*/ 2071916 w 2455627"/>
              <a:gd name="connsiteY4" fmla="*/ 366258 h 1893209"/>
              <a:gd name="connsiteX5" fmla="*/ 1903369 w 2455627"/>
              <a:gd name="connsiteY5" fmla="*/ 252363 h 1893209"/>
              <a:gd name="connsiteX6" fmla="*/ 1710101 w 2455627"/>
              <a:gd name="connsiteY6" fmla="*/ 187895 h 1893209"/>
              <a:gd name="connsiteX7" fmla="*/ 1519081 w 2455627"/>
              <a:gd name="connsiteY7" fmla="*/ 183597 h 1893209"/>
              <a:gd name="connsiteX8" fmla="*/ 1485372 w 2455627"/>
              <a:gd name="connsiteY8" fmla="*/ 185745 h 1893209"/>
              <a:gd name="connsiteX9" fmla="*/ 1269632 w 2455627"/>
              <a:gd name="connsiteY9" fmla="*/ 265257 h 1893209"/>
              <a:gd name="connsiteX10" fmla="*/ 1256148 w 2455627"/>
              <a:gd name="connsiteY10" fmla="*/ 267406 h 1893209"/>
              <a:gd name="connsiteX11" fmla="*/ 1044903 w 2455627"/>
              <a:gd name="connsiteY11" fmla="*/ 351215 h 1893209"/>
              <a:gd name="connsiteX12" fmla="*/ 1015688 w 2455627"/>
              <a:gd name="connsiteY12" fmla="*/ 372705 h 1893209"/>
              <a:gd name="connsiteX13" fmla="*/ 932538 w 2455627"/>
              <a:gd name="connsiteY13" fmla="*/ 428577 h 1893209"/>
              <a:gd name="connsiteX14" fmla="*/ 606681 w 2455627"/>
              <a:gd name="connsiteY14" fmla="*/ 677856 h 1893209"/>
              <a:gd name="connsiteX15" fmla="*/ 570725 w 2455627"/>
              <a:gd name="connsiteY15" fmla="*/ 712239 h 1893209"/>
              <a:gd name="connsiteX16" fmla="*/ 476338 w 2455627"/>
              <a:gd name="connsiteY16" fmla="*/ 841176 h 1893209"/>
              <a:gd name="connsiteX17" fmla="*/ 393188 w 2455627"/>
              <a:gd name="connsiteY17" fmla="*/ 961517 h 1893209"/>
              <a:gd name="connsiteX18" fmla="*/ 258351 w 2455627"/>
              <a:gd name="connsiteY18" fmla="*/ 1133434 h 1893209"/>
              <a:gd name="connsiteX19" fmla="*/ 208910 w 2455627"/>
              <a:gd name="connsiteY19" fmla="*/ 1320392 h 1893209"/>
              <a:gd name="connsiteX20" fmla="*/ 211157 w 2455627"/>
              <a:gd name="connsiteY20" fmla="*/ 1481564 h 1893209"/>
              <a:gd name="connsiteX21" fmla="*/ 285318 w 2455627"/>
              <a:gd name="connsiteY21" fmla="*/ 1732992 h 1893209"/>
              <a:gd name="connsiteX22" fmla="*/ 299644 w 2455627"/>
              <a:gd name="connsiteY22" fmla="*/ 1773822 h 1893209"/>
              <a:gd name="connsiteX23" fmla="*/ 306683 w 2455627"/>
              <a:gd name="connsiteY23" fmla="*/ 1788649 h 1893209"/>
              <a:gd name="connsiteX24" fmla="*/ 141091 w 2455627"/>
              <a:gd name="connsiteY24" fmla="*/ 1893209 h 1893209"/>
              <a:gd name="connsiteX25" fmla="*/ 119546 w 2455627"/>
              <a:gd name="connsiteY25" fmla="*/ 1847828 h 1893209"/>
              <a:gd name="connsiteX26" fmla="*/ 102966 w 2455627"/>
              <a:gd name="connsiteY26" fmla="*/ 1800578 h 1893209"/>
              <a:gd name="connsiteX27" fmla="*/ 17144 w 2455627"/>
              <a:gd name="connsiteY27" fmla="*/ 1509613 h 1893209"/>
              <a:gd name="connsiteX28" fmla="*/ 14544 w 2455627"/>
              <a:gd name="connsiteY28" fmla="*/ 1323096 h 1893209"/>
              <a:gd name="connsiteX29" fmla="*/ 71759 w 2455627"/>
              <a:gd name="connsiteY29" fmla="*/ 1106738 h 1893209"/>
              <a:gd name="connsiteX30" fmla="*/ 227800 w 2455627"/>
              <a:gd name="connsiteY30" fmla="*/ 907787 h 1893209"/>
              <a:gd name="connsiteX31" fmla="*/ 324026 w 2455627"/>
              <a:gd name="connsiteY31" fmla="*/ 768521 h 1893209"/>
              <a:gd name="connsiteX32" fmla="*/ 433254 w 2455627"/>
              <a:gd name="connsiteY32" fmla="*/ 619309 h 1893209"/>
              <a:gd name="connsiteX33" fmla="*/ 474865 w 2455627"/>
              <a:gd name="connsiteY33" fmla="*/ 579518 h 1893209"/>
              <a:gd name="connsiteX34" fmla="*/ 851965 w 2455627"/>
              <a:gd name="connsiteY34" fmla="*/ 291040 h 1893209"/>
              <a:gd name="connsiteX35" fmla="*/ 948190 w 2455627"/>
              <a:gd name="connsiteY35" fmla="*/ 226380 h 1893209"/>
              <a:gd name="connsiteX36" fmla="*/ 981999 w 2455627"/>
              <a:gd name="connsiteY36" fmla="*/ 201512 h 1893209"/>
              <a:gd name="connsiteX37" fmla="*/ 1226464 w 2455627"/>
              <a:gd name="connsiteY37" fmla="*/ 104523 h 1893209"/>
              <a:gd name="connsiteX38" fmla="*/ 1242068 w 2455627"/>
              <a:gd name="connsiteY38" fmla="*/ 102036 h 1893209"/>
              <a:gd name="connsiteX39" fmla="*/ 1491733 w 2455627"/>
              <a:gd name="connsiteY39" fmla="*/ 10022 h 1893209"/>
              <a:gd name="connsiteX40" fmla="*/ 1530743 w 2455627"/>
              <a:gd name="connsiteY40" fmla="*/ 7535 h 1893209"/>
              <a:gd name="connsiteX41" fmla="*/ 1751802 w 2455627"/>
              <a:gd name="connsiteY41" fmla="*/ 12509 h 1893209"/>
              <a:gd name="connsiteX42" fmla="*/ 1975462 w 2455627"/>
              <a:gd name="connsiteY42" fmla="*/ 87115 h 1893209"/>
              <a:gd name="connsiteX43" fmla="*/ 2170513 w 2455627"/>
              <a:gd name="connsiteY43" fmla="*/ 218920 h 1893209"/>
              <a:gd name="connsiteX44" fmla="*/ 2243333 w 2455627"/>
              <a:gd name="connsiteY44" fmla="*/ 261196 h 1893209"/>
              <a:gd name="connsiteX45" fmla="*/ 2448786 w 2455627"/>
              <a:gd name="connsiteY45" fmla="*/ 422844 h 189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55627" h="1893209">
                <a:moveTo>
                  <a:pt x="2455627" y="431741"/>
                </a:moveTo>
                <a:lnTo>
                  <a:pt x="2299473" y="530341"/>
                </a:lnTo>
                <a:lnTo>
                  <a:pt x="2228664" y="463767"/>
                </a:lnTo>
                <a:cubicBezTo>
                  <a:pt x="2198887" y="440934"/>
                  <a:pt x="2167425" y="421056"/>
                  <a:pt x="2134839" y="402790"/>
                </a:cubicBezTo>
                <a:cubicBezTo>
                  <a:pt x="2112367" y="389897"/>
                  <a:pt x="2078658" y="381300"/>
                  <a:pt x="2071916" y="366258"/>
                </a:cubicBezTo>
                <a:cubicBezTo>
                  <a:pt x="2033712" y="288895"/>
                  <a:pt x="1966293" y="273852"/>
                  <a:pt x="1903369" y="252363"/>
                </a:cubicBezTo>
                <a:cubicBezTo>
                  <a:pt x="1838197" y="230874"/>
                  <a:pt x="1775273" y="211533"/>
                  <a:pt x="1710101" y="187895"/>
                </a:cubicBezTo>
                <a:cubicBezTo>
                  <a:pt x="1649424" y="166405"/>
                  <a:pt x="1582005" y="183597"/>
                  <a:pt x="1519081" y="183597"/>
                </a:cubicBezTo>
                <a:cubicBezTo>
                  <a:pt x="1510092" y="183597"/>
                  <a:pt x="1501103" y="183597"/>
                  <a:pt x="1485372" y="185745"/>
                </a:cubicBezTo>
                <a:cubicBezTo>
                  <a:pt x="1431437" y="235171"/>
                  <a:pt x="1373007" y="293193"/>
                  <a:pt x="1269632" y="265257"/>
                </a:cubicBezTo>
                <a:cubicBezTo>
                  <a:pt x="1265137" y="263107"/>
                  <a:pt x="1260643" y="265257"/>
                  <a:pt x="1256148" y="267406"/>
                </a:cubicBezTo>
                <a:cubicBezTo>
                  <a:pt x="1184235" y="293193"/>
                  <a:pt x="1137042" y="359811"/>
                  <a:pt x="1044903" y="351215"/>
                </a:cubicBezTo>
                <a:cubicBezTo>
                  <a:pt x="1033667" y="349066"/>
                  <a:pt x="1026925" y="366258"/>
                  <a:pt x="1015688" y="372705"/>
                </a:cubicBezTo>
                <a:cubicBezTo>
                  <a:pt x="988721" y="392044"/>
                  <a:pt x="961752" y="413535"/>
                  <a:pt x="932538" y="428577"/>
                </a:cubicBezTo>
                <a:cubicBezTo>
                  <a:pt x="804442" y="488748"/>
                  <a:pt x="687584" y="561813"/>
                  <a:pt x="606681" y="677856"/>
                </a:cubicBezTo>
                <a:cubicBezTo>
                  <a:pt x="597692" y="692898"/>
                  <a:pt x="586455" y="705792"/>
                  <a:pt x="570725" y="712239"/>
                </a:cubicBezTo>
                <a:cubicBezTo>
                  <a:pt x="519036" y="740175"/>
                  <a:pt x="496563" y="785303"/>
                  <a:pt x="476338" y="841176"/>
                </a:cubicBezTo>
                <a:cubicBezTo>
                  <a:pt x="458360" y="884156"/>
                  <a:pt x="449371" y="944325"/>
                  <a:pt x="393188" y="961517"/>
                </a:cubicBezTo>
                <a:cubicBezTo>
                  <a:pt x="310038" y="987305"/>
                  <a:pt x="280824" y="1058221"/>
                  <a:pt x="258351" y="1133434"/>
                </a:cubicBezTo>
                <a:cubicBezTo>
                  <a:pt x="238124" y="1193604"/>
                  <a:pt x="231383" y="1262371"/>
                  <a:pt x="208910" y="1320392"/>
                </a:cubicBezTo>
                <a:cubicBezTo>
                  <a:pt x="188684" y="1374116"/>
                  <a:pt x="195426" y="1425692"/>
                  <a:pt x="211157" y="1481564"/>
                </a:cubicBezTo>
                <a:cubicBezTo>
                  <a:pt x="233631" y="1565374"/>
                  <a:pt x="260598" y="1649183"/>
                  <a:pt x="285318" y="1732992"/>
                </a:cubicBezTo>
                <a:cubicBezTo>
                  <a:pt x="289813" y="1745886"/>
                  <a:pt x="294307" y="1759854"/>
                  <a:pt x="299644" y="1773822"/>
                </a:cubicBezTo>
                <a:lnTo>
                  <a:pt x="306683" y="1788649"/>
                </a:lnTo>
                <a:lnTo>
                  <a:pt x="141091" y="1893209"/>
                </a:lnTo>
                <a:lnTo>
                  <a:pt x="119546" y="1847828"/>
                </a:lnTo>
                <a:cubicBezTo>
                  <a:pt x="113370" y="1831663"/>
                  <a:pt x="108168" y="1815499"/>
                  <a:pt x="102966" y="1800578"/>
                </a:cubicBezTo>
                <a:cubicBezTo>
                  <a:pt x="74359" y="1703589"/>
                  <a:pt x="43151" y="1606600"/>
                  <a:pt x="17144" y="1509613"/>
                </a:cubicBezTo>
                <a:cubicBezTo>
                  <a:pt x="-1061" y="1444953"/>
                  <a:pt x="-8863" y="1385268"/>
                  <a:pt x="14544" y="1323096"/>
                </a:cubicBezTo>
                <a:cubicBezTo>
                  <a:pt x="40551" y="1255950"/>
                  <a:pt x="48353" y="1176370"/>
                  <a:pt x="71759" y="1106738"/>
                </a:cubicBezTo>
                <a:cubicBezTo>
                  <a:pt x="97765" y="1019696"/>
                  <a:pt x="131575" y="937629"/>
                  <a:pt x="227800" y="907787"/>
                </a:cubicBezTo>
                <a:cubicBezTo>
                  <a:pt x="292817" y="887891"/>
                  <a:pt x="303220" y="818258"/>
                  <a:pt x="324026" y="768521"/>
                </a:cubicBezTo>
                <a:cubicBezTo>
                  <a:pt x="347432" y="703862"/>
                  <a:pt x="373439" y="651638"/>
                  <a:pt x="433254" y="619309"/>
                </a:cubicBezTo>
                <a:cubicBezTo>
                  <a:pt x="451459" y="611847"/>
                  <a:pt x="464462" y="596926"/>
                  <a:pt x="474865" y="579518"/>
                </a:cubicBezTo>
                <a:cubicBezTo>
                  <a:pt x="568490" y="445226"/>
                  <a:pt x="703726" y="360672"/>
                  <a:pt x="851965" y="291040"/>
                </a:cubicBezTo>
                <a:cubicBezTo>
                  <a:pt x="885774" y="273631"/>
                  <a:pt x="916982" y="248762"/>
                  <a:pt x="948190" y="226380"/>
                </a:cubicBezTo>
                <a:cubicBezTo>
                  <a:pt x="961194" y="218920"/>
                  <a:pt x="968995" y="199025"/>
                  <a:pt x="981999" y="201512"/>
                </a:cubicBezTo>
                <a:cubicBezTo>
                  <a:pt x="1088627" y="211460"/>
                  <a:pt x="1143241" y="134366"/>
                  <a:pt x="1226464" y="104523"/>
                </a:cubicBezTo>
                <a:cubicBezTo>
                  <a:pt x="1231665" y="102037"/>
                  <a:pt x="1236866" y="99549"/>
                  <a:pt x="1242068" y="102036"/>
                </a:cubicBezTo>
                <a:cubicBezTo>
                  <a:pt x="1361699" y="134367"/>
                  <a:pt x="1429317" y="67220"/>
                  <a:pt x="1491733" y="10022"/>
                </a:cubicBezTo>
                <a:cubicBezTo>
                  <a:pt x="1509938" y="7535"/>
                  <a:pt x="1520341" y="7535"/>
                  <a:pt x="1530743" y="7535"/>
                </a:cubicBezTo>
                <a:cubicBezTo>
                  <a:pt x="1603563" y="7535"/>
                  <a:pt x="1681583" y="-12360"/>
                  <a:pt x="1751802" y="12509"/>
                </a:cubicBezTo>
                <a:cubicBezTo>
                  <a:pt x="1827223" y="39865"/>
                  <a:pt x="1900041" y="62246"/>
                  <a:pt x="1975462" y="87115"/>
                </a:cubicBezTo>
                <a:cubicBezTo>
                  <a:pt x="2048280" y="111984"/>
                  <a:pt x="2126301" y="129392"/>
                  <a:pt x="2170513" y="218920"/>
                </a:cubicBezTo>
                <a:cubicBezTo>
                  <a:pt x="2178315" y="236328"/>
                  <a:pt x="2217325" y="246276"/>
                  <a:pt x="2243333" y="261196"/>
                </a:cubicBezTo>
                <a:cubicBezTo>
                  <a:pt x="2318752" y="303474"/>
                  <a:pt x="2388970" y="353211"/>
                  <a:pt x="2448786" y="42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C8780EF9-6B34-43C1-A6E7-09E21219BC52}"/>
              </a:ext>
            </a:extLst>
          </p:cNvPr>
          <p:cNvSpPr>
            <a:spLocks/>
          </p:cNvSpPr>
          <p:nvPr userDrawn="1"/>
        </p:nvSpPr>
        <p:spPr bwMode="auto">
          <a:xfrm>
            <a:off x="9815488" y="5437188"/>
            <a:ext cx="2376512" cy="1420812"/>
          </a:xfrm>
          <a:custGeom>
            <a:avLst/>
            <a:gdLst>
              <a:gd name="connsiteX0" fmla="*/ 2125374 w 2376512"/>
              <a:gd name="connsiteY0" fmla="*/ 0 h 1420812"/>
              <a:gd name="connsiteX1" fmla="*/ 2328144 w 2376512"/>
              <a:gd name="connsiteY1" fmla="*/ 28685 h 1420812"/>
              <a:gd name="connsiteX2" fmla="*/ 2376512 w 2376512"/>
              <a:gd name="connsiteY2" fmla="*/ 46628 h 1420812"/>
              <a:gd name="connsiteX3" fmla="*/ 2376512 w 2376512"/>
              <a:gd name="connsiteY3" fmla="*/ 219550 h 1420812"/>
              <a:gd name="connsiteX4" fmla="*/ 2329985 w 2376512"/>
              <a:gd name="connsiteY4" fmla="*/ 202688 h 1420812"/>
              <a:gd name="connsiteX5" fmla="*/ 2088227 w 2376512"/>
              <a:gd name="connsiteY5" fmla="*/ 154982 h 1420812"/>
              <a:gd name="connsiteX6" fmla="*/ 1526393 w 2376512"/>
              <a:gd name="connsiteY6" fmla="*/ 195873 h 1420812"/>
              <a:gd name="connsiteX7" fmla="*/ 1100762 w 2376512"/>
              <a:gd name="connsiteY7" fmla="*/ 308321 h 1420812"/>
              <a:gd name="connsiteX8" fmla="*/ 600220 w 2376512"/>
              <a:gd name="connsiteY8" fmla="*/ 614999 h 1420812"/>
              <a:gd name="connsiteX9" fmla="*/ 392511 w 2376512"/>
              <a:gd name="connsiteY9" fmla="*/ 884194 h 1420812"/>
              <a:gd name="connsiteX10" fmla="*/ 249499 w 2376512"/>
              <a:gd name="connsiteY10" fmla="*/ 1224947 h 1420812"/>
              <a:gd name="connsiteX11" fmla="*/ 184803 w 2376512"/>
              <a:gd name="connsiteY11" fmla="*/ 1363804 h 1420812"/>
              <a:gd name="connsiteX12" fmla="*/ 171968 w 2376512"/>
              <a:gd name="connsiteY12" fmla="*/ 1420812 h 1420812"/>
              <a:gd name="connsiteX13" fmla="*/ 52 w 2376512"/>
              <a:gd name="connsiteY13" fmla="*/ 1420812 h 1420812"/>
              <a:gd name="connsiteX14" fmla="*/ 0 w 2376512"/>
              <a:gd name="connsiteY14" fmla="*/ 1408151 h 1420812"/>
              <a:gd name="connsiteX15" fmla="*/ 87053 w 2376512"/>
              <a:gd name="connsiteY15" fmla="*/ 1186109 h 1420812"/>
              <a:gd name="connsiteX16" fmla="*/ 245589 w 2376512"/>
              <a:gd name="connsiteY16" fmla="*/ 808368 h 1420812"/>
              <a:gd name="connsiteX17" fmla="*/ 475844 w 2376512"/>
              <a:gd name="connsiteY17" fmla="*/ 509952 h 1420812"/>
              <a:gd name="connsiteX18" fmla="*/ 1030720 w 2376512"/>
              <a:gd name="connsiteY18" fmla="*/ 169984 h 1420812"/>
              <a:gd name="connsiteX19" fmla="*/ 1502554 w 2376512"/>
              <a:gd name="connsiteY19" fmla="*/ 45329 h 1420812"/>
              <a:gd name="connsiteX20" fmla="*/ 2125374 w 2376512"/>
              <a:gd name="connsiteY20" fmla="*/ 0 h 142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6512" h="1420812">
                <a:moveTo>
                  <a:pt x="2125374" y="0"/>
                </a:moveTo>
                <a:cubicBezTo>
                  <a:pt x="2196149" y="0"/>
                  <a:pt x="2262677" y="8500"/>
                  <a:pt x="2328144" y="28685"/>
                </a:cubicBezTo>
                <a:lnTo>
                  <a:pt x="2376512" y="46628"/>
                </a:lnTo>
                <a:lnTo>
                  <a:pt x="2376512" y="219550"/>
                </a:lnTo>
                <a:lnTo>
                  <a:pt x="2329985" y="202688"/>
                </a:lnTo>
                <a:cubicBezTo>
                  <a:pt x="2251669" y="168612"/>
                  <a:pt x="2173353" y="154982"/>
                  <a:pt x="2088227" y="154982"/>
                </a:cubicBezTo>
                <a:cubicBezTo>
                  <a:pt x="1900949" y="154982"/>
                  <a:pt x="1710266" y="158390"/>
                  <a:pt x="1526393" y="195873"/>
                </a:cubicBezTo>
                <a:cubicBezTo>
                  <a:pt x="1386786" y="223133"/>
                  <a:pt x="1240369" y="240171"/>
                  <a:pt x="1100762" y="308321"/>
                </a:cubicBezTo>
                <a:cubicBezTo>
                  <a:pt x="923699" y="396917"/>
                  <a:pt x="760257" y="499143"/>
                  <a:pt x="600220" y="614999"/>
                </a:cubicBezTo>
                <a:cubicBezTo>
                  <a:pt x="504878" y="686557"/>
                  <a:pt x="433372" y="768338"/>
                  <a:pt x="392511" y="884194"/>
                </a:cubicBezTo>
                <a:cubicBezTo>
                  <a:pt x="351651" y="1000050"/>
                  <a:pt x="310790" y="1115906"/>
                  <a:pt x="249499" y="1224947"/>
                </a:cubicBezTo>
                <a:cubicBezTo>
                  <a:pt x="220556" y="1272653"/>
                  <a:pt x="198423" y="1320358"/>
                  <a:pt x="184803" y="1363804"/>
                </a:cubicBezTo>
                <a:lnTo>
                  <a:pt x="171968" y="1420812"/>
                </a:lnTo>
                <a:lnTo>
                  <a:pt x="52" y="1420812"/>
                </a:lnTo>
                <a:lnTo>
                  <a:pt x="0" y="1408151"/>
                </a:lnTo>
                <a:cubicBezTo>
                  <a:pt x="7785" y="1344761"/>
                  <a:pt x="38926" y="1265435"/>
                  <a:pt x="87053" y="1186109"/>
                </a:cubicBezTo>
                <a:cubicBezTo>
                  <a:pt x="154997" y="1065232"/>
                  <a:pt x="200293" y="936800"/>
                  <a:pt x="245589" y="808368"/>
                </a:cubicBezTo>
                <a:cubicBezTo>
                  <a:pt x="290885" y="679935"/>
                  <a:pt x="370153" y="589277"/>
                  <a:pt x="475844" y="509952"/>
                </a:cubicBezTo>
                <a:cubicBezTo>
                  <a:pt x="653253" y="381519"/>
                  <a:pt x="834437" y="268197"/>
                  <a:pt x="1030720" y="169984"/>
                </a:cubicBezTo>
                <a:cubicBezTo>
                  <a:pt x="1185482" y="94436"/>
                  <a:pt x="1347792" y="75549"/>
                  <a:pt x="1502554" y="45329"/>
                </a:cubicBezTo>
                <a:cubicBezTo>
                  <a:pt x="1706386" y="3778"/>
                  <a:pt x="1917767" y="0"/>
                  <a:pt x="2125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F9BB47D4-3DD3-43C4-B9A2-98228BE2BFCD}"/>
              </a:ext>
            </a:extLst>
          </p:cNvPr>
          <p:cNvSpPr>
            <a:spLocks/>
          </p:cNvSpPr>
          <p:nvPr userDrawn="1"/>
        </p:nvSpPr>
        <p:spPr bwMode="auto">
          <a:xfrm>
            <a:off x="2739949" y="2464624"/>
            <a:ext cx="227013" cy="206375"/>
          </a:xfrm>
          <a:custGeom>
            <a:avLst/>
            <a:gdLst>
              <a:gd name="T0" fmla="*/ 0 w 67"/>
              <a:gd name="T1" fmla="*/ 28 h 61"/>
              <a:gd name="T2" fmla="*/ 2 w 67"/>
              <a:gd name="T3" fmla="*/ 23 h 61"/>
              <a:gd name="T4" fmla="*/ 5 w 67"/>
              <a:gd name="T5" fmla="*/ 16 h 61"/>
              <a:gd name="T6" fmla="*/ 9 w 67"/>
              <a:gd name="T7" fmla="*/ 10 h 61"/>
              <a:gd name="T8" fmla="*/ 20 w 67"/>
              <a:gd name="T9" fmla="*/ 4 h 61"/>
              <a:gd name="T10" fmla="*/ 29 w 67"/>
              <a:gd name="T11" fmla="*/ 1 h 61"/>
              <a:gd name="T12" fmla="*/ 40 w 67"/>
              <a:gd name="T13" fmla="*/ 0 h 61"/>
              <a:gd name="T14" fmla="*/ 45 w 67"/>
              <a:gd name="T15" fmla="*/ 1 h 61"/>
              <a:gd name="T16" fmla="*/ 50 w 67"/>
              <a:gd name="T17" fmla="*/ 3 h 61"/>
              <a:gd name="T18" fmla="*/ 59 w 67"/>
              <a:gd name="T19" fmla="*/ 8 h 61"/>
              <a:gd name="T20" fmla="*/ 65 w 67"/>
              <a:gd name="T21" fmla="*/ 16 h 61"/>
              <a:gd name="T22" fmla="*/ 67 w 67"/>
              <a:gd name="T23" fmla="*/ 21 h 61"/>
              <a:gd name="T24" fmla="*/ 66 w 67"/>
              <a:gd name="T25" fmla="*/ 27 h 61"/>
              <a:gd name="T26" fmla="*/ 65 w 67"/>
              <a:gd name="T27" fmla="*/ 36 h 61"/>
              <a:gd name="T28" fmla="*/ 61 w 67"/>
              <a:gd name="T29" fmla="*/ 44 h 61"/>
              <a:gd name="T30" fmla="*/ 57 w 67"/>
              <a:gd name="T31" fmla="*/ 50 h 61"/>
              <a:gd name="T32" fmla="*/ 54 w 67"/>
              <a:gd name="T33" fmla="*/ 53 h 61"/>
              <a:gd name="T34" fmla="*/ 46 w 67"/>
              <a:gd name="T35" fmla="*/ 57 h 61"/>
              <a:gd name="T36" fmla="*/ 38 w 67"/>
              <a:gd name="T37" fmla="*/ 60 h 61"/>
              <a:gd name="T38" fmla="*/ 30 w 67"/>
              <a:gd name="T39" fmla="*/ 61 h 61"/>
              <a:gd name="T40" fmla="*/ 28 w 67"/>
              <a:gd name="T41" fmla="*/ 60 h 61"/>
              <a:gd name="T42" fmla="*/ 22 w 67"/>
              <a:gd name="T43" fmla="*/ 58 h 61"/>
              <a:gd name="T44" fmla="*/ 14 w 67"/>
              <a:gd name="T45" fmla="*/ 55 h 61"/>
              <a:gd name="T46" fmla="*/ 12 w 67"/>
              <a:gd name="T47" fmla="*/ 53 h 61"/>
              <a:gd name="T48" fmla="*/ 7 w 67"/>
              <a:gd name="T49" fmla="*/ 50 h 61"/>
              <a:gd name="T50" fmla="*/ 4 w 67"/>
              <a:gd name="T51" fmla="*/ 43 h 61"/>
              <a:gd name="T52" fmla="*/ 3 w 67"/>
              <a:gd name="T53" fmla="*/ 41 h 61"/>
              <a:gd name="T54" fmla="*/ 1 w 67"/>
              <a:gd name="T55" fmla="*/ 35 h 61"/>
              <a:gd name="T56" fmla="*/ 0 w 67"/>
              <a:gd name="T57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0" y="28"/>
                </a:moveTo>
                <a:cubicBezTo>
                  <a:pt x="0" y="27"/>
                  <a:pt x="0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5" y="13"/>
                  <a:pt x="7" y="12"/>
                  <a:pt x="9" y="10"/>
                </a:cubicBezTo>
                <a:cubicBezTo>
                  <a:pt x="12" y="8"/>
                  <a:pt x="16" y="5"/>
                  <a:pt x="20" y="4"/>
                </a:cubicBezTo>
                <a:cubicBezTo>
                  <a:pt x="22" y="2"/>
                  <a:pt x="26" y="2"/>
                  <a:pt x="29" y="1"/>
                </a:cubicBezTo>
                <a:cubicBezTo>
                  <a:pt x="32" y="0"/>
                  <a:pt x="36" y="0"/>
                  <a:pt x="40" y="0"/>
                </a:cubicBezTo>
                <a:cubicBezTo>
                  <a:pt x="42" y="0"/>
                  <a:pt x="44" y="1"/>
                  <a:pt x="45" y="1"/>
                </a:cubicBezTo>
                <a:cubicBezTo>
                  <a:pt x="47" y="2"/>
                  <a:pt x="48" y="2"/>
                  <a:pt x="50" y="3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1"/>
                  <a:pt x="63" y="14"/>
                  <a:pt x="65" y="16"/>
                </a:cubicBezTo>
                <a:cubicBezTo>
                  <a:pt x="66" y="18"/>
                  <a:pt x="67" y="19"/>
                  <a:pt x="67" y="21"/>
                </a:cubicBezTo>
                <a:cubicBezTo>
                  <a:pt x="66" y="23"/>
                  <a:pt x="66" y="25"/>
                  <a:pt x="66" y="27"/>
                </a:cubicBezTo>
                <a:cubicBezTo>
                  <a:pt x="66" y="30"/>
                  <a:pt x="65" y="33"/>
                  <a:pt x="65" y="36"/>
                </a:cubicBezTo>
                <a:cubicBezTo>
                  <a:pt x="64" y="38"/>
                  <a:pt x="64" y="41"/>
                  <a:pt x="61" y="44"/>
                </a:cubicBezTo>
                <a:cubicBezTo>
                  <a:pt x="61" y="47"/>
                  <a:pt x="59" y="48"/>
                  <a:pt x="57" y="50"/>
                </a:cubicBezTo>
                <a:cubicBezTo>
                  <a:pt x="56" y="50"/>
                  <a:pt x="55" y="52"/>
                  <a:pt x="54" y="53"/>
                </a:cubicBezTo>
                <a:cubicBezTo>
                  <a:pt x="52" y="55"/>
                  <a:pt x="49" y="56"/>
                  <a:pt x="46" y="57"/>
                </a:cubicBezTo>
                <a:cubicBezTo>
                  <a:pt x="43" y="58"/>
                  <a:pt x="41" y="60"/>
                  <a:pt x="38" y="60"/>
                </a:cubicBezTo>
                <a:cubicBezTo>
                  <a:pt x="36" y="60"/>
                  <a:pt x="33" y="60"/>
                  <a:pt x="30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6" y="59"/>
                  <a:pt x="24" y="59"/>
                  <a:pt x="22" y="58"/>
                </a:cubicBezTo>
                <a:cubicBezTo>
                  <a:pt x="19" y="58"/>
                  <a:pt x="17" y="56"/>
                  <a:pt x="14" y="55"/>
                </a:cubicBezTo>
                <a:cubicBezTo>
                  <a:pt x="13" y="54"/>
                  <a:pt x="13" y="54"/>
                  <a:pt x="12" y="53"/>
                </a:cubicBezTo>
                <a:cubicBezTo>
                  <a:pt x="10" y="52"/>
                  <a:pt x="8" y="52"/>
                  <a:pt x="7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3" y="42"/>
                  <a:pt x="3" y="41"/>
                  <a:pt x="3" y="41"/>
                </a:cubicBezTo>
                <a:cubicBezTo>
                  <a:pt x="2" y="39"/>
                  <a:pt x="1" y="37"/>
                  <a:pt x="1" y="35"/>
                </a:cubicBezTo>
                <a:cubicBezTo>
                  <a:pt x="0" y="33"/>
                  <a:pt x="0" y="31"/>
                  <a:pt x="0" y="28"/>
                </a:cubicBezTo>
                <a:close/>
              </a:path>
            </a:pathLst>
          </a:custGeom>
          <a:solidFill>
            <a:srgbClr val="F1C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3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F328781-8CCA-448A-A8BE-24BAA58218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1947A7F2-0EF0-471B-9CDA-08E4B087C33F}"/>
              </a:ext>
            </a:extLst>
          </p:cNvPr>
          <p:cNvSpPr>
            <a:spLocks/>
          </p:cNvSpPr>
          <p:nvPr userDrawn="1"/>
        </p:nvSpPr>
        <p:spPr bwMode="auto">
          <a:xfrm>
            <a:off x="359153" y="4402538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D991204-E21A-46BE-B044-C6E4191F1998}"/>
              </a:ext>
            </a:extLst>
          </p:cNvPr>
          <p:cNvSpPr>
            <a:spLocks/>
          </p:cNvSpPr>
          <p:nvPr userDrawn="1"/>
        </p:nvSpPr>
        <p:spPr bwMode="auto">
          <a:xfrm>
            <a:off x="2000291" y="70931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DC9E91D-1270-4429-A8E0-1BB6E2BE9A08}"/>
              </a:ext>
            </a:extLst>
          </p:cNvPr>
          <p:cNvSpPr>
            <a:spLocks/>
          </p:cNvSpPr>
          <p:nvPr userDrawn="1"/>
        </p:nvSpPr>
        <p:spPr bwMode="auto">
          <a:xfrm>
            <a:off x="4724177" y="6588015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A37D30-1E8B-4BB9-904D-F49A372EC14C}"/>
              </a:ext>
            </a:extLst>
          </p:cNvPr>
          <p:cNvSpPr>
            <a:spLocks/>
          </p:cNvSpPr>
          <p:nvPr userDrawn="1"/>
        </p:nvSpPr>
        <p:spPr bwMode="auto">
          <a:xfrm>
            <a:off x="9498881" y="573405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156FCC4-3DBF-46D0-888B-17BB675977B9}"/>
              </a:ext>
            </a:extLst>
          </p:cNvPr>
          <p:cNvSpPr>
            <a:spLocks/>
          </p:cNvSpPr>
          <p:nvPr userDrawn="1"/>
        </p:nvSpPr>
        <p:spPr bwMode="auto">
          <a:xfrm>
            <a:off x="7016974" y="45423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22B98-6D95-40FF-8E80-0720A7ECC99E}"/>
              </a:ext>
            </a:extLst>
          </p:cNvPr>
          <p:cNvSpPr>
            <a:spLocks/>
          </p:cNvSpPr>
          <p:nvPr userDrawn="1"/>
        </p:nvSpPr>
        <p:spPr bwMode="auto">
          <a:xfrm>
            <a:off x="2888017" y="5351466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9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3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7">
            <a:extLst>
              <a:ext uri="{FF2B5EF4-FFF2-40B4-BE49-F238E27FC236}">
                <a16:creationId xmlns:a16="http://schemas.microsoft.com/office/drawing/2014/main" id="{36D21759-317D-4241-BA32-11C7EC546263}"/>
              </a:ext>
            </a:extLst>
          </p:cNvPr>
          <p:cNvSpPr>
            <a:spLocks/>
          </p:cNvSpPr>
          <p:nvPr userDrawn="1"/>
        </p:nvSpPr>
        <p:spPr bwMode="auto">
          <a:xfrm rot="19773473">
            <a:off x="5252651" y="3237398"/>
            <a:ext cx="1561072" cy="1489555"/>
          </a:xfrm>
          <a:custGeom>
            <a:avLst/>
            <a:gdLst>
              <a:gd name="T0" fmla="*/ 1047 w 1711"/>
              <a:gd name="T1" fmla="*/ 0 h 1631"/>
              <a:gd name="T2" fmla="*/ 1070 w 1711"/>
              <a:gd name="T3" fmla="*/ 3 h 1631"/>
              <a:gd name="T4" fmla="*/ 1200 w 1711"/>
              <a:gd name="T5" fmla="*/ 30 h 1631"/>
              <a:gd name="T6" fmla="*/ 1324 w 1711"/>
              <a:gd name="T7" fmla="*/ 101 h 1631"/>
              <a:gd name="T8" fmla="*/ 1424 w 1711"/>
              <a:gd name="T9" fmla="*/ 204 h 1631"/>
              <a:gd name="T10" fmla="*/ 1462 w 1711"/>
              <a:gd name="T11" fmla="*/ 238 h 1631"/>
              <a:gd name="T12" fmla="*/ 1565 w 1711"/>
              <a:gd name="T13" fmla="*/ 360 h 1631"/>
              <a:gd name="T14" fmla="*/ 1670 w 1711"/>
              <a:gd name="T15" fmla="*/ 600 h 1631"/>
              <a:gd name="T16" fmla="*/ 1697 w 1711"/>
              <a:gd name="T17" fmla="*/ 786 h 1631"/>
              <a:gd name="T18" fmla="*/ 1701 w 1711"/>
              <a:gd name="T19" fmla="*/ 900 h 1631"/>
              <a:gd name="T20" fmla="*/ 1646 w 1711"/>
              <a:gd name="T21" fmla="*/ 1174 h 1631"/>
              <a:gd name="T22" fmla="*/ 1601 w 1711"/>
              <a:gd name="T23" fmla="*/ 1318 h 1631"/>
              <a:gd name="T24" fmla="*/ 1447 w 1711"/>
              <a:gd name="T25" fmla="*/ 1456 h 1631"/>
              <a:gd name="T26" fmla="*/ 1264 w 1711"/>
              <a:gd name="T27" fmla="*/ 1561 h 1631"/>
              <a:gd name="T28" fmla="*/ 963 w 1711"/>
              <a:gd name="T29" fmla="*/ 1616 h 1631"/>
              <a:gd name="T30" fmla="*/ 779 w 1711"/>
              <a:gd name="T31" fmla="*/ 1590 h 1631"/>
              <a:gd name="T32" fmla="*/ 472 w 1711"/>
              <a:gd name="T33" fmla="*/ 1502 h 1631"/>
              <a:gd name="T34" fmla="*/ 418 w 1711"/>
              <a:gd name="T35" fmla="*/ 1475 h 1631"/>
              <a:gd name="T36" fmla="*/ 288 w 1711"/>
              <a:gd name="T37" fmla="*/ 1389 h 1631"/>
              <a:gd name="T38" fmla="*/ 227 w 1711"/>
              <a:gd name="T39" fmla="*/ 1331 h 1631"/>
              <a:gd name="T40" fmla="*/ 175 w 1711"/>
              <a:gd name="T41" fmla="*/ 1279 h 1631"/>
              <a:gd name="T42" fmla="*/ 153 w 1711"/>
              <a:gd name="T43" fmla="*/ 1256 h 1631"/>
              <a:gd name="T44" fmla="*/ 84 w 1711"/>
              <a:gd name="T45" fmla="*/ 1137 h 1631"/>
              <a:gd name="T46" fmla="*/ 32 w 1711"/>
              <a:gd name="T47" fmla="*/ 1017 h 1631"/>
              <a:gd name="T48" fmla="*/ 21 w 1711"/>
              <a:gd name="T49" fmla="*/ 954 h 1631"/>
              <a:gd name="T50" fmla="*/ 3 w 1711"/>
              <a:gd name="T51" fmla="*/ 766 h 1631"/>
              <a:gd name="T52" fmla="*/ 23 w 1711"/>
              <a:gd name="T53" fmla="*/ 650 h 1631"/>
              <a:gd name="T54" fmla="*/ 82 w 1711"/>
              <a:gd name="T55" fmla="*/ 522 h 1631"/>
              <a:gd name="T56" fmla="*/ 197 w 1711"/>
              <a:gd name="T57" fmla="*/ 417 h 1631"/>
              <a:gd name="T58" fmla="*/ 269 w 1711"/>
              <a:gd name="T59" fmla="*/ 340 h 1631"/>
              <a:gd name="T60" fmla="*/ 352 w 1711"/>
              <a:gd name="T61" fmla="*/ 262 h 1631"/>
              <a:gd name="T62" fmla="*/ 381 w 1711"/>
              <a:gd name="T63" fmla="*/ 242 h 1631"/>
              <a:gd name="T64" fmla="*/ 636 w 1711"/>
              <a:gd name="T65" fmla="*/ 103 h 1631"/>
              <a:gd name="T66" fmla="*/ 701 w 1711"/>
              <a:gd name="T67" fmla="*/ 75 h 1631"/>
              <a:gd name="T68" fmla="*/ 723 w 1711"/>
              <a:gd name="T69" fmla="*/ 62 h 1631"/>
              <a:gd name="T70" fmla="*/ 879 w 1711"/>
              <a:gd name="T71" fmla="*/ 29 h 1631"/>
              <a:gd name="T72" fmla="*/ 888 w 1711"/>
              <a:gd name="T73" fmla="*/ 30 h 1631"/>
              <a:gd name="T74" fmla="*/ 1047 w 1711"/>
              <a:gd name="T75" fmla="*/ 0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631">
                <a:moveTo>
                  <a:pt x="1047" y="0"/>
                </a:moveTo>
                <a:cubicBezTo>
                  <a:pt x="1058" y="1"/>
                  <a:pt x="1064" y="1"/>
                  <a:pt x="1070" y="3"/>
                </a:cubicBezTo>
                <a:cubicBezTo>
                  <a:pt x="1114" y="11"/>
                  <a:pt x="1162" y="7"/>
                  <a:pt x="1200" y="30"/>
                </a:cubicBezTo>
                <a:cubicBezTo>
                  <a:pt x="1241" y="55"/>
                  <a:pt x="1282" y="78"/>
                  <a:pt x="1324" y="101"/>
                </a:cubicBezTo>
                <a:cubicBezTo>
                  <a:pt x="1364" y="124"/>
                  <a:pt x="1409" y="145"/>
                  <a:pt x="1424" y="204"/>
                </a:cubicBezTo>
                <a:cubicBezTo>
                  <a:pt x="1427" y="217"/>
                  <a:pt x="1449" y="227"/>
                  <a:pt x="1462" y="238"/>
                </a:cubicBezTo>
                <a:cubicBezTo>
                  <a:pt x="1503" y="272"/>
                  <a:pt x="1538" y="311"/>
                  <a:pt x="1565" y="360"/>
                </a:cubicBezTo>
                <a:cubicBezTo>
                  <a:pt x="1607" y="438"/>
                  <a:pt x="1640" y="518"/>
                  <a:pt x="1670" y="600"/>
                </a:cubicBezTo>
                <a:cubicBezTo>
                  <a:pt x="1693" y="661"/>
                  <a:pt x="1695" y="724"/>
                  <a:pt x="1697" y="786"/>
                </a:cubicBezTo>
                <a:cubicBezTo>
                  <a:pt x="1698" y="824"/>
                  <a:pt x="1697" y="862"/>
                  <a:pt x="1701" y="900"/>
                </a:cubicBezTo>
                <a:cubicBezTo>
                  <a:pt x="1711" y="1004"/>
                  <a:pt x="1703" y="1097"/>
                  <a:pt x="1646" y="1174"/>
                </a:cubicBezTo>
                <a:cubicBezTo>
                  <a:pt x="1622" y="1206"/>
                  <a:pt x="1619" y="1258"/>
                  <a:pt x="1601" y="1318"/>
                </a:cubicBezTo>
                <a:cubicBezTo>
                  <a:pt x="1558" y="1356"/>
                  <a:pt x="1502" y="1405"/>
                  <a:pt x="1447" y="1456"/>
                </a:cubicBezTo>
                <a:cubicBezTo>
                  <a:pt x="1395" y="1506"/>
                  <a:pt x="1332" y="1536"/>
                  <a:pt x="1264" y="1561"/>
                </a:cubicBezTo>
                <a:cubicBezTo>
                  <a:pt x="1168" y="1598"/>
                  <a:pt x="1062" y="1595"/>
                  <a:pt x="963" y="1616"/>
                </a:cubicBezTo>
                <a:cubicBezTo>
                  <a:pt x="901" y="1600"/>
                  <a:pt x="842" y="1631"/>
                  <a:pt x="779" y="1590"/>
                </a:cubicBezTo>
                <a:cubicBezTo>
                  <a:pt x="675" y="1584"/>
                  <a:pt x="575" y="1527"/>
                  <a:pt x="472" y="1502"/>
                </a:cubicBezTo>
                <a:cubicBezTo>
                  <a:pt x="454" y="1498"/>
                  <a:pt x="436" y="1486"/>
                  <a:pt x="418" y="1475"/>
                </a:cubicBezTo>
                <a:cubicBezTo>
                  <a:pt x="375" y="1447"/>
                  <a:pt x="331" y="1420"/>
                  <a:pt x="288" y="1389"/>
                </a:cubicBezTo>
                <a:cubicBezTo>
                  <a:pt x="266" y="1373"/>
                  <a:pt x="247" y="1351"/>
                  <a:pt x="227" y="1331"/>
                </a:cubicBezTo>
                <a:cubicBezTo>
                  <a:pt x="209" y="1314"/>
                  <a:pt x="192" y="1296"/>
                  <a:pt x="175" y="1279"/>
                </a:cubicBezTo>
                <a:cubicBezTo>
                  <a:pt x="167" y="1271"/>
                  <a:pt x="155" y="1265"/>
                  <a:pt x="153" y="1256"/>
                </a:cubicBezTo>
                <a:cubicBezTo>
                  <a:pt x="138" y="1211"/>
                  <a:pt x="109" y="1176"/>
                  <a:pt x="84" y="1137"/>
                </a:cubicBezTo>
                <a:cubicBezTo>
                  <a:pt x="61" y="1100"/>
                  <a:pt x="47" y="1057"/>
                  <a:pt x="32" y="1017"/>
                </a:cubicBezTo>
                <a:cubicBezTo>
                  <a:pt x="25" y="997"/>
                  <a:pt x="23" y="975"/>
                  <a:pt x="21" y="954"/>
                </a:cubicBezTo>
                <a:cubicBezTo>
                  <a:pt x="14" y="891"/>
                  <a:pt x="8" y="828"/>
                  <a:pt x="3" y="766"/>
                </a:cubicBezTo>
                <a:cubicBezTo>
                  <a:pt x="0" y="724"/>
                  <a:pt x="3" y="685"/>
                  <a:pt x="23" y="650"/>
                </a:cubicBezTo>
                <a:cubicBezTo>
                  <a:pt x="47" y="611"/>
                  <a:pt x="61" y="564"/>
                  <a:pt x="82" y="522"/>
                </a:cubicBezTo>
                <a:cubicBezTo>
                  <a:pt x="108" y="472"/>
                  <a:pt x="137" y="424"/>
                  <a:pt x="197" y="417"/>
                </a:cubicBezTo>
                <a:cubicBezTo>
                  <a:pt x="238" y="412"/>
                  <a:pt x="252" y="370"/>
                  <a:pt x="269" y="340"/>
                </a:cubicBezTo>
                <a:cubicBezTo>
                  <a:pt x="290" y="303"/>
                  <a:pt x="312" y="274"/>
                  <a:pt x="352" y="262"/>
                </a:cubicBezTo>
                <a:cubicBezTo>
                  <a:pt x="363" y="258"/>
                  <a:pt x="373" y="250"/>
                  <a:pt x="381" y="242"/>
                </a:cubicBezTo>
                <a:cubicBezTo>
                  <a:pt x="451" y="168"/>
                  <a:pt x="541" y="130"/>
                  <a:pt x="636" y="103"/>
                </a:cubicBezTo>
                <a:cubicBezTo>
                  <a:pt x="659" y="97"/>
                  <a:pt x="680" y="85"/>
                  <a:pt x="701" y="75"/>
                </a:cubicBezTo>
                <a:cubicBezTo>
                  <a:pt x="709" y="71"/>
                  <a:pt x="716" y="60"/>
                  <a:pt x="723" y="62"/>
                </a:cubicBezTo>
                <a:cubicBezTo>
                  <a:pt x="785" y="80"/>
                  <a:pt x="827" y="39"/>
                  <a:pt x="879" y="29"/>
                </a:cubicBezTo>
                <a:cubicBezTo>
                  <a:pt x="882" y="28"/>
                  <a:pt x="886" y="28"/>
                  <a:pt x="888" y="30"/>
                </a:cubicBezTo>
                <a:cubicBezTo>
                  <a:pt x="955" y="62"/>
                  <a:pt x="1003" y="29"/>
                  <a:pt x="1047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ADB5EC3D-3DC4-4DC6-97F7-4F12C9CCC08B}"/>
              </a:ext>
            </a:extLst>
          </p:cNvPr>
          <p:cNvSpPr>
            <a:spLocks/>
          </p:cNvSpPr>
          <p:nvPr userDrawn="1"/>
        </p:nvSpPr>
        <p:spPr bwMode="auto">
          <a:xfrm>
            <a:off x="4247046" y="4142844"/>
            <a:ext cx="1671876" cy="1609756"/>
          </a:xfrm>
          <a:custGeom>
            <a:avLst/>
            <a:gdLst>
              <a:gd name="T0" fmla="*/ 1047 w 1711"/>
              <a:gd name="T1" fmla="*/ 0 h 1631"/>
              <a:gd name="T2" fmla="*/ 1070 w 1711"/>
              <a:gd name="T3" fmla="*/ 3 h 1631"/>
              <a:gd name="T4" fmla="*/ 1200 w 1711"/>
              <a:gd name="T5" fmla="*/ 30 h 1631"/>
              <a:gd name="T6" fmla="*/ 1324 w 1711"/>
              <a:gd name="T7" fmla="*/ 101 h 1631"/>
              <a:gd name="T8" fmla="*/ 1424 w 1711"/>
              <a:gd name="T9" fmla="*/ 204 h 1631"/>
              <a:gd name="T10" fmla="*/ 1462 w 1711"/>
              <a:gd name="T11" fmla="*/ 238 h 1631"/>
              <a:gd name="T12" fmla="*/ 1565 w 1711"/>
              <a:gd name="T13" fmla="*/ 360 h 1631"/>
              <a:gd name="T14" fmla="*/ 1670 w 1711"/>
              <a:gd name="T15" fmla="*/ 600 h 1631"/>
              <a:gd name="T16" fmla="*/ 1697 w 1711"/>
              <a:gd name="T17" fmla="*/ 786 h 1631"/>
              <a:gd name="T18" fmla="*/ 1701 w 1711"/>
              <a:gd name="T19" fmla="*/ 900 h 1631"/>
              <a:gd name="T20" fmla="*/ 1646 w 1711"/>
              <a:gd name="T21" fmla="*/ 1174 h 1631"/>
              <a:gd name="T22" fmla="*/ 1601 w 1711"/>
              <a:gd name="T23" fmla="*/ 1318 h 1631"/>
              <a:gd name="T24" fmla="*/ 1447 w 1711"/>
              <a:gd name="T25" fmla="*/ 1456 h 1631"/>
              <a:gd name="T26" fmla="*/ 1264 w 1711"/>
              <a:gd name="T27" fmla="*/ 1561 h 1631"/>
              <a:gd name="T28" fmla="*/ 963 w 1711"/>
              <a:gd name="T29" fmla="*/ 1616 h 1631"/>
              <a:gd name="T30" fmla="*/ 779 w 1711"/>
              <a:gd name="T31" fmla="*/ 1590 h 1631"/>
              <a:gd name="T32" fmla="*/ 472 w 1711"/>
              <a:gd name="T33" fmla="*/ 1502 h 1631"/>
              <a:gd name="T34" fmla="*/ 418 w 1711"/>
              <a:gd name="T35" fmla="*/ 1475 h 1631"/>
              <a:gd name="T36" fmla="*/ 288 w 1711"/>
              <a:gd name="T37" fmla="*/ 1389 h 1631"/>
              <a:gd name="T38" fmla="*/ 227 w 1711"/>
              <a:gd name="T39" fmla="*/ 1331 h 1631"/>
              <a:gd name="T40" fmla="*/ 175 w 1711"/>
              <a:gd name="T41" fmla="*/ 1279 h 1631"/>
              <a:gd name="T42" fmla="*/ 153 w 1711"/>
              <a:gd name="T43" fmla="*/ 1256 h 1631"/>
              <a:gd name="T44" fmla="*/ 84 w 1711"/>
              <a:gd name="T45" fmla="*/ 1137 h 1631"/>
              <a:gd name="T46" fmla="*/ 32 w 1711"/>
              <a:gd name="T47" fmla="*/ 1017 h 1631"/>
              <a:gd name="T48" fmla="*/ 21 w 1711"/>
              <a:gd name="T49" fmla="*/ 954 h 1631"/>
              <a:gd name="T50" fmla="*/ 3 w 1711"/>
              <a:gd name="T51" fmla="*/ 766 h 1631"/>
              <a:gd name="T52" fmla="*/ 23 w 1711"/>
              <a:gd name="T53" fmla="*/ 650 h 1631"/>
              <a:gd name="T54" fmla="*/ 82 w 1711"/>
              <a:gd name="T55" fmla="*/ 522 h 1631"/>
              <a:gd name="T56" fmla="*/ 197 w 1711"/>
              <a:gd name="T57" fmla="*/ 417 h 1631"/>
              <a:gd name="T58" fmla="*/ 269 w 1711"/>
              <a:gd name="T59" fmla="*/ 340 h 1631"/>
              <a:gd name="T60" fmla="*/ 352 w 1711"/>
              <a:gd name="T61" fmla="*/ 262 h 1631"/>
              <a:gd name="T62" fmla="*/ 381 w 1711"/>
              <a:gd name="T63" fmla="*/ 242 h 1631"/>
              <a:gd name="T64" fmla="*/ 636 w 1711"/>
              <a:gd name="T65" fmla="*/ 103 h 1631"/>
              <a:gd name="T66" fmla="*/ 701 w 1711"/>
              <a:gd name="T67" fmla="*/ 75 h 1631"/>
              <a:gd name="T68" fmla="*/ 723 w 1711"/>
              <a:gd name="T69" fmla="*/ 62 h 1631"/>
              <a:gd name="T70" fmla="*/ 879 w 1711"/>
              <a:gd name="T71" fmla="*/ 29 h 1631"/>
              <a:gd name="T72" fmla="*/ 888 w 1711"/>
              <a:gd name="T73" fmla="*/ 30 h 1631"/>
              <a:gd name="T74" fmla="*/ 1047 w 1711"/>
              <a:gd name="T75" fmla="*/ 0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631">
                <a:moveTo>
                  <a:pt x="1047" y="0"/>
                </a:moveTo>
                <a:cubicBezTo>
                  <a:pt x="1058" y="1"/>
                  <a:pt x="1064" y="1"/>
                  <a:pt x="1070" y="3"/>
                </a:cubicBezTo>
                <a:cubicBezTo>
                  <a:pt x="1114" y="11"/>
                  <a:pt x="1162" y="7"/>
                  <a:pt x="1200" y="30"/>
                </a:cubicBezTo>
                <a:cubicBezTo>
                  <a:pt x="1241" y="55"/>
                  <a:pt x="1282" y="78"/>
                  <a:pt x="1324" y="101"/>
                </a:cubicBezTo>
                <a:cubicBezTo>
                  <a:pt x="1364" y="124"/>
                  <a:pt x="1409" y="145"/>
                  <a:pt x="1424" y="204"/>
                </a:cubicBezTo>
                <a:cubicBezTo>
                  <a:pt x="1427" y="217"/>
                  <a:pt x="1449" y="227"/>
                  <a:pt x="1462" y="238"/>
                </a:cubicBezTo>
                <a:cubicBezTo>
                  <a:pt x="1503" y="272"/>
                  <a:pt x="1538" y="311"/>
                  <a:pt x="1565" y="360"/>
                </a:cubicBezTo>
                <a:cubicBezTo>
                  <a:pt x="1607" y="438"/>
                  <a:pt x="1640" y="518"/>
                  <a:pt x="1670" y="600"/>
                </a:cubicBezTo>
                <a:cubicBezTo>
                  <a:pt x="1693" y="661"/>
                  <a:pt x="1695" y="724"/>
                  <a:pt x="1697" y="786"/>
                </a:cubicBezTo>
                <a:cubicBezTo>
                  <a:pt x="1698" y="824"/>
                  <a:pt x="1697" y="862"/>
                  <a:pt x="1701" y="900"/>
                </a:cubicBezTo>
                <a:cubicBezTo>
                  <a:pt x="1711" y="1004"/>
                  <a:pt x="1703" y="1097"/>
                  <a:pt x="1646" y="1174"/>
                </a:cubicBezTo>
                <a:cubicBezTo>
                  <a:pt x="1622" y="1206"/>
                  <a:pt x="1619" y="1258"/>
                  <a:pt x="1601" y="1318"/>
                </a:cubicBezTo>
                <a:cubicBezTo>
                  <a:pt x="1558" y="1356"/>
                  <a:pt x="1502" y="1405"/>
                  <a:pt x="1447" y="1456"/>
                </a:cubicBezTo>
                <a:cubicBezTo>
                  <a:pt x="1395" y="1506"/>
                  <a:pt x="1332" y="1536"/>
                  <a:pt x="1264" y="1561"/>
                </a:cubicBezTo>
                <a:cubicBezTo>
                  <a:pt x="1168" y="1598"/>
                  <a:pt x="1062" y="1595"/>
                  <a:pt x="963" y="1616"/>
                </a:cubicBezTo>
                <a:cubicBezTo>
                  <a:pt x="901" y="1600"/>
                  <a:pt x="842" y="1631"/>
                  <a:pt x="779" y="1590"/>
                </a:cubicBezTo>
                <a:cubicBezTo>
                  <a:pt x="675" y="1584"/>
                  <a:pt x="575" y="1527"/>
                  <a:pt x="472" y="1502"/>
                </a:cubicBezTo>
                <a:cubicBezTo>
                  <a:pt x="454" y="1498"/>
                  <a:pt x="436" y="1486"/>
                  <a:pt x="418" y="1475"/>
                </a:cubicBezTo>
                <a:cubicBezTo>
                  <a:pt x="375" y="1447"/>
                  <a:pt x="331" y="1420"/>
                  <a:pt x="288" y="1389"/>
                </a:cubicBezTo>
                <a:cubicBezTo>
                  <a:pt x="266" y="1373"/>
                  <a:pt x="247" y="1351"/>
                  <a:pt x="227" y="1331"/>
                </a:cubicBezTo>
                <a:cubicBezTo>
                  <a:pt x="209" y="1314"/>
                  <a:pt x="192" y="1296"/>
                  <a:pt x="175" y="1279"/>
                </a:cubicBezTo>
                <a:cubicBezTo>
                  <a:pt x="167" y="1271"/>
                  <a:pt x="155" y="1265"/>
                  <a:pt x="153" y="1256"/>
                </a:cubicBezTo>
                <a:cubicBezTo>
                  <a:pt x="138" y="1211"/>
                  <a:pt x="109" y="1176"/>
                  <a:pt x="84" y="1137"/>
                </a:cubicBezTo>
                <a:cubicBezTo>
                  <a:pt x="61" y="1100"/>
                  <a:pt x="47" y="1057"/>
                  <a:pt x="32" y="1017"/>
                </a:cubicBezTo>
                <a:cubicBezTo>
                  <a:pt x="25" y="997"/>
                  <a:pt x="23" y="975"/>
                  <a:pt x="21" y="954"/>
                </a:cubicBezTo>
                <a:cubicBezTo>
                  <a:pt x="14" y="891"/>
                  <a:pt x="8" y="828"/>
                  <a:pt x="3" y="766"/>
                </a:cubicBezTo>
                <a:cubicBezTo>
                  <a:pt x="0" y="724"/>
                  <a:pt x="3" y="685"/>
                  <a:pt x="23" y="650"/>
                </a:cubicBezTo>
                <a:cubicBezTo>
                  <a:pt x="47" y="611"/>
                  <a:pt x="61" y="564"/>
                  <a:pt x="82" y="522"/>
                </a:cubicBezTo>
                <a:cubicBezTo>
                  <a:pt x="108" y="472"/>
                  <a:pt x="137" y="424"/>
                  <a:pt x="197" y="417"/>
                </a:cubicBezTo>
                <a:cubicBezTo>
                  <a:pt x="238" y="412"/>
                  <a:pt x="252" y="370"/>
                  <a:pt x="269" y="340"/>
                </a:cubicBezTo>
                <a:cubicBezTo>
                  <a:pt x="290" y="303"/>
                  <a:pt x="312" y="274"/>
                  <a:pt x="352" y="262"/>
                </a:cubicBezTo>
                <a:cubicBezTo>
                  <a:pt x="363" y="258"/>
                  <a:pt x="373" y="250"/>
                  <a:pt x="381" y="242"/>
                </a:cubicBezTo>
                <a:cubicBezTo>
                  <a:pt x="451" y="168"/>
                  <a:pt x="541" y="130"/>
                  <a:pt x="636" y="103"/>
                </a:cubicBezTo>
                <a:cubicBezTo>
                  <a:pt x="659" y="97"/>
                  <a:pt x="680" y="85"/>
                  <a:pt x="701" y="75"/>
                </a:cubicBezTo>
                <a:cubicBezTo>
                  <a:pt x="709" y="71"/>
                  <a:pt x="716" y="60"/>
                  <a:pt x="723" y="62"/>
                </a:cubicBezTo>
                <a:cubicBezTo>
                  <a:pt x="785" y="80"/>
                  <a:pt x="827" y="39"/>
                  <a:pt x="879" y="29"/>
                </a:cubicBezTo>
                <a:cubicBezTo>
                  <a:pt x="882" y="28"/>
                  <a:pt x="886" y="28"/>
                  <a:pt x="888" y="30"/>
                </a:cubicBezTo>
                <a:cubicBezTo>
                  <a:pt x="955" y="62"/>
                  <a:pt x="1003" y="29"/>
                  <a:pt x="1047" y="0"/>
                </a:cubicBezTo>
                <a:close/>
              </a:path>
            </a:pathLst>
          </a:custGeom>
          <a:solidFill>
            <a:schemeClr val="accent2"/>
          </a:solidFill>
          <a:ln w="1524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CE0BB8C3-F19F-4564-9120-D0D1334A57D3}"/>
              </a:ext>
            </a:extLst>
          </p:cNvPr>
          <p:cNvSpPr>
            <a:spLocks/>
          </p:cNvSpPr>
          <p:nvPr userDrawn="1"/>
        </p:nvSpPr>
        <p:spPr bwMode="auto">
          <a:xfrm>
            <a:off x="4626239" y="588539"/>
            <a:ext cx="644060" cy="614554"/>
          </a:xfrm>
          <a:custGeom>
            <a:avLst/>
            <a:gdLst>
              <a:gd name="T0" fmla="*/ 1047 w 1711"/>
              <a:gd name="T1" fmla="*/ 0 h 1631"/>
              <a:gd name="T2" fmla="*/ 1070 w 1711"/>
              <a:gd name="T3" fmla="*/ 3 h 1631"/>
              <a:gd name="T4" fmla="*/ 1200 w 1711"/>
              <a:gd name="T5" fmla="*/ 30 h 1631"/>
              <a:gd name="T6" fmla="*/ 1324 w 1711"/>
              <a:gd name="T7" fmla="*/ 101 h 1631"/>
              <a:gd name="T8" fmla="*/ 1424 w 1711"/>
              <a:gd name="T9" fmla="*/ 204 h 1631"/>
              <a:gd name="T10" fmla="*/ 1462 w 1711"/>
              <a:gd name="T11" fmla="*/ 238 h 1631"/>
              <a:gd name="T12" fmla="*/ 1565 w 1711"/>
              <a:gd name="T13" fmla="*/ 360 h 1631"/>
              <a:gd name="T14" fmla="*/ 1670 w 1711"/>
              <a:gd name="T15" fmla="*/ 600 h 1631"/>
              <a:gd name="T16" fmla="*/ 1697 w 1711"/>
              <a:gd name="T17" fmla="*/ 786 h 1631"/>
              <a:gd name="T18" fmla="*/ 1701 w 1711"/>
              <a:gd name="T19" fmla="*/ 900 h 1631"/>
              <a:gd name="T20" fmla="*/ 1646 w 1711"/>
              <a:gd name="T21" fmla="*/ 1174 h 1631"/>
              <a:gd name="T22" fmla="*/ 1601 w 1711"/>
              <a:gd name="T23" fmla="*/ 1318 h 1631"/>
              <a:gd name="T24" fmla="*/ 1447 w 1711"/>
              <a:gd name="T25" fmla="*/ 1456 h 1631"/>
              <a:gd name="T26" fmla="*/ 1264 w 1711"/>
              <a:gd name="T27" fmla="*/ 1561 h 1631"/>
              <a:gd name="T28" fmla="*/ 963 w 1711"/>
              <a:gd name="T29" fmla="*/ 1616 h 1631"/>
              <a:gd name="T30" fmla="*/ 779 w 1711"/>
              <a:gd name="T31" fmla="*/ 1590 h 1631"/>
              <a:gd name="T32" fmla="*/ 472 w 1711"/>
              <a:gd name="T33" fmla="*/ 1502 h 1631"/>
              <a:gd name="T34" fmla="*/ 418 w 1711"/>
              <a:gd name="T35" fmla="*/ 1475 h 1631"/>
              <a:gd name="T36" fmla="*/ 288 w 1711"/>
              <a:gd name="T37" fmla="*/ 1389 h 1631"/>
              <a:gd name="T38" fmla="*/ 227 w 1711"/>
              <a:gd name="T39" fmla="*/ 1331 h 1631"/>
              <a:gd name="T40" fmla="*/ 175 w 1711"/>
              <a:gd name="T41" fmla="*/ 1279 h 1631"/>
              <a:gd name="T42" fmla="*/ 153 w 1711"/>
              <a:gd name="T43" fmla="*/ 1256 h 1631"/>
              <a:gd name="T44" fmla="*/ 84 w 1711"/>
              <a:gd name="T45" fmla="*/ 1137 h 1631"/>
              <a:gd name="T46" fmla="*/ 32 w 1711"/>
              <a:gd name="T47" fmla="*/ 1017 h 1631"/>
              <a:gd name="T48" fmla="*/ 21 w 1711"/>
              <a:gd name="T49" fmla="*/ 954 h 1631"/>
              <a:gd name="T50" fmla="*/ 3 w 1711"/>
              <a:gd name="T51" fmla="*/ 766 h 1631"/>
              <a:gd name="T52" fmla="*/ 23 w 1711"/>
              <a:gd name="T53" fmla="*/ 650 h 1631"/>
              <a:gd name="T54" fmla="*/ 82 w 1711"/>
              <a:gd name="T55" fmla="*/ 522 h 1631"/>
              <a:gd name="T56" fmla="*/ 197 w 1711"/>
              <a:gd name="T57" fmla="*/ 417 h 1631"/>
              <a:gd name="T58" fmla="*/ 269 w 1711"/>
              <a:gd name="T59" fmla="*/ 340 h 1631"/>
              <a:gd name="T60" fmla="*/ 352 w 1711"/>
              <a:gd name="T61" fmla="*/ 262 h 1631"/>
              <a:gd name="T62" fmla="*/ 381 w 1711"/>
              <a:gd name="T63" fmla="*/ 242 h 1631"/>
              <a:gd name="T64" fmla="*/ 636 w 1711"/>
              <a:gd name="T65" fmla="*/ 103 h 1631"/>
              <a:gd name="T66" fmla="*/ 701 w 1711"/>
              <a:gd name="T67" fmla="*/ 75 h 1631"/>
              <a:gd name="T68" fmla="*/ 723 w 1711"/>
              <a:gd name="T69" fmla="*/ 62 h 1631"/>
              <a:gd name="T70" fmla="*/ 879 w 1711"/>
              <a:gd name="T71" fmla="*/ 29 h 1631"/>
              <a:gd name="T72" fmla="*/ 888 w 1711"/>
              <a:gd name="T73" fmla="*/ 30 h 1631"/>
              <a:gd name="T74" fmla="*/ 1047 w 1711"/>
              <a:gd name="T75" fmla="*/ 0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631">
                <a:moveTo>
                  <a:pt x="1047" y="0"/>
                </a:moveTo>
                <a:cubicBezTo>
                  <a:pt x="1058" y="1"/>
                  <a:pt x="1064" y="1"/>
                  <a:pt x="1070" y="3"/>
                </a:cubicBezTo>
                <a:cubicBezTo>
                  <a:pt x="1114" y="11"/>
                  <a:pt x="1162" y="7"/>
                  <a:pt x="1200" y="30"/>
                </a:cubicBezTo>
                <a:cubicBezTo>
                  <a:pt x="1241" y="55"/>
                  <a:pt x="1282" y="78"/>
                  <a:pt x="1324" y="101"/>
                </a:cubicBezTo>
                <a:cubicBezTo>
                  <a:pt x="1364" y="124"/>
                  <a:pt x="1409" y="145"/>
                  <a:pt x="1424" y="204"/>
                </a:cubicBezTo>
                <a:cubicBezTo>
                  <a:pt x="1427" y="217"/>
                  <a:pt x="1449" y="227"/>
                  <a:pt x="1462" y="238"/>
                </a:cubicBezTo>
                <a:cubicBezTo>
                  <a:pt x="1503" y="272"/>
                  <a:pt x="1538" y="311"/>
                  <a:pt x="1565" y="360"/>
                </a:cubicBezTo>
                <a:cubicBezTo>
                  <a:pt x="1607" y="438"/>
                  <a:pt x="1640" y="518"/>
                  <a:pt x="1670" y="600"/>
                </a:cubicBezTo>
                <a:cubicBezTo>
                  <a:pt x="1693" y="661"/>
                  <a:pt x="1695" y="724"/>
                  <a:pt x="1697" y="786"/>
                </a:cubicBezTo>
                <a:cubicBezTo>
                  <a:pt x="1698" y="824"/>
                  <a:pt x="1697" y="862"/>
                  <a:pt x="1701" y="900"/>
                </a:cubicBezTo>
                <a:cubicBezTo>
                  <a:pt x="1711" y="1004"/>
                  <a:pt x="1703" y="1097"/>
                  <a:pt x="1646" y="1174"/>
                </a:cubicBezTo>
                <a:cubicBezTo>
                  <a:pt x="1622" y="1206"/>
                  <a:pt x="1619" y="1258"/>
                  <a:pt x="1601" y="1318"/>
                </a:cubicBezTo>
                <a:cubicBezTo>
                  <a:pt x="1558" y="1356"/>
                  <a:pt x="1502" y="1405"/>
                  <a:pt x="1447" y="1456"/>
                </a:cubicBezTo>
                <a:cubicBezTo>
                  <a:pt x="1395" y="1506"/>
                  <a:pt x="1332" y="1536"/>
                  <a:pt x="1264" y="1561"/>
                </a:cubicBezTo>
                <a:cubicBezTo>
                  <a:pt x="1168" y="1598"/>
                  <a:pt x="1062" y="1595"/>
                  <a:pt x="963" y="1616"/>
                </a:cubicBezTo>
                <a:cubicBezTo>
                  <a:pt x="901" y="1600"/>
                  <a:pt x="842" y="1631"/>
                  <a:pt x="779" y="1590"/>
                </a:cubicBezTo>
                <a:cubicBezTo>
                  <a:pt x="675" y="1584"/>
                  <a:pt x="575" y="1527"/>
                  <a:pt x="472" y="1502"/>
                </a:cubicBezTo>
                <a:cubicBezTo>
                  <a:pt x="454" y="1498"/>
                  <a:pt x="436" y="1486"/>
                  <a:pt x="418" y="1475"/>
                </a:cubicBezTo>
                <a:cubicBezTo>
                  <a:pt x="375" y="1447"/>
                  <a:pt x="331" y="1420"/>
                  <a:pt x="288" y="1389"/>
                </a:cubicBezTo>
                <a:cubicBezTo>
                  <a:pt x="266" y="1373"/>
                  <a:pt x="247" y="1351"/>
                  <a:pt x="227" y="1331"/>
                </a:cubicBezTo>
                <a:cubicBezTo>
                  <a:pt x="209" y="1314"/>
                  <a:pt x="192" y="1296"/>
                  <a:pt x="175" y="1279"/>
                </a:cubicBezTo>
                <a:cubicBezTo>
                  <a:pt x="167" y="1271"/>
                  <a:pt x="155" y="1265"/>
                  <a:pt x="153" y="1256"/>
                </a:cubicBezTo>
                <a:cubicBezTo>
                  <a:pt x="138" y="1211"/>
                  <a:pt x="109" y="1176"/>
                  <a:pt x="84" y="1137"/>
                </a:cubicBezTo>
                <a:cubicBezTo>
                  <a:pt x="61" y="1100"/>
                  <a:pt x="47" y="1057"/>
                  <a:pt x="32" y="1017"/>
                </a:cubicBezTo>
                <a:cubicBezTo>
                  <a:pt x="25" y="997"/>
                  <a:pt x="23" y="975"/>
                  <a:pt x="21" y="954"/>
                </a:cubicBezTo>
                <a:cubicBezTo>
                  <a:pt x="14" y="891"/>
                  <a:pt x="8" y="828"/>
                  <a:pt x="3" y="766"/>
                </a:cubicBezTo>
                <a:cubicBezTo>
                  <a:pt x="0" y="724"/>
                  <a:pt x="3" y="685"/>
                  <a:pt x="23" y="650"/>
                </a:cubicBezTo>
                <a:cubicBezTo>
                  <a:pt x="47" y="611"/>
                  <a:pt x="61" y="564"/>
                  <a:pt x="82" y="522"/>
                </a:cubicBezTo>
                <a:cubicBezTo>
                  <a:pt x="108" y="472"/>
                  <a:pt x="137" y="424"/>
                  <a:pt x="197" y="417"/>
                </a:cubicBezTo>
                <a:cubicBezTo>
                  <a:pt x="238" y="412"/>
                  <a:pt x="252" y="370"/>
                  <a:pt x="269" y="340"/>
                </a:cubicBezTo>
                <a:cubicBezTo>
                  <a:pt x="290" y="303"/>
                  <a:pt x="312" y="274"/>
                  <a:pt x="352" y="262"/>
                </a:cubicBezTo>
                <a:cubicBezTo>
                  <a:pt x="363" y="258"/>
                  <a:pt x="373" y="250"/>
                  <a:pt x="381" y="242"/>
                </a:cubicBezTo>
                <a:cubicBezTo>
                  <a:pt x="451" y="168"/>
                  <a:pt x="541" y="130"/>
                  <a:pt x="636" y="103"/>
                </a:cubicBezTo>
                <a:cubicBezTo>
                  <a:pt x="659" y="97"/>
                  <a:pt x="680" y="85"/>
                  <a:pt x="701" y="75"/>
                </a:cubicBezTo>
                <a:cubicBezTo>
                  <a:pt x="709" y="71"/>
                  <a:pt x="716" y="60"/>
                  <a:pt x="723" y="62"/>
                </a:cubicBezTo>
                <a:cubicBezTo>
                  <a:pt x="785" y="80"/>
                  <a:pt x="827" y="39"/>
                  <a:pt x="879" y="29"/>
                </a:cubicBezTo>
                <a:cubicBezTo>
                  <a:pt x="882" y="28"/>
                  <a:pt x="886" y="28"/>
                  <a:pt x="888" y="30"/>
                </a:cubicBezTo>
                <a:cubicBezTo>
                  <a:pt x="955" y="62"/>
                  <a:pt x="1003" y="29"/>
                  <a:pt x="10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EA66A83C-76C4-4453-93F2-9C7048951892}"/>
              </a:ext>
            </a:extLst>
          </p:cNvPr>
          <p:cNvSpPr>
            <a:spLocks/>
          </p:cNvSpPr>
          <p:nvPr userDrawn="1"/>
        </p:nvSpPr>
        <p:spPr bwMode="auto">
          <a:xfrm rot="14073932">
            <a:off x="4264645" y="2163791"/>
            <a:ext cx="1636676" cy="1533128"/>
          </a:xfrm>
          <a:custGeom>
            <a:avLst/>
            <a:gdLst>
              <a:gd name="T0" fmla="*/ 158 w 1797"/>
              <a:gd name="T1" fmla="*/ 306 h 1847"/>
              <a:gd name="T2" fmla="*/ 173 w 1797"/>
              <a:gd name="T3" fmla="*/ 285 h 1847"/>
              <a:gd name="T4" fmla="*/ 269 w 1797"/>
              <a:gd name="T5" fmla="*/ 175 h 1847"/>
              <a:gd name="T6" fmla="*/ 404 w 1797"/>
              <a:gd name="T7" fmla="*/ 94 h 1847"/>
              <a:gd name="T8" fmla="*/ 557 w 1797"/>
              <a:gd name="T9" fmla="*/ 52 h 1847"/>
              <a:gd name="T10" fmla="*/ 610 w 1797"/>
              <a:gd name="T11" fmla="*/ 34 h 1847"/>
              <a:gd name="T12" fmla="*/ 783 w 1797"/>
              <a:gd name="T13" fmla="*/ 0 h 1847"/>
              <a:gd name="T14" fmla="*/ 1071 w 1797"/>
              <a:gd name="T15" fmla="*/ 27 h 1847"/>
              <a:gd name="T16" fmla="*/ 1265 w 1797"/>
              <a:gd name="T17" fmla="*/ 101 h 1847"/>
              <a:gd name="T18" fmla="*/ 1377 w 1797"/>
              <a:gd name="T19" fmla="*/ 159 h 1847"/>
              <a:gd name="T20" fmla="*/ 1612 w 1797"/>
              <a:gd name="T21" fmla="*/ 358 h 1847"/>
              <a:gd name="T22" fmla="*/ 1727 w 1797"/>
              <a:gd name="T23" fmla="*/ 479 h 1847"/>
              <a:gd name="T24" fmla="*/ 1778 w 1797"/>
              <a:gd name="T25" fmla="*/ 701 h 1847"/>
              <a:gd name="T26" fmla="*/ 1781 w 1797"/>
              <a:gd name="T27" fmla="*/ 934 h 1847"/>
              <a:gd name="T28" fmla="*/ 1672 w 1797"/>
              <a:gd name="T29" fmla="*/ 1254 h 1847"/>
              <a:gd name="T30" fmla="*/ 1548 w 1797"/>
              <a:gd name="T31" fmla="*/ 1418 h 1847"/>
              <a:gd name="T32" fmla="*/ 1299 w 1797"/>
              <a:gd name="T33" fmla="*/ 1667 h 1847"/>
              <a:gd name="T34" fmla="*/ 1243 w 1797"/>
              <a:gd name="T35" fmla="*/ 1704 h 1847"/>
              <a:gd name="T36" fmla="*/ 1091 w 1797"/>
              <a:gd name="T37" fmla="*/ 1784 h 1847"/>
              <a:gd name="T38" fmla="*/ 1002 w 1797"/>
              <a:gd name="T39" fmla="*/ 1812 h 1847"/>
              <a:gd name="T40" fmla="*/ 924 w 1797"/>
              <a:gd name="T41" fmla="*/ 1834 h 1847"/>
              <a:gd name="T42" fmla="*/ 890 w 1797"/>
              <a:gd name="T43" fmla="*/ 1843 h 1847"/>
              <a:gd name="T44" fmla="*/ 738 w 1797"/>
              <a:gd name="T45" fmla="*/ 1845 h 1847"/>
              <a:gd name="T46" fmla="*/ 594 w 1797"/>
              <a:gd name="T47" fmla="*/ 1831 h 1847"/>
              <a:gd name="T48" fmla="*/ 528 w 1797"/>
              <a:gd name="T49" fmla="*/ 1808 h 1847"/>
              <a:gd name="T50" fmla="*/ 337 w 1797"/>
              <a:gd name="T51" fmla="*/ 1724 h 1847"/>
              <a:gd name="T52" fmla="*/ 236 w 1797"/>
              <a:gd name="T53" fmla="*/ 1643 h 1847"/>
              <a:gd name="T54" fmla="*/ 144 w 1797"/>
              <a:gd name="T55" fmla="*/ 1517 h 1847"/>
              <a:gd name="T56" fmla="*/ 104 w 1797"/>
              <a:gd name="T57" fmla="*/ 1350 h 1847"/>
              <a:gd name="T58" fmla="*/ 69 w 1797"/>
              <a:gd name="T59" fmla="*/ 1239 h 1847"/>
              <a:gd name="T60" fmla="*/ 37 w 1797"/>
              <a:gd name="T61" fmla="*/ 1118 h 1847"/>
              <a:gd name="T62" fmla="*/ 34 w 1797"/>
              <a:gd name="T63" fmla="*/ 1079 h 1847"/>
              <a:gd name="T64" fmla="*/ 37 w 1797"/>
              <a:gd name="T65" fmla="*/ 758 h 1847"/>
              <a:gd name="T66" fmla="*/ 44 w 1797"/>
              <a:gd name="T67" fmla="*/ 681 h 1847"/>
              <a:gd name="T68" fmla="*/ 44 w 1797"/>
              <a:gd name="T69" fmla="*/ 652 h 1847"/>
              <a:gd name="T70" fmla="*/ 96 w 1797"/>
              <a:gd name="T71" fmla="*/ 484 h 1847"/>
              <a:gd name="T72" fmla="*/ 101 w 1797"/>
              <a:gd name="T73" fmla="*/ 475 h 1847"/>
              <a:gd name="T74" fmla="*/ 158 w 1797"/>
              <a:gd name="T75" fmla="*/ 306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7" h="1847">
                <a:moveTo>
                  <a:pt x="158" y="306"/>
                </a:moveTo>
                <a:cubicBezTo>
                  <a:pt x="165" y="297"/>
                  <a:pt x="168" y="291"/>
                  <a:pt x="173" y="285"/>
                </a:cubicBezTo>
                <a:cubicBezTo>
                  <a:pt x="204" y="247"/>
                  <a:pt x="226" y="199"/>
                  <a:pt x="269" y="175"/>
                </a:cubicBezTo>
                <a:cubicBezTo>
                  <a:pt x="315" y="148"/>
                  <a:pt x="359" y="121"/>
                  <a:pt x="404" y="94"/>
                </a:cubicBezTo>
                <a:cubicBezTo>
                  <a:pt x="448" y="67"/>
                  <a:pt x="492" y="35"/>
                  <a:pt x="557" y="52"/>
                </a:cubicBezTo>
                <a:cubicBezTo>
                  <a:pt x="571" y="56"/>
                  <a:pt x="592" y="40"/>
                  <a:pt x="610" y="34"/>
                </a:cubicBezTo>
                <a:cubicBezTo>
                  <a:pt x="665" y="13"/>
                  <a:pt x="721" y="0"/>
                  <a:pt x="783" y="0"/>
                </a:cubicBezTo>
                <a:cubicBezTo>
                  <a:pt x="880" y="1"/>
                  <a:pt x="976" y="12"/>
                  <a:pt x="1071" y="27"/>
                </a:cubicBezTo>
                <a:cubicBezTo>
                  <a:pt x="1143" y="38"/>
                  <a:pt x="1204" y="69"/>
                  <a:pt x="1265" y="101"/>
                </a:cubicBezTo>
                <a:cubicBezTo>
                  <a:pt x="1302" y="120"/>
                  <a:pt x="1338" y="142"/>
                  <a:pt x="1377" y="159"/>
                </a:cubicBezTo>
                <a:cubicBezTo>
                  <a:pt x="1482" y="204"/>
                  <a:pt x="1568" y="261"/>
                  <a:pt x="1612" y="358"/>
                </a:cubicBezTo>
                <a:cubicBezTo>
                  <a:pt x="1630" y="399"/>
                  <a:pt x="1679" y="430"/>
                  <a:pt x="1727" y="479"/>
                </a:cubicBezTo>
                <a:cubicBezTo>
                  <a:pt x="1741" y="541"/>
                  <a:pt x="1757" y="621"/>
                  <a:pt x="1778" y="701"/>
                </a:cubicBezTo>
                <a:cubicBezTo>
                  <a:pt x="1797" y="779"/>
                  <a:pt x="1792" y="855"/>
                  <a:pt x="1781" y="934"/>
                </a:cubicBezTo>
                <a:cubicBezTo>
                  <a:pt x="1765" y="1047"/>
                  <a:pt x="1705" y="1147"/>
                  <a:pt x="1672" y="1254"/>
                </a:cubicBezTo>
                <a:cubicBezTo>
                  <a:pt x="1623" y="1305"/>
                  <a:pt x="1621" y="1379"/>
                  <a:pt x="1548" y="1418"/>
                </a:cubicBezTo>
                <a:cubicBezTo>
                  <a:pt x="1486" y="1515"/>
                  <a:pt x="1378" y="1581"/>
                  <a:pt x="1299" y="1667"/>
                </a:cubicBezTo>
                <a:cubicBezTo>
                  <a:pt x="1285" y="1682"/>
                  <a:pt x="1263" y="1693"/>
                  <a:pt x="1243" y="1704"/>
                </a:cubicBezTo>
                <a:cubicBezTo>
                  <a:pt x="1193" y="1731"/>
                  <a:pt x="1143" y="1759"/>
                  <a:pt x="1091" y="1784"/>
                </a:cubicBezTo>
                <a:cubicBezTo>
                  <a:pt x="1064" y="1797"/>
                  <a:pt x="1032" y="1803"/>
                  <a:pt x="1002" y="1812"/>
                </a:cubicBezTo>
                <a:cubicBezTo>
                  <a:pt x="976" y="1820"/>
                  <a:pt x="950" y="1826"/>
                  <a:pt x="924" y="1834"/>
                </a:cubicBezTo>
                <a:cubicBezTo>
                  <a:pt x="912" y="1837"/>
                  <a:pt x="900" y="1845"/>
                  <a:pt x="890" y="1843"/>
                </a:cubicBezTo>
                <a:cubicBezTo>
                  <a:pt x="839" y="1832"/>
                  <a:pt x="789" y="1842"/>
                  <a:pt x="738" y="1845"/>
                </a:cubicBezTo>
                <a:cubicBezTo>
                  <a:pt x="691" y="1847"/>
                  <a:pt x="642" y="1838"/>
                  <a:pt x="594" y="1831"/>
                </a:cubicBezTo>
                <a:cubicBezTo>
                  <a:pt x="571" y="1827"/>
                  <a:pt x="549" y="1817"/>
                  <a:pt x="528" y="1808"/>
                </a:cubicBezTo>
                <a:cubicBezTo>
                  <a:pt x="464" y="1781"/>
                  <a:pt x="400" y="1754"/>
                  <a:pt x="337" y="1724"/>
                </a:cubicBezTo>
                <a:cubicBezTo>
                  <a:pt x="295" y="1705"/>
                  <a:pt x="259" y="1681"/>
                  <a:pt x="236" y="1643"/>
                </a:cubicBezTo>
                <a:cubicBezTo>
                  <a:pt x="210" y="1599"/>
                  <a:pt x="172" y="1560"/>
                  <a:pt x="144" y="1517"/>
                </a:cubicBezTo>
                <a:cubicBezTo>
                  <a:pt x="109" y="1466"/>
                  <a:pt x="79" y="1412"/>
                  <a:pt x="104" y="1350"/>
                </a:cubicBezTo>
                <a:cubicBezTo>
                  <a:pt x="121" y="1308"/>
                  <a:pt x="89" y="1272"/>
                  <a:pt x="69" y="1239"/>
                </a:cubicBezTo>
                <a:cubicBezTo>
                  <a:pt x="44" y="1199"/>
                  <a:pt x="28" y="1162"/>
                  <a:pt x="37" y="1118"/>
                </a:cubicBezTo>
                <a:cubicBezTo>
                  <a:pt x="40" y="1105"/>
                  <a:pt x="37" y="1091"/>
                  <a:pt x="34" y="1079"/>
                </a:cubicBezTo>
                <a:cubicBezTo>
                  <a:pt x="0" y="971"/>
                  <a:pt x="12" y="865"/>
                  <a:pt x="37" y="758"/>
                </a:cubicBezTo>
                <a:cubicBezTo>
                  <a:pt x="43" y="733"/>
                  <a:pt x="43" y="706"/>
                  <a:pt x="44" y="681"/>
                </a:cubicBezTo>
                <a:cubicBezTo>
                  <a:pt x="45" y="671"/>
                  <a:pt x="39" y="658"/>
                  <a:pt x="44" y="652"/>
                </a:cubicBezTo>
                <a:cubicBezTo>
                  <a:pt x="95" y="602"/>
                  <a:pt x="77" y="540"/>
                  <a:pt x="96" y="484"/>
                </a:cubicBezTo>
                <a:cubicBezTo>
                  <a:pt x="97" y="481"/>
                  <a:pt x="99" y="477"/>
                  <a:pt x="101" y="475"/>
                </a:cubicBezTo>
                <a:cubicBezTo>
                  <a:pt x="169" y="428"/>
                  <a:pt x="162" y="365"/>
                  <a:pt x="158" y="306"/>
                </a:cubicBezTo>
                <a:close/>
              </a:path>
            </a:pathLst>
          </a:custGeom>
          <a:solidFill>
            <a:schemeClr val="accent5"/>
          </a:solidFill>
          <a:ln w="14922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EB5AF543-10F6-4DB6-BED0-F9320F8B9B0A}"/>
              </a:ext>
            </a:extLst>
          </p:cNvPr>
          <p:cNvSpPr>
            <a:spLocks/>
          </p:cNvSpPr>
          <p:nvPr userDrawn="1"/>
        </p:nvSpPr>
        <p:spPr bwMode="auto">
          <a:xfrm rot="10800000" flipV="1">
            <a:off x="6273657" y="4199904"/>
            <a:ext cx="1744372" cy="1552696"/>
          </a:xfrm>
          <a:custGeom>
            <a:avLst/>
            <a:gdLst>
              <a:gd name="T0" fmla="*/ 2 w 534"/>
              <a:gd name="T1" fmla="*/ 222 h 480"/>
              <a:gd name="T2" fmla="*/ 15 w 534"/>
              <a:gd name="T3" fmla="*/ 179 h 480"/>
              <a:gd name="T4" fmla="*/ 40 w 534"/>
              <a:gd name="T5" fmla="*/ 122 h 480"/>
              <a:gd name="T6" fmla="*/ 74 w 534"/>
              <a:gd name="T7" fmla="*/ 77 h 480"/>
              <a:gd name="T8" fmla="*/ 159 w 534"/>
              <a:gd name="T9" fmla="*/ 26 h 480"/>
              <a:gd name="T10" fmla="*/ 231 w 534"/>
              <a:gd name="T11" fmla="*/ 6 h 480"/>
              <a:gd name="T12" fmla="*/ 325 w 534"/>
              <a:gd name="T13" fmla="*/ 0 h 480"/>
              <a:gd name="T14" fmla="*/ 365 w 534"/>
              <a:gd name="T15" fmla="*/ 8 h 480"/>
              <a:gd name="T16" fmla="*/ 402 w 534"/>
              <a:gd name="T17" fmla="*/ 17 h 480"/>
              <a:gd name="T18" fmla="*/ 471 w 534"/>
              <a:gd name="T19" fmla="*/ 58 h 480"/>
              <a:gd name="T20" fmla="*/ 523 w 534"/>
              <a:gd name="T21" fmla="*/ 127 h 480"/>
              <a:gd name="T22" fmla="*/ 533 w 534"/>
              <a:gd name="T23" fmla="*/ 162 h 480"/>
              <a:gd name="T24" fmla="*/ 531 w 534"/>
              <a:gd name="T25" fmla="*/ 212 h 480"/>
              <a:gd name="T26" fmla="*/ 518 w 534"/>
              <a:gd name="T27" fmla="*/ 280 h 480"/>
              <a:gd name="T28" fmla="*/ 490 w 534"/>
              <a:gd name="T29" fmla="*/ 344 h 480"/>
              <a:gd name="T30" fmla="*/ 456 w 534"/>
              <a:gd name="T31" fmla="*/ 392 h 480"/>
              <a:gd name="T32" fmla="*/ 433 w 534"/>
              <a:gd name="T33" fmla="*/ 416 h 480"/>
              <a:gd name="T34" fmla="*/ 369 w 534"/>
              <a:gd name="T35" fmla="*/ 452 h 480"/>
              <a:gd name="T36" fmla="*/ 308 w 534"/>
              <a:gd name="T37" fmla="*/ 475 h 480"/>
              <a:gd name="T38" fmla="*/ 242 w 534"/>
              <a:gd name="T39" fmla="*/ 480 h 480"/>
              <a:gd name="T40" fmla="*/ 222 w 534"/>
              <a:gd name="T41" fmla="*/ 475 h 480"/>
              <a:gd name="T42" fmla="*/ 178 w 534"/>
              <a:gd name="T43" fmla="*/ 463 h 480"/>
              <a:gd name="T44" fmla="*/ 115 w 534"/>
              <a:gd name="T45" fmla="*/ 433 h 480"/>
              <a:gd name="T46" fmla="*/ 98 w 534"/>
              <a:gd name="T47" fmla="*/ 421 h 480"/>
              <a:gd name="T48" fmla="*/ 60 w 534"/>
              <a:gd name="T49" fmla="*/ 397 h 480"/>
              <a:gd name="T50" fmla="*/ 32 w 534"/>
              <a:gd name="T51" fmla="*/ 338 h 480"/>
              <a:gd name="T52" fmla="*/ 27 w 534"/>
              <a:gd name="T53" fmla="*/ 322 h 480"/>
              <a:gd name="T54" fmla="*/ 8 w 534"/>
              <a:gd name="T55" fmla="*/ 276 h 480"/>
              <a:gd name="T56" fmla="*/ 2 w 534"/>
              <a:gd name="T57" fmla="*/ 22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480">
                <a:moveTo>
                  <a:pt x="2" y="222"/>
                </a:moveTo>
                <a:cubicBezTo>
                  <a:pt x="0" y="212"/>
                  <a:pt x="6" y="196"/>
                  <a:pt x="15" y="179"/>
                </a:cubicBezTo>
                <a:cubicBezTo>
                  <a:pt x="25" y="161"/>
                  <a:pt x="33" y="142"/>
                  <a:pt x="40" y="122"/>
                </a:cubicBezTo>
                <a:cubicBezTo>
                  <a:pt x="46" y="103"/>
                  <a:pt x="58" y="89"/>
                  <a:pt x="74" y="77"/>
                </a:cubicBezTo>
                <a:cubicBezTo>
                  <a:pt x="101" y="57"/>
                  <a:pt x="129" y="40"/>
                  <a:pt x="159" y="26"/>
                </a:cubicBezTo>
                <a:cubicBezTo>
                  <a:pt x="182" y="14"/>
                  <a:pt x="207" y="11"/>
                  <a:pt x="231" y="6"/>
                </a:cubicBezTo>
                <a:cubicBezTo>
                  <a:pt x="261" y="0"/>
                  <a:pt x="293" y="0"/>
                  <a:pt x="325" y="0"/>
                </a:cubicBezTo>
                <a:cubicBezTo>
                  <a:pt x="339" y="0"/>
                  <a:pt x="352" y="2"/>
                  <a:pt x="365" y="8"/>
                </a:cubicBezTo>
                <a:cubicBezTo>
                  <a:pt x="377" y="13"/>
                  <a:pt x="389" y="16"/>
                  <a:pt x="402" y="17"/>
                </a:cubicBezTo>
                <a:cubicBezTo>
                  <a:pt x="432" y="19"/>
                  <a:pt x="454" y="34"/>
                  <a:pt x="471" y="58"/>
                </a:cubicBezTo>
                <a:cubicBezTo>
                  <a:pt x="488" y="81"/>
                  <a:pt x="505" y="105"/>
                  <a:pt x="523" y="127"/>
                </a:cubicBezTo>
                <a:cubicBezTo>
                  <a:pt x="532" y="138"/>
                  <a:pt x="534" y="149"/>
                  <a:pt x="533" y="162"/>
                </a:cubicBezTo>
                <a:cubicBezTo>
                  <a:pt x="533" y="179"/>
                  <a:pt x="530" y="195"/>
                  <a:pt x="531" y="212"/>
                </a:cubicBezTo>
                <a:cubicBezTo>
                  <a:pt x="532" y="236"/>
                  <a:pt x="524" y="258"/>
                  <a:pt x="518" y="280"/>
                </a:cubicBezTo>
                <a:cubicBezTo>
                  <a:pt x="512" y="303"/>
                  <a:pt x="509" y="327"/>
                  <a:pt x="490" y="344"/>
                </a:cubicBezTo>
                <a:cubicBezTo>
                  <a:pt x="492" y="369"/>
                  <a:pt x="472" y="379"/>
                  <a:pt x="456" y="392"/>
                </a:cubicBezTo>
                <a:cubicBezTo>
                  <a:pt x="448" y="399"/>
                  <a:pt x="441" y="408"/>
                  <a:pt x="433" y="416"/>
                </a:cubicBezTo>
                <a:cubicBezTo>
                  <a:pt x="415" y="434"/>
                  <a:pt x="394" y="446"/>
                  <a:pt x="369" y="452"/>
                </a:cubicBezTo>
                <a:cubicBezTo>
                  <a:pt x="348" y="457"/>
                  <a:pt x="331" y="474"/>
                  <a:pt x="308" y="475"/>
                </a:cubicBezTo>
                <a:cubicBezTo>
                  <a:pt x="286" y="476"/>
                  <a:pt x="264" y="479"/>
                  <a:pt x="242" y="480"/>
                </a:cubicBezTo>
                <a:cubicBezTo>
                  <a:pt x="235" y="480"/>
                  <a:pt x="228" y="478"/>
                  <a:pt x="222" y="475"/>
                </a:cubicBezTo>
                <a:cubicBezTo>
                  <a:pt x="208" y="467"/>
                  <a:pt x="194" y="463"/>
                  <a:pt x="178" y="463"/>
                </a:cubicBezTo>
                <a:cubicBezTo>
                  <a:pt x="153" y="461"/>
                  <a:pt x="137" y="441"/>
                  <a:pt x="115" y="433"/>
                </a:cubicBezTo>
                <a:cubicBezTo>
                  <a:pt x="109" y="430"/>
                  <a:pt x="104" y="425"/>
                  <a:pt x="98" y="421"/>
                </a:cubicBezTo>
                <a:cubicBezTo>
                  <a:pt x="85" y="413"/>
                  <a:pt x="69" y="408"/>
                  <a:pt x="60" y="397"/>
                </a:cubicBezTo>
                <a:cubicBezTo>
                  <a:pt x="48" y="379"/>
                  <a:pt x="41" y="358"/>
                  <a:pt x="32" y="338"/>
                </a:cubicBezTo>
                <a:cubicBezTo>
                  <a:pt x="29" y="333"/>
                  <a:pt x="30" y="326"/>
                  <a:pt x="27" y="322"/>
                </a:cubicBezTo>
                <a:cubicBezTo>
                  <a:pt x="15" y="309"/>
                  <a:pt x="13" y="292"/>
                  <a:pt x="8" y="276"/>
                </a:cubicBezTo>
                <a:cubicBezTo>
                  <a:pt x="4" y="262"/>
                  <a:pt x="5" y="246"/>
                  <a:pt x="2" y="222"/>
                </a:cubicBezTo>
                <a:close/>
              </a:path>
            </a:pathLst>
          </a:custGeom>
          <a:solidFill>
            <a:schemeClr val="accent3"/>
          </a:solidFill>
          <a:ln w="1524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3">
            <a:extLst>
              <a:ext uri="{FF2B5EF4-FFF2-40B4-BE49-F238E27FC236}">
                <a16:creationId xmlns:a16="http://schemas.microsoft.com/office/drawing/2014/main" id="{36429198-139C-4B1B-81B2-5A8669608C1D}"/>
              </a:ext>
            </a:extLst>
          </p:cNvPr>
          <p:cNvSpPr>
            <a:spLocks/>
          </p:cNvSpPr>
          <p:nvPr userDrawn="1"/>
        </p:nvSpPr>
        <p:spPr bwMode="auto">
          <a:xfrm>
            <a:off x="5948362" y="986347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BEE79942-C60B-4CB2-9D81-19C892715001}"/>
              </a:ext>
            </a:extLst>
          </p:cNvPr>
          <p:cNvSpPr>
            <a:spLocks/>
          </p:cNvSpPr>
          <p:nvPr userDrawn="1"/>
        </p:nvSpPr>
        <p:spPr bwMode="auto">
          <a:xfrm>
            <a:off x="11505254" y="6200832"/>
            <a:ext cx="227013" cy="206375"/>
          </a:xfrm>
          <a:custGeom>
            <a:avLst/>
            <a:gdLst>
              <a:gd name="T0" fmla="*/ 67 w 67"/>
              <a:gd name="T1" fmla="*/ 33 h 61"/>
              <a:gd name="T2" fmla="*/ 65 w 67"/>
              <a:gd name="T3" fmla="*/ 38 h 61"/>
              <a:gd name="T4" fmla="*/ 62 w 67"/>
              <a:gd name="T5" fmla="*/ 45 h 61"/>
              <a:gd name="T6" fmla="*/ 57 w 67"/>
              <a:gd name="T7" fmla="*/ 51 h 61"/>
              <a:gd name="T8" fmla="*/ 47 w 67"/>
              <a:gd name="T9" fmla="*/ 57 h 61"/>
              <a:gd name="T10" fmla="*/ 38 w 67"/>
              <a:gd name="T11" fmla="*/ 60 h 61"/>
              <a:gd name="T12" fmla="*/ 26 w 67"/>
              <a:gd name="T13" fmla="*/ 61 h 61"/>
              <a:gd name="T14" fmla="*/ 21 w 67"/>
              <a:gd name="T15" fmla="*/ 59 h 61"/>
              <a:gd name="T16" fmla="*/ 16 w 67"/>
              <a:gd name="T17" fmla="*/ 58 h 61"/>
              <a:gd name="T18" fmla="*/ 8 w 67"/>
              <a:gd name="T19" fmla="*/ 53 h 61"/>
              <a:gd name="T20" fmla="*/ 1 w 67"/>
              <a:gd name="T21" fmla="*/ 45 h 61"/>
              <a:gd name="T22" fmla="*/ 0 w 67"/>
              <a:gd name="T23" fmla="*/ 40 h 61"/>
              <a:gd name="T24" fmla="*/ 0 w 67"/>
              <a:gd name="T25" fmla="*/ 34 h 61"/>
              <a:gd name="T26" fmla="*/ 2 w 67"/>
              <a:gd name="T27" fmla="*/ 25 h 61"/>
              <a:gd name="T28" fmla="*/ 5 w 67"/>
              <a:gd name="T29" fmla="*/ 17 h 61"/>
              <a:gd name="T30" fmla="*/ 10 w 67"/>
              <a:gd name="T31" fmla="*/ 11 h 61"/>
              <a:gd name="T32" fmla="*/ 12 w 67"/>
              <a:gd name="T33" fmla="*/ 8 h 61"/>
              <a:gd name="T34" fmla="*/ 20 w 67"/>
              <a:gd name="T35" fmla="*/ 4 h 61"/>
              <a:gd name="T36" fmla="*/ 28 w 67"/>
              <a:gd name="T37" fmla="*/ 1 h 61"/>
              <a:gd name="T38" fmla="*/ 36 w 67"/>
              <a:gd name="T39" fmla="*/ 0 h 61"/>
              <a:gd name="T40" fmla="*/ 39 w 67"/>
              <a:gd name="T41" fmla="*/ 1 h 61"/>
              <a:gd name="T42" fmla="*/ 44 w 67"/>
              <a:gd name="T43" fmla="*/ 2 h 61"/>
              <a:gd name="T44" fmla="*/ 52 w 67"/>
              <a:gd name="T45" fmla="*/ 6 h 61"/>
              <a:gd name="T46" fmla="*/ 54 w 67"/>
              <a:gd name="T47" fmla="*/ 8 h 61"/>
              <a:gd name="T48" fmla="*/ 59 w 67"/>
              <a:gd name="T49" fmla="*/ 11 h 61"/>
              <a:gd name="T50" fmla="*/ 63 w 67"/>
              <a:gd name="T51" fmla="*/ 18 h 61"/>
              <a:gd name="T52" fmla="*/ 63 w 67"/>
              <a:gd name="T53" fmla="*/ 20 h 61"/>
              <a:gd name="T54" fmla="*/ 66 w 67"/>
              <a:gd name="T55" fmla="*/ 26 h 61"/>
              <a:gd name="T56" fmla="*/ 67 w 67"/>
              <a:gd name="T57" fmla="*/ 3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67" y="33"/>
                </a:moveTo>
                <a:cubicBezTo>
                  <a:pt x="67" y="34"/>
                  <a:pt x="66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8"/>
                  <a:pt x="60" y="49"/>
                  <a:pt x="57" y="51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4" y="60"/>
                  <a:pt x="30" y="60"/>
                  <a:pt x="26" y="61"/>
                </a:cubicBezTo>
                <a:cubicBezTo>
                  <a:pt x="24" y="61"/>
                  <a:pt x="23" y="60"/>
                  <a:pt x="21" y="59"/>
                </a:cubicBezTo>
                <a:cubicBezTo>
                  <a:pt x="20" y="59"/>
                  <a:pt x="18" y="58"/>
                  <a:pt x="16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5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38"/>
                  <a:pt x="0" y="36"/>
                  <a:pt x="0" y="34"/>
                </a:cubicBezTo>
                <a:cubicBezTo>
                  <a:pt x="0" y="31"/>
                  <a:pt x="1" y="28"/>
                  <a:pt x="2" y="25"/>
                </a:cubicBezTo>
                <a:cubicBezTo>
                  <a:pt x="3" y="23"/>
                  <a:pt x="3" y="19"/>
                  <a:pt x="5" y="17"/>
                </a:cubicBezTo>
                <a:cubicBezTo>
                  <a:pt x="5" y="14"/>
                  <a:pt x="8" y="13"/>
                  <a:pt x="10" y="11"/>
                </a:cubicBezTo>
                <a:cubicBezTo>
                  <a:pt x="11" y="10"/>
                  <a:pt x="11" y="9"/>
                  <a:pt x="12" y="8"/>
                </a:cubicBezTo>
                <a:cubicBezTo>
                  <a:pt x="15" y="6"/>
                  <a:pt x="17" y="5"/>
                  <a:pt x="20" y="4"/>
                </a:cubicBezTo>
                <a:cubicBezTo>
                  <a:pt x="23" y="3"/>
                  <a:pt x="25" y="1"/>
                  <a:pt x="28" y="1"/>
                </a:cubicBezTo>
                <a:cubicBezTo>
                  <a:pt x="31" y="1"/>
                  <a:pt x="34" y="0"/>
                  <a:pt x="36" y="0"/>
                </a:cubicBezTo>
                <a:cubicBezTo>
                  <a:pt x="37" y="0"/>
                  <a:pt x="38" y="1"/>
                  <a:pt x="39" y="1"/>
                </a:cubicBezTo>
                <a:cubicBezTo>
                  <a:pt x="41" y="2"/>
                  <a:pt x="42" y="2"/>
                  <a:pt x="44" y="2"/>
                </a:cubicBezTo>
                <a:cubicBezTo>
                  <a:pt x="48" y="3"/>
                  <a:pt x="50" y="5"/>
                  <a:pt x="52" y="6"/>
                </a:cubicBezTo>
                <a:cubicBezTo>
                  <a:pt x="53" y="7"/>
                  <a:pt x="54" y="7"/>
                  <a:pt x="54" y="8"/>
                </a:cubicBezTo>
                <a:cubicBezTo>
                  <a:pt x="56" y="9"/>
                  <a:pt x="58" y="9"/>
                  <a:pt x="59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3" y="19"/>
                  <a:pt x="63" y="20"/>
                  <a:pt x="63" y="20"/>
                </a:cubicBezTo>
                <a:cubicBezTo>
                  <a:pt x="65" y="22"/>
                  <a:pt x="65" y="24"/>
                  <a:pt x="66" y="26"/>
                </a:cubicBezTo>
                <a:cubicBezTo>
                  <a:pt x="66" y="28"/>
                  <a:pt x="66" y="30"/>
                  <a:pt x="67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A6BE76A-5882-4E9D-A391-36EE66D29A8C}"/>
              </a:ext>
            </a:extLst>
          </p:cNvPr>
          <p:cNvSpPr>
            <a:spLocks/>
          </p:cNvSpPr>
          <p:nvPr userDrawn="1"/>
        </p:nvSpPr>
        <p:spPr bwMode="auto">
          <a:xfrm rot="1622329">
            <a:off x="6259965" y="2164412"/>
            <a:ext cx="1744374" cy="1524107"/>
          </a:xfrm>
          <a:custGeom>
            <a:avLst/>
            <a:gdLst>
              <a:gd name="T0" fmla="*/ 576 w 1117"/>
              <a:gd name="T1" fmla="*/ 9 h 1058"/>
              <a:gd name="T2" fmla="*/ 591 w 1117"/>
              <a:gd name="T3" fmla="*/ 8 h 1058"/>
              <a:gd name="T4" fmla="*/ 676 w 1117"/>
              <a:gd name="T5" fmla="*/ 10 h 1058"/>
              <a:gd name="T6" fmla="*/ 762 w 1117"/>
              <a:gd name="T7" fmla="*/ 40 h 1058"/>
              <a:gd name="T8" fmla="*/ 837 w 1117"/>
              <a:gd name="T9" fmla="*/ 93 h 1058"/>
              <a:gd name="T10" fmla="*/ 865 w 1117"/>
              <a:gd name="T11" fmla="*/ 110 h 1058"/>
              <a:gd name="T12" fmla="*/ 944 w 1117"/>
              <a:gd name="T13" fmla="*/ 175 h 1058"/>
              <a:gd name="T14" fmla="*/ 1038 w 1117"/>
              <a:gd name="T15" fmla="*/ 313 h 1058"/>
              <a:gd name="T16" fmla="*/ 1077 w 1117"/>
              <a:gd name="T17" fmla="*/ 427 h 1058"/>
              <a:gd name="T18" fmla="*/ 1092 w 1117"/>
              <a:gd name="T19" fmla="*/ 498 h 1058"/>
              <a:gd name="T20" fmla="*/ 1090 w 1117"/>
              <a:gd name="T21" fmla="*/ 677 h 1058"/>
              <a:gd name="T22" fmla="*/ 1079 w 1117"/>
              <a:gd name="T23" fmla="*/ 773 h 1058"/>
              <a:gd name="T24" fmla="*/ 998 w 1117"/>
              <a:gd name="T25" fmla="*/ 878 h 1058"/>
              <a:gd name="T26" fmla="*/ 895 w 1117"/>
              <a:gd name="T27" fmla="*/ 965 h 1058"/>
              <a:gd name="T28" fmla="*/ 712 w 1117"/>
              <a:gd name="T29" fmla="*/ 1035 h 1058"/>
              <a:gd name="T30" fmla="*/ 593 w 1117"/>
              <a:gd name="T31" fmla="*/ 1040 h 1058"/>
              <a:gd name="T32" fmla="*/ 390 w 1117"/>
              <a:gd name="T33" fmla="*/ 1021 h 1058"/>
              <a:gd name="T34" fmla="*/ 353 w 1117"/>
              <a:gd name="T35" fmla="*/ 1010 h 1058"/>
              <a:gd name="T36" fmla="*/ 261 w 1117"/>
              <a:gd name="T37" fmla="*/ 971 h 1058"/>
              <a:gd name="T38" fmla="*/ 216 w 1117"/>
              <a:gd name="T39" fmla="*/ 942 h 1058"/>
              <a:gd name="T40" fmla="*/ 177 w 1117"/>
              <a:gd name="T41" fmla="*/ 915 h 1058"/>
              <a:gd name="T42" fmla="*/ 161 w 1117"/>
              <a:gd name="T43" fmla="*/ 903 h 1058"/>
              <a:gd name="T44" fmla="*/ 104 w 1117"/>
              <a:gd name="T45" fmla="*/ 836 h 1058"/>
              <a:gd name="T46" fmla="*/ 57 w 1117"/>
              <a:gd name="T47" fmla="*/ 767 h 1058"/>
              <a:gd name="T48" fmla="*/ 42 w 1117"/>
              <a:gd name="T49" fmla="*/ 729 h 1058"/>
              <a:gd name="T50" fmla="*/ 9 w 1117"/>
              <a:gd name="T51" fmla="*/ 612 h 1058"/>
              <a:gd name="T52" fmla="*/ 8 w 1117"/>
              <a:gd name="T53" fmla="*/ 537 h 1058"/>
              <a:gd name="T54" fmla="*/ 30 w 1117"/>
              <a:gd name="T55" fmla="*/ 450 h 1058"/>
              <a:gd name="T56" fmla="*/ 90 w 1117"/>
              <a:gd name="T57" fmla="*/ 370 h 1058"/>
              <a:gd name="T58" fmla="*/ 127 w 1117"/>
              <a:gd name="T59" fmla="*/ 314 h 1058"/>
              <a:gd name="T60" fmla="*/ 170 w 1117"/>
              <a:gd name="T61" fmla="*/ 255 h 1058"/>
              <a:gd name="T62" fmla="*/ 185 w 1117"/>
              <a:gd name="T63" fmla="*/ 239 h 1058"/>
              <a:gd name="T64" fmla="*/ 330 w 1117"/>
              <a:gd name="T65" fmla="*/ 122 h 1058"/>
              <a:gd name="T66" fmla="*/ 367 w 1117"/>
              <a:gd name="T67" fmla="*/ 96 h 1058"/>
              <a:gd name="T68" fmla="*/ 380 w 1117"/>
              <a:gd name="T69" fmla="*/ 86 h 1058"/>
              <a:gd name="T70" fmla="*/ 474 w 1117"/>
              <a:gd name="T71" fmla="*/ 47 h 1058"/>
              <a:gd name="T72" fmla="*/ 480 w 1117"/>
              <a:gd name="T73" fmla="*/ 46 h 1058"/>
              <a:gd name="T74" fmla="*/ 576 w 1117"/>
              <a:gd name="T75" fmla="*/ 9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17" h="1058">
                <a:moveTo>
                  <a:pt x="576" y="9"/>
                </a:moveTo>
                <a:cubicBezTo>
                  <a:pt x="583" y="8"/>
                  <a:pt x="587" y="8"/>
                  <a:pt x="591" y="8"/>
                </a:cubicBezTo>
                <a:cubicBezTo>
                  <a:pt x="620" y="8"/>
                  <a:pt x="649" y="0"/>
                  <a:pt x="676" y="10"/>
                </a:cubicBezTo>
                <a:cubicBezTo>
                  <a:pt x="705" y="21"/>
                  <a:pt x="733" y="30"/>
                  <a:pt x="762" y="40"/>
                </a:cubicBezTo>
                <a:cubicBezTo>
                  <a:pt x="790" y="50"/>
                  <a:pt x="821" y="57"/>
                  <a:pt x="837" y="93"/>
                </a:cubicBezTo>
                <a:cubicBezTo>
                  <a:pt x="841" y="101"/>
                  <a:pt x="855" y="105"/>
                  <a:pt x="865" y="110"/>
                </a:cubicBezTo>
                <a:cubicBezTo>
                  <a:pt x="895" y="127"/>
                  <a:pt x="921" y="147"/>
                  <a:pt x="944" y="175"/>
                </a:cubicBezTo>
                <a:cubicBezTo>
                  <a:pt x="980" y="219"/>
                  <a:pt x="1010" y="265"/>
                  <a:pt x="1038" y="313"/>
                </a:cubicBezTo>
                <a:cubicBezTo>
                  <a:pt x="1060" y="349"/>
                  <a:pt x="1069" y="388"/>
                  <a:pt x="1077" y="427"/>
                </a:cubicBezTo>
                <a:cubicBezTo>
                  <a:pt x="1082" y="451"/>
                  <a:pt x="1086" y="475"/>
                  <a:pt x="1092" y="498"/>
                </a:cubicBezTo>
                <a:cubicBezTo>
                  <a:pt x="1111" y="562"/>
                  <a:pt x="1117" y="622"/>
                  <a:pt x="1090" y="677"/>
                </a:cubicBezTo>
                <a:cubicBezTo>
                  <a:pt x="1079" y="700"/>
                  <a:pt x="1083" y="733"/>
                  <a:pt x="1079" y="773"/>
                </a:cubicBezTo>
                <a:cubicBezTo>
                  <a:pt x="1056" y="802"/>
                  <a:pt x="1026" y="839"/>
                  <a:pt x="998" y="878"/>
                </a:cubicBezTo>
                <a:cubicBezTo>
                  <a:pt x="971" y="915"/>
                  <a:pt x="935" y="941"/>
                  <a:pt x="895" y="965"/>
                </a:cubicBezTo>
                <a:cubicBezTo>
                  <a:pt x="839" y="1000"/>
                  <a:pt x="772" y="1010"/>
                  <a:pt x="712" y="1035"/>
                </a:cubicBezTo>
                <a:cubicBezTo>
                  <a:pt x="671" y="1032"/>
                  <a:pt x="638" y="1058"/>
                  <a:pt x="593" y="1040"/>
                </a:cubicBezTo>
                <a:cubicBezTo>
                  <a:pt x="527" y="1048"/>
                  <a:pt x="458" y="1024"/>
                  <a:pt x="390" y="1021"/>
                </a:cubicBezTo>
                <a:cubicBezTo>
                  <a:pt x="378" y="1020"/>
                  <a:pt x="365" y="1014"/>
                  <a:pt x="353" y="1010"/>
                </a:cubicBezTo>
                <a:cubicBezTo>
                  <a:pt x="322" y="997"/>
                  <a:pt x="292" y="985"/>
                  <a:pt x="261" y="971"/>
                </a:cubicBezTo>
                <a:cubicBezTo>
                  <a:pt x="246" y="964"/>
                  <a:pt x="231" y="952"/>
                  <a:pt x="216" y="942"/>
                </a:cubicBezTo>
                <a:cubicBezTo>
                  <a:pt x="203" y="933"/>
                  <a:pt x="190" y="924"/>
                  <a:pt x="177" y="915"/>
                </a:cubicBezTo>
                <a:cubicBezTo>
                  <a:pt x="172" y="911"/>
                  <a:pt x="163" y="908"/>
                  <a:pt x="161" y="903"/>
                </a:cubicBezTo>
                <a:cubicBezTo>
                  <a:pt x="146" y="876"/>
                  <a:pt x="124" y="858"/>
                  <a:pt x="104" y="836"/>
                </a:cubicBezTo>
                <a:cubicBezTo>
                  <a:pt x="85" y="816"/>
                  <a:pt x="71" y="791"/>
                  <a:pt x="57" y="767"/>
                </a:cubicBezTo>
                <a:cubicBezTo>
                  <a:pt x="50" y="755"/>
                  <a:pt x="46" y="742"/>
                  <a:pt x="42" y="729"/>
                </a:cubicBezTo>
                <a:cubicBezTo>
                  <a:pt x="31" y="690"/>
                  <a:pt x="19" y="651"/>
                  <a:pt x="9" y="612"/>
                </a:cubicBezTo>
                <a:cubicBezTo>
                  <a:pt x="2" y="586"/>
                  <a:pt x="0" y="562"/>
                  <a:pt x="8" y="537"/>
                </a:cubicBezTo>
                <a:cubicBezTo>
                  <a:pt x="18" y="510"/>
                  <a:pt x="22" y="478"/>
                  <a:pt x="30" y="450"/>
                </a:cubicBezTo>
                <a:cubicBezTo>
                  <a:pt x="41" y="415"/>
                  <a:pt x="53" y="382"/>
                  <a:pt x="90" y="370"/>
                </a:cubicBezTo>
                <a:cubicBezTo>
                  <a:pt x="116" y="362"/>
                  <a:pt x="120" y="335"/>
                  <a:pt x="127" y="314"/>
                </a:cubicBezTo>
                <a:cubicBezTo>
                  <a:pt x="136" y="288"/>
                  <a:pt x="146" y="267"/>
                  <a:pt x="170" y="255"/>
                </a:cubicBezTo>
                <a:cubicBezTo>
                  <a:pt x="176" y="251"/>
                  <a:pt x="181" y="245"/>
                  <a:pt x="185" y="239"/>
                </a:cubicBezTo>
                <a:cubicBezTo>
                  <a:pt x="221" y="184"/>
                  <a:pt x="273" y="150"/>
                  <a:pt x="330" y="122"/>
                </a:cubicBezTo>
                <a:cubicBezTo>
                  <a:pt x="344" y="115"/>
                  <a:pt x="355" y="105"/>
                  <a:pt x="367" y="96"/>
                </a:cubicBezTo>
                <a:cubicBezTo>
                  <a:pt x="372" y="93"/>
                  <a:pt x="375" y="85"/>
                  <a:pt x="380" y="86"/>
                </a:cubicBezTo>
                <a:cubicBezTo>
                  <a:pt x="421" y="90"/>
                  <a:pt x="442" y="59"/>
                  <a:pt x="474" y="47"/>
                </a:cubicBezTo>
                <a:cubicBezTo>
                  <a:pt x="476" y="46"/>
                  <a:pt x="478" y="45"/>
                  <a:pt x="480" y="46"/>
                </a:cubicBezTo>
                <a:cubicBezTo>
                  <a:pt x="526" y="59"/>
                  <a:pt x="552" y="32"/>
                  <a:pt x="576" y="9"/>
                </a:cubicBezTo>
                <a:close/>
              </a:path>
            </a:pathLst>
          </a:custGeom>
          <a:solidFill>
            <a:schemeClr val="accent4"/>
          </a:solidFill>
          <a:ln w="1524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EA2D8391-58E7-4F0C-9603-5817FF56EDD0}"/>
              </a:ext>
            </a:extLst>
          </p:cNvPr>
          <p:cNvSpPr>
            <a:spLocks/>
          </p:cNvSpPr>
          <p:nvPr userDrawn="1"/>
        </p:nvSpPr>
        <p:spPr bwMode="auto">
          <a:xfrm>
            <a:off x="537958" y="6304020"/>
            <a:ext cx="155575" cy="173038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AEE53970-4FF3-438A-BAC0-B39A05017528}"/>
              </a:ext>
            </a:extLst>
          </p:cNvPr>
          <p:cNvSpPr>
            <a:spLocks/>
          </p:cNvSpPr>
          <p:nvPr userDrawn="1"/>
        </p:nvSpPr>
        <p:spPr bwMode="auto">
          <a:xfrm>
            <a:off x="580027" y="380942"/>
            <a:ext cx="227013" cy="203200"/>
          </a:xfrm>
          <a:custGeom>
            <a:avLst/>
            <a:gdLst>
              <a:gd name="T0" fmla="*/ 0 w 67"/>
              <a:gd name="T1" fmla="*/ 28 h 60"/>
              <a:gd name="T2" fmla="*/ 1 w 67"/>
              <a:gd name="T3" fmla="*/ 22 h 60"/>
              <a:gd name="T4" fmla="*/ 5 w 67"/>
              <a:gd name="T5" fmla="*/ 15 h 60"/>
              <a:gd name="T6" fmla="*/ 9 w 67"/>
              <a:gd name="T7" fmla="*/ 10 h 60"/>
              <a:gd name="T8" fmla="*/ 19 w 67"/>
              <a:gd name="T9" fmla="*/ 3 h 60"/>
              <a:gd name="T10" fmla="*/ 28 w 67"/>
              <a:gd name="T11" fmla="*/ 1 h 60"/>
              <a:gd name="T12" fmla="*/ 40 w 67"/>
              <a:gd name="T13" fmla="*/ 0 h 60"/>
              <a:gd name="T14" fmla="*/ 45 w 67"/>
              <a:gd name="T15" fmla="*/ 1 h 60"/>
              <a:gd name="T16" fmla="*/ 50 w 67"/>
              <a:gd name="T17" fmla="*/ 2 h 60"/>
              <a:gd name="T18" fmla="*/ 59 w 67"/>
              <a:gd name="T19" fmla="*/ 7 h 60"/>
              <a:gd name="T20" fmla="*/ 65 w 67"/>
              <a:gd name="T21" fmla="*/ 16 h 60"/>
              <a:gd name="T22" fmla="*/ 66 w 67"/>
              <a:gd name="T23" fmla="*/ 20 h 60"/>
              <a:gd name="T24" fmla="*/ 66 w 67"/>
              <a:gd name="T25" fmla="*/ 26 h 60"/>
              <a:gd name="T26" fmla="*/ 65 w 67"/>
              <a:gd name="T27" fmla="*/ 35 h 60"/>
              <a:gd name="T28" fmla="*/ 61 w 67"/>
              <a:gd name="T29" fmla="*/ 43 h 60"/>
              <a:gd name="T30" fmla="*/ 57 w 67"/>
              <a:gd name="T31" fmla="*/ 49 h 60"/>
              <a:gd name="T32" fmla="*/ 54 w 67"/>
              <a:gd name="T33" fmla="*/ 52 h 60"/>
              <a:gd name="T34" fmla="*/ 46 w 67"/>
              <a:gd name="T35" fmla="*/ 57 h 60"/>
              <a:gd name="T36" fmla="*/ 38 w 67"/>
              <a:gd name="T37" fmla="*/ 59 h 60"/>
              <a:gd name="T38" fmla="*/ 30 w 67"/>
              <a:gd name="T39" fmla="*/ 60 h 60"/>
              <a:gd name="T40" fmla="*/ 27 w 67"/>
              <a:gd name="T41" fmla="*/ 59 h 60"/>
              <a:gd name="T42" fmla="*/ 22 w 67"/>
              <a:gd name="T43" fmla="*/ 58 h 60"/>
              <a:gd name="T44" fmla="*/ 14 w 67"/>
              <a:gd name="T45" fmla="*/ 54 h 60"/>
              <a:gd name="T46" fmla="*/ 12 w 67"/>
              <a:gd name="T47" fmla="*/ 53 h 60"/>
              <a:gd name="T48" fmla="*/ 7 w 67"/>
              <a:gd name="T49" fmla="*/ 50 h 60"/>
              <a:gd name="T50" fmla="*/ 4 w 67"/>
              <a:gd name="T51" fmla="*/ 42 h 60"/>
              <a:gd name="T52" fmla="*/ 3 w 67"/>
              <a:gd name="T53" fmla="*/ 40 h 60"/>
              <a:gd name="T54" fmla="*/ 1 w 67"/>
              <a:gd name="T55" fmla="*/ 35 h 60"/>
              <a:gd name="T56" fmla="*/ 0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0" y="28"/>
                </a:moveTo>
                <a:cubicBezTo>
                  <a:pt x="0" y="26"/>
                  <a:pt x="0" y="24"/>
                  <a:pt x="1" y="22"/>
                </a:cubicBezTo>
                <a:cubicBezTo>
                  <a:pt x="3" y="20"/>
                  <a:pt x="4" y="18"/>
                  <a:pt x="5" y="15"/>
                </a:cubicBezTo>
                <a:cubicBezTo>
                  <a:pt x="5" y="13"/>
                  <a:pt x="7" y="11"/>
                  <a:pt x="9" y="10"/>
                </a:cubicBezTo>
                <a:cubicBezTo>
                  <a:pt x="12" y="7"/>
                  <a:pt x="16" y="5"/>
                  <a:pt x="19" y="3"/>
                </a:cubicBezTo>
                <a:cubicBezTo>
                  <a:pt x="22" y="2"/>
                  <a:pt x="25" y="1"/>
                  <a:pt x="28" y="1"/>
                </a:cubicBezTo>
                <a:cubicBezTo>
                  <a:pt x="32" y="0"/>
                  <a:pt x="36" y="0"/>
                  <a:pt x="40" y="0"/>
                </a:cubicBezTo>
                <a:cubicBezTo>
                  <a:pt x="42" y="0"/>
                  <a:pt x="44" y="0"/>
                  <a:pt x="45" y="1"/>
                </a:cubicBezTo>
                <a:cubicBezTo>
                  <a:pt x="47" y="2"/>
                  <a:pt x="48" y="2"/>
                  <a:pt x="50" y="2"/>
                </a:cubicBezTo>
                <a:cubicBezTo>
                  <a:pt x="54" y="2"/>
                  <a:pt x="56" y="4"/>
                  <a:pt x="59" y="7"/>
                </a:cubicBezTo>
                <a:cubicBezTo>
                  <a:pt x="61" y="10"/>
                  <a:pt x="63" y="13"/>
                  <a:pt x="65" y="16"/>
                </a:cubicBezTo>
                <a:cubicBezTo>
                  <a:pt x="66" y="17"/>
                  <a:pt x="67" y="19"/>
                  <a:pt x="66" y="20"/>
                </a:cubicBezTo>
                <a:cubicBezTo>
                  <a:pt x="66" y="22"/>
                  <a:pt x="66" y="24"/>
                  <a:pt x="66" y="26"/>
                </a:cubicBezTo>
                <a:cubicBezTo>
                  <a:pt x="66" y="29"/>
                  <a:pt x="65" y="32"/>
                  <a:pt x="65" y="35"/>
                </a:cubicBezTo>
                <a:cubicBezTo>
                  <a:pt x="64" y="38"/>
                  <a:pt x="63" y="41"/>
                  <a:pt x="61" y="43"/>
                </a:cubicBezTo>
                <a:cubicBezTo>
                  <a:pt x="61" y="46"/>
                  <a:pt x="59" y="47"/>
                  <a:pt x="57" y="49"/>
                </a:cubicBezTo>
                <a:cubicBezTo>
                  <a:pt x="56" y="50"/>
                  <a:pt x="55" y="51"/>
                  <a:pt x="54" y="52"/>
                </a:cubicBezTo>
                <a:cubicBezTo>
                  <a:pt x="52" y="54"/>
                  <a:pt x="49" y="56"/>
                  <a:pt x="46" y="57"/>
                </a:cubicBezTo>
                <a:cubicBezTo>
                  <a:pt x="43" y="57"/>
                  <a:pt x="41" y="59"/>
                  <a:pt x="38" y="59"/>
                </a:cubicBezTo>
                <a:cubicBezTo>
                  <a:pt x="35" y="60"/>
                  <a:pt x="33" y="60"/>
                  <a:pt x="30" y="60"/>
                </a:cubicBezTo>
                <a:cubicBezTo>
                  <a:pt x="29" y="60"/>
                  <a:pt x="28" y="60"/>
                  <a:pt x="27" y="59"/>
                </a:cubicBezTo>
                <a:cubicBezTo>
                  <a:pt x="26" y="59"/>
                  <a:pt x="24" y="58"/>
                  <a:pt x="22" y="58"/>
                </a:cubicBezTo>
                <a:cubicBezTo>
                  <a:pt x="19" y="58"/>
                  <a:pt x="17" y="55"/>
                  <a:pt x="14" y="54"/>
                </a:cubicBezTo>
                <a:cubicBezTo>
                  <a:pt x="13" y="54"/>
                  <a:pt x="13" y="53"/>
                  <a:pt x="12" y="53"/>
                </a:cubicBezTo>
                <a:cubicBezTo>
                  <a:pt x="10" y="52"/>
                  <a:pt x="8" y="51"/>
                  <a:pt x="7" y="50"/>
                </a:cubicBezTo>
                <a:cubicBezTo>
                  <a:pt x="6" y="47"/>
                  <a:pt x="5" y="45"/>
                  <a:pt x="4" y="42"/>
                </a:cubicBezTo>
                <a:cubicBezTo>
                  <a:pt x="3" y="42"/>
                  <a:pt x="3" y="41"/>
                  <a:pt x="3" y="40"/>
                </a:cubicBezTo>
                <a:cubicBezTo>
                  <a:pt x="2" y="39"/>
                  <a:pt x="1" y="36"/>
                  <a:pt x="1" y="35"/>
                </a:cubicBezTo>
                <a:cubicBezTo>
                  <a:pt x="0" y="33"/>
                  <a:pt x="0" y="31"/>
                  <a:pt x="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82AAB435-8F2D-4CC6-B711-581005C7F229}"/>
              </a:ext>
            </a:extLst>
          </p:cNvPr>
          <p:cNvSpPr>
            <a:spLocks/>
          </p:cNvSpPr>
          <p:nvPr userDrawn="1"/>
        </p:nvSpPr>
        <p:spPr bwMode="auto">
          <a:xfrm>
            <a:off x="11506842" y="380942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17520EC7-EA39-425E-80B2-95B3AE942352}"/>
              </a:ext>
            </a:extLst>
          </p:cNvPr>
          <p:cNvSpPr>
            <a:spLocks/>
          </p:cNvSpPr>
          <p:nvPr userDrawn="1"/>
        </p:nvSpPr>
        <p:spPr bwMode="auto">
          <a:xfrm>
            <a:off x="1225681" y="3136175"/>
            <a:ext cx="153988" cy="141288"/>
          </a:xfrm>
          <a:custGeom>
            <a:avLst/>
            <a:gdLst>
              <a:gd name="T0" fmla="*/ 0 w 67"/>
              <a:gd name="T1" fmla="*/ 28 h 61"/>
              <a:gd name="T2" fmla="*/ 2 w 67"/>
              <a:gd name="T3" fmla="*/ 23 h 61"/>
              <a:gd name="T4" fmla="*/ 5 w 67"/>
              <a:gd name="T5" fmla="*/ 16 h 61"/>
              <a:gd name="T6" fmla="*/ 9 w 67"/>
              <a:gd name="T7" fmla="*/ 10 h 61"/>
              <a:gd name="T8" fmla="*/ 20 w 67"/>
              <a:gd name="T9" fmla="*/ 4 h 61"/>
              <a:gd name="T10" fmla="*/ 29 w 67"/>
              <a:gd name="T11" fmla="*/ 1 h 61"/>
              <a:gd name="T12" fmla="*/ 41 w 67"/>
              <a:gd name="T13" fmla="*/ 0 h 61"/>
              <a:gd name="T14" fmla="*/ 46 w 67"/>
              <a:gd name="T15" fmla="*/ 2 h 61"/>
              <a:gd name="T16" fmla="*/ 50 w 67"/>
              <a:gd name="T17" fmla="*/ 3 h 61"/>
              <a:gd name="T18" fmla="*/ 59 w 67"/>
              <a:gd name="T19" fmla="*/ 8 h 61"/>
              <a:gd name="T20" fmla="*/ 66 w 67"/>
              <a:gd name="T21" fmla="*/ 16 h 61"/>
              <a:gd name="T22" fmla="*/ 67 w 67"/>
              <a:gd name="T23" fmla="*/ 21 h 61"/>
              <a:gd name="T24" fmla="*/ 67 w 67"/>
              <a:gd name="T25" fmla="*/ 27 h 61"/>
              <a:gd name="T26" fmla="*/ 65 w 67"/>
              <a:gd name="T27" fmla="*/ 36 h 61"/>
              <a:gd name="T28" fmla="*/ 61 w 67"/>
              <a:gd name="T29" fmla="*/ 44 h 61"/>
              <a:gd name="T30" fmla="*/ 57 w 67"/>
              <a:gd name="T31" fmla="*/ 50 h 61"/>
              <a:gd name="T32" fmla="*/ 54 w 67"/>
              <a:gd name="T33" fmla="*/ 53 h 61"/>
              <a:gd name="T34" fmla="*/ 46 w 67"/>
              <a:gd name="T35" fmla="*/ 57 h 61"/>
              <a:gd name="T36" fmla="*/ 39 w 67"/>
              <a:gd name="T37" fmla="*/ 60 h 61"/>
              <a:gd name="T38" fmla="*/ 30 w 67"/>
              <a:gd name="T39" fmla="*/ 61 h 61"/>
              <a:gd name="T40" fmla="*/ 28 w 67"/>
              <a:gd name="T41" fmla="*/ 60 h 61"/>
              <a:gd name="T42" fmla="*/ 22 w 67"/>
              <a:gd name="T43" fmla="*/ 59 h 61"/>
              <a:gd name="T44" fmla="*/ 14 w 67"/>
              <a:gd name="T45" fmla="*/ 55 h 61"/>
              <a:gd name="T46" fmla="*/ 12 w 67"/>
              <a:gd name="T47" fmla="*/ 53 h 61"/>
              <a:gd name="T48" fmla="*/ 8 w 67"/>
              <a:gd name="T49" fmla="*/ 50 h 61"/>
              <a:gd name="T50" fmla="*/ 4 w 67"/>
              <a:gd name="T51" fmla="*/ 43 h 61"/>
              <a:gd name="T52" fmla="*/ 3 w 67"/>
              <a:gd name="T53" fmla="*/ 41 h 61"/>
              <a:gd name="T54" fmla="*/ 1 w 67"/>
              <a:gd name="T55" fmla="*/ 35 h 61"/>
              <a:gd name="T56" fmla="*/ 0 w 67"/>
              <a:gd name="T57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0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7" y="12"/>
                  <a:pt x="9" y="10"/>
                </a:cubicBezTo>
                <a:cubicBezTo>
                  <a:pt x="13" y="8"/>
                  <a:pt x="16" y="6"/>
                  <a:pt x="20" y="4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1"/>
                  <a:pt x="37" y="0"/>
                  <a:pt x="41" y="0"/>
                </a:cubicBezTo>
                <a:cubicBezTo>
                  <a:pt x="43" y="0"/>
                  <a:pt x="44" y="1"/>
                  <a:pt x="46" y="2"/>
                </a:cubicBezTo>
                <a:cubicBezTo>
                  <a:pt x="47" y="2"/>
                  <a:pt x="49" y="3"/>
                  <a:pt x="50" y="3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1"/>
                  <a:pt x="63" y="14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6"/>
                </a:cubicBezTo>
                <a:cubicBezTo>
                  <a:pt x="64" y="38"/>
                  <a:pt x="64" y="42"/>
                  <a:pt x="61" y="44"/>
                </a:cubicBezTo>
                <a:cubicBezTo>
                  <a:pt x="62" y="47"/>
                  <a:pt x="59" y="48"/>
                  <a:pt x="57" y="50"/>
                </a:cubicBezTo>
                <a:cubicBezTo>
                  <a:pt x="56" y="51"/>
                  <a:pt x="55" y="52"/>
                  <a:pt x="54" y="53"/>
                </a:cubicBezTo>
                <a:cubicBezTo>
                  <a:pt x="52" y="55"/>
                  <a:pt x="49" y="56"/>
                  <a:pt x="46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1"/>
                  <a:pt x="30" y="61"/>
                </a:cubicBezTo>
                <a:cubicBezTo>
                  <a:pt x="30" y="61"/>
                  <a:pt x="29" y="60"/>
                  <a:pt x="28" y="60"/>
                </a:cubicBezTo>
                <a:cubicBezTo>
                  <a:pt x="26" y="59"/>
                  <a:pt x="24" y="59"/>
                  <a:pt x="22" y="59"/>
                </a:cubicBezTo>
                <a:cubicBezTo>
                  <a:pt x="19" y="58"/>
                  <a:pt x="17" y="56"/>
                  <a:pt x="14" y="55"/>
                </a:cubicBezTo>
                <a:cubicBezTo>
                  <a:pt x="14" y="54"/>
                  <a:pt x="13" y="54"/>
                  <a:pt x="12" y="53"/>
                </a:cubicBezTo>
                <a:cubicBezTo>
                  <a:pt x="11" y="52"/>
                  <a:pt x="9" y="52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3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5E8E724-71D5-49C1-8648-5CA1E5F3C864}"/>
              </a:ext>
            </a:extLst>
          </p:cNvPr>
          <p:cNvSpPr txBox="1"/>
          <p:nvPr userDrawn="1"/>
        </p:nvSpPr>
        <p:spPr>
          <a:xfrm>
            <a:off x="5048233" y="1491536"/>
            <a:ext cx="2169837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spc="600" dirty="0">
                <a:solidFill>
                  <a:schemeClr val="bg1">
                    <a:lumMod val="85000"/>
                    <a:alpha val="80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CONTENTS</a:t>
            </a:r>
            <a:endParaRPr lang="zh-CN" altLang="en-US" sz="2400" spc="600" dirty="0">
              <a:solidFill>
                <a:schemeClr val="bg1">
                  <a:lumMod val="85000"/>
                  <a:alpha val="8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76BE33D-C659-4225-899D-F003D76539E2}"/>
              </a:ext>
            </a:extLst>
          </p:cNvPr>
          <p:cNvSpPr txBox="1"/>
          <p:nvPr userDrawn="1"/>
        </p:nvSpPr>
        <p:spPr>
          <a:xfrm>
            <a:off x="4973930" y="741428"/>
            <a:ext cx="224414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5400" b="1" kern="0" spc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628CDAF7-B53F-43E1-A5C8-27CF24800627}"/>
              </a:ext>
            </a:extLst>
          </p:cNvPr>
          <p:cNvSpPr>
            <a:spLocks/>
          </p:cNvSpPr>
          <p:nvPr userDrawn="1"/>
        </p:nvSpPr>
        <p:spPr bwMode="auto">
          <a:xfrm>
            <a:off x="1664713" y="5195094"/>
            <a:ext cx="153988" cy="141288"/>
          </a:xfrm>
          <a:custGeom>
            <a:avLst/>
            <a:gdLst>
              <a:gd name="T0" fmla="*/ 66 w 67"/>
              <a:gd name="T1" fmla="*/ 33 h 60"/>
              <a:gd name="T2" fmla="*/ 65 w 67"/>
              <a:gd name="T3" fmla="*/ 38 h 60"/>
              <a:gd name="T4" fmla="*/ 62 w 67"/>
              <a:gd name="T5" fmla="*/ 45 h 60"/>
              <a:gd name="T6" fmla="*/ 57 w 67"/>
              <a:gd name="T7" fmla="*/ 51 h 60"/>
              <a:gd name="T8" fmla="*/ 47 w 67"/>
              <a:gd name="T9" fmla="*/ 57 h 60"/>
              <a:gd name="T10" fmla="*/ 38 w 67"/>
              <a:gd name="T11" fmla="*/ 60 h 60"/>
              <a:gd name="T12" fmla="*/ 26 w 67"/>
              <a:gd name="T13" fmla="*/ 60 h 60"/>
              <a:gd name="T14" fmla="*/ 21 w 67"/>
              <a:gd name="T15" fmla="*/ 59 h 60"/>
              <a:gd name="T16" fmla="*/ 16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4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2 w 67"/>
              <a:gd name="T33" fmla="*/ 8 h 60"/>
              <a:gd name="T34" fmla="*/ 20 w 67"/>
              <a:gd name="T35" fmla="*/ 4 h 60"/>
              <a:gd name="T36" fmla="*/ 28 w 67"/>
              <a:gd name="T37" fmla="*/ 1 h 60"/>
              <a:gd name="T38" fmla="*/ 36 w 67"/>
              <a:gd name="T39" fmla="*/ 0 h 60"/>
              <a:gd name="T40" fmla="*/ 39 w 67"/>
              <a:gd name="T41" fmla="*/ 1 h 60"/>
              <a:gd name="T42" fmla="*/ 44 w 67"/>
              <a:gd name="T43" fmla="*/ 2 h 60"/>
              <a:gd name="T44" fmla="*/ 52 w 67"/>
              <a:gd name="T45" fmla="*/ 6 h 60"/>
              <a:gd name="T46" fmla="*/ 54 w 67"/>
              <a:gd name="T47" fmla="*/ 8 h 60"/>
              <a:gd name="T48" fmla="*/ 59 w 67"/>
              <a:gd name="T49" fmla="*/ 11 h 60"/>
              <a:gd name="T50" fmla="*/ 63 w 67"/>
              <a:gd name="T51" fmla="*/ 18 h 60"/>
              <a:gd name="T52" fmla="*/ 63 w 67"/>
              <a:gd name="T53" fmla="*/ 20 h 60"/>
              <a:gd name="T54" fmla="*/ 66 w 67"/>
              <a:gd name="T55" fmla="*/ 26 h 60"/>
              <a:gd name="T56" fmla="*/ 66 w 67"/>
              <a:gd name="T57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6" y="33"/>
                </a:moveTo>
                <a:cubicBezTo>
                  <a:pt x="67" y="34"/>
                  <a:pt x="66" y="36"/>
                  <a:pt x="65" y="38"/>
                </a:cubicBezTo>
                <a:cubicBezTo>
                  <a:pt x="64" y="40"/>
                  <a:pt x="63" y="43"/>
                  <a:pt x="62" y="45"/>
                </a:cubicBezTo>
                <a:cubicBezTo>
                  <a:pt x="61" y="47"/>
                  <a:pt x="59" y="49"/>
                  <a:pt x="57" y="51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9"/>
                  <a:pt x="41" y="59"/>
                  <a:pt x="38" y="60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9"/>
                  <a:pt x="18" y="58"/>
                  <a:pt x="16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3" y="47"/>
                  <a:pt x="1" y="44"/>
                </a:cubicBezTo>
                <a:cubicBezTo>
                  <a:pt x="0" y="43"/>
                  <a:pt x="0" y="42"/>
                  <a:pt x="0" y="40"/>
                </a:cubicBezTo>
                <a:cubicBezTo>
                  <a:pt x="0" y="38"/>
                  <a:pt x="0" y="36"/>
                  <a:pt x="0" y="34"/>
                </a:cubicBezTo>
                <a:cubicBezTo>
                  <a:pt x="0" y="31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3"/>
                  <a:pt x="10" y="11"/>
                </a:cubicBezTo>
                <a:cubicBezTo>
                  <a:pt x="11" y="10"/>
                  <a:pt x="11" y="9"/>
                  <a:pt x="12" y="8"/>
                </a:cubicBezTo>
                <a:cubicBezTo>
                  <a:pt x="15" y="6"/>
                  <a:pt x="17" y="4"/>
                  <a:pt x="20" y="4"/>
                </a:cubicBezTo>
                <a:cubicBezTo>
                  <a:pt x="23" y="3"/>
                  <a:pt x="25" y="1"/>
                  <a:pt x="28" y="1"/>
                </a:cubicBezTo>
                <a:cubicBezTo>
                  <a:pt x="31" y="1"/>
                  <a:pt x="34" y="0"/>
                  <a:pt x="36" y="0"/>
                </a:cubicBezTo>
                <a:cubicBezTo>
                  <a:pt x="37" y="0"/>
                  <a:pt x="38" y="0"/>
                  <a:pt x="39" y="1"/>
                </a:cubicBezTo>
                <a:cubicBezTo>
                  <a:pt x="41" y="2"/>
                  <a:pt x="42" y="2"/>
                  <a:pt x="44" y="2"/>
                </a:cubicBezTo>
                <a:cubicBezTo>
                  <a:pt x="48" y="3"/>
                  <a:pt x="50" y="5"/>
                  <a:pt x="52" y="6"/>
                </a:cubicBezTo>
                <a:cubicBezTo>
                  <a:pt x="53" y="6"/>
                  <a:pt x="54" y="7"/>
                  <a:pt x="54" y="8"/>
                </a:cubicBezTo>
                <a:cubicBezTo>
                  <a:pt x="56" y="9"/>
                  <a:pt x="58" y="9"/>
                  <a:pt x="59" y="11"/>
                </a:cubicBezTo>
                <a:cubicBezTo>
                  <a:pt x="61" y="13"/>
                  <a:pt x="62" y="16"/>
                  <a:pt x="63" y="18"/>
                </a:cubicBezTo>
                <a:cubicBezTo>
                  <a:pt x="63" y="19"/>
                  <a:pt x="63" y="20"/>
                  <a:pt x="63" y="20"/>
                </a:cubicBezTo>
                <a:cubicBezTo>
                  <a:pt x="65" y="22"/>
                  <a:pt x="65" y="24"/>
                  <a:pt x="66" y="26"/>
                </a:cubicBezTo>
                <a:cubicBezTo>
                  <a:pt x="66" y="28"/>
                  <a:pt x="66" y="30"/>
                  <a:pt x="6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2EE3B17D-573D-4E75-AB98-5499905E29F2}"/>
              </a:ext>
            </a:extLst>
          </p:cNvPr>
          <p:cNvSpPr>
            <a:spLocks/>
          </p:cNvSpPr>
          <p:nvPr userDrawn="1"/>
        </p:nvSpPr>
        <p:spPr bwMode="auto">
          <a:xfrm>
            <a:off x="10417894" y="5139994"/>
            <a:ext cx="176400" cy="159008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DBFE869C-E42C-4F62-B136-E809010FC66E}"/>
              </a:ext>
            </a:extLst>
          </p:cNvPr>
          <p:cNvSpPr>
            <a:spLocks/>
          </p:cNvSpPr>
          <p:nvPr userDrawn="1"/>
        </p:nvSpPr>
        <p:spPr bwMode="auto">
          <a:xfrm>
            <a:off x="10440306" y="3136175"/>
            <a:ext cx="153988" cy="141288"/>
          </a:xfrm>
          <a:custGeom>
            <a:avLst/>
            <a:gdLst>
              <a:gd name="T0" fmla="*/ 0 w 67"/>
              <a:gd name="T1" fmla="*/ 28 h 61"/>
              <a:gd name="T2" fmla="*/ 2 w 67"/>
              <a:gd name="T3" fmla="*/ 23 h 61"/>
              <a:gd name="T4" fmla="*/ 5 w 67"/>
              <a:gd name="T5" fmla="*/ 16 h 61"/>
              <a:gd name="T6" fmla="*/ 9 w 67"/>
              <a:gd name="T7" fmla="*/ 10 h 61"/>
              <a:gd name="T8" fmla="*/ 20 w 67"/>
              <a:gd name="T9" fmla="*/ 4 h 61"/>
              <a:gd name="T10" fmla="*/ 29 w 67"/>
              <a:gd name="T11" fmla="*/ 1 h 61"/>
              <a:gd name="T12" fmla="*/ 41 w 67"/>
              <a:gd name="T13" fmla="*/ 0 h 61"/>
              <a:gd name="T14" fmla="*/ 46 w 67"/>
              <a:gd name="T15" fmla="*/ 2 h 61"/>
              <a:gd name="T16" fmla="*/ 50 w 67"/>
              <a:gd name="T17" fmla="*/ 3 h 61"/>
              <a:gd name="T18" fmla="*/ 59 w 67"/>
              <a:gd name="T19" fmla="*/ 8 h 61"/>
              <a:gd name="T20" fmla="*/ 66 w 67"/>
              <a:gd name="T21" fmla="*/ 16 h 61"/>
              <a:gd name="T22" fmla="*/ 67 w 67"/>
              <a:gd name="T23" fmla="*/ 21 h 61"/>
              <a:gd name="T24" fmla="*/ 67 w 67"/>
              <a:gd name="T25" fmla="*/ 27 h 61"/>
              <a:gd name="T26" fmla="*/ 65 w 67"/>
              <a:gd name="T27" fmla="*/ 36 h 61"/>
              <a:gd name="T28" fmla="*/ 61 w 67"/>
              <a:gd name="T29" fmla="*/ 44 h 61"/>
              <a:gd name="T30" fmla="*/ 57 w 67"/>
              <a:gd name="T31" fmla="*/ 50 h 61"/>
              <a:gd name="T32" fmla="*/ 54 w 67"/>
              <a:gd name="T33" fmla="*/ 53 h 61"/>
              <a:gd name="T34" fmla="*/ 46 w 67"/>
              <a:gd name="T35" fmla="*/ 57 h 61"/>
              <a:gd name="T36" fmla="*/ 39 w 67"/>
              <a:gd name="T37" fmla="*/ 60 h 61"/>
              <a:gd name="T38" fmla="*/ 30 w 67"/>
              <a:gd name="T39" fmla="*/ 61 h 61"/>
              <a:gd name="T40" fmla="*/ 28 w 67"/>
              <a:gd name="T41" fmla="*/ 60 h 61"/>
              <a:gd name="T42" fmla="*/ 22 w 67"/>
              <a:gd name="T43" fmla="*/ 59 h 61"/>
              <a:gd name="T44" fmla="*/ 14 w 67"/>
              <a:gd name="T45" fmla="*/ 55 h 61"/>
              <a:gd name="T46" fmla="*/ 12 w 67"/>
              <a:gd name="T47" fmla="*/ 53 h 61"/>
              <a:gd name="T48" fmla="*/ 8 w 67"/>
              <a:gd name="T49" fmla="*/ 50 h 61"/>
              <a:gd name="T50" fmla="*/ 4 w 67"/>
              <a:gd name="T51" fmla="*/ 43 h 61"/>
              <a:gd name="T52" fmla="*/ 3 w 67"/>
              <a:gd name="T53" fmla="*/ 41 h 61"/>
              <a:gd name="T54" fmla="*/ 1 w 67"/>
              <a:gd name="T55" fmla="*/ 35 h 61"/>
              <a:gd name="T56" fmla="*/ 0 w 67"/>
              <a:gd name="T57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1">
                <a:moveTo>
                  <a:pt x="0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7" y="12"/>
                  <a:pt x="9" y="10"/>
                </a:cubicBezTo>
                <a:cubicBezTo>
                  <a:pt x="13" y="8"/>
                  <a:pt x="16" y="6"/>
                  <a:pt x="20" y="4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1"/>
                  <a:pt x="37" y="0"/>
                  <a:pt x="41" y="0"/>
                </a:cubicBezTo>
                <a:cubicBezTo>
                  <a:pt x="43" y="0"/>
                  <a:pt x="44" y="1"/>
                  <a:pt x="46" y="2"/>
                </a:cubicBezTo>
                <a:cubicBezTo>
                  <a:pt x="47" y="2"/>
                  <a:pt x="49" y="3"/>
                  <a:pt x="50" y="3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1"/>
                  <a:pt x="63" y="14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6"/>
                </a:cubicBezTo>
                <a:cubicBezTo>
                  <a:pt x="64" y="38"/>
                  <a:pt x="64" y="42"/>
                  <a:pt x="61" y="44"/>
                </a:cubicBezTo>
                <a:cubicBezTo>
                  <a:pt x="62" y="47"/>
                  <a:pt x="59" y="48"/>
                  <a:pt x="57" y="50"/>
                </a:cubicBezTo>
                <a:cubicBezTo>
                  <a:pt x="56" y="51"/>
                  <a:pt x="55" y="52"/>
                  <a:pt x="54" y="53"/>
                </a:cubicBezTo>
                <a:cubicBezTo>
                  <a:pt x="52" y="55"/>
                  <a:pt x="49" y="56"/>
                  <a:pt x="46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1"/>
                  <a:pt x="30" y="61"/>
                </a:cubicBezTo>
                <a:cubicBezTo>
                  <a:pt x="30" y="61"/>
                  <a:pt x="29" y="60"/>
                  <a:pt x="28" y="60"/>
                </a:cubicBezTo>
                <a:cubicBezTo>
                  <a:pt x="26" y="59"/>
                  <a:pt x="24" y="59"/>
                  <a:pt x="22" y="59"/>
                </a:cubicBezTo>
                <a:cubicBezTo>
                  <a:pt x="19" y="58"/>
                  <a:pt x="17" y="56"/>
                  <a:pt x="14" y="55"/>
                </a:cubicBezTo>
                <a:cubicBezTo>
                  <a:pt x="14" y="54"/>
                  <a:pt x="13" y="54"/>
                  <a:pt x="12" y="53"/>
                </a:cubicBezTo>
                <a:cubicBezTo>
                  <a:pt x="11" y="52"/>
                  <a:pt x="9" y="52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3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0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508FCFB-2BDF-4AF1-BAB9-65277D349887}"/>
              </a:ext>
            </a:extLst>
          </p:cNvPr>
          <p:cNvSpPr txBox="1"/>
          <p:nvPr userDrawn="1"/>
        </p:nvSpPr>
        <p:spPr>
          <a:xfrm>
            <a:off x="4654907" y="2571906"/>
            <a:ext cx="877376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D898E1A-3304-4592-A8FB-7FCBDD6E7156}"/>
              </a:ext>
            </a:extLst>
          </p:cNvPr>
          <p:cNvSpPr txBox="1"/>
          <p:nvPr userDrawn="1"/>
        </p:nvSpPr>
        <p:spPr>
          <a:xfrm>
            <a:off x="4654907" y="4614277"/>
            <a:ext cx="921842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A55A5D2-8CD3-4D5B-A24D-AF92D87500C0}"/>
              </a:ext>
            </a:extLst>
          </p:cNvPr>
          <p:cNvSpPr txBox="1"/>
          <p:nvPr userDrawn="1"/>
        </p:nvSpPr>
        <p:spPr>
          <a:xfrm>
            <a:off x="6715682" y="4621894"/>
            <a:ext cx="900523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2363A4D-B64C-4ED8-AFEA-EDA8C3A3332A}"/>
              </a:ext>
            </a:extLst>
          </p:cNvPr>
          <p:cNvSpPr txBox="1"/>
          <p:nvPr userDrawn="1"/>
        </p:nvSpPr>
        <p:spPr>
          <a:xfrm>
            <a:off x="6715682" y="2571906"/>
            <a:ext cx="899923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6060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B2F739D-6564-4DDF-A955-9560317E34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16F9A16-7C10-4E5E-B3A1-D9D05768DD47}"/>
              </a:ext>
            </a:extLst>
          </p:cNvPr>
          <p:cNvSpPr>
            <a:spLocks/>
          </p:cNvSpPr>
          <p:nvPr userDrawn="1"/>
        </p:nvSpPr>
        <p:spPr bwMode="auto">
          <a:xfrm rot="17534270">
            <a:off x="2293560" y="2193946"/>
            <a:ext cx="2202266" cy="2265162"/>
          </a:xfrm>
          <a:custGeom>
            <a:avLst/>
            <a:gdLst>
              <a:gd name="T0" fmla="*/ 158 w 1797"/>
              <a:gd name="T1" fmla="*/ 306 h 1847"/>
              <a:gd name="T2" fmla="*/ 173 w 1797"/>
              <a:gd name="T3" fmla="*/ 285 h 1847"/>
              <a:gd name="T4" fmla="*/ 269 w 1797"/>
              <a:gd name="T5" fmla="*/ 175 h 1847"/>
              <a:gd name="T6" fmla="*/ 404 w 1797"/>
              <a:gd name="T7" fmla="*/ 94 h 1847"/>
              <a:gd name="T8" fmla="*/ 557 w 1797"/>
              <a:gd name="T9" fmla="*/ 52 h 1847"/>
              <a:gd name="T10" fmla="*/ 610 w 1797"/>
              <a:gd name="T11" fmla="*/ 34 h 1847"/>
              <a:gd name="T12" fmla="*/ 783 w 1797"/>
              <a:gd name="T13" fmla="*/ 0 h 1847"/>
              <a:gd name="T14" fmla="*/ 1071 w 1797"/>
              <a:gd name="T15" fmla="*/ 27 h 1847"/>
              <a:gd name="T16" fmla="*/ 1265 w 1797"/>
              <a:gd name="T17" fmla="*/ 101 h 1847"/>
              <a:gd name="T18" fmla="*/ 1377 w 1797"/>
              <a:gd name="T19" fmla="*/ 159 h 1847"/>
              <a:gd name="T20" fmla="*/ 1612 w 1797"/>
              <a:gd name="T21" fmla="*/ 358 h 1847"/>
              <a:gd name="T22" fmla="*/ 1727 w 1797"/>
              <a:gd name="T23" fmla="*/ 479 h 1847"/>
              <a:gd name="T24" fmla="*/ 1778 w 1797"/>
              <a:gd name="T25" fmla="*/ 701 h 1847"/>
              <a:gd name="T26" fmla="*/ 1781 w 1797"/>
              <a:gd name="T27" fmla="*/ 934 h 1847"/>
              <a:gd name="T28" fmla="*/ 1672 w 1797"/>
              <a:gd name="T29" fmla="*/ 1254 h 1847"/>
              <a:gd name="T30" fmla="*/ 1548 w 1797"/>
              <a:gd name="T31" fmla="*/ 1418 h 1847"/>
              <a:gd name="T32" fmla="*/ 1299 w 1797"/>
              <a:gd name="T33" fmla="*/ 1667 h 1847"/>
              <a:gd name="T34" fmla="*/ 1243 w 1797"/>
              <a:gd name="T35" fmla="*/ 1704 h 1847"/>
              <a:gd name="T36" fmla="*/ 1091 w 1797"/>
              <a:gd name="T37" fmla="*/ 1784 h 1847"/>
              <a:gd name="T38" fmla="*/ 1002 w 1797"/>
              <a:gd name="T39" fmla="*/ 1812 h 1847"/>
              <a:gd name="T40" fmla="*/ 924 w 1797"/>
              <a:gd name="T41" fmla="*/ 1834 h 1847"/>
              <a:gd name="T42" fmla="*/ 890 w 1797"/>
              <a:gd name="T43" fmla="*/ 1843 h 1847"/>
              <a:gd name="T44" fmla="*/ 738 w 1797"/>
              <a:gd name="T45" fmla="*/ 1845 h 1847"/>
              <a:gd name="T46" fmla="*/ 594 w 1797"/>
              <a:gd name="T47" fmla="*/ 1831 h 1847"/>
              <a:gd name="T48" fmla="*/ 528 w 1797"/>
              <a:gd name="T49" fmla="*/ 1808 h 1847"/>
              <a:gd name="T50" fmla="*/ 337 w 1797"/>
              <a:gd name="T51" fmla="*/ 1724 h 1847"/>
              <a:gd name="T52" fmla="*/ 236 w 1797"/>
              <a:gd name="T53" fmla="*/ 1643 h 1847"/>
              <a:gd name="T54" fmla="*/ 144 w 1797"/>
              <a:gd name="T55" fmla="*/ 1517 h 1847"/>
              <a:gd name="T56" fmla="*/ 104 w 1797"/>
              <a:gd name="T57" fmla="*/ 1350 h 1847"/>
              <a:gd name="T58" fmla="*/ 69 w 1797"/>
              <a:gd name="T59" fmla="*/ 1239 h 1847"/>
              <a:gd name="T60" fmla="*/ 37 w 1797"/>
              <a:gd name="T61" fmla="*/ 1118 h 1847"/>
              <a:gd name="T62" fmla="*/ 34 w 1797"/>
              <a:gd name="T63" fmla="*/ 1079 h 1847"/>
              <a:gd name="T64" fmla="*/ 37 w 1797"/>
              <a:gd name="T65" fmla="*/ 758 h 1847"/>
              <a:gd name="T66" fmla="*/ 44 w 1797"/>
              <a:gd name="T67" fmla="*/ 681 h 1847"/>
              <a:gd name="T68" fmla="*/ 44 w 1797"/>
              <a:gd name="T69" fmla="*/ 652 h 1847"/>
              <a:gd name="T70" fmla="*/ 96 w 1797"/>
              <a:gd name="T71" fmla="*/ 484 h 1847"/>
              <a:gd name="T72" fmla="*/ 101 w 1797"/>
              <a:gd name="T73" fmla="*/ 475 h 1847"/>
              <a:gd name="T74" fmla="*/ 158 w 1797"/>
              <a:gd name="T75" fmla="*/ 306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7" h="1847">
                <a:moveTo>
                  <a:pt x="158" y="306"/>
                </a:moveTo>
                <a:cubicBezTo>
                  <a:pt x="165" y="297"/>
                  <a:pt x="168" y="291"/>
                  <a:pt x="173" y="285"/>
                </a:cubicBezTo>
                <a:cubicBezTo>
                  <a:pt x="204" y="247"/>
                  <a:pt x="226" y="199"/>
                  <a:pt x="269" y="175"/>
                </a:cubicBezTo>
                <a:cubicBezTo>
                  <a:pt x="315" y="148"/>
                  <a:pt x="359" y="121"/>
                  <a:pt x="404" y="94"/>
                </a:cubicBezTo>
                <a:cubicBezTo>
                  <a:pt x="448" y="67"/>
                  <a:pt x="492" y="35"/>
                  <a:pt x="557" y="52"/>
                </a:cubicBezTo>
                <a:cubicBezTo>
                  <a:pt x="571" y="56"/>
                  <a:pt x="592" y="40"/>
                  <a:pt x="610" y="34"/>
                </a:cubicBezTo>
                <a:cubicBezTo>
                  <a:pt x="665" y="13"/>
                  <a:pt x="721" y="0"/>
                  <a:pt x="783" y="0"/>
                </a:cubicBezTo>
                <a:cubicBezTo>
                  <a:pt x="880" y="1"/>
                  <a:pt x="976" y="12"/>
                  <a:pt x="1071" y="27"/>
                </a:cubicBezTo>
                <a:cubicBezTo>
                  <a:pt x="1143" y="38"/>
                  <a:pt x="1204" y="69"/>
                  <a:pt x="1265" y="101"/>
                </a:cubicBezTo>
                <a:cubicBezTo>
                  <a:pt x="1302" y="120"/>
                  <a:pt x="1338" y="142"/>
                  <a:pt x="1377" y="159"/>
                </a:cubicBezTo>
                <a:cubicBezTo>
                  <a:pt x="1482" y="204"/>
                  <a:pt x="1568" y="261"/>
                  <a:pt x="1612" y="358"/>
                </a:cubicBezTo>
                <a:cubicBezTo>
                  <a:pt x="1630" y="399"/>
                  <a:pt x="1679" y="430"/>
                  <a:pt x="1727" y="479"/>
                </a:cubicBezTo>
                <a:cubicBezTo>
                  <a:pt x="1741" y="541"/>
                  <a:pt x="1757" y="621"/>
                  <a:pt x="1778" y="701"/>
                </a:cubicBezTo>
                <a:cubicBezTo>
                  <a:pt x="1797" y="779"/>
                  <a:pt x="1792" y="855"/>
                  <a:pt x="1781" y="934"/>
                </a:cubicBezTo>
                <a:cubicBezTo>
                  <a:pt x="1765" y="1047"/>
                  <a:pt x="1705" y="1147"/>
                  <a:pt x="1672" y="1254"/>
                </a:cubicBezTo>
                <a:cubicBezTo>
                  <a:pt x="1623" y="1305"/>
                  <a:pt x="1621" y="1379"/>
                  <a:pt x="1548" y="1418"/>
                </a:cubicBezTo>
                <a:cubicBezTo>
                  <a:pt x="1486" y="1515"/>
                  <a:pt x="1378" y="1581"/>
                  <a:pt x="1299" y="1667"/>
                </a:cubicBezTo>
                <a:cubicBezTo>
                  <a:pt x="1285" y="1682"/>
                  <a:pt x="1263" y="1693"/>
                  <a:pt x="1243" y="1704"/>
                </a:cubicBezTo>
                <a:cubicBezTo>
                  <a:pt x="1193" y="1731"/>
                  <a:pt x="1143" y="1759"/>
                  <a:pt x="1091" y="1784"/>
                </a:cubicBezTo>
                <a:cubicBezTo>
                  <a:pt x="1064" y="1797"/>
                  <a:pt x="1032" y="1803"/>
                  <a:pt x="1002" y="1812"/>
                </a:cubicBezTo>
                <a:cubicBezTo>
                  <a:pt x="976" y="1820"/>
                  <a:pt x="950" y="1826"/>
                  <a:pt x="924" y="1834"/>
                </a:cubicBezTo>
                <a:cubicBezTo>
                  <a:pt x="912" y="1837"/>
                  <a:pt x="900" y="1845"/>
                  <a:pt x="890" y="1843"/>
                </a:cubicBezTo>
                <a:cubicBezTo>
                  <a:pt x="839" y="1832"/>
                  <a:pt x="789" y="1842"/>
                  <a:pt x="738" y="1845"/>
                </a:cubicBezTo>
                <a:cubicBezTo>
                  <a:pt x="691" y="1847"/>
                  <a:pt x="642" y="1838"/>
                  <a:pt x="594" y="1831"/>
                </a:cubicBezTo>
                <a:cubicBezTo>
                  <a:pt x="571" y="1827"/>
                  <a:pt x="549" y="1817"/>
                  <a:pt x="528" y="1808"/>
                </a:cubicBezTo>
                <a:cubicBezTo>
                  <a:pt x="464" y="1781"/>
                  <a:pt x="400" y="1754"/>
                  <a:pt x="337" y="1724"/>
                </a:cubicBezTo>
                <a:cubicBezTo>
                  <a:pt x="295" y="1705"/>
                  <a:pt x="259" y="1681"/>
                  <a:pt x="236" y="1643"/>
                </a:cubicBezTo>
                <a:cubicBezTo>
                  <a:pt x="210" y="1599"/>
                  <a:pt x="172" y="1560"/>
                  <a:pt x="144" y="1517"/>
                </a:cubicBezTo>
                <a:cubicBezTo>
                  <a:pt x="109" y="1466"/>
                  <a:pt x="79" y="1412"/>
                  <a:pt x="104" y="1350"/>
                </a:cubicBezTo>
                <a:cubicBezTo>
                  <a:pt x="121" y="1308"/>
                  <a:pt x="89" y="1272"/>
                  <a:pt x="69" y="1239"/>
                </a:cubicBezTo>
                <a:cubicBezTo>
                  <a:pt x="44" y="1199"/>
                  <a:pt x="28" y="1162"/>
                  <a:pt x="37" y="1118"/>
                </a:cubicBezTo>
                <a:cubicBezTo>
                  <a:pt x="40" y="1105"/>
                  <a:pt x="37" y="1091"/>
                  <a:pt x="34" y="1079"/>
                </a:cubicBezTo>
                <a:cubicBezTo>
                  <a:pt x="0" y="971"/>
                  <a:pt x="12" y="865"/>
                  <a:pt x="37" y="758"/>
                </a:cubicBezTo>
                <a:cubicBezTo>
                  <a:pt x="43" y="733"/>
                  <a:pt x="43" y="706"/>
                  <a:pt x="44" y="681"/>
                </a:cubicBezTo>
                <a:cubicBezTo>
                  <a:pt x="45" y="671"/>
                  <a:pt x="39" y="658"/>
                  <a:pt x="44" y="652"/>
                </a:cubicBezTo>
                <a:cubicBezTo>
                  <a:pt x="95" y="602"/>
                  <a:pt x="77" y="540"/>
                  <a:pt x="96" y="484"/>
                </a:cubicBezTo>
                <a:cubicBezTo>
                  <a:pt x="97" y="481"/>
                  <a:pt x="99" y="477"/>
                  <a:pt x="101" y="475"/>
                </a:cubicBezTo>
                <a:cubicBezTo>
                  <a:pt x="169" y="428"/>
                  <a:pt x="162" y="365"/>
                  <a:pt x="158" y="3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E7FA7A-CF0A-460F-884B-B5487993905C}"/>
              </a:ext>
            </a:extLst>
          </p:cNvPr>
          <p:cNvSpPr txBox="1"/>
          <p:nvPr userDrawn="1"/>
        </p:nvSpPr>
        <p:spPr>
          <a:xfrm>
            <a:off x="2540113" y="2544142"/>
            <a:ext cx="1800534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1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21A6E85-152C-440C-B2CA-B02E63C13E08}"/>
              </a:ext>
            </a:extLst>
          </p:cNvPr>
          <p:cNvSpPr/>
          <p:nvPr userDrawn="1"/>
        </p:nvSpPr>
        <p:spPr>
          <a:xfrm>
            <a:off x="8762088" y="3952100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58C845D-3069-406C-BE67-AF189A8F6358}"/>
              </a:ext>
            </a:extLst>
          </p:cNvPr>
          <p:cNvSpPr>
            <a:spLocks/>
          </p:cNvSpPr>
          <p:nvPr userDrawn="1"/>
        </p:nvSpPr>
        <p:spPr bwMode="auto">
          <a:xfrm>
            <a:off x="9335139" y="5326866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3BE3FBF8-EDC7-4331-BC09-3DBEEA011747}"/>
              </a:ext>
            </a:extLst>
          </p:cNvPr>
          <p:cNvSpPr>
            <a:spLocks/>
          </p:cNvSpPr>
          <p:nvPr userDrawn="1"/>
        </p:nvSpPr>
        <p:spPr bwMode="auto">
          <a:xfrm>
            <a:off x="1928704" y="1675467"/>
            <a:ext cx="227013" cy="203200"/>
          </a:xfrm>
          <a:custGeom>
            <a:avLst/>
            <a:gdLst>
              <a:gd name="T0" fmla="*/ 0 w 67"/>
              <a:gd name="T1" fmla="*/ 28 h 60"/>
              <a:gd name="T2" fmla="*/ 1 w 67"/>
              <a:gd name="T3" fmla="*/ 22 h 60"/>
              <a:gd name="T4" fmla="*/ 5 w 67"/>
              <a:gd name="T5" fmla="*/ 15 h 60"/>
              <a:gd name="T6" fmla="*/ 9 w 67"/>
              <a:gd name="T7" fmla="*/ 10 h 60"/>
              <a:gd name="T8" fmla="*/ 19 w 67"/>
              <a:gd name="T9" fmla="*/ 3 h 60"/>
              <a:gd name="T10" fmla="*/ 28 w 67"/>
              <a:gd name="T11" fmla="*/ 1 h 60"/>
              <a:gd name="T12" fmla="*/ 40 w 67"/>
              <a:gd name="T13" fmla="*/ 0 h 60"/>
              <a:gd name="T14" fmla="*/ 45 w 67"/>
              <a:gd name="T15" fmla="*/ 1 h 60"/>
              <a:gd name="T16" fmla="*/ 50 w 67"/>
              <a:gd name="T17" fmla="*/ 2 h 60"/>
              <a:gd name="T18" fmla="*/ 59 w 67"/>
              <a:gd name="T19" fmla="*/ 7 h 60"/>
              <a:gd name="T20" fmla="*/ 65 w 67"/>
              <a:gd name="T21" fmla="*/ 16 h 60"/>
              <a:gd name="T22" fmla="*/ 66 w 67"/>
              <a:gd name="T23" fmla="*/ 20 h 60"/>
              <a:gd name="T24" fmla="*/ 66 w 67"/>
              <a:gd name="T25" fmla="*/ 26 h 60"/>
              <a:gd name="T26" fmla="*/ 65 w 67"/>
              <a:gd name="T27" fmla="*/ 35 h 60"/>
              <a:gd name="T28" fmla="*/ 61 w 67"/>
              <a:gd name="T29" fmla="*/ 43 h 60"/>
              <a:gd name="T30" fmla="*/ 57 w 67"/>
              <a:gd name="T31" fmla="*/ 49 h 60"/>
              <a:gd name="T32" fmla="*/ 54 w 67"/>
              <a:gd name="T33" fmla="*/ 52 h 60"/>
              <a:gd name="T34" fmla="*/ 46 w 67"/>
              <a:gd name="T35" fmla="*/ 57 h 60"/>
              <a:gd name="T36" fmla="*/ 38 w 67"/>
              <a:gd name="T37" fmla="*/ 59 h 60"/>
              <a:gd name="T38" fmla="*/ 30 w 67"/>
              <a:gd name="T39" fmla="*/ 60 h 60"/>
              <a:gd name="T40" fmla="*/ 27 w 67"/>
              <a:gd name="T41" fmla="*/ 59 h 60"/>
              <a:gd name="T42" fmla="*/ 22 w 67"/>
              <a:gd name="T43" fmla="*/ 58 h 60"/>
              <a:gd name="T44" fmla="*/ 14 w 67"/>
              <a:gd name="T45" fmla="*/ 54 h 60"/>
              <a:gd name="T46" fmla="*/ 12 w 67"/>
              <a:gd name="T47" fmla="*/ 53 h 60"/>
              <a:gd name="T48" fmla="*/ 7 w 67"/>
              <a:gd name="T49" fmla="*/ 50 h 60"/>
              <a:gd name="T50" fmla="*/ 4 w 67"/>
              <a:gd name="T51" fmla="*/ 42 h 60"/>
              <a:gd name="T52" fmla="*/ 3 w 67"/>
              <a:gd name="T53" fmla="*/ 40 h 60"/>
              <a:gd name="T54" fmla="*/ 1 w 67"/>
              <a:gd name="T55" fmla="*/ 35 h 60"/>
              <a:gd name="T56" fmla="*/ 0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0" y="28"/>
                </a:moveTo>
                <a:cubicBezTo>
                  <a:pt x="0" y="26"/>
                  <a:pt x="0" y="24"/>
                  <a:pt x="1" y="22"/>
                </a:cubicBezTo>
                <a:cubicBezTo>
                  <a:pt x="3" y="20"/>
                  <a:pt x="4" y="18"/>
                  <a:pt x="5" y="15"/>
                </a:cubicBezTo>
                <a:cubicBezTo>
                  <a:pt x="5" y="13"/>
                  <a:pt x="7" y="11"/>
                  <a:pt x="9" y="10"/>
                </a:cubicBezTo>
                <a:cubicBezTo>
                  <a:pt x="12" y="7"/>
                  <a:pt x="16" y="5"/>
                  <a:pt x="19" y="3"/>
                </a:cubicBezTo>
                <a:cubicBezTo>
                  <a:pt x="22" y="2"/>
                  <a:pt x="25" y="1"/>
                  <a:pt x="28" y="1"/>
                </a:cubicBezTo>
                <a:cubicBezTo>
                  <a:pt x="32" y="0"/>
                  <a:pt x="36" y="0"/>
                  <a:pt x="40" y="0"/>
                </a:cubicBezTo>
                <a:cubicBezTo>
                  <a:pt x="42" y="0"/>
                  <a:pt x="44" y="0"/>
                  <a:pt x="45" y="1"/>
                </a:cubicBezTo>
                <a:cubicBezTo>
                  <a:pt x="47" y="2"/>
                  <a:pt x="48" y="2"/>
                  <a:pt x="50" y="2"/>
                </a:cubicBezTo>
                <a:cubicBezTo>
                  <a:pt x="54" y="2"/>
                  <a:pt x="56" y="4"/>
                  <a:pt x="59" y="7"/>
                </a:cubicBezTo>
                <a:cubicBezTo>
                  <a:pt x="61" y="10"/>
                  <a:pt x="63" y="13"/>
                  <a:pt x="65" y="16"/>
                </a:cubicBezTo>
                <a:cubicBezTo>
                  <a:pt x="66" y="17"/>
                  <a:pt x="67" y="19"/>
                  <a:pt x="66" y="20"/>
                </a:cubicBezTo>
                <a:cubicBezTo>
                  <a:pt x="66" y="22"/>
                  <a:pt x="66" y="24"/>
                  <a:pt x="66" y="26"/>
                </a:cubicBezTo>
                <a:cubicBezTo>
                  <a:pt x="66" y="29"/>
                  <a:pt x="65" y="32"/>
                  <a:pt x="65" y="35"/>
                </a:cubicBezTo>
                <a:cubicBezTo>
                  <a:pt x="64" y="38"/>
                  <a:pt x="63" y="41"/>
                  <a:pt x="61" y="43"/>
                </a:cubicBezTo>
                <a:cubicBezTo>
                  <a:pt x="61" y="46"/>
                  <a:pt x="59" y="47"/>
                  <a:pt x="57" y="49"/>
                </a:cubicBezTo>
                <a:cubicBezTo>
                  <a:pt x="56" y="50"/>
                  <a:pt x="55" y="51"/>
                  <a:pt x="54" y="52"/>
                </a:cubicBezTo>
                <a:cubicBezTo>
                  <a:pt x="52" y="54"/>
                  <a:pt x="49" y="56"/>
                  <a:pt x="46" y="57"/>
                </a:cubicBezTo>
                <a:cubicBezTo>
                  <a:pt x="43" y="57"/>
                  <a:pt x="41" y="59"/>
                  <a:pt x="38" y="59"/>
                </a:cubicBezTo>
                <a:cubicBezTo>
                  <a:pt x="35" y="60"/>
                  <a:pt x="33" y="60"/>
                  <a:pt x="30" y="60"/>
                </a:cubicBezTo>
                <a:cubicBezTo>
                  <a:pt x="29" y="60"/>
                  <a:pt x="28" y="60"/>
                  <a:pt x="27" y="59"/>
                </a:cubicBezTo>
                <a:cubicBezTo>
                  <a:pt x="26" y="59"/>
                  <a:pt x="24" y="58"/>
                  <a:pt x="22" y="58"/>
                </a:cubicBezTo>
                <a:cubicBezTo>
                  <a:pt x="19" y="58"/>
                  <a:pt x="17" y="55"/>
                  <a:pt x="14" y="54"/>
                </a:cubicBezTo>
                <a:cubicBezTo>
                  <a:pt x="13" y="54"/>
                  <a:pt x="13" y="53"/>
                  <a:pt x="12" y="53"/>
                </a:cubicBezTo>
                <a:cubicBezTo>
                  <a:pt x="10" y="52"/>
                  <a:pt x="8" y="51"/>
                  <a:pt x="7" y="50"/>
                </a:cubicBezTo>
                <a:cubicBezTo>
                  <a:pt x="6" y="47"/>
                  <a:pt x="5" y="45"/>
                  <a:pt x="4" y="42"/>
                </a:cubicBezTo>
                <a:cubicBezTo>
                  <a:pt x="3" y="42"/>
                  <a:pt x="3" y="41"/>
                  <a:pt x="3" y="40"/>
                </a:cubicBezTo>
                <a:cubicBezTo>
                  <a:pt x="2" y="39"/>
                  <a:pt x="1" y="36"/>
                  <a:pt x="1" y="35"/>
                </a:cubicBezTo>
                <a:cubicBezTo>
                  <a:pt x="0" y="33"/>
                  <a:pt x="0" y="31"/>
                  <a:pt x="0" y="28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BE8728B-626A-4F0B-9073-A9FA15667E68}"/>
              </a:ext>
            </a:extLst>
          </p:cNvPr>
          <p:cNvSpPr>
            <a:spLocks/>
          </p:cNvSpPr>
          <p:nvPr userDrawn="1"/>
        </p:nvSpPr>
        <p:spPr bwMode="auto">
          <a:xfrm>
            <a:off x="885702" y="5743872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E1E9EB-356B-45B0-9CEC-BE128A4B696B}"/>
              </a:ext>
            </a:extLst>
          </p:cNvPr>
          <p:cNvSpPr>
            <a:spLocks/>
          </p:cNvSpPr>
          <p:nvPr userDrawn="1"/>
        </p:nvSpPr>
        <p:spPr bwMode="auto">
          <a:xfrm>
            <a:off x="10562733" y="207630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5BC58D-03C9-46A2-B77B-4B894E64EB0A}"/>
              </a:ext>
            </a:extLst>
          </p:cNvPr>
          <p:cNvSpPr>
            <a:spLocks/>
          </p:cNvSpPr>
          <p:nvPr userDrawn="1"/>
        </p:nvSpPr>
        <p:spPr bwMode="auto">
          <a:xfrm>
            <a:off x="5898666" y="332739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762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181C1DF-096F-49C9-9CB5-EE37AABC5E66}"/>
              </a:ext>
            </a:extLst>
          </p:cNvPr>
          <p:cNvSpPr/>
          <p:nvPr userDrawn="1"/>
        </p:nvSpPr>
        <p:spPr>
          <a:xfrm>
            <a:off x="0" y="0"/>
            <a:ext cx="224744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DBD9E151-4145-4FCA-B005-D25988006777}"/>
              </a:ext>
            </a:extLst>
          </p:cNvPr>
          <p:cNvSpPr>
            <a:spLocks/>
          </p:cNvSpPr>
          <p:nvPr userDrawn="1"/>
        </p:nvSpPr>
        <p:spPr bwMode="auto">
          <a:xfrm>
            <a:off x="1840904" y="6337299"/>
            <a:ext cx="178937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83BBE351-A40B-4EC1-96FB-50882857793E}"/>
              </a:ext>
            </a:extLst>
          </p:cNvPr>
          <p:cNvSpPr>
            <a:spLocks/>
          </p:cNvSpPr>
          <p:nvPr userDrawn="1"/>
        </p:nvSpPr>
        <p:spPr bwMode="auto">
          <a:xfrm>
            <a:off x="681023" y="4374303"/>
            <a:ext cx="178937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CC6901FB-3AEF-4B26-85C9-45E53CC7E4A2}"/>
              </a:ext>
            </a:extLst>
          </p:cNvPr>
          <p:cNvSpPr>
            <a:spLocks/>
          </p:cNvSpPr>
          <p:nvPr userDrawn="1"/>
        </p:nvSpPr>
        <p:spPr bwMode="auto">
          <a:xfrm>
            <a:off x="208571" y="5705054"/>
            <a:ext cx="178937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A58FCDB6-B500-47FF-A25D-489522610393}"/>
              </a:ext>
            </a:extLst>
          </p:cNvPr>
          <p:cNvSpPr>
            <a:spLocks/>
          </p:cNvSpPr>
          <p:nvPr userDrawn="1"/>
        </p:nvSpPr>
        <p:spPr bwMode="auto">
          <a:xfrm>
            <a:off x="1696995" y="1210626"/>
            <a:ext cx="178937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6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96A4D57-CF99-4BAD-B4F0-1807ED9813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D8E64A2-1105-4AF6-9BB2-C3BAD3E18D64}"/>
              </a:ext>
            </a:extLst>
          </p:cNvPr>
          <p:cNvSpPr>
            <a:spLocks/>
          </p:cNvSpPr>
          <p:nvPr userDrawn="1"/>
        </p:nvSpPr>
        <p:spPr bwMode="auto">
          <a:xfrm>
            <a:off x="5241671" y="312419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26BAD34-7072-46DC-B688-F404244AC996}"/>
              </a:ext>
            </a:extLst>
          </p:cNvPr>
          <p:cNvSpPr/>
          <p:nvPr userDrawn="1"/>
        </p:nvSpPr>
        <p:spPr>
          <a:xfrm>
            <a:off x="8237131" y="394108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638E93E-B611-483C-846C-32292D50A975}"/>
              </a:ext>
            </a:extLst>
          </p:cNvPr>
          <p:cNvSpPr>
            <a:spLocks/>
          </p:cNvSpPr>
          <p:nvPr userDrawn="1"/>
        </p:nvSpPr>
        <p:spPr bwMode="auto">
          <a:xfrm>
            <a:off x="2202679" y="2251438"/>
            <a:ext cx="2255240" cy="2151922"/>
          </a:xfrm>
          <a:custGeom>
            <a:avLst/>
            <a:gdLst>
              <a:gd name="T0" fmla="*/ 1047 w 1711"/>
              <a:gd name="T1" fmla="*/ 0 h 1631"/>
              <a:gd name="T2" fmla="*/ 1070 w 1711"/>
              <a:gd name="T3" fmla="*/ 3 h 1631"/>
              <a:gd name="T4" fmla="*/ 1200 w 1711"/>
              <a:gd name="T5" fmla="*/ 30 h 1631"/>
              <a:gd name="T6" fmla="*/ 1324 w 1711"/>
              <a:gd name="T7" fmla="*/ 101 h 1631"/>
              <a:gd name="T8" fmla="*/ 1424 w 1711"/>
              <a:gd name="T9" fmla="*/ 204 h 1631"/>
              <a:gd name="T10" fmla="*/ 1462 w 1711"/>
              <a:gd name="T11" fmla="*/ 238 h 1631"/>
              <a:gd name="T12" fmla="*/ 1565 w 1711"/>
              <a:gd name="T13" fmla="*/ 360 h 1631"/>
              <a:gd name="T14" fmla="*/ 1670 w 1711"/>
              <a:gd name="T15" fmla="*/ 600 h 1631"/>
              <a:gd name="T16" fmla="*/ 1697 w 1711"/>
              <a:gd name="T17" fmla="*/ 786 h 1631"/>
              <a:gd name="T18" fmla="*/ 1701 w 1711"/>
              <a:gd name="T19" fmla="*/ 900 h 1631"/>
              <a:gd name="T20" fmla="*/ 1646 w 1711"/>
              <a:gd name="T21" fmla="*/ 1174 h 1631"/>
              <a:gd name="T22" fmla="*/ 1601 w 1711"/>
              <a:gd name="T23" fmla="*/ 1318 h 1631"/>
              <a:gd name="T24" fmla="*/ 1447 w 1711"/>
              <a:gd name="T25" fmla="*/ 1456 h 1631"/>
              <a:gd name="T26" fmla="*/ 1264 w 1711"/>
              <a:gd name="T27" fmla="*/ 1561 h 1631"/>
              <a:gd name="T28" fmla="*/ 963 w 1711"/>
              <a:gd name="T29" fmla="*/ 1616 h 1631"/>
              <a:gd name="T30" fmla="*/ 779 w 1711"/>
              <a:gd name="T31" fmla="*/ 1590 h 1631"/>
              <a:gd name="T32" fmla="*/ 472 w 1711"/>
              <a:gd name="T33" fmla="*/ 1502 h 1631"/>
              <a:gd name="T34" fmla="*/ 418 w 1711"/>
              <a:gd name="T35" fmla="*/ 1475 h 1631"/>
              <a:gd name="T36" fmla="*/ 288 w 1711"/>
              <a:gd name="T37" fmla="*/ 1389 h 1631"/>
              <a:gd name="T38" fmla="*/ 227 w 1711"/>
              <a:gd name="T39" fmla="*/ 1331 h 1631"/>
              <a:gd name="T40" fmla="*/ 175 w 1711"/>
              <a:gd name="T41" fmla="*/ 1279 h 1631"/>
              <a:gd name="T42" fmla="*/ 153 w 1711"/>
              <a:gd name="T43" fmla="*/ 1256 h 1631"/>
              <a:gd name="T44" fmla="*/ 84 w 1711"/>
              <a:gd name="T45" fmla="*/ 1137 h 1631"/>
              <a:gd name="T46" fmla="*/ 32 w 1711"/>
              <a:gd name="T47" fmla="*/ 1017 h 1631"/>
              <a:gd name="T48" fmla="*/ 21 w 1711"/>
              <a:gd name="T49" fmla="*/ 954 h 1631"/>
              <a:gd name="T50" fmla="*/ 3 w 1711"/>
              <a:gd name="T51" fmla="*/ 766 h 1631"/>
              <a:gd name="T52" fmla="*/ 23 w 1711"/>
              <a:gd name="T53" fmla="*/ 650 h 1631"/>
              <a:gd name="T54" fmla="*/ 82 w 1711"/>
              <a:gd name="T55" fmla="*/ 522 h 1631"/>
              <a:gd name="T56" fmla="*/ 197 w 1711"/>
              <a:gd name="T57" fmla="*/ 417 h 1631"/>
              <a:gd name="T58" fmla="*/ 269 w 1711"/>
              <a:gd name="T59" fmla="*/ 340 h 1631"/>
              <a:gd name="T60" fmla="*/ 352 w 1711"/>
              <a:gd name="T61" fmla="*/ 262 h 1631"/>
              <a:gd name="T62" fmla="*/ 381 w 1711"/>
              <a:gd name="T63" fmla="*/ 242 h 1631"/>
              <a:gd name="T64" fmla="*/ 636 w 1711"/>
              <a:gd name="T65" fmla="*/ 103 h 1631"/>
              <a:gd name="T66" fmla="*/ 701 w 1711"/>
              <a:gd name="T67" fmla="*/ 75 h 1631"/>
              <a:gd name="T68" fmla="*/ 723 w 1711"/>
              <a:gd name="T69" fmla="*/ 62 h 1631"/>
              <a:gd name="T70" fmla="*/ 879 w 1711"/>
              <a:gd name="T71" fmla="*/ 29 h 1631"/>
              <a:gd name="T72" fmla="*/ 888 w 1711"/>
              <a:gd name="T73" fmla="*/ 30 h 1631"/>
              <a:gd name="T74" fmla="*/ 1047 w 1711"/>
              <a:gd name="T75" fmla="*/ 0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631">
                <a:moveTo>
                  <a:pt x="1047" y="0"/>
                </a:moveTo>
                <a:cubicBezTo>
                  <a:pt x="1058" y="1"/>
                  <a:pt x="1064" y="1"/>
                  <a:pt x="1070" y="3"/>
                </a:cubicBezTo>
                <a:cubicBezTo>
                  <a:pt x="1114" y="11"/>
                  <a:pt x="1162" y="7"/>
                  <a:pt x="1200" y="30"/>
                </a:cubicBezTo>
                <a:cubicBezTo>
                  <a:pt x="1241" y="55"/>
                  <a:pt x="1282" y="78"/>
                  <a:pt x="1324" y="101"/>
                </a:cubicBezTo>
                <a:cubicBezTo>
                  <a:pt x="1364" y="124"/>
                  <a:pt x="1409" y="145"/>
                  <a:pt x="1424" y="204"/>
                </a:cubicBezTo>
                <a:cubicBezTo>
                  <a:pt x="1427" y="217"/>
                  <a:pt x="1449" y="227"/>
                  <a:pt x="1462" y="238"/>
                </a:cubicBezTo>
                <a:cubicBezTo>
                  <a:pt x="1503" y="272"/>
                  <a:pt x="1538" y="311"/>
                  <a:pt x="1565" y="360"/>
                </a:cubicBezTo>
                <a:cubicBezTo>
                  <a:pt x="1607" y="438"/>
                  <a:pt x="1640" y="518"/>
                  <a:pt x="1670" y="600"/>
                </a:cubicBezTo>
                <a:cubicBezTo>
                  <a:pt x="1693" y="661"/>
                  <a:pt x="1695" y="724"/>
                  <a:pt x="1697" y="786"/>
                </a:cubicBezTo>
                <a:cubicBezTo>
                  <a:pt x="1698" y="824"/>
                  <a:pt x="1697" y="862"/>
                  <a:pt x="1701" y="900"/>
                </a:cubicBezTo>
                <a:cubicBezTo>
                  <a:pt x="1711" y="1004"/>
                  <a:pt x="1703" y="1097"/>
                  <a:pt x="1646" y="1174"/>
                </a:cubicBezTo>
                <a:cubicBezTo>
                  <a:pt x="1622" y="1206"/>
                  <a:pt x="1619" y="1258"/>
                  <a:pt x="1601" y="1318"/>
                </a:cubicBezTo>
                <a:cubicBezTo>
                  <a:pt x="1558" y="1356"/>
                  <a:pt x="1502" y="1405"/>
                  <a:pt x="1447" y="1456"/>
                </a:cubicBezTo>
                <a:cubicBezTo>
                  <a:pt x="1395" y="1506"/>
                  <a:pt x="1332" y="1536"/>
                  <a:pt x="1264" y="1561"/>
                </a:cubicBezTo>
                <a:cubicBezTo>
                  <a:pt x="1168" y="1598"/>
                  <a:pt x="1062" y="1595"/>
                  <a:pt x="963" y="1616"/>
                </a:cubicBezTo>
                <a:cubicBezTo>
                  <a:pt x="901" y="1600"/>
                  <a:pt x="842" y="1631"/>
                  <a:pt x="779" y="1590"/>
                </a:cubicBezTo>
                <a:cubicBezTo>
                  <a:pt x="675" y="1584"/>
                  <a:pt x="575" y="1527"/>
                  <a:pt x="472" y="1502"/>
                </a:cubicBezTo>
                <a:cubicBezTo>
                  <a:pt x="454" y="1498"/>
                  <a:pt x="436" y="1486"/>
                  <a:pt x="418" y="1475"/>
                </a:cubicBezTo>
                <a:cubicBezTo>
                  <a:pt x="375" y="1447"/>
                  <a:pt x="331" y="1420"/>
                  <a:pt x="288" y="1389"/>
                </a:cubicBezTo>
                <a:cubicBezTo>
                  <a:pt x="266" y="1373"/>
                  <a:pt x="247" y="1351"/>
                  <a:pt x="227" y="1331"/>
                </a:cubicBezTo>
                <a:cubicBezTo>
                  <a:pt x="209" y="1314"/>
                  <a:pt x="192" y="1296"/>
                  <a:pt x="175" y="1279"/>
                </a:cubicBezTo>
                <a:cubicBezTo>
                  <a:pt x="167" y="1271"/>
                  <a:pt x="155" y="1265"/>
                  <a:pt x="153" y="1256"/>
                </a:cubicBezTo>
                <a:cubicBezTo>
                  <a:pt x="138" y="1211"/>
                  <a:pt x="109" y="1176"/>
                  <a:pt x="84" y="1137"/>
                </a:cubicBezTo>
                <a:cubicBezTo>
                  <a:pt x="61" y="1100"/>
                  <a:pt x="47" y="1057"/>
                  <a:pt x="32" y="1017"/>
                </a:cubicBezTo>
                <a:cubicBezTo>
                  <a:pt x="25" y="997"/>
                  <a:pt x="23" y="975"/>
                  <a:pt x="21" y="954"/>
                </a:cubicBezTo>
                <a:cubicBezTo>
                  <a:pt x="14" y="891"/>
                  <a:pt x="8" y="828"/>
                  <a:pt x="3" y="766"/>
                </a:cubicBezTo>
                <a:cubicBezTo>
                  <a:pt x="0" y="724"/>
                  <a:pt x="3" y="685"/>
                  <a:pt x="23" y="650"/>
                </a:cubicBezTo>
                <a:cubicBezTo>
                  <a:pt x="47" y="611"/>
                  <a:pt x="61" y="564"/>
                  <a:pt x="82" y="522"/>
                </a:cubicBezTo>
                <a:cubicBezTo>
                  <a:pt x="108" y="472"/>
                  <a:pt x="137" y="424"/>
                  <a:pt x="197" y="417"/>
                </a:cubicBezTo>
                <a:cubicBezTo>
                  <a:pt x="238" y="412"/>
                  <a:pt x="252" y="370"/>
                  <a:pt x="269" y="340"/>
                </a:cubicBezTo>
                <a:cubicBezTo>
                  <a:pt x="290" y="303"/>
                  <a:pt x="312" y="274"/>
                  <a:pt x="352" y="262"/>
                </a:cubicBezTo>
                <a:cubicBezTo>
                  <a:pt x="363" y="258"/>
                  <a:pt x="373" y="250"/>
                  <a:pt x="381" y="242"/>
                </a:cubicBezTo>
                <a:cubicBezTo>
                  <a:pt x="451" y="168"/>
                  <a:pt x="541" y="130"/>
                  <a:pt x="636" y="103"/>
                </a:cubicBezTo>
                <a:cubicBezTo>
                  <a:pt x="659" y="97"/>
                  <a:pt x="680" y="85"/>
                  <a:pt x="701" y="75"/>
                </a:cubicBezTo>
                <a:cubicBezTo>
                  <a:pt x="709" y="71"/>
                  <a:pt x="716" y="60"/>
                  <a:pt x="723" y="62"/>
                </a:cubicBezTo>
                <a:cubicBezTo>
                  <a:pt x="785" y="80"/>
                  <a:pt x="827" y="39"/>
                  <a:pt x="879" y="29"/>
                </a:cubicBezTo>
                <a:cubicBezTo>
                  <a:pt x="882" y="28"/>
                  <a:pt x="886" y="28"/>
                  <a:pt x="888" y="30"/>
                </a:cubicBezTo>
                <a:cubicBezTo>
                  <a:pt x="955" y="62"/>
                  <a:pt x="1003" y="29"/>
                  <a:pt x="10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5485B2-ECDE-48A4-94A3-005DB0C78F8A}"/>
              </a:ext>
            </a:extLst>
          </p:cNvPr>
          <p:cNvSpPr txBox="1"/>
          <p:nvPr userDrawn="1"/>
        </p:nvSpPr>
        <p:spPr>
          <a:xfrm>
            <a:off x="2502993" y="2544141"/>
            <a:ext cx="1756466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1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9F3F091-74E6-49F4-A435-DE5C028F3240}"/>
              </a:ext>
            </a:extLst>
          </p:cNvPr>
          <p:cNvSpPr>
            <a:spLocks/>
          </p:cNvSpPr>
          <p:nvPr userDrawn="1"/>
        </p:nvSpPr>
        <p:spPr bwMode="auto">
          <a:xfrm>
            <a:off x="3381226" y="159581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5E95BE3-481C-4D73-88C3-15E5DB73DF83}"/>
              </a:ext>
            </a:extLst>
          </p:cNvPr>
          <p:cNvSpPr>
            <a:spLocks/>
          </p:cNvSpPr>
          <p:nvPr userDrawn="1"/>
        </p:nvSpPr>
        <p:spPr bwMode="auto">
          <a:xfrm>
            <a:off x="10452463" y="531889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E71DD5D8-3267-431F-BE9B-C85EF85957D0}"/>
              </a:ext>
            </a:extLst>
          </p:cNvPr>
          <p:cNvSpPr>
            <a:spLocks/>
          </p:cNvSpPr>
          <p:nvPr userDrawn="1"/>
        </p:nvSpPr>
        <p:spPr bwMode="auto">
          <a:xfrm>
            <a:off x="10204770" y="159581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17F0095-E0F8-4DFF-8694-A13240069532}"/>
              </a:ext>
            </a:extLst>
          </p:cNvPr>
          <p:cNvSpPr>
            <a:spLocks/>
          </p:cNvSpPr>
          <p:nvPr userDrawn="1"/>
        </p:nvSpPr>
        <p:spPr bwMode="auto">
          <a:xfrm>
            <a:off x="1521642" y="5115852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76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2E7D94E-7632-44F3-AC03-A558586F0528}"/>
              </a:ext>
            </a:extLst>
          </p:cNvPr>
          <p:cNvSpPr/>
          <p:nvPr userDrawn="1"/>
        </p:nvSpPr>
        <p:spPr>
          <a:xfrm>
            <a:off x="0" y="-1"/>
            <a:ext cx="12192000" cy="13885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1600" dist="25400" dir="5400000" algn="t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991501E4-70A9-4B96-BFFC-9999174C6B68}"/>
              </a:ext>
            </a:extLst>
          </p:cNvPr>
          <p:cNvSpPr>
            <a:spLocks/>
          </p:cNvSpPr>
          <p:nvPr userDrawn="1"/>
        </p:nvSpPr>
        <p:spPr bwMode="auto">
          <a:xfrm>
            <a:off x="2008797" y="467252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AC3E5161-0D6E-40A1-AE59-A86AF1DD3F70}"/>
              </a:ext>
            </a:extLst>
          </p:cNvPr>
          <p:cNvSpPr>
            <a:spLocks/>
          </p:cNvSpPr>
          <p:nvPr userDrawn="1"/>
        </p:nvSpPr>
        <p:spPr bwMode="auto">
          <a:xfrm>
            <a:off x="4453467" y="232833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1F4A0689-F472-49CC-9558-6A8E66801776}"/>
              </a:ext>
            </a:extLst>
          </p:cNvPr>
          <p:cNvSpPr>
            <a:spLocks/>
          </p:cNvSpPr>
          <p:nvPr userDrawn="1"/>
        </p:nvSpPr>
        <p:spPr bwMode="auto">
          <a:xfrm>
            <a:off x="9601200" y="467252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73989503-5A5F-40CB-BDC8-C174C697512A}"/>
              </a:ext>
            </a:extLst>
          </p:cNvPr>
          <p:cNvSpPr>
            <a:spLocks/>
          </p:cNvSpPr>
          <p:nvPr userDrawn="1"/>
        </p:nvSpPr>
        <p:spPr bwMode="auto">
          <a:xfrm>
            <a:off x="7332133" y="1102261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73ECFCB5-3D56-4872-A8AE-070C991736CA}"/>
              </a:ext>
            </a:extLst>
          </p:cNvPr>
          <p:cNvSpPr>
            <a:spLocks/>
          </p:cNvSpPr>
          <p:nvPr userDrawn="1"/>
        </p:nvSpPr>
        <p:spPr bwMode="auto">
          <a:xfrm>
            <a:off x="11813197" y="790580"/>
            <a:ext cx="203200" cy="227013"/>
          </a:xfrm>
          <a:custGeom>
            <a:avLst/>
            <a:gdLst>
              <a:gd name="T0" fmla="*/ 32 w 60"/>
              <a:gd name="T1" fmla="*/ 1 h 67"/>
              <a:gd name="T2" fmla="*/ 38 w 60"/>
              <a:gd name="T3" fmla="*/ 2 h 67"/>
              <a:gd name="T4" fmla="*/ 45 w 60"/>
              <a:gd name="T5" fmla="*/ 5 h 67"/>
              <a:gd name="T6" fmla="*/ 51 w 60"/>
              <a:gd name="T7" fmla="*/ 10 h 67"/>
              <a:gd name="T8" fmla="*/ 57 w 60"/>
              <a:gd name="T9" fmla="*/ 20 h 67"/>
              <a:gd name="T10" fmla="*/ 59 w 60"/>
              <a:gd name="T11" fmla="*/ 29 h 67"/>
              <a:gd name="T12" fmla="*/ 60 w 60"/>
              <a:gd name="T13" fmla="*/ 41 h 67"/>
              <a:gd name="T14" fmla="*/ 59 w 60"/>
              <a:gd name="T15" fmla="*/ 46 h 67"/>
              <a:gd name="T16" fmla="*/ 58 w 60"/>
              <a:gd name="T17" fmla="*/ 51 h 67"/>
              <a:gd name="T18" fmla="*/ 53 w 60"/>
              <a:gd name="T19" fmla="*/ 59 h 67"/>
              <a:gd name="T20" fmla="*/ 44 w 60"/>
              <a:gd name="T21" fmla="*/ 66 h 67"/>
              <a:gd name="T22" fmla="*/ 40 w 60"/>
              <a:gd name="T23" fmla="*/ 67 h 67"/>
              <a:gd name="T24" fmla="*/ 34 w 60"/>
              <a:gd name="T25" fmla="*/ 67 h 67"/>
              <a:gd name="T26" fmla="*/ 25 w 60"/>
              <a:gd name="T27" fmla="*/ 65 h 67"/>
              <a:gd name="T28" fmla="*/ 17 w 60"/>
              <a:gd name="T29" fmla="*/ 62 h 67"/>
              <a:gd name="T30" fmla="*/ 11 w 60"/>
              <a:gd name="T31" fmla="*/ 58 h 67"/>
              <a:gd name="T32" fmla="*/ 8 w 60"/>
              <a:gd name="T33" fmla="*/ 55 h 67"/>
              <a:gd name="T34" fmla="*/ 4 w 60"/>
              <a:gd name="T35" fmla="*/ 47 h 67"/>
              <a:gd name="T36" fmla="*/ 1 w 60"/>
              <a:gd name="T37" fmla="*/ 39 h 67"/>
              <a:gd name="T38" fmla="*/ 0 w 60"/>
              <a:gd name="T39" fmla="*/ 31 h 67"/>
              <a:gd name="T40" fmla="*/ 1 w 60"/>
              <a:gd name="T41" fmla="*/ 28 h 67"/>
              <a:gd name="T42" fmla="*/ 2 w 60"/>
              <a:gd name="T43" fmla="*/ 23 h 67"/>
              <a:gd name="T44" fmla="*/ 6 w 60"/>
              <a:gd name="T45" fmla="*/ 15 h 67"/>
              <a:gd name="T46" fmla="*/ 7 w 60"/>
              <a:gd name="T47" fmla="*/ 13 h 67"/>
              <a:gd name="T48" fmla="*/ 11 w 60"/>
              <a:gd name="T49" fmla="*/ 8 h 67"/>
              <a:gd name="T50" fmla="*/ 18 w 60"/>
              <a:gd name="T51" fmla="*/ 4 h 67"/>
              <a:gd name="T52" fmla="*/ 20 w 60"/>
              <a:gd name="T53" fmla="*/ 4 h 67"/>
              <a:gd name="T54" fmla="*/ 26 w 60"/>
              <a:gd name="T55" fmla="*/ 2 h 67"/>
              <a:gd name="T56" fmla="*/ 32 w 60"/>
              <a:gd name="T57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67">
                <a:moveTo>
                  <a:pt x="32" y="1"/>
                </a:moveTo>
                <a:cubicBezTo>
                  <a:pt x="34" y="0"/>
                  <a:pt x="36" y="1"/>
                  <a:pt x="38" y="2"/>
                </a:cubicBezTo>
                <a:cubicBezTo>
                  <a:pt x="40" y="4"/>
                  <a:pt x="43" y="5"/>
                  <a:pt x="45" y="5"/>
                </a:cubicBezTo>
                <a:cubicBezTo>
                  <a:pt x="47" y="6"/>
                  <a:pt x="49" y="8"/>
                  <a:pt x="51" y="10"/>
                </a:cubicBezTo>
                <a:cubicBezTo>
                  <a:pt x="53" y="13"/>
                  <a:pt x="55" y="17"/>
                  <a:pt x="57" y="20"/>
                </a:cubicBezTo>
                <a:cubicBezTo>
                  <a:pt x="59" y="23"/>
                  <a:pt x="59" y="26"/>
                  <a:pt x="59" y="29"/>
                </a:cubicBezTo>
                <a:cubicBezTo>
                  <a:pt x="60" y="33"/>
                  <a:pt x="60" y="37"/>
                  <a:pt x="60" y="41"/>
                </a:cubicBezTo>
                <a:cubicBezTo>
                  <a:pt x="60" y="43"/>
                  <a:pt x="60" y="45"/>
                  <a:pt x="59" y="46"/>
                </a:cubicBezTo>
                <a:cubicBezTo>
                  <a:pt x="59" y="48"/>
                  <a:pt x="58" y="49"/>
                  <a:pt x="58" y="51"/>
                </a:cubicBezTo>
                <a:cubicBezTo>
                  <a:pt x="58" y="55"/>
                  <a:pt x="56" y="57"/>
                  <a:pt x="53" y="59"/>
                </a:cubicBezTo>
                <a:cubicBezTo>
                  <a:pt x="50" y="62"/>
                  <a:pt x="47" y="64"/>
                  <a:pt x="44" y="66"/>
                </a:cubicBezTo>
                <a:cubicBezTo>
                  <a:pt x="43" y="67"/>
                  <a:pt x="42" y="67"/>
                  <a:pt x="40" y="67"/>
                </a:cubicBezTo>
                <a:cubicBezTo>
                  <a:pt x="38" y="67"/>
                  <a:pt x="36" y="67"/>
                  <a:pt x="34" y="67"/>
                </a:cubicBezTo>
                <a:cubicBezTo>
                  <a:pt x="31" y="67"/>
                  <a:pt x="28" y="66"/>
                  <a:pt x="25" y="65"/>
                </a:cubicBezTo>
                <a:cubicBezTo>
                  <a:pt x="22" y="65"/>
                  <a:pt x="19" y="64"/>
                  <a:pt x="17" y="62"/>
                </a:cubicBezTo>
                <a:cubicBezTo>
                  <a:pt x="14" y="62"/>
                  <a:pt x="13" y="60"/>
                  <a:pt x="11" y="58"/>
                </a:cubicBezTo>
                <a:cubicBezTo>
                  <a:pt x="10" y="57"/>
                  <a:pt x="9" y="56"/>
                  <a:pt x="8" y="55"/>
                </a:cubicBezTo>
                <a:cubicBezTo>
                  <a:pt x="6" y="53"/>
                  <a:pt x="4" y="50"/>
                  <a:pt x="4" y="47"/>
                </a:cubicBezTo>
                <a:cubicBezTo>
                  <a:pt x="3" y="44"/>
                  <a:pt x="1" y="42"/>
                  <a:pt x="1" y="39"/>
                </a:cubicBezTo>
                <a:cubicBezTo>
                  <a:pt x="1" y="36"/>
                  <a:pt x="0" y="34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2" y="27"/>
                  <a:pt x="2" y="25"/>
                  <a:pt x="2" y="23"/>
                </a:cubicBezTo>
                <a:cubicBezTo>
                  <a:pt x="2" y="20"/>
                  <a:pt x="5" y="18"/>
                  <a:pt x="6" y="15"/>
                </a:cubicBezTo>
                <a:cubicBezTo>
                  <a:pt x="6" y="14"/>
                  <a:pt x="7" y="14"/>
                  <a:pt x="7" y="13"/>
                </a:cubicBezTo>
                <a:cubicBezTo>
                  <a:pt x="8" y="11"/>
                  <a:pt x="9" y="9"/>
                  <a:pt x="11" y="8"/>
                </a:cubicBezTo>
                <a:cubicBezTo>
                  <a:pt x="13" y="6"/>
                  <a:pt x="15" y="6"/>
                  <a:pt x="18" y="4"/>
                </a:cubicBezTo>
                <a:cubicBezTo>
                  <a:pt x="19" y="4"/>
                  <a:pt x="19" y="4"/>
                  <a:pt x="20" y="4"/>
                </a:cubicBezTo>
                <a:cubicBezTo>
                  <a:pt x="22" y="2"/>
                  <a:pt x="24" y="2"/>
                  <a:pt x="26" y="2"/>
                </a:cubicBezTo>
                <a:cubicBezTo>
                  <a:pt x="27" y="1"/>
                  <a:pt x="29" y="1"/>
                  <a:pt x="32" y="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5EF4D9F-E837-4D88-B4E3-54F7F76D35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1422EB2-BFA7-43EE-B8D7-2F90F8C9E3AD}"/>
              </a:ext>
            </a:extLst>
          </p:cNvPr>
          <p:cNvSpPr>
            <a:spLocks/>
          </p:cNvSpPr>
          <p:nvPr userDrawn="1"/>
        </p:nvSpPr>
        <p:spPr bwMode="auto">
          <a:xfrm>
            <a:off x="2208213" y="2198876"/>
            <a:ext cx="2299453" cy="2179690"/>
          </a:xfrm>
          <a:custGeom>
            <a:avLst/>
            <a:gdLst>
              <a:gd name="T0" fmla="*/ 576 w 1117"/>
              <a:gd name="T1" fmla="*/ 9 h 1058"/>
              <a:gd name="T2" fmla="*/ 591 w 1117"/>
              <a:gd name="T3" fmla="*/ 8 h 1058"/>
              <a:gd name="T4" fmla="*/ 676 w 1117"/>
              <a:gd name="T5" fmla="*/ 10 h 1058"/>
              <a:gd name="T6" fmla="*/ 762 w 1117"/>
              <a:gd name="T7" fmla="*/ 40 h 1058"/>
              <a:gd name="T8" fmla="*/ 837 w 1117"/>
              <a:gd name="T9" fmla="*/ 93 h 1058"/>
              <a:gd name="T10" fmla="*/ 865 w 1117"/>
              <a:gd name="T11" fmla="*/ 110 h 1058"/>
              <a:gd name="T12" fmla="*/ 944 w 1117"/>
              <a:gd name="T13" fmla="*/ 175 h 1058"/>
              <a:gd name="T14" fmla="*/ 1038 w 1117"/>
              <a:gd name="T15" fmla="*/ 313 h 1058"/>
              <a:gd name="T16" fmla="*/ 1077 w 1117"/>
              <a:gd name="T17" fmla="*/ 427 h 1058"/>
              <a:gd name="T18" fmla="*/ 1092 w 1117"/>
              <a:gd name="T19" fmla="*/ 498 h 1058"/>
              <a:gd name="T20" fmla="*/ 1090 w 1117"/>
              <a:gd name="T21" fmla="*/ 677 h 1058"/>
              <a:gd name="T22" fmla="*/ 1079 w 1117"/>
              <a:gd name="T23" fmla="*/ 773 h 1058"/>
              <a:gd name="T24" fmla="*/ 998 w 1117"/>
              <a:gd name="T25" fmla="*/ 878 h 1058"/>
              <a:gd name="T26" fmla="*/ 895 w 1117"/>
              <a:gd name="T27" fmla="*/ 965 h 1058"/>
              <a:gd name="T28" fmla="*/ 712 w 1117"/>
              <a:gd name="T29" fmla="*/ 1035 h 1058"/>
              <a:gd name="T30" fmla="*/ 593 w 1117"/>
              <a:gd name="T31" fmla="*/ 1040 h 1058"/>
              <a:gd name="T32" fmla="*/ 390 w 1117"/>
              <a:gd name="T33" fmla="*/ 1021 h 1058"/>
              <a:gd name="T34" fmla="*/ 353 w 1117"/>
              <a:gd name="T35" fmla="*/ 1010 h 1058"/>
              <a:gd name="T36" fmla="*/ 261 w 1117"/>
              <a:gd name="T37" fmla="*/ 971 h 1058"/>
              <a:gd name="T38" fmla="*/ 216 w 1117"/>
              <a:gd name="T39" fmla="*/ 942 h 1058"/>
              <a:gd name="T40" fmla="*/ 177 w 1117"/>
              <a:gd name="T41" fmla="*/ 915 h 1058"/>
              <a:gd name="T42" fmla="*/ 161 w 1117"/>
              <a:gd name="T43" fmla="*/ 903 h 1058"/>
              <a:gd name="T44" fmla="*/ 104 w 1117"/>
              <a:gd name="T45" fmla="*/ 836 h 1058"/>
              <a:gd name="T46" fmla="*/ 57 w 1117"/>
              <a:gd name="T47" fmla="*/ 767 h 1058"/>
              <a:gd name="T48" fmla="*/ 42 w 1117"/>
              <a:gd name="T49" fmla="*/ 729 h 1058"/>
              <a:gd name="T50" fmla="*/ 9 w 1117"/>
              <a:gd name="T51" fmla="*/ 612 h 1058"/>
              <a:gd name="T52" fmla="*/ 8 w 1117"/>
              <a:gd name="T53" fmla="*/ 537 h 1058"/>
              <a:gd name="T54" fmla="*/ 30 w 1117"/>
              <a:gd name="T55" fmla="*/ 450 h 1058"/>
              <a:gd name="T56" fmla="*/ 90 w 1117"/>
              <a:gd name="T57" fmla="*/ 370 h 1058"/>
              <a:gd name="T58" fmla="*/ 127 w 1117"/>
              <a:gd name="T59" fmla="*/ 314 h 1058"/>
              <a:gd name="T60" fmla="*/ 170 w 1117"/>
              <a:gd name="T61" fmla="*/ 255 h 1058"/>
              <a:gd name="T62" fmla="*/ 185 w 1117"/>
              <a:gd name="T63" fmla="*/ 239 h 1058"/>
              <a:gd name="T64" fmla="*/ 330 w 1117"/>
              <a:gd name="T65" fmla="*/ 122 h 1058"/>
              <a:gd name="T66" fmla="*/ 367 w 1117"/>
              <a:gd name="T67" fmla="*/ 96 h 1058"/>
              <a:gd name="T68" fmla="*/ 380 w 1117"/>
              <a:gd name="T69" fmla="*/ 86 h 1058"/>
              <a:gd name="T70" fmla="*/ 474 w 1117"/>
              <a:gd name="T71" fmla="*/ 47 h 1058"/>
              <a:gd name="T72" fmla="*/ 480 w 1117"/>
              <a:gd name="T73" fmla="*/ 46 h 1058"/>
              <a:gd name="T74" fmla="*/ 576 w 1117"/>
              <a:gd name="T75" fmla="*/ 9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17" h="1058">
                <a:moveTo>
                  <a:pt x="576" y="9"/>
                </a:moveTo>
                <a:cubicBezTo>
                  <a:pt x="583" y="8"/>
                  <a:pt x="587" y="8"/>
                  <a:pt x="591" y="8"/>
                </a:cubicBezTo>
                <a:cubicBezTo>
                  <a:pt x="620" y="8"/>
                  <a:pt x="649" y="0"/>
                  <a:pt x="676" y="10"/>
                </a:cubicBezTo>
                <a:cubicBezTo>
                  <a:pt x="705" y="21"/>
                  <a:pt x="733" y="30"/>
                  <a:pt x="762" y="40"/>
                </a:cubicBezTo>
                <a:cubicBezTo>
                  <a:pt x="790" y="50"/>
                  <a:pt x="821" y="57"/>
                  <a:pt x="837" y="93"/>
                </a:cubicBezTo>
                <a:cubicBezTo>
                  <a:pt x="841" y="101"/>
                  <a:pt x="855" y="105"/>
                  <a:pt x="865" y="110"/>
                </a:cubicBezTo>
                <a:cubicBezTo>
                  <a:pt x="895" y="127"/>
                  <a:pt x="921" y="147"/>
                  <a:pt x="944" y="175"/>
                </a:cubicBezTo>
                <a:cubicBezTo>
                  <a:pt x="980" y="219"/>
                  <a:pt x="1010" y="265"/>
                  <a:pt x="1038" y="313"/>
                </a:cubicBezTo>
                <a:cubicBezTo>
                  <a:pt x="1060" y="349"/>
                  <a:pt x="1069" y="388"/>
                  <a:pt x="1077" y="427"/>
                </a:cubicBezTo>
                <a:cubicBezTo>
                  <a:pt x="1082" y="451"/>
                  <a:pt x="1086" y="475"/>
                  <a:pt x="1092" y="498"/>
                </a:cubicBezTo>
                <a:cubicBezTo>
                  <a:pt x="1111" y="562"/>
                  <a:pt x="1117" y="622"/>
                  <a:pt x="1090" y="677"/>
                </a:cubicBezTo>
                <a:cubicBezTo>
                  <a:pt x="1079" y="700"/>
                  <a:pt x="1083" y="733"/>
                  <a:pt x="1079" y="773"/>
                </a:cubicBezTo>
                <a:cubicBezTo>
                  <a:pt x="1056" y="802"/>
                  <a:pt x="1026" y="839"/>
                  <a:pt x="998" y="878"/>
                </a:cubicBezTo>
                <a:cubicBezTo>
                  <a:pt x="971" y="915"/>
                  <a:pt x="935" y="941"/>
                  <a:pt x="895" y="965"/>
                </a:cubicBezTo>
                <a:cubicBezTo>
                  <a:pt x="839" y="1000"/>
                  <a:pt x="772" y="1010"/>
                  <a:pt x="712" y="1035"/>
                </a:cubicBezTo>
                <a:cubicBezTo>
                  <a:pt x="671" y="1032"/>
                  <a:pt x="638" y="1058"/>
                  <a:pt x="593" y="1040"/>
                </a:cubicBezTo>
                <a:cubicBezTo>
                  <a:pt x="527" y="1048"/>
                  <a:pt x="458" y="1024"/>
                  <a:pt x="390" y="1021"/>
                </a:cubicBezTo>
                <a:cubicBezTo>
                  <a:pt x="378" y="1020"/>
                  <a:pt x="365" y="1014"/>
                  <a:pt x="353" y="1010"/>
                </a:cubicBezTo>
                <a:cubicBezTo>
                  <a:pt x="322" y="997"/>
                  <a:pt x="292" y="985"/>
                  <a:pt x="261" y="971"/>
                </a:cubicBezTo>
                <a:cubicBezTo>
                  <a:pt x="246" y="964"/>
                  <a:pt x="231" y="952"/>
                  <a:pt x="216" y="942"/>
                </a:cubicBezTo>
                <a:cubicBezTo>
                  <a:pt x="203" y="933"/>
                  <a:pt x="190" y="924"/>
                  <a:pt x="177" y="915"/>
                </a:cubicBezTo>
                <a:cubicBezTo>
                  <a:pt x="172" y="911"/>
                  <a:pt x="163" y="908"/>
                  <a:pt x="161" y="903"/>
                </a:cubicBezTo>
                <a:cubicBezTo>
                  <a:pt x="146" y="876"/>
                  <a:pt x="124" y="858"/>
                  <a:pt x="104" y="836"/>
                </a:cubicBezTo>
                <a:cubicBezTo>
                  <a:pt x="85" y="816"/>
                  <a:pt x="71" y="791"/>
                  <a:pt x="57" y="767"/>
                </a:cubicBezTo>
                <a:cubicBezTo>
                  <a:pt x="50" y="755"/>
                  <a:pt x="46" y="742"/>
                  <a:pt x="42" y="729"/>
                </a:cubicBezTo>
                <a:cubicBezTo>
                  <a:pt x="31" y="690"/>
                  <a:pt x="19" y="651"/>
                  <a:pt x="9" y="612"/>
                </a:cubicBezTo>
                <a:cubicBezTo>
                  <a:pt x="2" y="586"/>
                  <a:pt x="0" y="562"/>
                  <a:pt x="8" y="537"/>
                </a:cubicBezTo>
                <a:cubicBezTo>
                  <a:pt x="18" y="510"/>
                  <a:pt x="22" y="478"/>
                  <a:pt x="30" y="450"/>
                </a:cubicBezTo>
                <a:cubicBezTo>
                  <a:pt x="41" y="415"/>
                  <a:pt x="53" y="382"/>
                  <a:pt x="90" y="370"/>
                </a:cubicBezTo>
                <a:cubicBezTo>
                  <a:pt x="116" y="362"/>
                  <a:pt x="120" y="335"/>
                  <a:pt x="127" y="314"/>
                </a:cubicBezTo>
                <a:cubicBezTo>
                  <a:pt x="136" y="288"/>
                  <a:pt x="146" y="267"/>
                  <a:pt x="170" y="255"/>
                </a:cubicBezTo>
                <a:cubicBezTo>
                  <a:pt x="176" y="251"/>
                  <a:pt x="181" y="245"/>
                  <a:pt x="185" y="239"/>
                </a:cubicBezTo>
                <a:cubicBezTo>
                  <a:pt x="221" y="184"/>
                  <a:pt x="273" y="150"/>
                  <a:pt x="330" y="122"/>
                </a:cubicBezTo>
                <a:cubicBezTo>
                  <a:pt x="344" y="115"/>
                  <a:pt x="355" y="105"/>
                  <a:pt x="367" y="96"/>
                </a:cubicBezTo>
                <a:cubicBezTo>
                  <a:pt x="372" y="93"/>
                  <a:pt x="375" y="85"/>
                  <a:pt x="380" y="86"/>
                </a:cubicBezTo>
                <a:cubicBezTo>
                  <a:pt x="421" y="90"/>
                  <a:pt x="442" y="59"/>
                  <a:pt x="474" y="47"/>
                </a:cubicBezTo>
                <a:cubicBezTo>
                  <a:pt x="476" y="46"/>
                  <a:pt x="478" y="45"/>
                  <a:pt x="480" y="46"/>
                </a:cubicBezTo>
                <a:cubicBezTo>
                  <a:pt x="526" y="59"/>
                  <a:pt x="552" y="32"/>
                  <a:pt x="576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DE8A01F-13A8-4CDD-B693-DB9EDD676BF8}"/>
              </a:ext>
            </a:extLst>
          </p:cNvPr>
          <p:cNvSpPr/>
          <p:nvPr userDrawn="1"/>
        </p:nvSpPr>
        <p:spPr>
          <a:xfrm>
            <a:off x="8256088" y="3941862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73EF7F-2E2D-4B63-AB91-F459D9F8C133}"/>
              </a:ext>
            </a:extLst>
          </p:cNvPr>
          <p:cNvSpPr txBox="1"/>
          <p:nvPr userDrawn="1"/>
        </p:nvSpPr>
        <p:spPr>
          <a:xfrm>
            <a:off x="2502992" y="2544141"/>
            <a:ext cx="1815619" cy="1438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1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62D80B-62E4-4DB8-8681-55A13EC75170}"/>
              </a:ext>
            </a:extLst>
          </p:cNvPr>
          <p:cNvSpPr>
            <a:spLocks/>
          </p:cNvSpPr>
          <p:nvPr userDrawn="1"/>
        </p:nvSpPr>
        <p:spPr bwMode="auto">
          <a:xfrm>
            <a:off x="6156451" y="3941862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59BF6F9-21C5-445B-8080-79F14C6468F5}"/>
              </a:ext>
            </a:extLst>
          </p:cNvPr>
          <p:cNvSpPr>
            <a:spLocks/>
          </p:cNvSpPr>
          <p:nvPr userDrawn="1"/>
        </p:nvSpPr>
        <p:spPr bwMode="auto">
          <a:xfrm>
            <a:off x="2502992" y="896238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B1E3F040-2BA3-45A2-8F2E-5D5173EA5E6A}"/>
              </a:ext>
            </a:extLst>
          </p:cNvPr>
          <p:cNvSpPr>
            <a:spLocks/>
          </p:cNvSpPr>
          <p:nvPr userDrawn="1"/>
        </p:nvSpPr>
        <p:spPr bwMode="auto">
          <a:xfrm>
            <a:off x="9791451" y="4878224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1C6EC0B-9DE7-4B5A-9E1B-4B591FC2A33A}"/>
              </a:ext>
            </a:extLst>
          </p:cNvPr>
          <p:cNvSpPr>
            <a:spLocks/>
          </p:cNvSpPr>
          <p:nvPr userDrawn="1"/>
        </p:nvSpPr>
        <p:spPr bwMode="auto">
          <a:xfrm>
            <a:off x="10204770" y="159581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FF9037A-E166-452A-99B0-C78C52604C2B}"/>
              </a:ext>
            </a:extLst>
          </p:cNvPr>
          <p:cNvSpPr>
            <a:spLocks/>
          </p:cNvSpPr>
          <p:nvPr userDrawn="1"/>
        </p:nvSpPr>
        <p:spPr bwMode="auto">
          <a:xfrm>
            <a:off x="981816" y="542049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4E2395C-97C0-4152-92AC-B8986D31AD33}"/>
              </a:ext>
            </a:extLst>
          </p:cNvPr>
          <p:cNvSpPr/>
          <p:nvPr userDrawn="1"/>
        </p:nvSpPr>
        <p:spPr>
          <a:xfrm>
            <a:off x="0" y="0"/>
            <a:ext cx="4109291" cy="6858000"/>
          </a:xfrm>
          <a:custGeom>
            <a:avLst/>
            <a:gdLst>
              <a:gd name="connsiteX0" fmla="*/ 0 w 4109291"/>
              <a:gd name="connsiteY0" fmla="*/ 0 h 6858000"/>
              <a:gd name="connsiteX1" fmla="*/ 1002535 w 4109291"/>
              <a:gd name="connsiteY1" fmla="*/ 0 h 6858000"/>
              <a:gd name="connsiteX2" fmla="*/ 4109291 w 4109291"/>
              <a:gd name="connsiteY2" fmla="*/ 6858000 h 6858000"/>
              <a:gd name="connsiteX3" fmla="*/ 1002535 w 4109291"/>
              <a:gd name="connsiteY3" fmla="*/ 6858000 h 6858000"/>
              <a:gd name="connsiteX4" fmla="*/ 0 w 410929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291" h="6858000">
                <a:moveTo>
                  <a:pt x="0" y="0"/>
                </a:moveTo>
                <a:lnTo>
                  <a:pt x="1002535" y="0"/>
                </a:lnTo>
                <a:lnTo>
                  <a:pt x="4109291" y="6858000"/>
                </a:lnTo>
                <a:lnTo>
                  <a:pt x="10025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189B0968-4891-4FB7-911A-C8DD9FC844FD}"/>
              </a:ext>
            </a:extLst>
          </p:cNvPr>
          <p:cNvSpPr>
            <a:spLocks/>
          </p:cNvSpPr>
          <p:nvPr userDrawn="1"/>
        </p:nvSpPr>
        <p:spPr bwMode="auto">
          <a:xfrm>
            <a:off x="1202531" y="2277425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3A4731D6-9672-422F-AAD9-CB5130E5B512}"/>
              </a:ext>
            </a:extLst>
          </p:cNvPr>
          <p:cNvSpPr>
            <a:spLocks/>
          </p:cNvSpPr>
          <p:nvPr userDrawn="1"/>
        </p:nvSpPr>
        <p:spPr bwMode="auto">
          <a:xfrm>
            <a:off x="342926" y="428101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E726DD6-01A4-4A33-B215-399B80FC63A6}"/>
              </a:ext>
            </a:extLst>
          </p:cNvPr>
          <p:cNvSpPr>
            <a:spLocks/>
          </p:cNvSpPr>
          <p:nvPr userDrawn="1"/>
        </p:nvSpPr>
        <p:spPr bwMode="auto">
          <a:xfrm>
            <a:off x="2049718" y="959088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37A45E05-7E3A-4908-8545-BB74AC78B396}"/>
              </a:ext>
            </a:extLst>
          </p:cNvPr>
          <p:cNvSpPr>
            <a:spLocks/>
          </p:cNvSpPr>
          <p:nvPr userDrawn="1"/>
        </p:nvSpPr>
        <p:spPr bwMode="auto">
          <a:xfrm>
            <a:off x="2492064" y="6298969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9306528-F8D2-4147-9580-32FE70578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B37911F-4C05-4412-AF1C-D83C4B779EC7}"/>
              </a:ext>
            </a:extLst>
          </p:cNvPr>
          <p:cNvSpPr/>
          <p:nvPr userDrawn="1"/>
        </p:nvSpPr>
        <p:spPr>
          <a:xfrm>
            <a:off x="8267105" y="3943648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9A37FEB-C5B8-42FA-9ECA-D450A395D891}"/>
              </a:ext>
            </a:extLst>
          </p:cNvPr>
          <p:cNvSpPr>
            <a:spLocks/>
          </p:cNvSpPr>
          <p:nvPr userDrawn="1"/>
        </p:nvSpPr>
        <p:spPr bwMode="auto">
          <a:xfrm rot="7831416" flipV="1">
            <a:off x="2212217" y="2405705"/>
            <a:ext cx="2363809" cy="2045789"/>
          </a:xfrm>
          <a:custGeom>
            <a:avLst/>
            <a:gdLst>
              <a:gd name="T0" fmla="*/ 2 w 534"/>
              <a:gd name="T1" fmla="*/ 222 h 480"/>
              <a:gd name="T2" fmla="*/ 15 w 534"/>
              <a:gd name="T3" fmla="*/ 179 h 480"/>
              <a:gd name="T4" fmla="*/ 40 w 534"/>
              <a:gd name="T5" fmla="*/ 122 h 480"/>
              <a:gd name="T6" fmla="*/ 74 w 534"/>
              <a:gd name="T7" fmla="*/ 77 h 480"/>
              <a:gd name="T8" fmla="*/ 159 w 534"/>
              <a:gd name="T9" fmla="*/ 26 h 480"/>
              <a:gd name="T10" fmla="*/ 231 w 534"/>
              <a:gd name="T11" fmla="*/ 6 h 480"/>
              <a:gd name="T12" fmla="*/ 325 w 534"/>
              <a:gd name="T13" fmla="*/ 0 h 480"/>
              <a:gd name="T14" fmla="*/ 365 w 534"/>
              <a:gd name="T15" fmla="*/ 8 h 480"/>
              <a:gd name="T16" fmla="*/ 402 w 534"/>
              <a:gd name="T17" fmla="*/ 17 h 480"/>
              <a:gd name="T18" fmla="*/ 471 w 534"/>
              <a:gd name="T19" fmla="*/ 58 h 480"/>
              <a:gd name="T20" fmla="*/ 523 w 534"/>
              <a:gd name="T21" fmla="*/ 127 h 480"/>
              <a:gd name="T22" fmla="*/ 533 w 534"/>
              <a:gd name="T23" fmla="*/ 162 h 480"/>
              <a:gd name="T24" fmla="*/ 531 w 534"/>
              <a:gd name="T25" fmla="*/ 212 h 480"/>
              <a:gd name="T26" fmla="*/ 518 w 534"/>
              <a:gd name="T27" fmla="*/ 280 h 480"/>
              <a:gd name="T28" fmla="*/ 490 w 534"/>
              <a:gd name="T29" fmla="*/ 344 h 480"/>
              <a:gd name="T30" fmla="*/ 456 w 534"/>
              <a:gd name="T31" fmla="*/ 392 h 480"/>
              <a:gd name="T32" fmla="*/ 433 w 534"/>
              <a:gd name="T33" fmla="*/ 416 h 480"/>
              <a:gd name="T34" fmla="*/ 369 w 534"/>
              <a:gd name="T35" fmla="*/ 452 h 480"/>
              <a:gd name="T36" fmla="*/ 308 w 534"/>
              <a:gd name="T37" fmla="*/ 475 h 480"/>
              <a:gd name="T38" fmla="*/ 242 w 534"/>
              <a:gd name="T39" fmla="*/ 480 h 480"/>
              <a:gd name="T40" fmla="*/ 222 w 534"/>
              <a:gd name="T41" fmla="*/ 475 h 480"/>
              <a:gd name="T42" fmla="*/ 178 w 534"/>
              <a:gd name="T43" fmla="*/ 463 h 480"/>
              <a:gd name="T44" fmla="*/ 115 w 534"/>
              <a:gd name="T45" fmla="*/ 433 h 480"/>
              <a:gd name="T46" fmla="*/ 98 w 534"/>
              <a:gd name="T47" fmla="*/ 421 h 480"/>
              <a:gd name="T48" fmla="*/ 60 w 534"/>
              <a:gd name="T49" fmla="*/ 397 h 480"/>
              <a:gd name="T50" fmla="*/ 32 w 534"/>
              <a:gd name="T51" fmla="*/ 338 h 480"/>
              <a:gd name="T52" fmla="*/ 27 w 534"/>
              <a:gd name="T53" fmla="*/ 322 h 480"/>
              <a:gd name="T54" fmla="*/ 8 w 534"/>
              <a:gd name="T55" fmla="*/ 276 h 480"/>
              <a:gd name="T56" fmla="*/ 2 w 534"/>
              <a:gd name="T57" fmla="*/ 22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480">
                <a:moveTo>
                  <a:pt x="2" y="222"/>
                </a:moveTo>
                <a:cubicBezTo>
                  <a:pt x="0" y="212"/>
                  <a:pt x="6" y="196"/>
                  <a:pt x="15" y="179"/>
                </a:cubicBezTo>
                <a:cubicBezTo>
                  <a:pt x="25" y="161"/>
                  <a:pt x="33" y="142"/>
                  <a:pt x="40" y="122"/>
                </a:cubicBezTo>
                <a:cubicBezTo>
                  <a:pt x="46" y="103"/>
                  <a:pt x="58" y="89"/>
                  <a:pt x="74" y="77"/>
                </a:cubicBezTo>
                <a:cubicBezTo>
                  <a:pt x="101" y="57"/>
                  <a:pt x="129" y="40"/>
                  <a:pt x="159" y="26"/>
                </a:cubicBezTo>
                <a:cubicBezTo>
                  <a:pt x="182" y="14"/>
                  <a:pt x="207" y="11"/>
                  <a:pt x="231" y="6"/>
                </a:cubicBezTo>
                <a:cubicBezTo>
                  <a:pt x="261" y="0"/>
                  <a:pt x="293" y="0"/>
                  <a:pt x="325" y="0"/>
                </a:cubicBezTo>
                <a:cubicBezTo>
                  <a:pt x="339" y="0"/>
                  <a:pt x="352" y="2"/>
                  <a:pt x="365" y="8"/>
                </a:cubicBezTo>
                <a:cubicBezTo>
                  <a:pt x="377" y="13"/>
                  <a:pt x="389" y="16"/>
                  <a:pt x="402" y="17"/>
                </a:cubicBezTo>
                <a:cubicBezTo>
                  <a:pt x="432" y="19"/>
                  <a:pt x="454" y="34"/>
                  <a:pt x="471" y="58"/>
                </a:cubicBezTo>
                <a:cubicBezTo>
                  <a:pt x="488" y="81"/>
                  <a:pt x="505" y="105"/>
                  <a:pt x="523" y="127"/>
                </a:cubicBezTo>
                <a:cubicBezTo>
                  <a:pt x="532" y="138"/>
                  <a:pt x="534" y="149"/>
                  <a:pt x="533" y="162"/>
                </a:cubicBezTo>
                <a:cubicBezTo>
                  <a:pt x="533" y="179"/>
                  <a:pt x="530" y="195"/>
                  <a:pt x="531" y="212"/>
                </a:cubicBezTo>
                <a:cubicBezTo>
                  <a:pt x="532" y="236"/>
                  <a:pt x="524" y="258"/>
                  <a:pt x="518" y="280"/>
                </a:cubicBezTo>
                <a:cubicBezTo>
                  <a:pt x="512" y="303"/>
                  <a:pt x="509" y="327"/>
                  <a:pt x="490" y="344"/>
                </a:cubicBezTo>
                <a:cubicBezTo>
                  <a:pt x="492" y="369"/>
                  <a:pt x="472" y="379"/>
                  <a:pt x="456" y="392"/>
                </a:cubicBezTo>
                <a:cubicBezTo>
                  <a:pt x="448" y="399"/>
                  <a:pt x="441" y="408"/>
                  <a:pt x="433" y="416"/>
                </a:cubicBezTo>
                <a:cubicBezTo>
                  <a:pt x="415" y="434"/>
                  <a:pt x="394" y="446"/>
                  <a:pt x="369" y="452"/>
                </a:cubicBezTo>
                <a:cubicBezTo>
                  <a:pt x="348" y="457"/>
                  <a:pt x="331" y="474"/>
                  <a:pt x="308" y="475"/>
                </a:cubicBezTo>
                <a:cubicBezTo>
                  <a:pt x="286" y="476"/>
                  <a:pt x="264" y="479"/>
                  <a:pt x="242" y="480"/>
                </a:cubicBezTo>
                <a:cubicBezTo>
                  <a:pt x="235" y="480"/>
                  <a:pt x="228" y="478"/>
                  <a:pt x="222" y="475"/>
                </a:cubicBezTo>
                <a:cubicBezTo>
                  <a:pt x="208" y="467"/>
                  <a:pt x="194" y="463"/>
                  <a:pt x="178" y="463"/>
                </a:cubicBezTo>
                <a:cubicBezTo>
                  <a:pt x="153" y="461"/>
                  <a:pt x="137" y="441"/>
                  <a:pt x="115" y="433"/>
                </a:cubicBezTo>
                <a:cubicBezTo>
                  <a:pt x="109" y="430"/>
                  <a:pt x="104" y="425"/>
                  <a:pt x="98" y="421"/>
                </a:cubicBezTo>
                <a:cubicBezTo>
                  <a:pt x="85" y="413"/>
                  <a:pt x="69" y="408"/>
                  <a:pt x="60" y="397"/>
                </a:cubicBezTo>
                <a:cubicBezTo>
                  <a:pt x="48" y="379"/>
                  <a:pt x="41" y="358"/>
                  <a:pt x="32" y="338"/>
                </a:cubicBezTo>
                <a:cubicBezTo>
                  <a:pt x="29" y="333"/>
                  <a:pt x="30" y="326"/>
                  <a:pt x="27" y="322"/>
                </a:cubicBezTo>
                <a:cubicBezTo>
                  <a:pt x="15" y="309"/>
                  <a:pt x="13" y="292"/>
                  <a:pt x="8" y="276"/>
                </a:cubicBezTo>
                <a:cubicBezTo>
                  <a:pt x="4" y="262"/>
                  <a:pt x="5" y="246"/>
                  <a:pt x="2" y="2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3838E2-8B2D-4360-9069-A45E4AD829F9}"/>
              </a:ext>
            </a:extLst>
          </p:cNvPr>
          <p:cNvSpPr txBox="1"/>
          <p:nvPr userDrawn="1"/>
        </p:nvSpPr>
        <p:spPr>
          <a:xfrm>
            <a:off x="2395072" y="2642893"/>
            <a:ext cx="1768779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1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2A7A772-481B-4CC8-8A7D-B560F4CDD8C6}"/>
              </a:ext>
            </a:extLst>
          </p:cNvPr>
          <p:cNvSpPr>
            <a:spLocks/>
          </p:cNvSpPr>
          <p:nvPr userDrawn="1"/>
        </p:nvSpPr>
        <p:spPr bwMode="auto">
          <a:xfrm>
            <a:off x="5870575" y="3503573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C95D311-8DC3-4B46-A5DF-0ED8F2E4C801}"/>
              </a:ext>
            </a:extLst>
          </p:cNvPr>
          <p:cNvSpPr>
            <a:spLocks/>
          </p:cNvSpPr>
          <p:nvPr userDrawn="1"/>
        </p:nvSpPr>
        <p:spPr bwMode="auto">
          <a:xfrm>
            <a:off x="3938426" y="1184911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0153615-DFB2-4D07-B163-43AB83B04EB2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5930900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1A9F42E4-C1E8-413F-BC43-8483BD23914B}"/>
              </a:ext>
            </a:extLst>
          </p:cNvPr>
          <p:cNvSpPr>
            <a:spLocks/>
          </p:cNvSpPr>
          <p:nvPr userDrawn="1"/>
        </p:nvSpPr>
        <p:spPr bwMode="auto">
          <a:xfrm>
            <a:off x="10447141" y="1981401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BD94754B-CD4F-4726-AA8C-70FD05521DAB}"/>
              </a:ext>
            </a:extLst>
          </p:cNvPr>
          <p:cNvSpPr>
            <a:spLocks/>
          </p:cNvSpPr>
          <p:nvPr userDrawn="1"/>
        </p:nvSpPr>
        <p:spPr bwMode="auto">
          <a:xfrm>
            <a:off x="1521642" y="5115852"/>
            <a:ext cx="225425" cy="203200"/>
          </a:xfrm>
          <a:custGeom>
            <a:avLst/>
            <a:gdLst>
              <a:gd name="T0" fmla="*/ 1 w 67"/>
              <a:gd name="T1" fmla="*/ 28 h 60"/>
              <a:gd name="T2" fmla="*/ 2 w 67"/>
              <a:gd name="T3" fmla="*/ 23 h 60"/>
              <a:gd name="T4" fmla="*/ 5 w 67"/>
              <a:gd name="T5" fmla="*/ 16 h 60"/>
              <a:gd name="T6" fmla="*/ 10 w 67"/>
              <a:gd name="T7" fmla="*/ 10 h 60"/>
              <a:gd name="T8" fmla="*/ 20 w 67"/>
              <a:gd name="T9" fmla="*/ 3 h 60"/>
              <a:gd name="T10" fmla="*/ 29 w 67"/>
              <a:gd name="T11" fmla="*/ 1 h 60"/>
              <a:gd name="T12" fmla="*/ 41 w 67"/>
              <a:gd name="T13" fmla="*/ 0 h 60"/>
              <a:gd name="T14" fmla="*/ 46 w 67"/>
              <a:gd name="T15" fmla="*/ 1 h 60"/>
              <a:gd name="T16" fmla="*/ 51 w 67"/>
              <a:gd name="T17" fmla="*/ 2 h 60"/>
              <a:gd name="T18" fmla="*/ 59 w 67"/>
              <a:gd name="T19" fmla="*/ 8 h 60"/>
              <a:gd name="T20" fmla="*/ 66 w 67"/>
              <a:gd name="T21" fmla="*/ 16 h 60"/>
              <a:gd name="T22" fmla="*/ 67 w 67"/>
              <a:gd name="T23" fmla="*/ 21 h 60"/>
              <a:gd name="T24" fmla="*/ 67 w 67"/>
              <a:gd name="T25" fmla="*/ 27 h 60"/>
              <a:gd name="T26" fmla="*/ 65 w 67"/>
              <a:gd name="T27" fmla="*/ 35 h 60"/>
              <a:gd name="T28" fmla="*/ 62 w 67"/>
              <a:gd name="T29" fmla="*/ 43 h 60"/>
              <a:gd name="T30" fmla="*/ 58 w 67"/>
              <a:gd name="T31" fmla="*/ 49 h 60"/>
              <a:gd name="T32" fmla="*/ 55 w 67"/>
              <a:gd name="T33" fmla="*/ 52 h 60"/>
              <a:gd name="T34" fmla="*/ 47 w 67"/>
              <a:gd name="T35" fmla="*/ 57 h 60"/>
              <a:gd name="T36" fmla="*/ 39 w 67"/>
              <a:gd name="T37" fmla="*/ 60 h 60"/>
              <a:gd name="T38" fmla="*/ 31 w 67"/>
              <a:gd name="T39" fmla="*/ 60 h 60"/>
              <a:gd name="T40" fmla="*/ 28 w 67"/>
              <a:gd name="T41" fmla="*/ 60 h 60"/>
              <a:gd name="T42" fmla="*/ 23 w 67"/>
              <a:gd name="T43" fmla="*/ 58 h 60"/>
              <a:gd name="T44" fmla="*/ 15 w 67"/>
              <a:gd name="T45" fmla="*/ 55 h 60"/>
              <a:gd name="T46" fmla="*/ 13 w 67"/>
              <a:gd name="T47" fmla="*/ 53 h 60"/>
              <a:gd name="T48" fmla="*/ 8 w 67"/>
              <a:gd name="T49" fmla="*/ 50 h 60"/>
              <a:gd name="T50" fmla="*/ 4 w 67"/>
              <a:gd name="T51" fmla="*/ 43 h 60"/>
              <a:gd name="T52" fmla="*/ 4 w 67"/>
              <a:gd name="T53" fmla="*/ 41 h 60"/>
              <a:gd name="T54" fmla="*/ 1 w 67"/>
              <a:gd name="T55" fmla="*/ 35 h 60"/>
              <a:gd name="T56" fmla="*/ 1 w 67"/>
              <a:gd name="T57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1" y="28"/>
                </a:moveTo>
                <a:cubicBezTo>
                  <a:pt x="0" y="27"/>
                  <a:pt x="1" y="25"/>
                  <a:pt x="2" y="23"/>
                </a:cubicBezTo>
                <a:cubicBezTo>
                  <a:pt x="3" y="21"/>
                  <a:pt x="4" y="18"/>
                  <a:pt x="5" y="16"/>
                </a:cubicBezTo>
                <a:cubicBezTo>
                  <a:pt x="6" y="13"/>
                  <a:pt x="8" y="11"/>
                  <a:pt x="10" y="10"/>
                </a:cubicBezTo>
                <a:cubicBezTo>
                  <a:pt x="13" y="7"/>
                  <a:pt x="16" y="5"/>
                  <a:pt x="20" y="3"/>
                </a:cubicBezTo>
                <a:cubicBezTo>
                  <a:pt x="23" y="2"/>
                  <a:pt x="26" y="2"/>
                  <a:pt x="29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43" y="0"/>
                  <a:pt x="44" y="1"/>
                  <a:pt x="46" y="1"/>
                </a:cubicBezTo>
                <a:cubicBezTo>
                  <a:pt x="48" y="2"/>
                  <a:pt x="49" y="2"/>
                  <a:pt x="51" y="2"/>
                </a:cubicBezTo>
                <a:cubicBezTo>
                  <a:pt x="54" y="3"/>
                  <a:pt x="57" y="5"/>
                  <a:pt x="59" y="8"/>
                </a:cubicBezTo>
                <a:cubicBezTo>
                  <a:pt x="61" y="10"/>
                  <a:pt x="64" y="13"/>
                  <a:pt x="66" y="16"/>
                </a:cubicBezTo>
                <a:cubicBezTo>
                  <a:pt x="67" y="18"/>
                  <a:pt x="67" y="19"/>
                  <a:pt x="67" y="21"/>
                </a:cubicBezTo>
                <a:cubicBezTo>
                  <a:pt x="67" y="23"/>
                  <a:pt x="67" y="25"/>
                  <a:pt x="67" y="27"/>
                </a:cubicBezTo>
                <a:cubicBezTo>
                  <a:pt x="67" y="30"/>
                  <a:pt x="66" y="33"/>
                  <a:pt x="65" y="35"/>
                </a:cubicBezTo>
                <a:cubicBezTo>
                  <a:pt x="64" y="38"/>
                  <a:pt x="64" y="41"/>
                  <a:pt x="62" y="43"/>
                </a:cubicBezTo>
                <a:cubicBezTo>
                  <a:pt x="62" y="47"/>
                  <a:pt x="60" y="48"/>
                  <a:pt x="58" y="49"/>
                </a:cubicBezTo>
                <a:cubicBezTo>
                  <a:pt x="56" y="50"/>
                  <a:pt x="56" y="51"/>
                  <a:pt x="55" y="52"/>
                </a:cubicBezTo>
                <a:cubicBezTo>
                  <a:pt x="52" y="55"/>
                  <a:pt x="50" y="56"/>
                  <a:pt x="47" y="57"/>
                </a:cubicBezTo>
                <a:cubicBezTo>
                  <a:pt x="44" y="58"/>
                  <a:pt x="42" y="60"/>
                  <a:pt x="39" y="60"/>
                </a:cubicBezTo>
                <a:cubicBezTo>
                  <a:pt x="36" y="60"/>
                  <a:pt x="33" y="60"/>
                  <a:pt x="31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6" y="59"/>
                  <a:pt x="25" y="58"/>
                  <a:pt x="23" y="58"/>
                </a:cubicBezTo>
                <a:cubicBezTo>
                  <a:pt x="20" y="58"/>
                  <a:pt x="18" y="56"/>
                  <a:pt x="15" y="55"/>
                </a:cubicBezTo>
                <a:cubicBezTo>
                  <a:pt x="14" y="54"/>
                  <a:pt x="13" y="54"/>
                  <a:pt x="13" y="53"/>
                </a:cubicBezTo>
                <a:cubicBezTo>
                  <a:pt x="11" y="52"/>
                  <a:pt x="9" y="51"/>
                  <a:pt x="8" y="50"/>
                </a:cubicBezTo>
                <a:cubicBezTo>
                  <a:pt x="6" y="48"/>
                  <a:pt x="5" y="45"/>
                  <a:pt x="4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9"/>
                  <a:pt x="2" y="37"/>
                  <a:pt x="1" y="35"/>
                </a:cubicBezTo>
                <a:cubicBezTo>
                  <a:pt x="1" y="33"/>
                  <a:pt x="1" y="31"/>
                  <a:pt x="1" y="28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8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FE3F108D-3605-4FBE-97C4-53A97445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66" t="42068" r="13046" b="37878"/>
          <a:stretch>
            <a:fillRect/>
          </a:stretch>
        </p:blipFill>
        <p:spPr>
          <a:xfrm>
            <a:off x="2762204" y="2429341"/>
            <a:ext cx="6698838" cy="1059965"/>
          </a:xfrm>
          <a:custGeom>
            <a:avLst/>
            <a:gdLst/>
            <a:ahLst/>
            <a:cxnLst/>
            <a:rect l="l" t="t" r="r" b="b"/>
            <a:pathLst>
              <a:path w="6698838" h="1059965">
                <a:moveTo>
                  <a:pt x="3133658" y="827050"/>
                </a:moveTo>
                <a:lnTo>
                  <a:pt x="3133658" y="928462"/>
                </a:lnTo>
                <a:lnTo>
                  <a:pt x="3556026" y="928462"/>
                </a:lnTo>
                <a:lnTo>
                  <a:pt x="3556026" y="827050"/>
                </a:lnTo>
                <a:close/>
                <a:moveTo>
                  <a:pt x="3133658" y="636483"/>
                </a:moveTo>
                <a:lnTo>
                  <a:pt x="3133658" y="741239"/>
                </a:lnTo>
                <a:lnTo>
                  <a:pt x="3556026" y="741239"/>
                </a:lnTo>
                <a:lnTo>
                  <a:pt x="3556026" y="636483"/>
                </a:lnTo>
                <a:close/>
                <a:moveTo>
                  <a:pt x="3121400" y="550672"/>
                </a:moveTo>
                <a:lnTo>
                  <a:pt x="3568284" y="550672"/>
                </a:lnTo>
                <a:cubicBezTo>
                  <a:pt x="3588344" y="550672"/>
                  <a:pt x="3605618" y="557730"/>
                  <a:pt x="3620104" y="571846"/>
                </a:cubicBezTo>
                <a:cubicBezTo>
                  <a:pt x="3634592" y="585962"/>
                  <a:pt x="3641836" y="603050"/>
                  <a:pt x="3641836" y="623110"/>
                </a:cubicBezTo>
                <a:lnTo>
                  <a:pt x="3641836" y="942950"/>
                </a:lnTo>
                <a:cubicBezTo>
                  <a:pt x="3641836" y="963010"/>
                  <a:pt x="3634592" y="980097"/>
                  <a:pt x="3620104" y="994213"/>
                </a:cubicBezTo>
                <a:cubicBezTo>
                  <a:pt x="3605618" y="1008329"/>
                  <a:pt x="3588344" y="1015387"/>
                  <a:pt x="3568284" y="1015387"/>
                </a:cubicBezTo>
                <a:lnTo>
                  <a:pt x="3121400" y="1015387"/>
                </a:lnTo>
                <a:cubicBezTo>
                  <a:pt x="3101340" y="1015387"/>
                  <a:pt x="3084066" y="1008329"/>
                  <a:pt x="3069578" y="994213"/>
                </a:cubicBezTo>
                <a:cubicBezTo>
                  <a:pt x="3055092" y="980097"/>
                  <a:pt x="3047848" y="963010"/>
                  <a:pt x="3047848" y="942950"/>
                </a:cubicBezTo>
                <a:lnTo>
                  <a:pt x="3047848" y="623110"/>
                </a:lnTo>
                <a:cubicBezTo>
                  <a:pt x="3047848" y="603050"/>
                  <a:pt x="3055092" y="585962"/>
                  <a:pt x="3069578" y="571846"/>
                </a:cubicBezTo>
                <a:cubicBezTo>
                  <a:pt x="3084066" y="557730"/>
                  <a:pt x="3101340" y="550672"/>
                  <a:pt x="3121400" y="550672"/>
                </a:cubicBezTo>
                <a:close/>
                <a:moveTo>
                  <a:pt x="5483906" y="528523"/>
                </a:moveTo>
                <a:cubicBezTo>
                  <a:pt x="5489292" y="527873"/>
                  <a:pt x="5494772" y="528384"/>
                  <a:pt x="5500344" y="530055"/>
                </a:cubicBezTo>
                <a:cubicBezTo>
                  <a:pt x="5511488" y="533399"/>
                  <a:pt x="5520032" y="540271"/>
                  <a:pt x="5525976" y="550672"/>
                </a:cubicBezTo>
                <a:cubicBezTo>
                  <a:pt x="5531920" y="561074"/>
                  <a:pt x="5533406" y="571846"/>
                  <a:pt x="5530434" y="582991"/>
                </a:cubicBezTo>
                <a:cubicBezTo>
                  <a:pt x="5527462" y="594135"/>
                  <a:pt x="5520776" y="602679"/>
                  <a:pt x="5510374" y="608622"/>
                </a:cubicBezTo>
                <a:lnTo>
                  <a:pt x="5012226" y="883885"/>
                </a:lnTo>
                <a:cubicBezTo>
                  <a:pt x="5006284" y="887600"/>
                  <a:pt x="4999224" y="889458"/>
                  <a:pt x="4991052" y="889458"/>
                </a:cubicBezTo>
                <a:cubicBezTo>
                  <a:pt x="4974708" y="889458"/>
                  <a:pt x="4962448" y="882028"/>
                  <a:pt x="4954276" y="867169"/>
                </a:cubicBezTo>
                <a:cubicBezTo>
                  <a:pt x="4948332" y="856768"/>
                  <a:pt x="4947032" y="845995"/>
                  <a:pt x="4950376" y="834851"/>
                </a:cubicBezTo>
                <a:cubicBezTo>
                  <a:pt x="4953720" y="823707"/>
                  <a:pt x="4960220" y="815163"/>
                  <a:pt x="4969878" y="809219"/>
                </a:cubicBezTo>
                <a:lnTo>
                  <a:pt x="5468026" y="533956"/>
                </a:lnTo>
                <a:cubicBezTo>
                  <a:pt x="5473226" y="530984"/>
                  <a:pt x="5478520" y="529173"/>
                  <a:pt x="5483906" y="528523"/>
                </a:cubicBezTo>
                <a:close/>
                <a:moveTo>
                  <a:pt x="5917520" y="382394"/>
                </a:moveTo>
                <a:lnTo>
                  <a:pt x="6023392" y="382394"/>
                </a:lnTo>
                <a:cubicBezTo>
                  <a:pt x="6035278" y="382394"/>
                  <a:pt x="6045122" y="386295"/>
                  <a:pt x="6052924" y="394096"/>
                </a:cubicBezTo>
                <a:cubicBezTo>
                  <a:pt x="6060724" y="401897"/>
                  <a:pt x="6064624" y="411741"/>
                  <a:pt x="6064624" y="423628"/>
                </a:cubicBezTo>
                <a:lnTo>
                  <a:pt x="6064624" y="812562"/>
                </a:lnTo>
                <a:lnTo>
                  <a:pt x="6084684" y="781358"/>
                </a:lnTo>
                <a:cubicBezTo>
                  <a:pt x="6090628" y="771700"/>
                  <a:pt x="6098800" y="765756"/>
                  <a:pt x="6109202" y="763527"/>
                </a:cubicBezTo>
                <a:cubicBezTo>
                  <a:pt x="6119602" y="761299"/>
                  <a:pt x="6129632" y="763156"/>
                  <a:pt x="6139292" y="769100"/>
                </a:cubicBezTo>
                <a:cubicBezTo>
                  <a:pt x="6148948" y="775043"/>
                  <a:pt x="6154892" y="783216"/>
                  <a:pt x="6157122" y="793617"/>
                </a:cubicBezTo>
                <a:cubicBezTo>
                  <a:pt x="6159352" y="804018"/>
                  <a:pt x="6157864" y="814420"/>
                  <a:pt x="6152664" y="824821"/>
                </a:cubicBezTo>
                <a:lnTo>
                  <a:pt x="6062396" y="966353"/>
                </a:lnTo>
                <a:cubicBezTo>
                  <a:pt x="6060168" y="974525"/>
                  <a:pt x="6055524" y="981212"/>
                  <a:pt x="6048464" y="986413"/>
                </a:cubicBezTo>
                <a:cubicBezTo>
                  <a:pt x="6041408" y="991613"/>
                  <a:pt x="6033420" y="994213"/>
                  <a:pt x="6024504" y="994213"/>
                </a:cubicBezTo>
                <a:cubicBezTo>
                  <a:pt x="6012618" y="994213"/>
                  <a:pt x="6002588" y="990127"/>
                  <a:pt x="5994416" y="981955"/>
                </a:cubicBezTo>
                <a:cubicBezTo>
                  <a:pt x="5986244" y="973782"/>
                  <a:pt x="5982156" y="963753"/>
                  <a:pt x="5982156" y="951865"/>
                </a:cubicBezTo>
                <a:lnTo>
                  <a:pt x="5982156" y="465976"/>
                </a:lnTo>
                <a:lnTo>
                  <a:pt x="5917520" y="465976"/>
                </a:lnTo>
                <a:cubicBezTo>
                  <a:pt x="5905632" y="465976"/>
                  <a:pt x="5895788" y="461890"/>
                  <a:pt x="5887988" y="453717"/>
                </a:cubicBezTo>
                <a:cubicBezTo>
                  <a:pt x="5880188" y="445545"/>
                  <a:pt x="5876288" y="435515"/>
                  <a:pt x="5876288" y="423628"/>
                </a:cubicBezTo>
                <a:cubicBezTo>
                  <a:pt x="5876288" y="411741"/>
                  <a:pt x="5880188" y="401897"/>
                  <a:pt x="5887988" y="394096"/>
                </a:cubicBezTo>
                <a:cubicBezTo>
                  <a:pt x="5895788" y="386295"/>
                  <a:pt x="5905632" y="382394"/>
                  <a:pt x="5917520" y="382394"/>
                </a:cubicBezTo>
                <a:close/>
                <a:moveTo>
                  <a:pt x="4114732" y="381280"/>
                </a:moveTo>
                <a:lnTo>
                  <a:pt x="4538216" y="381280"/>
                </a:lnTo>
                <a:cubicBezTo>
                  <a:pt x="4556788" y="381280"/>
                  <a:pt x="4569790" y="390195"/>
                  <a:pt x="4577220" y="408026"/>
                </a:cubicBezTo>
                <a:cubicBezTo>
                  <a:pt x="4584648" y="425114"/>
                  <a:pt x="4581678" y="440344"/>
                  <a:pt x="4568304" y="453717"/>
                </a:cubicBezTo>
                <a:lnTo>
                  <a:pt x="4389996" y="632025"/>
                </a:lnTo>
                <a:lnTo>
                  <a:pt x="4389996" y="656543"/>
                </a:lnTo>
                <a:lnTo>
                  <a:pt x="4686434" y="656543"/>
                </a:lnTo>
                <a:cubicBezTo>
                  <a:pt x="4699064" y="656543"/>
                  <a:pt x="4709280" y="660629"/>
                  <a:pt x="4717080" y="668801"/>
                </a:cubicBezTo>
                <a:cubicBezTo>
                  <a:pt x="4724880" y="676974"/>
                  <a:pt x="4728782" y="687004"/>
                  <a:pt x="4728782" y="698891"/>
                </a:cubicBezTo>
                <a:cubicBezTo>
                  <a:pt x="4728782" y="710778"/>
                  <a:pt x="4724696" y="720994"/>
                  <a:pt x="4716524" y="729537"/>
                </a:cubicBezTo>
                <a:cubicBezTo>
                  <a:pt x="4708350" y="738081"/>
                  <a:pt x="4698320" y="742353"/>
                  <a:pt x="4686434" y="742353"/>
                </a:cubicBezTo>
                <a:lnTo>
                  <a:pt x="4389996" y="742353"/>
                </a:lnTo>
                <a:lnTo>
                  <a:pt x="4389996" y="868283"/>
                </a:lnTo>
                <a:cubicBezTo>
                  <a:pt x="4389996" y="894287"/>
                  <a:pt x="4384982" y="918804"/>
                  <a:pt x="4374952" y="941835"/>
                </a:cubicBezTo>
                <a:cubicBezTo>
                  <a:pt x="4364922" y="964867"/>
                  <a:pt x="4351364" y="984927"/>
                  <a:pt x="4334276" y="1002014"/>
                </a:cubicBezTo>
                <a:cubicBezTo>
                  <a:pt x="4317188" y="1019102"/>
                  <a:pt x="4297128" y="1032661"/>
                  <a:pt x="4274096" y="1042691"/>
                </a:cubicBezTo>
                <a:cubicBezTo>
                  <a:pt x="4251064" y="1052721"/>
                  <a:pt x="4226176" y="1057736"/>
                  <a:pt x="4199430" y="1057736"/>
                </a:cubicBezTo>
                <a:cubicBezTo>
                  <a:pt x="4188284" y="1057736"/>
                  <a:pt x="4178442" y="1053464"/>
                  <a:pt x="4169898" y="1044920"/>
                </a:cubicBezTo>
                <a:cubicBezTo>
                  <a:pt x="4161354" y="1036376"/>
                  <a:pt x="4157080" y="1026160"/>
                  <a:pt x="4157080" y="1014273"/>
                </a:cubicBezTo>
                <a:cubicBezTo>
                  <a:pt x="4157080" y="1003129"/>
                  <a:pt x="4161354" y="993285"/>
                  <a:pt x="4169898" y="984741"/>
                </a:cubicBezTo>
                <a:cubicBezTo>
                  <a:pt x="4178442" y="976197"/>
                  <a:pt x="4188284" y="971925"/>
                  <a:pt x="4199430" y="971925"/>
                </a:cubicBezTo>
                <a:cubicBezTo>
                  <a:pt x="4213546" y="971925"/>
                  <a:pt x="4227104" y="969139"/>
                  <a:pt x="4240106" y="963567"/>
                </a:cubicBezTo>
                <a:cubicBezTo>
                  <a:pt x="4253108" y="957995"/>
                  <a:pt x="4264252" y="950565"/>
                  <a:pt x="4273538" y="941278"/>
                </a:cubicBezTo>
                <a:cubicBezTo>
                  <a:pt x="4282826" y="931991"/>
                  <a:pt x="4290256" y="921033"/>
                  <a:pt x="4295828" y="908403"/>
                </a:cubicBezTo>
                <a:cubicBezTo>
                  <a:pt x="4301400" y="895773"/>
                  <a:pt x="4304186" y="882399"/>
                  <a:pt x="4304186" y="868283"/>
                </a:cubicBezTo>
                <a:lnTo>
                  <a:pt x="4304186" y="742353"/>
                </a:lnTo>
                <a:lnTo>
                  <a:pt x="3966514" y="742353"/>
                </a:lnTo>
                <a:cubicBezTo>
                  <a:pt x="3954628" y="742353"/>
                  <a:pt x="3944598" y="738081"/>
                  <a:pt x="3936426" y="729537"/>
                </a:cubicBezTo>
                <a:cubicBezTo>
                  <a:pt x="3928252" y="720994"/>
                  <a:pt x="3924166" y="710778"/>
                  <a:pt x="3924166" y="698891"/>
                </a:cubicBezTo>
                <a:cubicBezTo>
                  <a:pt x="3924166" y="687004"/>
                  <a:pt x="3928252" y="676974"/>
                  <a:pt x="3936426" y="668801"/>
                </a:cubicBezTo>
                <a:cubicBezTo>
                  <a:pt x="3944598" y="660629"/>
                  <a:pt x="3954628" y="656543"/>
                  <a:pt x="3966514" y="656543"/>
                </a:cubicBezTo>
                <a:lnTo>
                  <a:pt x="4304186" y="656543"/>
                </a:lnTo>
                <a:lnTo>
                  <a:pt x="4304186" y="614195"/>
                </a:lnTo>
                <a:cubicBezTo>
                  <a:pt x="4304186" y="602307"/>
                  <a:pt x="4308644" y="592278"/>
                  <a:pt x="4317558" y="584105"/>
                </a:cubicBezTo>
                <a:lnTo>
                  <a:pt x="4434572" y="467090"/>
                </a:lnTo>
                <a:lnTo>
                  <a:pt x="4114732" y="467090"/>
                </a:lnTo>
                <a:cubicBezTo>
                  <a:pt x="4103588" y="467090"/>
                  <a:pt x="4093744" y="462819"/>
                  <a:pt x="4085200" y="454275"/>
                </a:cubicBezTo>
                <a:cubicBezTo>
                  <a:pt x="4076656" y="445731"/>
                  <a:pt x="4072384" y="435515"/>
                  <a:pt x="4072384" y="423628"/>
                </a:cubicBezTo>
                <a:cubicBezTo>
                  <a:pt x="4072384" y="411741"/>
                  <a:pt x="4076656" y="401711"/>
                  <a:pt x="4085200" y="393538"/>
                </a:cubicBezTo>
                <a:cubicBezTo>
                  <a:pt x="4093744" y="385366"/>
                  <a:pt x="4103588" y="381280"/>
                  <a:pt x="4114732" y="381280"/>
                </a:cubicBezTo>
                <a:close/>
                <a:moveTo>
                  <a:pt x="1171508" y="381280"/>
                </a:moveTo>
                <a:lnTo>
                  <a:pt x="1594990" y="381280"/>
                </a:lnTo>
                <a:cubicBezTo>
                  <a:pt x="1613564" y="381280"/>
                  <a:pt x="1626565" y="390195"/>
                  <a:pt x="1633995" y="408026"/>
                </a:cubicBezTo>
                <a:cubicBezTo>
                  <a:pt x="1641424" y="425114"/>
                  <a:pt x="1638452" y="440344"/>
                  <a:pt x="1625079" y="453717"/>
                </a:cubicBezTo>
                <a:lnTo>
                  <a:pt x="1446771" y="632025"/>
                </a:lnTo>
                <a:lnTo>
                  <a:pt x="1446771" y="656543"/>
                </a:lnTo>
                <a:lnTo>
                  <a:pt x="1743208" y="656543"/>
                </a:lnTo>
                <a:cubicBezTo>
                  <a:pt x="1755839" y="656543"/>
                  <a:pt x="1766054" y="660629"/>
                  <a:pt x="1773855" y="668801"/>
                </a:cubicBezTo>
                <a:cubicBezTo>
                  <a:pt x="1781656" y="676974"/>
                  <a:pt x="1785557" y="687004"/>
                  <a:pt x="1785557" y="698891"/>
                </a:cubicBezTo>
                <a:cubicBezTo>
                  <a:pt x="1785557" y="710778"/>
                  <a:pt x="1781470" y="720994"/>
                  <a:pt x="1773298" y="729537"/>
                </a:cubicBezTo>
                <a:cubicBezTo>
                  <a:pt x="1765126" y="738081"/>
                  <a:pt x="1755096" y="742353"/>
                  <a:pt x="1743208" y="742353"/>
                </a:cubicBezTo>
                <a:lnTo>
                  <a:pt x="1446771" y="742353"/>
                </a:lnTo>
                <a:lnTo>
                  <a:pt x="1446771" y="868283"/>
                </a:lnTo>
                <a:cubicBezTo>
                  <a:pt x="1446771" y="894287"/>
                  <a:pt x="1441756" y="918804"/>
                  <a:pt x="1431727" y="941835"/>
                </a:cubicBezTo>
                <a:cubicBezTo>
                  <a:pt x="1421697" y="964867"/>
                  <a:pt x="1408138" y="984927"/>
                  <a:pt x="1391050" y="1002014"/>
                </a:cubicBezTo>
                <a:cubicBezTo>
                  <a:pt x="1373962" y="1019102"/>
                  <a:pt x="1353902" y="1032661"/>
                  <a:pt x="1330871" y="1042691"/>
                </a:cubicBezTo>
                <a:cubicBezTo>
                  <a:pt x="1307840" y="1052721"/>
                  <a:pt x="1282951" y="1057736"/>
                  <a:pt x="1256204" y="1057736"/>
                </a:cubicBezTo>
                <a:cubicBezTo>
                  <a:pt x="1245060" y="1057736"/>
                  <a:pt x="1235216" y="1053464"/>
                  <a:pt x="1226672" y="1044920"/>
                </a:cubicBezTo>
                <a:cubicBezTo>
                  <a:pt x="1218128" y="1036376"/>
                  <a:pt x="1213856" y="1026160"/>
                  <a:pt x="1213856" y="1014273"/>
                </a:cubicBezTo>
                <a:cubicBezTo>
                  <a:pt x="1213856" y="1003129"/>
                  <a:pt x="1218128" y="993285"/>
                  <a:pt x="1226672" y="984741"/>
                </a:cubicBezTo>
                <a:cubicBezTo>
                  <a:pt x="1235216" y="976197"/>
                  <a:pt x="1245060" y="971925"/>
                  <a:pt x="1256204" y="971925"/>
                </a:cubicBezTo>
                <a:cubicBezTo>
                  <a:pt x="1270321" y="971925"/>
                  <a:pt x="1283880" y="969139"/>
                  <a:pt x="1296881" y="963567"/>
                </a:cubicBezTo>
                <a:cubicBezTo>
                  <a:pt x="1309883" y="957995"/>
                  <a:pt x="1321027" y="950565"/>
                  <a:pt x="1330314" y="941278"/>
                </a:cubicBezTo>
                <a:cubicBezTo>
                  <a:pt x="1339601" y="931991"/>
                  <a:pt x="1347030" y="921033"/>
                  <a:pt x="1352602" y="908403"/>
                </a:cubicBezTo>
                <a:cubicBezTo>
                  <a:pt x="1358175" y="895773"/>
                  <a:pt x="1360961" y="882399"/>
                  <a:pt x="1360961" y="868283"/>
                </a:cubicBezTo>
                <a:lnTo>
                  <a:pt x="1360961" y="742353"/>
                </a:lnTo>
                <a:lnTo>
                  <a:pt x="1023290" y="742353"/>
                </a:lnTo>
                <a:cubicBezTo>
                  <a:pt x="1011403" y="742353"/>
                  <a:pt x="1001373" y="738081"/>
                  <a:pt x="993200" y="729537"/>
                </a:cubicBezTo>
                <a:cubicBezTo>
                  <a:pt x="985028" y="720994"/>
                  <a:pt x="980942" y="710778"/>
                  <a:pt x="980942" y="698891"/>
                </a:cubicBezTo>
                <a:cubicBezTo>
                  <a:pt x="980942" y="687004"/>
                  <a:pt x="985028" y="676974"/>
                  <a:pt x="993200" y="668801"/>
                </a:cubicBezTo>
                <a:cubicBezTo>
                  <a:pt x="1001373" y="660629"/>
                  <a:pt x="1011403" y="656543"/>
                  <a:pt x="1023290" y="656543"/>
                </a:cubicBezTo>
                <a:lnTo>
                  <a:pt x="1360961" y="656543"/>
                </a:lnTo>
                <a:lnTo>
                  <a:pt x="1360961" y="614195"/>
                </a:lnTo>
                <a:cubicBezTo>
                  <a:pt x="1360961" y="602307"/>
                  <a:pt x="1365418" y="592278"/>
                  <a:pt x="1374334" y="584105"/>
                </a:cubicBezTo>
                <a:lnTo>
                  <a:pt x="1491348" y="467090"/>
                </a:lnTo>
                <a:lnTo>
                  <a:pt x="1171508" y="467090"/>
                </a:lnTo>
                <a:cubicBezTo>
                  <a:pt x="1160364" y="467090"/>
                  <a:pt x="1150520" y="462819"/>
                  <a:pt x="1141976" y="454275"/>
                </a:cubicBezTo>
                <a:cubicBezTo>
                  <a:pt x="1133432" y="445731"/>
                  <a:pt x="1129160" y="435515"/>
                  <a:pt x="1129160" y="423628"/>
                </a:cubicBezTo>
                <a:cubicBezTo>
                  <a:pt x="1129160" y="411741"/>
                  <a:pt x="1133432" y="401711"/>
                  <a:pt x="1141976" y="393538"/>
                </a:cubicBezTo>
                <a:cubicBezTo>
                  <a:pt x="1150520" y="385366"/>
                  <a:pt x="1160364" y="381280"/>
                  <a:pt x="1171508" y="381280"/>
                </a:cubicBezTo>
                <a:close/>
                <a:moveTo>
                  <a:pt x="6432384" y="318872"/>
                </a:moveTo>
                <a:lnTo>
                  <a:pt x="6432384" y="414713"/>
                </a:lnTo>
                <a:lnTo>
                  <a:pt x="6547172" y="414713"/>
                </a:lnTo>
                <a:lnTo>
                  <a:pt x="6547172" y="318872"/>
                </a:lnTo>
                <a:close/>
                <a:moveTo>
                  <a:pt x="6231788" y="318872"/>
                </a:moveTo>
                <a:lnTo>
                  <a:pt x="6231788" y="414713"/>
                </a:lnTo>
                <a:lnTo>
                  <a:pt x="6345460" y="414713"/>
                </a:lnTo>
                <a:lnTo>
                  <a:pt x="6345460" y="318872"/>
                </a:lnTo>
                <a:close/>
                <a:moveTo>
                  <a:pt x="2440105" y="301041"/>
                </a:moveTo>
                <a:lnTo>
                  <a:pt x="2440105" y="449260"/>
                </a:lnTo>
                <a:cubicBezTo>
                  <a:pt x="2440105" y="466348"/>
                  <a:pt x="2439919" y="483435"/>
                  <a:pt x="2439548" y="500523"/>
                </a:cubicBezTo>
                <a:cubicBezTo>
                  <a:pt x="2439176" y="517611"/>
                  <a:pt x="2438619" y="534327"/>
                  <a:pt x="2437876" y="550672"/>
                </a:cubicBezTo>
                <a:lnTo>
                  <a:pt x="2576065" y="550672"/>
                </a:lnTo>
                <a:lnTo>
                  <a:pt x="2576065" y="301041"/>
                </a:lnTo>
                <a:close/>
                <a:moveTo>
                  <a:pt x="5065162" y="232504"/>
                </a:moveTo>
                <a:cubicBezTo>
                  <a:pt x="5076678" y="232133"/>
                  <a:pt x="5086892" y="236033"/>
                  <a:pt x="5095808" y="244205"/>
                </a:cubicBezTo>
                <a:lnTo>
                  <a:pt x="5349898" y="477120"/>
                </a:lnTo>
                <a:cubicBezTo>
                  <a:pt x="5358812" y="485293"/>
                  <a:pt x="5363456" y="495323"/>
                  <a:pt x="5363828" y="507210"/>
                </a:cubicBezTo>
                <a:cubicBezTo>
                  <a:pt x="5364200" y="519097"/>
                  <a:pt x="5360298" y="529127"/>
                  <a:pt x="5352126" y="537299"/>
                </a:cubicBezTo>
                <a:cubicBezTo>
                  <a:pt x="5348412" y="542500"/>
                  <a:pt x="5343768" y="546215"/>
                  <a:pt x="5338196" y="548443"/>
                </a:cubicBezTo>
                <a:cubicBezTo>
                  <a:pt x="5332624" y="550672"/>
                  <a:pt x="5326866" y="551787"/>
                  <a:pt x="5320922" y="551787"/>
                </a:cubicBezTo>
                <a:cubicBezTo>
                  <a:pt x="5309036" y="551787"/>
                  <a:pt x="5299376" y="547701"/>
                  <a:pt x="5291948" y="539528"/>
                </a:cubicBezTo>
                <a:lnTo>
                  <a:pt x="5037858" y="306613"/>
                </a:lnTo>
                <a:cubicBezTo>
                  <a:pt x="5028942" y="298441"/>
                  <a:pt x="5024300" y="288411"/>
                  <a:pt x="5023928" y="276524"/>
                </a:cubicBezTo>
                <a:cubicBezTo>
                  <a:pt x="5023556" y="264637"/>
                  <a:pt x="5027456" y="254607"/>
                  <a:pt x="5035630" y="246434"/>
                </a:cubicBezTo>
                <a:cubicBezTo>
                  <a:pt x="5043802" y="237519"/>
                  <a:pt x="5053646" y="232875"/>
                  <a:pt x="5065162" y="232504"/>
                </a:cubicBezTo>
                <a:close/>
                <a:moveTo>
                  <a:pt x="187334" y="211121"/>
                </a:moveTo>
                <a:cubicBezTo>
                  <a:pt x="190143" y="211075"/>
                  <a:pt x="193034" y="211330"/>
                  <a:pt x="196005" y="211887"/>
                </a:cubicBezTo>
                <a:cubicBezTo>
                  <a:pt x="207150" y="213373"/>
                  <a:pt x="216437" y="218574"/>
                  <a:pt x="223866" y="227489"/>
                </a:cubicBezTo>
                <a:cubicBezTo>
                  <a:pt x="231296" y="236404"/>
                  <a:pt x="234267" y="246806"/>
                  <a:pt x="232781" y="258693"/>
                </a:cubicBezTo>
                <a:cubicBezTo>
                  <a:pt x="229810" y="280239"/>
                  <a:pt x="224795" y="307171"/>
                  <a:pt x="217737" y="339489"/>
                </a:cubicBezTo>
                <a:cubicBezTo>
                  <a:pt x="210679" y="371807"/>
                  <a:pt x="202506" y="406540"/>
                  <a:pt x="193219" y="443688"/>
                </a:cubicBezTo>
                <a:cubicBezTo>
                  <a:pt x="183932" y="480835"/>
                  <a:pt x="173717" y="518911"/>
                  <a:pt x="162573" y="557916"/>
                </a:cubicBezTo>
                <a:cubicBezTo>
                  <a:pt x="151428" y="596921"/>
                  <a:pt x="140841" y="633697"/>
                  <a:pt x="130812" y="668244"/>
                </a:cubicBezTo>
                <a:cubicBezTo>
                  <a:pt x="120782" y="702791"/>
                  <a:pt x="111495" y="733438"/>
                  <a:pt x="102951" y="760184"/>
                </a:cubicBezTo>
                <a:cubicBezTo>
                  <a:pt x="94407" y="786930"/>
                  <a:pt x="87535" y="806619"/>
                  <a:pt x="82334" y="819249"/>
                </a:cubicBezTo>
                <a:cubicBezTo>
                  <a:pt x="74905" y="837080"/>
                  <a:pt x="61532" y="845995"/>
                  <a:pt x="42215" y="845995"/>
                </a:cubicBezTo>
                <a:cubicBezTo>
                  <a:pt x="35528" y="845995"/>
                  <a:pt x="30699" y="845252"/>
                  <a:pt x="27727" y="843766"/>
                </a:cubicBezTo>
                <a:cubicBezTo>
                  <a:pt x="16583" y="839308"/>
                  <a:pt x="8596" y="831693"/>
                  <a:pt x="3767" y="820920"/>
                </a:cubicBezTo>
                <a:cubicBezTo>
                  <a:pt x="-1062" y="810148"/>
                  <a:pt x="-1248" y="799189"/>
                  <a:pt x="3210" y="788045"/>
                </a:cubicBezTo>
                <a:cubicBezTo>
                  <a:pt x="8411" y="774672"/>
                  <a:pt x="15283" y="754612"/>
                  <a:pt x="23827" y="727866"/>
                </a:cubicBezTo>
                <a:cubicBezTo>
                  <a:pt x="32371" y="701120"/>
                  <a:pt x="41658" y="670844"/>
                  <a:pt x="51687" y="637040"/>
                </a:cubicBezTo>
                <a:cubicBezTo>
                  <a:pt x="61717" y="603236"/>
                  <a:pt x="71933" y="567574"/>
                  <a:pt x="82334" y="530055"/>
                </a:cubicBezTo>
                <a:cubicBezTo>
                  <a:pt x="92735" y="492537"/>
                  <a:pt x="102394" y="456132"/>
                  <a:pt x="111309" y="420842"/>
                </a:cubicBezTo>
                <a:cubicBezTo>
                  <a:pt x="120225" y="385552"/>
                  <a:pt x="128026" y="352862"/>
                  <a:pt x="134712" y="322772"/>
                </a:cubicBezTo>
                <a:cubicBezTo>
                  <a:pt x="141399" y="292683"/>
                  <a:pt x="145856" y="267980"/>
                  <a:pt x="148085" y="248663"/>
                </a:cubicBezTo>
                <a:cubicBezTo>
                  <a:pt x="149571" y="236776"/>
                  <a:pt x="154957" y="227118"/>
                  <a:pt x="164244" y="219688"/>
                </a:cubicBezTo>
                <a:cubicBezTo>
                  <a:pt x="171210" y="214116"/>
                  <a:pt x="178906" y="211260"/>
                  <a:pt x="187334" y="211121"/>
                </a:cubicBezTo>
                <a:close/>
                <a:moveTo>
                  <a:pt x="614890" y="211051"/>
                </a:moveTo>
                <a:cubicBezTo>
                  <a:pt x="620369" y="211237"/>
                  <a:pt x="625802" y="212630"/>
                  <a:pt x="631188" y="215230"/>
                </a:cubicBezTo>
                <a:cubicBezTo>
                  <a:pt x="641961" y="220431"/>
                  <a:pt x="649205" y="228603"/>
                  <a:pt x="652920" y="239748"/>
                </a:cubicBezTo>
                <a:cubicBezTo>
                  <a:pt x="659606" y="258322"/>
                  <a:pt x="667407" y="281910"/>
                  <a:pt x="676323" y="310514"/>
                </a:cubicBezTo>
                <a:cubicBezTo>
                  <a:pt x="685238" y="339117"/>
                  <a:pt x="694525" y="370507"/>
                  <a:pt x="704183" y="404683"/>
                </a:cubicBezTo>
                <a:cubicBezTo>
                  <a:pt x="713842" y="438858"/>
                  <a:pt x="723500" y="474334"/>
                  <a:pt x="733158" y="511110"/>
                </a:cubicBezTo>
                <a:cubicBezTo>
                  <a:pt x="742817" y="547886"/>
                  <a:pt x="752104" y="583919"/>
                  <a:pt x="761019" y="619209"/>
                </a:cubicBezTo>
                <a:cubicBezTo>
                  <a:pt x="769934" y="654500"/>
                  <a:pt x="777921" y="687561"/>
                  <a:pt x="784979" y="718393"/>
                </a:cubicBezTo>
                <a:cubicBezTo>
                  <a:pt x="792037" y="749226"/>
                  <a:pt x="797795" y="775415"/>
                  <a:pt x="802253" y="796960"/>
                </a:cubicBezTo>
                <a:cubicBezTo>
                  <a:pt x="805224" y="808105"/>
                  <a:pt x="803367" y="818506"/>
                  <a:pt x="796681" y="828164"/>
                </a:cubicBezTo>
                <a:cubicBezTo>
                  <a:pt x="789994" y="837823"/>
                  <a:pt x="780707" y="843766"/>
                  <a:pt x="768820" y="845995"/>
                </a:cubicBezTo>
                <a:cubicBezTo>
                  <a:pt x="767334" y="846738"/>
                  <a:pt x="764734" y="847109"/>
                  <a:pt x="761019" y="847109"/>
                </a:cubicBezTo>
                <a:cubicBezTo>
                  <a:pt x="750618" y="847109"/>
                  <a:pt x="741517" y="843952"/>
                  <a:pt x="733716" y="837637"/>
                </a:cubicBezTo>
                <a:cubicBezTo>
                  <a:pt x="725914" y="831322"/>
                  <a:pt x="720900" y="822963"/>
                  <a:pt x="718671" y="812562"/>
                </a:cubicBezTo>
                <a:cubicBezTo>
                  <a:pt x="714956" y="791760"/>
                  <a:pt x="709570" y="766499"/>
                  <a:pt x="702512" y="736781"/>
                </a:cubicBezTo>
                <a:cubicBezTo>
                  <a:pt x="695454" y="707063"/>
                  <a:pt x="687653" y="674931"/>
                  <a:pt x="679109" y="640383"/>
                </a:cubicBezTo>
                <a:cubicBezTo>
                  <a:pt x="670565" y="605836"/>
                  <a:pt x="661464" y="570360"/>
                  <a:pt x="651805" y="533956"/>
                </a:cubicBezTo>
                <a:cubicBezTo>
                  <a:pt x="642147" y="497551"/>
                  <a:pt x="632489" y="462633"/>
                  <a:pt x="622830" y="429200"/>
                </a:cubicBezTo>
                <a:cubicBezTo>
                  <a:pt x="613172" y="395767"/>
                  <a:pt x="604071" y="365121"/>
                  <a:pt x="595527" y="337260"/>
                </a:cubicBezTo>
                <a:cubicBezTo>
                  <a:pt x="586983" y="309399"/>
                  <a:pt x="579368" y="286554"/>
                  <a:pt x="572681" y="268723"/>
                </a:cubicBezTo>
                <a:cubicBezTo>
                  <a:pt x="568966" y="257579"/>
                  <a:pt x="569524" y="246620"/>
                  <a:pt x="574353" y="235847"/>
                </a:cubicBezTo>
                <a:cubicBezTo>
                  <a:pt x="579182" y="225075"/>
                  <a:pt x="587169" y="217831"/>
                  <a:pt x="598313" y="214116"/>
                </a:cubicBezTo>
                <a:cubicBezTo>
                  <a:pt x="603885" y="211887"/>
                  <a:pt x="609411" y="210866"/>
                  <a:pt x="614890" y="211051"/>
                </a:cubicBezTo>
                <a:close/>
                <a:moveTo>
                  <a:pt x="3152430" y="210076"/>
                </a:moveTo>
                <a:cubicBezTo>
                  <a:pt x="3155238" y="209983"/>
                  <a:pt x="3158082" y="210215"/>
                  <a:pt x="3160962" y="210773"/>
                </a:cubicBezTo>
                <a:cubicBezTo>
                  <a:pt x="3172478" y="213002"/>
                  <a:pt x="3181578" y="218574"/>
                  <a:pt x="3188264" y="227489"/>
                </a:cubicBezTo>
                <a:lnTo>
                  <a:pt x="3251788" y="312185"/>
                </a:lnTo>
                <a:cubicBezTo>
                  <a:pt x="3259216" y="322587"/>
                  <a:pt x="3262004" y="333545"/>
                  <a:pt x="3260146" y="345061"/>
                </a:cubicBezTo>
                <a:cubicBezTo>
                  <a:pt x="3258288" y="356577"/>
                  <a:pt x="3252530" y="365678"/>
                  <a:pt x="3242872" y="372364"/>
                </a:cubicBezTo>
                <a:cubicBezTo>
                  <a:pt x="3239158" y="376079"/>
                  <a:pt x="3234328" y="378679"/>
                  <a:pt x="3228384" y="380165"/>
                </a:cubicBezTo>
                <a:lnTo>
                  <a:pt x="3407808" y="380165"/>
                </a:lnTo>
                <a:cubicBezTo>
                  <a:pt x="3407808" y="371250"/>
                  <a:pt x="3410408" y="363820"/>
                  <a:pt x="3415608" y="357877"/>
                </a:cubicBezTo>
                <a:lnTo>
                  <a:pt x="3500304" y="229718"/>
                </a:lnTo>
                <a:cubicBezTo>
                  <a:pt x="3506248" y="220060"/>
                  <a:pt x="3514978" y="214116"/>
                  <a:pt x="3526492" y="211887"/>
                </a:cubicBezTo>
                <a:cubicBezTo>
                  <a:pt x="3538008" y="209658"/>
                  <a:pt x="3548968" y="211887"/>
                  <a:pt x="3559368" y="218574"/>
                </a:cubicBezTo>
                <a:cubicBezTo>
                  <a:pt x="3569028" y="224517"/>
                  <a:pt x="3574970" y="233247"/>
                  <a:pt x="3577200" y="244763"/>
                </a:cubicBezTo>
                <a:cubicBezTo>
                  <a:pt x="3579428" y="256278"/>
                  <a:pt x="3577200" y="267237"/>
                  <a:pt x="3570512" y="277638"/>
                </a:cubicBezTo>
                <a:lnTo>
                  <a:pt x="3502532" y="380165"/>
                </a:lnTo>
                <a:lnTo>
                  <a:pt x="3704244" y="380165"/>
                </a:lnTo>
                <a:cubicBezTo>
                  <a:pt x="3716874" y="380165"/>
                  <a:pt x="3727276" y="384437"/>
                  <a:pt x="3735448" y="392981"/>
                </a:cubicBezTo>
                <a:cubicBezTo>
                  <a:pt x="3743620" y="401525"/>
                  <a:pt x="3747706" y="411741"/>
                  <a:pt x="3747706" y="423628"/>
                </a:cubicBezTo>
                <a:cubicBezTo>
                  <a:pt x="3747706" y="435515"/>
                  <a:pt x="3743620" y="445731"/>
                  <a:pt x="3735448" y="454275"/>
                </a:cubicBezTo>
                <a:cubicBezTo>
                  <a:pt x="3727276" y="462819"/>
                  <a:pt x="3717246" y="467090"/>
                  <a:pt x="3705358" y="467090"/>
                </a:cubicBezTo>
                <a:lnTo>
                  <a:pt x="2985440" y="467090"/>
                </a:lnTo>
                <a:cubicBezTo>
                  <a:pt x="2973552" y="467090"/>
                  <a:pt x="2963522" y="462819"/>
                  <a:pt x="2955350" y="454275"/>
                </a:cubicBezTo>
                <a:cubicBezTo>
                  <a:pt x="2947178" y="445731"/>
                  <a:pt x="2943092" y="435515"/>
                  <a:pt x="2943092" y="423628"/>
                </a:cubicBezTo>
                <a:cubicBezTo>
                  <a:pt x="2943092" y="411741"/>
                  <a:pt x="2947178" y="401711"/>
                  <a:pt x="2955350" y="393538"/>
                </a:cubicBezTo>
                <a:cubicBezTo>
                  <a:pt x="2963522" y="385366"/>
                  <a:pt x="2973552" y="381280"/>
                  <a:pt x="2985440" y="381280"/>
                </a:cubicBezTo>
                <a:lnTo>
                  <a:pt x="3207210" y="381280"/>
                </a:lnTo>
                <a:cubicBezTo>
                  <a:pt x="3196808" y="379051"/>
                  <a:pt x="3188636" y="373479"/>
                  <a:pt x="3182692" y="364563"/>
                </a:cubicBezTo>
                <a:lnTo>
                  <a:pt x="3120286" y="279867"/>
                </a:lnTo>
                <a:cubicBezTo>
                  <a:pt x="3112112" y="269466"/>
                  <a:pt x="3109140" y="258507"/>
                  <a:pt x="3111370" y="246992"/>
                </a:cubicBezTo>
                <a:cubicBezTo>
                  <a:pt x="3113598" y="235476"/>
                  <a:pt x="3119170" y="226375"/>
                  <a:pt x="3128086" y="219688"/>
                </a:cubicBezTo>
                <a:cubicBezTo>
                  <a:pt x="3135888" y="213559"/>
                  <a:pt x="3144002" y="210355"/>
                  <a:pt x="3152430" y="210076"/>
                </a:cubicBezTo>
                <a:close/>
                <a:moveTo>
                  <a:pt x="6432384" y="128305"/>
                </a:moveTo>
                <a:lnTo>
                  <a:pt x="6432384" y="238633"/>
                </a:lnTo>
                <a:lnTo>
                  <a:pt x="6547172" y="238633"/>
                </a:lnTo>
                <a:lnTo>
                  <a:pt x="6547172" y="128305"/>
                </a:lnTo>
                <a:close/>
                <a:moveTo>
                  <a:pt x="6232904" y="128305"/>
                </a:moveTo>
                <a:lnTo>
                  <a:pt x="6232904" y="238633"/>
                </a:lnTo>
                <a:lnTo>
                  <a:pt x="6347688" y="238633"/>
                </a:lnTo>
                <a:lnTo>
                  <a:pt x="6347688" y="128305"/>
                </a:lnTo>
                <a:close/>
                <a:moveTo>
                  <a:pt x="5003312" y="63669"/>
                </a:moveTo>
                <a:lnTo>
                  <a:pt x="5596186" y="63669"/>
                </a:lnTo>
                <a:cubicBezTo>
                  <a:pt x="5616244" y="63669"/>
                  <a:pt x="5633518" y="70727"/>
                  <a:pt x="5648006" y="84843"/>
                </a:cubicBezTo>
                <a:cubicBezTo>
                  <a:pt x="5662494" y="98959"/>
                  <a:pt x="5669736" y="116418"/>
                  <a:pt x="5669736" y="137221"/>
                </a:cubicBezTo>
                <a:lnTo>
                  <a:pt x="5669736" y="804761"/>
                </a:lnTo>
                <a:cubicBezTo>
                  <a:pt x="5669736" y="839680"/>
                  <a:pt x="5663050" y="872555"/>
                  <a:pt x="5649678" y="903388"/>
                </a:cubicBezTo>
                <a:cubicBezTo>
                  <a:pt x="5636304" y="934220"/>
                  <a:pt x="5618102" y="960967"/>
                  <a:pt x="5595072" y="983627"/>
                </a:cubicBezTo>
                <a:cubicBezTo>
                  <a:pt x="5572040" y="1006286"/>
                  <a:pt x="5544922" y="1024303"/>
                  <a:pt x="5513718" y="1037676"/>
                </a:cubicBezTo>
                <a:cubicBezTo>
                  <a:pt x="5482514" y="1051049"/>
                  <a:pt x="5449452" y="1057736"/>
                  <a:pt x="5414534" y="1057736"/>
                </a:cubicBezTo>
                <a:cubicBezTo>
                  <a:pt x="5402646" y="1057736"/>
                  <a:pt x="5392616" y="1053649"/>
                  <a:pt x="5384444" y="1045477"/>
                </a:cubicBezTo>
                <a:cubicBezTo>
                  <a:pt x="5376272" y="1037305"/>
                  <a:pt x="5372186" y="1027646"/>
                  <a:pt x="5372186" y="1016502"/>
                </a:cubicBezTo>
                <a:cubicBezTo>
                  <a:pt x="5372186" y="1004615"/>
                  <a:pt x="5376458" y="994399"/>
                  <a:pt x="5385002" y="985855"/>
                </a:cubicBezTo>
                <a:cubicBezTo>
                  <a:pt x="5393546" y="977311"/>
                  <a:pt x="5403390" y="973039"/>
                  <a:pt x="5414534" y="973039"/>
                </a:cubicBezTo>
                <a:cubicBezTo>
                  <a:pt x="5438308" y="973039"/>
                  <a:pt x="5460412" y="968582"/>
                  <a:pt x="5480842" y="959666"/>
                </a:cubicBezTo>
                <a:cubicBezTo>
                  <a:pt x="5501272" y="950751"/>
                  <a:pt x="5519104" y="938678"/>
                  <a:pt x="5534334" y="923447"/>
                </a:cubicBezTo>
                <a:cubicBezTo>
                  <a:pt x="5549564" y="908217"/>
                  <a:pt x="5561638" y="890386"/>
                  <a:pt x="5570552" y="869955"/>
                </a:cubicBezTo>
                <a:cubicBezTo>
                  <a:pt x="5579468" y="849524"/>
                  <a:pt x="5583926" y="827793"/>
                  <a:pt x="5583926" y="804761"/>
                </a:cubicBezTo>
                <a:lnTo>
                  <a:pt x="5583926" y="149479"/>
                </a:lnTo>
                <a:lnTo>
                  <a:pt x="5003312" y="149479"/>
                </a:lnTo>
                <a:cubicBezTo>
                  <a:pt x="4991424" y="149479"/>
                  <a:pt x="4981208" y="145393"/>
                  <a:pt x="4972664" y="137221"/>
                </a:cubicBezTo>
                <a:cubicBezTo>
                  <a:pt x="4964120" y="129048"/>
                  <a:pt x="4959848" y="119018"/>
                  <a:pt x="4959848" y="107131"/>
                </a:cubicBezTo>
                <a:cubicBezTo>
                  <a:pt x="4959848" y="95244"/>
                  <a:pt x="4964120" y="85028"/>
                  <a:pt x="4972664" y="76485"/>
                </a:cubicBezTo>
                <a:cubicBezTo>
                  <a:pt x="4981208" y="67941"/>
                  <a:pt x="4991424" y="63669"/>
                  <a:pt x="5003312" y="63669"/>
                </a:cubicBezTo>
                <a:close/>
                <a:moveTo>
                  <a:pt x="5955828" y="41659"/>
                </a:moveTo>
                <a:cubicBezTo>
                  <a:pt x="5961308" y="41102"/>
                  <a:pt x="5966926" y="41752"/>
                  <a:pt x="5972684" y="43609"/>
                </a:cubicBezTo>
                <a:cubicBezTo>
                  <a:pt x="5984200" y="47324"/>
                  <a:pt x="5992188" y="54382"/>
                  <a:pt x="5996644" y="64783"/>
                </a:cubicBezTo>
                <a:lnTo>
                  <a:pt x="6081340" y="234176"/>
                </a:lnTo>
                <a:cubicBezTo>
                  <a:pt x="6087284" y="244577"/>
                  <a:pt x="6088214" y="255350"/>
                  <a:pt x="6084128" y="266494"/>
                </a:cubicBezTo>
                <a:cubicBezTo>
                  <a:pt x="6080040" y="277638"/>
                  <a:pt x="6072796" y="285811"/>
                  <a:pt x="6062396" y="291011"/>
                </a:cubicBezTo>
                <a:cubicBezTo>
                  <a:pt x="6057938" y="294726"/>
                  <a:pt x="6051994" y="296583"/>
                  <a:pt x="6044564" y="296583"/>
                </a:cubicBezTo>
                <a:cubicBezTo>
                  <a:pt x="6026734" y="296583"/>
                  <a:pt x="6013732" y="288782"/>
                  <a:pt x="6005560" y="273181"/>
                </a:cubicBezTo>
                <a:lnTo>
                  <a:pt x="5920864" y="103788"/>
                </a:lnTo>
                <a:cubicBezTo>
                  <a:pt x="5914920" y="93387"/>
                  <a:pt x="5913992" y="82614"/>
                  <a:pt x="5918078" y="71470"/>
                </a:cubicBezTo>
                <a:cubicBezTo>
                  <a:pt x="5922164" y="60325"/>
                  <a:pt x="5929408" y="52153"/>
                  <a:pt x="5939808" y="46952"/>
                </a:cubicBezTo>
                <a:cubicBezTo>
                  <a:pt x="5945010" y="43980"/>
                  <a:pt x="5950350" y="42216"/>
                  <a:pt x="5955828" y="41659"/>
                </a:cubicBezTo>
                <a:close/>
                <a:moveTo>
                  <a:pt x="6219530" y="39151"/>
                </a:moveTo>
                <a:lnTo>
                  <a:pt x="6560544" y="39151"/>
                </a:lnTo>
                <a:cubicBezTo>
                  <a:pt x="6581346" y="39151"/>
                  <a:pt x="6598806" y="46395"/>
                  <a:pt x="6612922" y="60883"/>
                </a:cubicBezTo>
                <a:cubicBezTo>
                  <a:pt x="6627038" y="75370"/>
                  <a:pt x="6634096" y="92644"/>
                  <a:pt x="6634096" y="112703"/>
                </a:cubicBezTo>
                <a:lnTo>
                  <a:pt x="6634096" y="425857"/>
                </a:lnTo>
                <a:cubicBezTo>
                  <a:pt x="6634096" y="446659"/>
                  <a:pt x="6627038" y="464119"/>
                  <a:pt x="6612922" y="478235"/>
                </a:cubicBezTo>
                <a:cubicBezTo>
                  <a:pt x="6598806" y="492351"/>
                  <a:pt x="6581346" y="499409"/>
                  <a:pt x="6560544" y="499409"/>
                </a:cubicBezTo>
                <a:lnTo>
                  <a:pt x="6433500" y="499409"/>
                </a:lnTo>
                <a:lnTo>
                  <a:pt x="6433500" y="570732"/>
                </a:lnTo>
                <a:lnTo>
                  <a:pt x="6627408" y="570732"/>
                </a:lnTo>
                <a:cubicBezTo>
                  <a:pt x="6638554" y="570732"/>
                  <a:pt x="6648212" y="574818"/>
                  <a:pt x="6656384" y="582991"/>
                </a:cubicBezTo>
                <a:cubicBezTo>
                  <a:pt x="6664556" y="591163"/>
                  <a:pt x="6668644" y="601193"/>
                  <a:pt x="6668644" y="613080"/>
                </a:cubicBezTo>
                <a:cubicBezTo>
                  <a:pt x="6668644" y="624967"/>
                  <a:pt x="6664556" y="634811"/>
                  <a:pt x="6656384" y="642612"/>
                </a:cubicBezTo>
                <a:cubicBezTo>
                  <a:pt x="6648212" y="650413"/>
                  <a:pt x="6638554" y="654314"/>
                  <a:pt x="6627408" y="654314"/>
                </a:cubicBezTo>
                <a:lnTo>
                  <a:pt x="6500364" y="654314"/>
                </a:lnTo>
                <a:cubicBezTo>
                  <a:pt x="6508536" y="678088"/>
                  <a:pt x="6519124" y="702234"/>
                  <a:pt x="6532126" y="726751"/>
                </a:cubicBezTo>
                <a:cubicBezTo>
                  <a:pt x="6545128" y="751269"/>
                  <a:pt x="6559616" y="774857"/>
                  <a:pt x="6575588" y="797517"/>
                </a:cubicBezTo>
                <a:cubicBezTo>
                  <a:pt x="6591562" y="820177"/>
                  <a:pt x="6608836" y="841537"/>
                  <a:pt x="6627408" y="861597"/>
                </a:cubicBezTo>
                <a:cubicBezTo>
                  <a:pt x="6645984" y="881657"/>
                  <a:pt x="6664556" y="898373"/>
                  <a:pt x="6683130" y="911746"/>
                </a:cubicBezTo>
                <a:cubicBezTo>
                  <a:pt x="6691302" y="917690"/>
                  <a:pt x="6696318" y="926048"/>
                  <a:pt x="6698176" y="936821"/>
                </a:cubicBezTo>
                <a:cubicBezTo>
                  <a:pt x="6700032" y="947593"/>
                  <a:pt x="6697990" y="957809"/>
                  <a:pt x="6692046" y="967467"/>
                </a:cubicBezTo>
                <a:cubicBezTo>
                  <a:pt x="6683874" y="977869"/>
                  <a:pt x="6673100" y="983069"/>
                  <a:pt x="6659728" y="983069"/>
                </a:cubicBezTo>
                <a:cubicBezTo>
                  <a:pt x="6649326" y="983069"/>
                  <a:pt x="6641154" y="980469"/>
                  <a:pt x="6635210" y="975268"/>
                </a:cubicBezTo>
                <a:cubicBezTo>
                  <a:pt x="6614408" y="960409"/>
                  <a:pt x="6594162" y="942764"/>
                  <a:pt x="6574474" y="922333"/>
                </a:cubicBezTo>
                <a:cubicBezTo>
                  <a:pt x="6554786" y="901902"/>
                  <a:pt x="6536212" y="879985"/>
                  <a:pt x="6518752" y="856582"/>
                </a:cubicBezTo>
                <a:cubicBezTo>
                  <a:pt x="6501294" y="833179"/>
                  <a:pt x="6485134" y="808662"/>
                  <a:pt x="6470276" y="783030"/>
                </a:cubicBezTo>
                <a:cubicBezTo>
                  <a:pt x="6455416" y="757398"/>
                  <a:pt x="6443158" y="731581"/>
                  <a:pt x="6433500" y="705577"/>
                </a:cubicBezTo>
                <a:lnTo>
                  <a:pt x="6433500" y="1014273"/>
                </a:lnTo>
                <a:cubicBezTo>
                  <a:pt x="6433500" y="1026160"/>
                  <a:pt x="6429228" y="1036376"/>
                  <a:pt x="6420684" y="1044920"/>
                </a:cubicBezTo>
                <a:cubicBezTo>
                  <a:pt x="6412140" y="1053464"/>
                  <a:pt x="6401924" y="1057736"/>
                  <a:pt x="6390036" y="1057736"/>
                </a:cubicBezTo>
                <a:cubicBezTo>
                  <a:pt x="6378150" y="1057736"/>
                  <a:pt x="6368120" y="1053464"/>
                  <a:pt x="6359948" y="1044920"/>
                </a:cubicBezTo>
                <a:cubicBezTo>
                  <a:pt x="6351774" y="1036376"/>
                  <a:pt x="6347688" y="1026160"/>
                  <a:pt x="6347688" y="1014273"/>
                </a:cubicBezTo>
                <a:lnTo>
                  <a:pt x="6347688" y="704463"/>
                </a:lnTo>
                <a:cubicBezTo>
                  <a:pt x="6338030" y="730466"/>
                  <a:pt x="6326144" y="756469"/>
                  <a:pt x="6312028" y="782473"/>
                </a:cubicBezTo>
                <a:cubicBezTo>
                  <a:pt x="6297912" y="808476"/>
                  <a:pt x="6282494" y="833365"/>
                  <a:pt x="6265778" y="857139"/>
                </a:cubicBezTo>
                <a:cubicBezTo>
                  <a:pt x="6249062" y="880914"/>
                  <a:pt x="6231232" y="903202"/>
                  <a:pt x="6212286" y="924005"/>
                </a:cubicBezTo>
                <a:cubicBezTo>
                  <a:pt x="6193340" y="944807"/>
                  <a:pt x="6173838" y="962638"/>
                  <a:pt x="6153778" y="977497"/>
                </a:cubicBezTo>
                <a:cubicBezTo>
                  <a:pt x="6146350" y="982698"/>
                  <a:pt x="6138176" y="985298"/>
                  <a:pt x="6129262" y="985298"/>
                </a:cubicBezTo>
                <a:cubicBezTo>
                  <a:pt x="6115888" y="985298"/>
                  <a:pt x="6104744" y="980097"/>
                  <a:pt x="6095828" y="969696"/>
                </a:cubicBezTo>
                <a:cubicBezTo>
                  <a:pt x="6089142" y="960781"/>
                  <a:pt x="6086542" y="950751"/>
                  <a:pt x="6088028" y="939607"/>
                </a:cubicBezTo>
                <a:cubicBezTo>
                  <a:pt x="6089514" y="928462"/>
                  <a:pt x="6094714" y="919919"/>
                  <a:pt x="6103630" y="913975"/>
                </a:cubicBezTo>
                <a:cubicBezTo>
                  <a:pt x="6122204" y="899859"/>
                  <a:pt x="6140406" y="882771"/>
                  <a:pt x="6158236" y="862711"/>
                </a:cubicBezTo>
                <a:cubicBezTo>
                  <a:pt x="6176068" y="842652"/>
                  <a:pt x="6192598" y="821106"/>
                  <a:pt x="6207828" y="798075"/>
                </a:cubicBezTo>
                <a:cubicBezTo>
                  <a:pt x="6223058" y="775043"/>
                  <a:pt x="6236804" y="751269"/>
                  <a:pt x="6249062" y="726751"/>
                </a:cubicBezTo>
                <a:cubicBezTo>
                  <a:pt x="6261320" y="702234"/>
                  <a:pt x="6271164" y="678088"/>
                  <a:pt x="6278594" y="654314"/>
                </a:cubicBezTo>
                <a:lnTo>
                  <a:pt x="6161580" y="654314"/>
                </a:lnTo>
                <a:cubicBezTo>
                  <a:pt x="6149692" y="654314"/>
                  <a:pt x="6139662" y="650413"/>
                  <a:pt x="6131490" y="642612"/>
                </a:cubicBezTo>
                <a:cubicBezTo>
                  <a:pt x="6123318" y="634811"/>
                  <a:pt x="6119232" y="624967"/>
                  <a:pt x="6119232" y="613080"/>
                </a:cubicBezTo>
                <a:cubicBezTo>
                  <a:pt x="6119232" y="601193"/>
                  <a:pt x="6123318" y="591163"/>
                  <a:pt x="6131490" y="582991"/>
                </a:cubicBezTo>
                <a:cubicBezTo>
                  <a:pt x="6139662" y="574818"/>
                  <a:pt x="6149692" y="570732"/>
                  <a:pt x="6161580" y="570732"/>
                </a:cubicBezTo>
                <a:lnTo>
                  <a:pt x="6347688" y="570732"/>
                </a:lnTo>
                <a:lnTo>
                  <a:pt x="6347688" y="499409"/>
                </a:lnTo>
                <a:lnTo>
                  <a:pt x="6219530" y="499409"/>
                </a:lnTo>
                <a:cubicBezTo>
                  <a:pt x="6198728" y="499409"/>
                  <a:pt x="6181268" y="492351"/>
                  <a:pt x="6167152" y="478235"/>
                </a:cubicBezTo>
                <a:cubicBezTo>
                  <a:pt x="6153036" y="464119"/>
                  <a:pt x="6145978" y="446659"/>
                  <a:pt x="6145978" y="425857"/>
                </a:cubicBezTo>
                <a:lnTo>
                  <a:pt x="6145978" y="112703"/>
                </a:lnTo>
                <a:cubicBezTo>
                  <a:pt x="6145978" y="93387"/>
                  <a:pt x="6153408" y="76299"/>
                  <a:pt x="6168266" y="61440"/>
                </a:cubicBezTo>
                <a:cubicBezTo>
                  <a:pt x="6183124" y="46581"/>
                  <a:pt x="6200212" y="39151"/>
                  <a:pt x="6219530" y="39151"/>
                </a:cubicBezTo>
                <a:close/>
                <a:moveTo>
                  <a:pt x="4600796" y="18883"/>
                </a:moveTo>
                <a:cubicBezTo>
                  <a:pt x="4609224" y="18465"/>
                  <a:pt x="4617340" y="20763"/>
                  <a:pt x="4625140" y="25778"/>
                </a:cubicBezTo>
                <a:cubicBezTo>
                  <a:pt x="4634798" y="31722"/>
                  <a:pt x="4641112" y="40451"/>
                  <a:pt x="4644084" y="51967"/>
                </a:cubicBezTo>
                <a:cubicBezTo>
                  <a:pt x="4647056" y="63483"/>
                  <a:pt x="4645200" y="74441"/>
                  <a:pt x="4638512" y="84843"/>
                </a:cubicBezTo>
                <a:lnTo>
                  <a:pt x="4559388" y="211887"/>
                </a:lnTo>
                <a:lnTo>
                  <a:pt x="4634056" y="211887"/>
                </a:lnTo>
                <a:cubicBezTo>
                  <a:pt x="4654858" y="211887"/>
                  <a:pt x="4672316" y="218945"/>
                  <a:pt x="4686434" y="233061"/>
                </a:cubicBezTo>
                <a:cubicBezTo>
                  <a:pt x="4700548" y="247177"/>
                  <a:pt x="4707608" y="264265"/>
                  <a:pt x="4707608" y="284325"/>
                </a:cubicBezTo>
                <a:lnTo>
                  <a:pt x="4707608" y="423628"/>
                </a:lnTo>
                <a:cubicBezTo>
                  <a:pt x="4707608" y="435515"/>
                  <a:pt x="4703336" y="445731"/>
                  <a:pt x="4694792" y="454275"/>
                </a:cubicBezTo>
                <a:cubicBezTo>
                  <a:pt x="4686248" y="462819"/>
                  <a:pt x="4676032" y="467090"/>
                  <a:pt x="4664144" y="467090"/>
                </a:cubicBezTo>
                <a:cubicBezTo>
                  <a:pt x="4652258" y="467090"/>
                  <a:pt x="4642228" y="463004"/>
                  <a:pt x="4634056" y="454832"/>
                </a:cubicBezTo>
                <a:cubicBezTo>
                  <a:pt x="4625884" y="446659"/>
                  <a:pt x="4621424" y="436258"/>
                  <a:pt x="4620682" y="423628"/>
                </a:cubicBezTo>
                <a:lnTo>
                  <a:pt x="4620682" y="297698"/>
                </a:lnTo>
                <a:lnTo>
                  <a:pt x="4028922" y="297698"/>
                </a:lnTo>
                <a:lnTo>
                  <a:pt x="4028922" y="422513"/>
                </a:lnTo>
                <a:cubicBezTo>
                  <a:pt x="4028922" y="434401"/>
                  <a:pt x="4024836" y="444616"/>
                  <a:pt x="4016664" y="453160"/>
                </a:cubicBezTo>
                <a:cubicBezTo>
                  <a:pt x="4008492" y="461704"/>
                  <a:pt x="3998462" y="465976"/>
                  <a:pt x="3986574" y="465976"/>
                </a:cubicBezTo>
                <a:cubicBezTo>
                  <a:pt x="3974688" y="465976"/>
                  <a:pt x="3964472" y="461704"/>
                  <a:pt x="3955928" y="453160"/>
                </a:cubicBezTo>
                <a:cubicBezTo>
                  <a:pt x="3947384" y="444616"/>
                  <a:pt x="3943112" y="434401"/>
                  <a:pt x="3943112" y="422513"/>
                </a:cubicBezTo>
                <a:lnTo>
                  <a:pt x="3943112" y="283210"/>
                </a:lnTo>
                <a:cubicBezTo>
                  <a:pt x="3943112" y="263151"/>
                  <a:pt x="3950170" y="246063"/>
                  <a:pt x="3964286" y="231947"/>
                </a:cubicBezTo>
                <a:cubicBezTo>
                  <a:pt x="3978402" y="217831"/>
                  <a:pt x="3995862" y="210773"/>
                  <a:pt x="4016664" y="210773"/>
                </a:cubicBezTo>
                <a:lnTo>
                  <a:pt x="4109160" y="210773"/>
                </a:lnTo>
                <a:cubicBezTo>
                  <a:pt x="4101732" y="210030"/>
                  <a:pt x="4094860" y="207244"/>
                  <a:pt x="4088544" y="202415"/>
                </a:cubicBezTo>
                <a:cubicBezTo>
                  <a:pt x="4082230" y="197585"/>
                  <a:pt x="4077586" y="191456"/>
                  <a:pt x="4074614" y="184027"/>
                </a:cubicBezTo>
                <a:lnTo>
                  <a:pt x="4031152" y="79271"/>
                </a:lnTo>
                <a:cubicBezTo>
                  <a:pt x="4026694" y="68126"/>
                  <a:pt x="4026694" y="57168"/>
                  <a:pt x="4031152" y="46395"/>
                </a:cubicBezTo>
                <a:cubicBezTo>
                  <a:pt x="4035608" y="35622"/>
                  <a:pt x="4043410" y="28007"/>
                  <a:pt x="4054554" y="23549"/>
                </a:cubicBezTo>
                <a:cubicBezTo>
                  <a:pt x="4065698" y="18349"/>
                  <a:pt x="4076656" y="18163"/>
                  <a:pt x="4087430" y="22992"/>
                </a:cubicBezTo>
                <a:cubicBezTo>
                  <a:pt x="4098202" y="27821"/>
                  <a:pt x="4105818" y="35808"/>
                  <a:pt x="4110276" y="46952"/>
                </a:cubicBezTo>
                <a:lnTo>
                  <a:pt x="4153738" y="150594"/>
                </a:lnTo>
                <a:cubicBezTo>
                  <a:pt x="4158196" y="161738"/>
                  <a:pt x="4158196" y="172697"/>
                  <a:pt x="4153738" y="183469"/>
                </a:cubicBezTo>
                <a:cubicBezTo>
                  <a:pt x="4149280" y="194242"/>
                  <a:pt x="4141480" y="201857"/>
                  <a:pt x="4130336" y="206315"/>
                </a:cubicBezTo>
                <a:cubicBezTo>
                  <a:pt x="4127364" y="207801"/>
                  <a:pt x="4124948" y="208915"/>
                  <a:pt x="4123092" y="209658"/>
                </a:cubicBezTo>
                <a:cubicBezTo>
                  <a:pt x="4121234" y="210401"/>
                  <a:pt x="4118820" y="210773"/>
                  <a:pt x="4115848" y="210773"/>
                </a:cubicBezTo>
                <a:lnTo>
                  <a:pt x="4342076" y="210773"/>
                </a:lnTo>
                <a:cubicBezTo>
                  <a:pt x="4325732" y="209287"/>
                  <a:pt x="4313844" y="200371"/>
                  <a:pt x="4306414" y="184027"/>
                </a:cubicBezTo>
                <a:lnTo>
                  <a:pt x="4265180" y="78156"/>
                </a:lnTo>
                <a:cubicBezTo>
                  <a:pt x="4260724" y="67012"/>
                  <a:pt x="4260908" y="55868"/>
                  <a:pt x="4265738" y="44723"/>
                </a:cubicBezTo>
                <a:cubicBezTo>
                  <a:pt x="4270568" y="33579"/>
                  <a:pt x="4278554" y="26150"/>
                  <a:pt x="4289698" y="22435"/>
                </a:cubicBezTo>
                <a:cubicBezTo>
                  <a:pt x="4300100" y="17977"/>
                  <a:pt x="4310872" y="18163"/>
                  <a:pt x="4322016" y="22992"/>
                </a:cubicBezTo>
                <a:cubicBezTo>
                  <a:pt x="4333160" y="27821"/>
                  <a:pt x="4340962" y="35808"/>
                  <a:pt x="4345420" y="46952"/>
                </a:cubicBezTo>
                <a:lnTo>
                  <a:pt x="4386652" y="151708"/>
                </a:lnTo>
                <a:cubicBezTo>
                  <a:pt x="4390368" y="162852"/>
                  <a:pt x="4389996" y="173997"/>
                  <a:pt x="4385538" y="185141"/>
                </a:cubicBezTo>
                <a:cubicBezTo>
                  <a:pt x="4381080" y="196285"/>
                  <a:pt x="4373280" y="203715"/>
                  <a:pt x="4362136" y="207429"/>
                </a:cubicBezTo>
                <a:cubicBezTo>
                  <a:pt x="4359164" y="210401"/>
                  <a:pt x="4355448" y="211887"/>
                  <a:pt x="4350992" y="211887"/>
                </a:cubicBezTo>
                <a:lnTo>
                  <a:pt x="4459090" y="211887"/>
                </a:lnTo>
                <a:cubicBezTo>
                  <a:pt x="4459834" y="211887"/>
                  <a:pt x="4460204" y="211516"/>
                  <a:pt x="4460204" y="210773"/>
                </a:cubicBezTo>
                <a:lnTo>
                  <a:pt x="4566076" y="39151"/>
                </a:lnTo>
                <a:cubicBezTo>
                  <a:pt x="4572018" y="29493"/>
                  <a:pt x="4580748" y="23178"/>
                  <a:pt x="4592264" y="20206"/>
                </a:cubicBezTo>
                <a:cubicBezTo>
                  <a:pt x="4595144" y="19463"/>
                  <a:pt x="4597988" y="19022"/>
                  <a:pt x="4600796" y="18883"/>
                </a:cubicBezTo>
                <a:close/>
                <a:moveTo>
                  <a:pt x="1657572" y="18883"/>
                </a:moveTo>
                <a:cubicBezTo>
                  <a:pt x="1666000" y="18465"/>
                  <a:pt x="1674114" y="20763"/>
                  <a:pt x="1681915" y="25778"/>
                </a:cubicBezTo>
                <a:cubicBezTo>
                  <a:pt x="1691574" y="31722"/>
                  <a:pt x="1697888" y="40451"/>
                  <a:pt x="1700860" y="51967"/>
                </a:cubicBezTo>
                <a:cubicBezTo>
                  <a:pt x="1703832" y="63483"/>
                  <a:pt x="1701975" y="74441"/>
                  <a:pt x="1695288" y="84843"/>
                </a:cubicBezTo>
                <a:lnTo>
                  <a:pt x="1616164" y="211887"/>
                </a:lnTo>
                <a:lnTo>
                  <a:pt x="1690830" y="211887"/>
                </a:lnTo>
                <a:cubicBezTo>
                  <a:pt x="1711633" y="211887"/>
                  <a:pt x="1729092" y="218945"/>
                  <a:pt x="1743208" y="233061"/>
                </a:cubicBezTo>
                <a:cubicBezTo>
                  <a:pt x="1757324" y="247177"/>
                  <a:pt x="1764382" y="264265"/>
                  <a:pt x="1764382" y="284325"/>
                </a:cubicBezTo>
                <a:lnTo>
                  <a:pt x="1764382" y="423628"/>
                </a:lnTo>
                <a:cubicBezTo>
                  <a:pt x="1764382" y="435515"/>
                  <a:pt x="1760110" y="445731"/>
                  <a:pt x="1751566" y="454275"/>
                </a:cubicBezTo>
                <a:cubicBezTo>
                  <a:pt x="1743023" y="462819"/>
                  <a:pt x="1732807" y="467090"/>
                  <a:pt x="1720920" y="467090"/>
                </a:cubicBezTo>
                <a:cubicBezTo>
                  <a:pt x="1709033" y="467090"/>
                  <a:pt x="1699003" y="463004"/>
                  <a:pt x="1690830" y="454832"/>
                </a:cubicBezTo>
                <a:cubicBezTo>
                  <a:pt x="1682658" y="446659"/>
                  <a:pt x="1678200" y="436258"/>
                  <a:pt x="1677458" y="423628"/>
                </a:cubicBezTo>
                <a:lnTo>
                  <a:pt x="1677458" y="297698"/>
                </a:lnTo>
                <a:lnTo>
                  <a:pt x="1085698" y="297698"/>
                </a:lnTo>
                <a:lnTo>
                  <a:pt x="1085698" y="422513"/>
                </a:lnTo>
                <a:cubicBezTo>
                  <a:pt x="1085698" y="434401"/>
                  <a:pt x="1081611" y="444616"/>
                  <a:pt x="1073439" y="453160"/>
                </a:cubicBezTo>
                <a:cubicBezTo>
                  <a:pt x="1065266" y="461704"/>
                  <a:pt x="1055237" y="465976"/>
                  <a:pt x="1043350" y="465976"/>
                </a:cubicBezTo>
                <a:cubicBezTo>
                  <a:pt x="1031462" y="465976"/>
                  <a:pt x="1021247" y="461704"/>
                  <a:pt x="1012703" y="453160"/>
                </a:cubicBezTo>
                <a:cubicBezTo>
                  <a:pt x="1004159" y="444616"/>
                  <a:pt x="999887" y="434401"/>
                  <a:pt x="999887" y="422513"/>
                </a:cubicBezTo>
                <a:lnTo>
                  <a:pt x="999887" y="283210"/>
                </a:lnTo>
                <a:cubicBezTo>
                  <a:pt x="999887" y="263151"/>
                  <a:pt x="1006945" y="246063"/>
                  <a:pt x="1021061" y="231947"/>
                </a:cubicBezTo>
                <a:cubicBezTo>
                  <a:pt x="1035177" y="217831"/>
                  <a:pt x="1052636" y="210773"/>
                  <a:pt x="1073439" y="210773"/>
                </a:cubicBezTo>
                <a:lnTo>
                  <a:pt x="1165936" y="210773"/>
                </a:lnTo>
                <a:cubicBezTo>
                  <a:pt x="1158507" y="210030"/>
                  <a:pt x="1151634" y="207244"/>
                  <a:pt x="1145320" y="202415"/>
                </a:cubicBezTo>
                <a:cubicBezTo>
                  <a:pt x="1139004" y="197585"/>
                  <a:pt x="1134361" y="191456"/>
                  <a:pt x="1131389" y="184027"/>
                </a:cubicBezTo>
                <a:lnTo>
                  <a:pt x="1087926" y="79271"/>
                </a:lnTo>
                <a:cubicBezTo>
                  <a:pt x="1083469" y="68126"/>
                  <a:pt x="1083469" y="57168"/>
                  <a:pt x="1087926" y="46395"/>
                </a:cubicBezTo>
                <a:cubicBezTo>
                  <a:pt x="1092384" y="35622"/>
                  <a:pt x="1100185" y="28007"/>
                  <a:pt x="1111330" y="23549"/>
                </a:cubicBezTo>
                <a:cubicBezTo>
                  <a:pt x="1122474" y="18349"/>
                  <a:pt x="1133432" y="18163"/>
                  <a:pt x="1144205" y="22992"/>
                </a:cubicBezTo>
                <a:cubicBezTo>
                  <a:pt x="1154978" y="27821"/>
                  <a:pt x="1162593" y="35808"/>
                  <a:pt x="1167051" y="46952"/>
                </a:cubicBezTo>
                <a:lnTo>
                  <a:pt x="1210513" y="150594"/>
                </a:lnTo>
                <a:cubicBezTo>
                  <a:pt x="1214971" y="161738"/>
                  <a:pt x="1214971" y="172697"/>
                  <a:pt x="1210513" y="183469"/>
                </a:cubicBezTo>
                <a:cubicBezTo>
                  <a:pt x="1206056" y="194242"/>
                  <a:pt x="1198255" y="201857"/>
                  <a:pt x="1187110" y="206315"/>
                </a:cubicBezTo>
                <a:cubicBezTo>
                  <a:pt x="1184138" y="207801"/>
                  <a:pt x="1181724" y="208915"/>
                  <a:pt x="1179867" y="209658"/>
                </a:cubicBezTo>
                <a:cubicBezTo>
                  <a:pt x="1178009" y="210401"/>
                  <a:pt x="1175594" y="210773"/>
                  <a:pt x="1172623" y="210773"/>
                </a:cubicBezTo>
                <a:lnTo>
                  <a:pt x="1398851" y="210773"/>
                </a:lnTo>
                <a:cubicBezTo>
                  <a:pt x="1382506" y="209287"/>
                  <a:pt x="1370619" y="200371"/>
                  <a:pt x="1363189" y="184027"/>
                </a:cubicBezTo>
                <a:lnTo>
                  <a:pt x="1321956" y="78156"/>
                </a:lnTo>
                <a:cubicBezTo>
                  <a:pt x="1317498" y="67012"/>
                  <a:pt x="1317684" y="55868"/>
                  <a:pt x="1322513" y="44723"/>
                </a:cubicBezTo>
                <a:cubicBezTo>
                  <a:pt x="1327342" y="33579"/>
                  <a:pt x="1335329" y="26150"/>
                  <a:pt x="1346473" y="22435"/>
                </a:cubicBezTo>
                <a:cubicBezTo>
                  <a:pt x="1356874" y="17977"/>
                  <a:pt x="1367647" y="18163"/>
                  <a:pt x="1378791" y="22992"/>
                </a:cubicBezTo>
                <a:cubicBezTo>
                  <a:pt x="1389936" y="27821"/>
                  <a:pt x="1397737" y="35808"/>
                  <a:pt x="1402194" y="46952"/>
                </a:cubicBezTo>
                <a:lnTo>
                  <a:pt x="1443428" y="151708"/>
                </a:lnTo>
                <a:cubicBezTo>
                  <a:pt x="1447143" y="162852"/>
                  <a:pt x="1446771" y="173997"/>
                  <a:pt x="1442314" y="185141"/>
                </a:cubicBezTo>
                <a:cubicBezTo>
                  <a:pt x="1437856" y="196285"/>
                  <a:pt x="1430055" y="203715"/>
                  <a:pt x="1418911" y="207429"/>
                </a:cubicBezTo>
                <a:cubicBezTo>
                  <a:pt x="1415939" y="210401"/>
                  <a:pt x="1412224" y="211887"/>
                  <a:pt x="1407766" y="211887"/>
                </a:cubicBezTo>
                <a:lnTo>
                  <a:pt x="1515866" y="211887"/>
                </a:lnTo>
                <a:cubicBezTo>
                  <a:pt x="1516608" y="211887"/>
                  <a:pt x="1516980" y="211516"/>
                  <a:pt x="1516980" y="210773"/>
                </a:cubicBezTo>
                <a:lnTo>
                  <a:pt x="1622851" y="39151"/>
                </a:lnTo>
                <a:cubicBezTo>
                  <a:pt x="1628794" y="29493"/>
                  <a:pt x="1637524" y="23178"/>
                  <a:pt x="1649040" y="20206"/>
                </a:cubicBezTo>
                <a:cubicBezTo>
                  <a:pt x="1651918" y="19463"/>
                  <a:pt x="1654762" y="19022"/>
                  <a:pt x="1657572" y="18883"/>
                </a:cubicBezTo>
                <a:close/>
                <a:moveTo>
                  <a:pt x="3319768" y="146"/>
                </a:moveTo>
                <a:cubicBezTo>
                  <a:pt x="3325340" y="-225"/>
                  <a:pt x="3330912" y="518"/>
                  <a:pt x="3336484" y="2375"/>
                </a:cubicBezTo>
                <a:cubicBezTo>
                  <a:pt x="3347628" y="6090"/>
                  <a:pt x="3356172" y="13148"/>
                  <a:pt x="3362116" y="23549"/>
                </a:cubicBezTo>
                <a:lnTo>
                  <a:pt x="3403348" y="104902"/>
                </a:lnTo>
                <a:lnTo>
                  <a:pt x="3663010" y="104902"/>
                </a:lnTo>
                <a:cubicBezTo>
                  <a:pt x="3674898" y="104902"/>
                  <a:pt x="3685112" y="108989"/>
                  <a:pt x="3693656" y="117161"/>
                </a:cubicBezTo>
                <a:cubicBezTo>
                  <a:pt x="3702200" y="125333"/>
                  <a:pt x="3706472" y="135363"/>
                  <a:pt x="3706472" y="147250"/>
                </a:cubicBezTo>
                <a:cubicBezTo>
                  <a:pt x="3706472" y="159138"/>
                  <a:pt x="3702200" y="169353"/>
                  <a:pt x="3693656" y="177897"/>
                </a:cubicBezTo>
                <a:cubicBezTo>
                  <a:pt x="3685112" y="186441"/>
                  <a:pt x="3674898" y="190713"/>
                  <a:pt x="3663010" y="190713"/>
                </a:cubicBezTo>
                <a:lnTo>
                  <a:pt x="3027788" y="190713"/>
                </a:lnTo>
                <a:cubicBezTo>
                  <a:pt x="3015158" y="190713"/>
                  <a:pt x="3004756" y="186627"/>
                  <a:pt x="2996584" y="178454"/>
                </a:cubicBezTo>
                <a:cubicBezTo>
                  <a:pt x="2988412" y="170282"/>
                  <a:pt x="2984326" y="160252"/>
                  <a:pt x="2984326" y="148365"/>
                </a:cubicBezTo>
                <a:cubicBezTo>
                  <a:pt x="2984326" y="136478"/>
                  <a:pt x="2988596" y="126448"/>
                  <a:pt x="2997142" y="118275"/>
                </a:cubicBezTo>
                <a:cubicBezTo>
                  <a:pt x="3005686" y="110103"/>
                  <a:pt x="3015900" y="106017"/>
                  <a:pt x="3027788" y="106017"/>
                </a:cubicBezTo>
                <a:lnTo>
                  <a:pt x="3307508" y="106017"/>
                </a:lnTo>
                <a:lnTo>
                  <a:pt x="3285220" y="62554"/>
                </a:lnTo>
                <a:cubicBezTo>
                  <a:pt x="3279276" y="51410"/>
                  <a:pt x="3278162" y="40451"/>
                  <a:pt x="3281876" y="29679"/>
                </a:cubicBezTo>
                <a:cubicBezTo>
                  <a:pt x="3285592" y="18906"/>
                  <a:pt x="3292650" y="10548"/>
                  <a:pt x="3303050" y="4604"/>
                </a:cubicBezTo>
                <a:cubicBezTo>
                  <a:pt x="3308624" y="2004"/>
                  <a:pt x="3314196" y="518"/>
                  <a:pt x="3319768" y="146"/>
                </a:cubicBezTo>
                <a:close/>
                <a:moveTo>
                  <a:pt x="2340085" y="146"/>
                </a:moveTo>
                <a:cubicBezTo>
                  <a:pt x="2345472" y="-225"/>
                  <a:pt x="2350951" y="518"/>
                  <a:pt x="2356523" y="2375"/>
                </a:cubicBezTo>
                <a:cubicBezTo>
                  <a:pt x="2367668" y="6090"/>
                  <a:pt x="2376211" y="13148"/>
                  <a:pt x="2382155" y="23549"/>
                </a:cubicBezTo>
                <a:lnTo>
                  <a:pt x="2441220" y="141678"/>
                </a:lnTo>
                <a:cubicBezTo>
                  <a:pt x="2447163" y="152823"/>
                  <a:pt x="2448092" y="163967"/>
                  <a:pt x="2444006" y="175111"/>
                </a:cubicBezTo>
                <a:cubicBezTo>
                  <a:pt x="2439919" y="186255"/>
                  <a:pt x="2432676" y="194428"/>
                  <a:pt x="2422274" y="199628"/>
                </a:cubicBezTo>
                <a:cubicBezTo>
                  <a:pt x="2416330" y="202600"/>
                  <a:pt x="2409644" y="204086"/>
                  <a:pt x="2402214" y="204086"/>
                </a:cubicBezTo>
                <a:cubicBezTo>
                  <a:pt x="2394042" y="204086"/>
                  <a:pt x="2386612" y="202229"/>
                  <a:pt x="2379926" y="198514"/>
                </a:cubicBezTo>
                <a:cubicBezTo>
                  <a:pt x="2373240" y="194799"/>
                  <a:pt x="2368039" y="188856"/>
                  <a:pt x="2364324" y="180683"/>
                </a:cubicBezTo>
                <a:lnTo>
                  <a:pt x="2305260" y="62554"/>
                </a:lnTo>
                <a:cubicBezTo>
                  <a:pt x="2299316" y="51410"/>
                  <a:pt x="2298387" y="40451"/>
                  <a:pt x="2302474" y="29679"/>
                </a:cubicBezTo>
                <a:cubicBezTo>
                  <a:pt x="2306560" y="18906"/>
                  <a:pt x="2313803" y="10548"/>
                  <a:pt x="2324205" y="4604"/>
                </a:cubicBezTo>
                <a:cubicBezTo>
                  <a:pt x="2329406" y="2004"/>
                  <a:pt x="2334699" y="518"/>
                  <a:pt x="2340085" y="146"/>
                </a:cubicBezTo>
                <a:close/>
                <a:moveTo>
                  <a:pt x="2119150" y="146"/>
                </a:moveTo>
                <a:cubicBezTo>
                  <a:pt x="2131038" y="146"/>
                  <a:pt x="2141254" y="4418"/>
                  <a:pt x="2149797" y="12962"/>
                </a:cubicBezTo>
                <a:cubicBezTo>
                  <a:pt x="2158341" y="21506"/>
                  <a:pt x="2162613" y="31722"/>
                  <a:pt x="2162613" y="43609"/>
                </a:cubicBezTo>
                <a:lnTo>
                  <a:pt x="2162613" y="210773"/>
                </a:lnTo>
                <a:lnTo>
                  <a:pt x="2221678" y="210773"/>
                </a:lnTo>
                <a:cubicBezTo>
                  <a:pt x="2233565" y="210773"/>
                  <a:pt x="2243595" y="214859"/>
                  <a:pt x="2251767" y="223031"/>
                </a:cubicBezTo>
                <a:cubicBezTo>
                  <a:pt x="2259940" y="231204"/>
                  <a:pt x="2264026" y="241234"/>
                  <a:pt x="2264026" y="253121"/>
                </a:cubicBezTo>
                <a:cubicBezTo>
                  <a:pt x="2264026" y="265008"/>
                  <a:pt x="2259940" y="275224"/>
                  <a:pt x="2251767" y="283768"/>
                </a:cubicBezTo>
                <a:cubicBezTo>
                  <a:pt x="2243595" y="292312"/>
                  <a:pt x="2233565" y="296583"/>
                  <a:pt x="2221678" y="296583"/>
                </a:cubicBezTo>
                <a:lnTo>
                  <a:pt x="2162613" y="296583"/>
                </a:lnTo>
                <a:lnTo>
                  <a:pt x="2162613" y="483807"/>
                </a:lnTo>
                <a:lnTo>
                  <a:pt x="2219449" y="450374"/>
                </a:lnTo>
                <a:cubicBezTo>
                  <a:pt x="2229107" y="444431"/>
                  <a:pt x="2239694" y="442945"/>
                  <a:pt x="2251210" y="445916"/>
                </a:cubicBezTo>
                <a:cubicBezTo>
                  <a:pt x="2262726" y="448888"/>
                  <a:pt x="2271455" y="455575"/>
                  <a:pt x="2277399" y="465976"/>
                </a:cubicBezTo>
                <a:cubicBezTo>
                  <a:pt x="2283342" y="475634"/>
                  <a:pt x="2284828" y="486221"/>
                  <a:pt x="2281856" y="497737"/>
                </a:cubicBezTo>
                <a:cubicBezTo>
                  <a:pt x="2278885" y="509253"/>
                  <a:pt x="2272198" y="517983"/>
                  <a:pt x="2261797" y="523926"/>
                </a:cubicBezTo>
                <a:lnTo>
                  <a:pt x="2161499" y="582991"/>
                </a:lnTo>
                <a:lnTo>
                  <a:pt x="2161499" y="911746"/>
                </a:lnTo>
                <a:cubicBezTo>
                  <a:pt x="2161499" y="931806"/>
                  <a:pt x="2157412" y="950751"/>
                  <a:pt x="2149240" y="968582"/>
                </a:cubicBezTo>
                <a:cubicBezTo>
                  <a:pt x="2141068" y="986413"/>
                  <a:pt x="2129924" y="1002014"/>
                  <a:pt x="2115807" y="1015387"/>
                </a:cubicBezTo>
                <a:cubicBezTo>
                  <a:pt x="2101691" y="1028761"/>
                  <a:pt x="2085160" y="1039348"/>
                  <a:pt x="2066216" y="1047149"/>
                </a:cubicBezTo>
                <a:cubicBezTo>
                  <a:pt x="2047270" y="1054950"/>
                  <a:pt x="2027025" y="1058850"/>
                  <a:pt x="2005479" y="1058850"/>
                </a:cubicBezTo>
                <a:cubicBezTo>
                  <a:pt x="1993592" y="1058850"/>
                  <a:pt x="1983562" y="1054578"/>
                  <a:pt x="1975390" y="1046034"/>
                </a:cubicBezTo>
                <a:cubicBezTo>
                  <a:pt x="1967217" y="1037490"/>
                  <a:pt x="1963131" y="1027646"/>
                  <a:pt x="1963131" y="1016502"/>
                </a:cubicBezTo>
                <a:cubicBezTo>
                  <a:pt x="1963131" y="1004615"/>
                  <a:pt x="1967217" y="994399"/>
                  <a:pt x="1975390" y="985855"/>
                </a:cubicBezTo>
                <a:cubicBezTo>
                  <a:pt x="1983562" y="977311"/>
                  <a:pt x="1993592" y="973039"/>
                  <a:pt x="2005479" y="973039"/>
                </a:cubicBezTo>
                <a:cubicBezTo>
                  <a:pt x="2024796" y="973039"/>
                  <a:pt x="2041326" y="967096"/>
                  <a:pt x="2055071" y="955209"/>
                </a:cubicBezTo>
                <a:cubicBezTo>
                  <a:pt x="2068816" y="943321"/>
                  <a:pt x="2076060" y="928834"/>
                  <a:pt x="2076802" y="911746"/>
                </a:cubicBezTo>
                <a:lnTo>
                  <a:pt x="2076802" y="633140"/>
                </a:lnTo>
                <a:lnTo>
                  <a:pt x="2028882" y="661000"/>
                </a:lnTo>
                <a:cubicBezTo>
                  <a:pt x="2021453" y="664715"/>
                  <a:pt x="2014023" y="666573"/>
                  <a:pt x="2006594" y="666573"/>
                </a:cubicBezTo>
                <a:cubicBezTo>
                  <a:pt x="1999164" y="666573"/>
                  <a:pt x="1992106" y="664901"/>
                  <a:pt x="1985420" y="661558"/>
                </a:cubicBezTo>
                <a:cubicBezTo>
                  <a:pt x="1978733" y="658214"/>
                  <a:pt x="1973532" y="652828"/>
                  <a:pt x="1969818" y="645399"/>
                </a:cubicBezTo>
                <a:cubicBezTo>
                  <a:pt x="1963874" y="634997"/>
                  <a:pt x="1962202" y="624224"/>
                  <a:pt x="1964803" y="613080"/>
                </a:cubicBezTo>
                <a:cubicBezTo>
                  <a:pt x="1967403" y="601936"/>
                  <a:pt x="1973904" y="593392"/>
                  <a:pt x="1984305" y="587448"/>
                </a:cubicBezTo>
                <a:lnTo>
                  <a:pt x="2075688" y="533956"/>
                </a:lnTo>
                <a:lnTo>
                  <a:pt x="2075688" y="296583"/>
                </a:lnTo>
                <a:lnTo>
                  <a:pt x="2005479" y="296583"/>
                </a:lnTo>
                <a:cubicBezTo>
                  <a:pt x="1993592" y="296583"/>
                  <a:pt x="1983562" y="292312"/>
                  <a:pt x="1975390" y="283768"/>
                </a:cubicBezTo>
                <a:cubicBezTo>
                  <a:pt x="1967217" y="275224"/>
                  <a:pt x="1963131" y="265008"/>
                  <a:pt x="1963131" y="253121"/>
                </a:cubicBezTo>
                <a:cubicBezTo>
                  <a:pt x="1963131" y="241234"/>
                  <a:pt x="1967217" y="231204"/>
                  <a:pt x="1975390" y="223031"/>
                </a:cubicBezTo>
                <a:cubicBezTo>
                  <a:pt x="1983562" y="214859"/>
                  <a:pt x="1993592" y="210773"/>
                  <a:pt x="2005479" y="210773"/>
                </a:cubicBezTo>
                <a:lnTo>
                  <a:pt x="2075688" y="210773"/>
                </a:lnTo>
                <a:lnTo>
                  <a:pt x="2075688" y="43609"/>
                </a:lnTo>
                <a:cubicBezTo>
                  <a:pt x="2075688" y="30979"/>
                  <a:pt x="2079960" y="20577"/>
                  <a:pt x="2088504" y="12405"/>
                </a:cubicBezTo>
                <a:cubicBezTo>
                  <a:pt x="2097048" y="4233"/>
                  <a:pt x="2107263" y="146"/>
                  <a:pt x="2119150" y="146"/>
                </a:cubicBezTo>
                <a:close/>
                <a:moveTo>
                  <a:pt x="401060" y="146"/>
                </a:moveTo>
                <a:cubicBezTo>
                  <a:pt x="412947" y="146"/>
                  <a:pt x="422977" y="4233"/>
                  <a:pt x="431149" y="12405"/>
                </a:cubicBezTo>
                <a:cubicBezTo>
                  <a:pt x="439322" y="20577"/>
                  <a:pt x="443779" y="30979"/>
                  <a:pt x="444522" y="43609"/>
                </a:cubicBezTo>
                <a:lnTo>
                  <a:pt x="444522" y="869398"/>
                </a:lnTo>
                <a:cubicBezTo>
                  <a:pt x="444522" y="895401"/>
                  <a:pt x="439507" y="919919"/>
                  <a:pt x="429478" y="942950"/>
                </a:cubicBezTo>
                <a:cubicBezTo>
                  <a:pt x="419448" y="965981"/>
                  <a:pt x="405889" y="986041"/>
                  <a:pt x="388801" y="1003129"/>
                </a:cubicBezTo>
                <a:cubicBezTo>
                  <a:pt x="371713" y="1020217"/>
                  <a:pt x="351653" y="1033776"/>
                  <a:pt x="328622" y="1043805"/>
                </a:cubicBezTo>
                <a:cubicBezTo>
                  <a:pt x="305591" y="1053835"/>
                  <a:pt x="280702" y="1058850"/>
                  <a:pt x="253956" y="1058850"/>
                </a:cubicBezTo>
                <a:cubicBezTo>
                  <a:pt x="242068" y="1058850"/>
                  <a:pt x="231853" y="1054578"/>
                  <a:pt x="223309" y="1046034"/>
                </a:cubicBezTo>
                <a:cubicBezTo>
                  <a:pt x="214765" y="1037490"/>
                  <a:pt x="210493" y="1027275"/>
                  <a:pt x="210493" y="1015387"/>
                </a:cubicBezTo>
                <a:cubicBezTo>
                  <a:pt x="210493" y="1004243"/>
                  <a:pt x="214765" y="994399"/>
                  <a:pt x="223309" y="985855"/>
                </a:cubicBezTo>
                <a:cubicBezTo>
                  <a:pt x="231853" y="977311"/>
                  <a:pt x="242068" y="973039"/>
                  <a:pt x="253956" y="973039"/>
                </a:cubicBezTo>
                <a:cubicBezTo>
                  <a:pt x="268072" y="973039"/>
                  <a:pt x="281445" y="970253"/>
                  <a:pt x="294075" y="964681"/>
                </a:cubicBezTo>
                <a:cubicBezTo>
                  <a:pt x="306705" y="959109"/>
                  <a:pt x="317664" y="951679"/>
                  <a:pt x="326950" y="942393"/>
                </a:cubicBezTo>
                <a:cubicBezTo>
                  <a:pt x="336237" y="933106"/>
                  <a:pt x="343667" y="922147"/>
                  <a:pt x="349239" y="909517"/>
                </a:cubicBezTo>
                <a:cubicBezTo>
                  <a:pt x="354811" y="896887"/>
                  <a:pt x="357597" y="883514"/>
                  <a:pt x="357597" y="869398"/>
                </a:cubicBezTo>
                <a:lnTo>
                  <a:pt x="357597" y="43609"/>
                </a:lnTo>
                <a:cubicBezTo>
                  <a:pt x="357597" y="31722"/>
                  <a:pt x="361869" y="21506"/>
                  <a:pt x="370413" y="12962"/>
                </a:cubicBezTo>
                <a:cubicBezTo>
                  <a:pt x="378957" y="4418"/>
                  <a:pt x="389172" y="146"/>
                  <a:pt x="401060" y="146"/>
                </a:cubicBezTo>
                <a:close/>
                <a:moveTo>
                  <a:pt x="2667308" y="7"/>
                </a:moveTo>
                <a:cubicBezTo>
                  <a:pt x="2672602" y="100"/>
                  <a:pt x="2677848" y="1261"/>
                  <a:pt x="2683050" y="3490"/>
                </a:cubicBezTo>
                <a:cubicBezTo>
                  <a:pt x="2694194" y="8690"/>
                  <a:pt x="2701994" y="16677"/>
                  <a:pt x="2706452" y="27450"/>
                </a:cubicBezTo>
                <a:cubicBezTo>
                  <a:pt x="2710910" y="38223"/>
                  <a:pt x="2710538" y="49181"/>
                  <a:pt x="2705338" y="60325"/>
                </a:cubicBezTo>
                <a:lnTo>
                  <a:pt x="2637358" y="215230"/>
                </a:lnTo>
                <a:lnTo>
                  <a:pt x="2698652" y="215230"/>
                </a:lnTo>
                <a:cubicBezTo>
                  <a:pt x="2710538" y="215230"/>
                  <a:pt x="2720754" y="219317"/>
                  <a:pt x="2729298" y="227489"/>
                </a:cubicBezTo>
                <a:cubicBezTo>
                  <a:pt x="2737842" y="235661"/>
                  <a:pt x="2742114" y="245691"/>
                  <a:pt x="2742114" y="257579"/>
                </a:cubicBezTo>
                <a:cubicBezTo>
                  <a:pt x="2742114" y="269466"/>
                  <a:pt x="2737842" y="279681"/>
                  <a:pt x="2729298" y="288225"/>
                </a:cubicBezTo>
                <a:cubicBezTo>
                  <a:pt x="2720754" y="296769"/>
                  <a:pt x="2710538" y="301041"/>
                  <a:pt x="2698652" y="301041"/>
                </a:cubicBezTo>
                <a:lnTo>
                  <a:pt x="2660762" y="301041"/>
                </a:lnTo>
                <a:lnTo>
                  <a:pt x="2660762" y="550672"/>
                </a:lnTo>
                <a:lnTo>
                  <a:pt x="2725398" y="550672"/>
                </a:lnTo>
                <a:cubicBezTo>
                  <a:pt x="2738028" y="550672"/>
                  <a:pt x="2748244" y="554759"/>
                  <a:pt x="2756044" y="562931"/>
                </a:cubicBezTo>
                <a:cubicBezTo>
                  <a:pt x="2763846" y="571103"/>
                  <a:pt x="2767746" y="581133"/>
                  <a:pt x="2767746" y="593021"/>
                </a:cubicBezTo>
                <a:cubicBezTo>
                  <a:pt x="2767746" y="604908"/>
                  <a:pt x="2763660" y="615123"/>
                  <a:pt x="2755488" y="623667"/>
                </a:cubicBezTo>
                <a:cubicBezTo>
                  <a:pt x="2747314" y="632211"/>
                  <a:pt x="2737284" y="636483"/>
                  <a:pt x="2725398" y="636483"/>
                </a:cubicBezTo>
                <a:lnTo>
                  <a:pt x="2661876" y="636483"/>
                </a:lnTo>
                <a:lnTo>
                  <a:pt x="2661876" y="1017616"/>
                </a:lnTo>
                <a:cubicBezTo>
                  <a:pt x="2661876" y="1028761"/>
                  <a:pt x="2657604" y="1038605"/>
                  <a:pt x="2649060" y="1047149"/>
                </a:cubicBezTo>
                <a:cubicBezTo>
                  <a:pt x="2640516" y="1055693"/>
                  <a:pt x="2630300" y="1059965"/>
                  <a:pt x="2618413" y="1059965"/>
                </a:cubicBezTo>
                <a:cubicBezTo>
                  <a:pt x="2606526" y="1059965"/>
                  <a:pt x="2596496" y="1055693"/>
                  <a:pt x="2588324" y="1047149"/>
                </a:cubicBezTo>
                <a:cubicBezTo>
                  <a:pt x="2580151" y="1038605"/>
                  <a:pt x="2576065" y="1028761"/>
                  <a:pt x="2576065" y="1017616"/>
                </a:cubicBezTo>
                <a:lnTo>
                  <a:pt x="2576065" y="636483"/>
                </a:lnTo>
                <a:lnTo>
                  <a:pt x="2432304" y="636483"/>
                </a:lnTo>
                <a:cubicBezTo>
                  <a:pt x="2424874" y="726380"/>
                  <a:pt x="2411130" y="803833"/>
                  <a:pt x="2391070" y="868841"/>
                </a:cubicBezTo>
                <a:cubicBezTo>
                  <a:pt x="2371010" y="933849"/>
                  <a:pt x="2343150" y="991242"/>
                  <a:pt x="2307488" y="1041019"/>
                </a:cubicBezTo>
                <a:cubicBezTo>
                  <a:pt x="2303774" y="1047706"/>
                  <a:pt x="2298759" y="1052535"/>
                  <a:pt x="2292444" y="1055507"/>
                </a:cubicBezTo>
                <a:cubicBezTo>
                  <a:pt x="2286128" y="1058479"/>
                  <a:pt x="2279628" y="1059965"/>
                  <a:pt x="2272941" y="1059965"/>
                </a:cubicBezTo>
                <a:cubicBezTo>
                  <a:pt x="2262540" y="1059965"/>
                  <a:pt x="2254368" y="1057364"/>
                  <a:pt x="2248424" y="1052164"/>
                </a:cubicBezTo>
                <a:cubicBezTo>
                  <a:pt x="2238022" y="1045477"/>
                  <a:pt x="2231893" y="1036376"/>
                  <a:pt x="2230036" y="1024860"/>
                </a:cubicBezTo>
                <a:cubicBezTo>
                  <a:pt x="2228178" y="1013344"/>
                  <a:pt x="2230593" y="1002757"/>
                  <a:pt x="2237280" y="993099"/>
                </a:cubicBezTo>
                <a:cubicBezTo>
                  <a:pt x="2268484" y="950008"/>
                  <a:pt x="2292815" y="899859"/>
                  <a:pt x="2310275" y="842652"/>
                </a:cubicBezTo>
                <a:cubicBezTo>
                  <a:pt x="2327734" y="785445"/>
                  <a:pt x="2339807" y="716722"/>
                  <a:pt x="2346493" y="636483"/>
                </a:cubicBezTo>
                <a:lnTo>
                  <a:pt x="2278513" y="636483"/>
                </a:lnTo>
                <a:cubicBezTo>
                  <a:pt x="2266626" y="636483"/>
                  <a:pt x="2256411" y="632211"/>
                  <a:pt x="2247867" y="623667"/>
                </a:cubicBezTo>
                <a:cubicBezTo>
                  <a:pt x="2239323" y="615123"/>
                  <a:pt x="2235051" y="604908"/>
                  <a:pt x="2235051" y="593021"/>
                </a:cubicBezTo>
                <a:cubicBezTo>
                  <a:pt x="2235051" y="581133"/>
                  <a:pt x="2239323" y="571103"/>
                  <a:pt x="2247867" y="562931"/>
                </a:cubicBezTo>
                <a:cubicBezTo>
                  <a:pt x="2256411" y="554759"/>
                  <a:pt x="2266626" y="550672"/>
                  <a:pt x="2278513" y="550672"/>
                </a:cubicBezTo>
                <a:lnTo>
                  <a:pt x="2352066" y="550672"/>
                </a:lnTo>
                <a:cubicBezTo>
                  <a:pt x="2352808" y="535070"/>
                  <a:pt x="2353366" y="518726"/>
                  <a:pt x="2353737" y="501638"/>
                </a:cubicBezTo>
                <a:cubicBezTo>
                  <a:pt x="2354108" y="484550"/>
                  <a:pt x="2354294" y="467090"/>
                  <a:pt x="2354294" y="449260"/>
                </a:cubicBezTo>
                <a:lnTo>
                  <a:pt x="2354294" y="301041"/>
                </a:lnTo>
                <a:lnTo>
                  <a:pt x="2319747" y="301041"/>
                </a:lnTo>
                <a:cubicBezTo>
                  <a:pt x="2308603" y="301041"/>
                  <a:pt x="2298759" y="296769"/>
                  <a:pt x="2290215" y="288225"/>
                </a:cubicBezTo>
                <a:cubicBezTo>
                  <a:pt x="2281671" y="279681"/>
                  <a:pt x="2277399" y="269466"/>
                  <a:pt x="2277399" y="257579"/>
                </a:cubicBezTo>
                <a:cubicBezTo>
                  <a:pt x="2277399" y="245691"/>
                  <a:pt x="2281671" y="235661"/>
                  <a:pt x="2290215" y="227489"/>
                </a:cubicBezTo>
                <a:cubicBezTo>
                  <a:pt x="2298759" y="219317"/>
                  <a:pt x="2308603" y="215230"/>
                  <a:pt x="2319747" y="215230"/>
                </a:cubicBezTo>
                <a:lnTo>
                  <a:pt x="2548204" y="215230"/>
                </a:lnTo>
                <a:cubicBezTo>
                  <a:pt x="2548204" y="211516"/>
                  <a:pt x="2548390" y="208172"/>
                  <a:pt x="2548762" y="205201"/>
                </a:cubicBezTo>
                <a:cubicBezTo>
                  <a:pt x="2549133" y="202229"/>
                  <a:pt x="2550061" y="198885"/>
                  <a:pt x="2551548" y="195171"/>
                </a:cubicBezTo>
                <a:lnTo>
                  <a:pt x="2626214" y="25778"/>
                </a:lnTo>
                <a:cubicBezTo>
                  <a:pt x="2632158" y="14634"/>
                  <a:pt x="2640516" y="7019"/>
                  <a:pt x="2651288" y="2932"/>
                </a:cubicBezTo>
                <a:cubicBezTo>
                  <a:pt x="2656674" y="889"/>
                  <a:pt x="2662016" y="-86"/>
                  <a:pt x="2667308" y="7"/>
                </a:cubicBezTo>
                <a:close/>
              </a:path>
            </a:pathLst>
          </a:cu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A650D06-770A-496A-B553-C872027CE2A9}"/>
              </a:ext>
            </a:extLst>
          </p:cNvPr>
          <p:cNvSpPr txBox="1"/>
          <p:nvPr/>
        </p:nvSpPr>
        <p:spPr>
          <a:xfrm>
            <a:off x="2616615" y="2316767"/>
            <a:ext cx="6957033" cy="13542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小学拼音学习课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E713FFD-D6C2-4803-BA70-0C7508FBF953}"/>
              </a:ext>
            </a:extLst>
          </p:cNvPr>
          <p:cNvSpPr txBox="1"/>
          <p:nvPr/>
        </p:nvSpPr>
        <p:spPr>
          <a:xfrm>
            <a:off x="2703853" y="3930146"/>
            <a:ext cx="675718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部编版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一年级上</a:t>
            </a:r>
          </a:p>
        </p:txBody>
      </p:sp>
    </p:spTree>
    <p:extLst>
      <p:ext uri="{BB962C8B-B14F-4D97-AF65-F5344CB8AC3E}">
        <p14:creationId xmlns:p14="http://schemas.microsoft.com/office/powerpoint/2010/main" val="406837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2801920" y="1649569"/>
            <a:ext cx="154991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71109"/>
            <a:ext cx="2522151" cy="1239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太阳出来公鸡叫圆圆嘴巴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ooo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56880" y="4055223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55223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0" y="4577211"/>
            <a:ext cx="6952049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发音标准：嘴巴圆圆，舌身略向后缩，舌身后部稍微隆起。</a:t>
            </a:r>
          </a:p>
        </p:txBody>
      </p:sp>
    </p:spTree>
    <p:extLst>
      <p:ext uri="{BB962C8B-B14F-4D97-AF65-F5344CB8AC3E}">
        <p14:creationId xmlns:p14="http://schemas.microsoft.com/office/powerpoint/2010/main" val="139384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2820116" y="1664856"/>
            <a:ext cx="147565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74152"/>
            <a:ext cx="2522151" cy="1239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清清小河一只鹅扁扁嘴巴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eee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71946" y="4058266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58266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1" y="4558220"/>
            <a:ext cx="6472654" cy="929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发音标准：嘴巴扁扁，舌位高低与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大体相同，只是嘴角向两边展开。</a:t>
            </a:r>
          </a:p>
        </p:txBody>
      </p:sp>
    </p:spTree>
    <p:extLst>
      <p:ext uri="{BB962C8B-B14F-4D97-AF65-F5344CB8AC3E}">
        <p14:creationId xmlns:p14="http://schemas.microsoft.com/office/powerpoint/2010/main" val="338214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3206535" y="1705337"/>
            <a:ext cx="770822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71107"/>
            <a:ext cx="2522151" cy="1239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牙齿对齐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iii</a:t>
            </a:r>
          </a:p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我们自己来穿衣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71946" y="4055221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55221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0" y="4577209"/>
            <a:ext cx="6721307" cy="929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发音标准：牙齿对齐，口型扁平，舌尖接触下齿背，使舌面前部稍微隆起。</a:t>
            </a:r>
          </a:p>
        </p:txBody>
      </p:sp>
    </p:spTree>
    <p:extLst>
      <p:ext uri="{BB962C8B-B14F-4D97-AF65-F5344CB8AC3E}">
        <p14:creationId xmlns:p14="http://schemas.microsoft.com/office/powerpoint/2010/main" val="362665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2791980" y="1635500"/>
            <a:ext cx="147565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68057"/>
            <a:ext cx="2522151" cy="1239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小小乌龟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uuu</a:t>
            </a:r>
          </a:p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不哭不闹真乖巧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71946" y="4063188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63188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1" y="4574159"/>
            <a:ext cx="6710290" cy="4054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发音标准：嘴巴尖尖，双唇拢圆留一小孔，舌头向后缩。</a:t>
            </a:r>
          </a:p>
        </p:txBody>
      </p:sp>
    </p:spTree>
    <p:extLst>
      <p:ext uri="{BB962C8B-B14F-4D97-AF65-F5344CB8AC3E}">
        <p14:creationId xmlns:p14="http://schemas.microsoft.com/office/powerpoint/2010/main" val="260086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2791980" y="1652617"/>
            <a:ext cx="147565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ü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74157"/>
            <a:ext cx="2522151" cy="1239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小鱼吐泡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üüü</a:t>
            </a:r>
          </a:p>
          <a:p>
            <a:pPr algn="dist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上加点变成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71946" y="4058271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58271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1" y="4569242"/>
            <a:ext cx="7062830" cy="463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发音标准：舌尖抵住下齿背，嘴唇撮成圆形，略向前突出。</a:t>
            </a:r>
          </a:p>
        </p:txBody>
      </p:sp>
    </p:spTree>
    <p:extLst>
      <p:ext uri="{BB962C8B-B14F-4D97-AF65-F5344CB8AC3E}">
        <p14:creationId xmlns:p14="http://schemas.microsoft.com/office/powerpoint/2010/main" val="341915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D462DF7-8165-4347-B6F2-79261895B4DA}"/>
              </a:ext>
            </a:extLst>
          </p:cNvPr>
          <p:cNvSpPr txBox="1"/>
          <p:nvPr/>
        </p:nvSpPr>
        <p:spPr>
          <a:xfrm>
            <a:off x="5369415" y="2882810"/>
            <a:ext cx="407469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7200" dirty="0">
                <a:latin typeface="+mj-ea"/>
                <a:ea typeface="+mj-ea"/>
              </a:rPr>
              <a:t>认识四线格</a:t>
            </a:r>
          </a:p>
        </p:txBody>
      </p:sp>
    </p:spTree>
    <p:extLst>
      <p:ext uri="{BB962C8B-B14F-4D97-AF65-F5344CB8AC3E}">
        <p14:creationId xmlns:p14="http://schemas.microsoft.com/office/powerpoint/2010/main" val="175131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D9DDB09A-17A3-4ACA-BE86-514834C63A05}"/>
              </a:ext>
            </a:extLst>
          </p:cNvPr>
          <p:cNvSpPr/>
          <p:nvPr/>
        </p:nvSpPr>
        <p:spPr>
          <a:xfrm>
            <a:off x="1666875" y="1483336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10800000" algn="r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BFFD361-71CD-44B7-89C7-E03FFED9C1AA}"/>
              </a:ext>
            </a:extLst>
          </p:cNvPr>
          <p:cNvSpPr/>
          <p:nvPr/>
        </p:nvSpPr>
        <p:spPr>
          <a:xfrm>
            <a:off x="1842454" y="1638853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noFill/>
          </a:ln>
          <a:effectLst>
            <a:outerShdw blurRad="50800" dist="127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61EF75-5668-4507-9BD0-5484053D08C2}"/>
              </a:ext>
            </a:extLst>
          </p:cNvPr>
          <p:cNvSpPr txBox="1"/>
          <p:nvPr/>
        </p:nvSpPr>
        <p:spPr>
          <a:xfrm>
            <a:off x="695325" y="441325"/>
            <a:ext cx="527547" cy="1748637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76200" dist="38100" dir="2700000" algn="tl" rotWithShape="0">
                    <a:schemeClr val="accent4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四线格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97010AB-327B-4FB9-896F-AACC211C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55" y="2261289"/>
            <a:ext cx="7812889" cy="3765519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FAB83700-AB1B-4C46-9146-FC3099B34F6E}"/>
              </a:ext>
            </a:extLst>
          </p:cNvPr>
          <p:cNvSpPr/>
          <p:nvPr/>
        </p:nvSpPr>
        <p:spPr>
          <a:xfrm>
            <a:off x="5286000" y="2034928"/>
            <a:ext cx="1620000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338BAF2-2B92-4680-AE4A-A5E2B3ACCE5F}"/>
              </a:ext>
            </a:extLst>
          </p:cNvPr>
          <p:cNvSpPr txBox="1"/>
          <p:nvPr/>
        </p:nvSpPr>
        <p:spPr>
          <a:xfrm>
            <a:off x="5371881" y="1590311"/>
            <a:ext cx="1448239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四线三格</a:t>
            </a:r>
          </a:p>
        </p:txBody>
      </p:sp>
    </p:spTree>
    <p:extLst>
      <p:ext uri="{BB962C8B-B14F-4D97-AF65-F5344CB8AC3E}">
        <p14:creationId xmlns:p14="http://schemas.microsoft.com/office/powerpoint/2010/main" val="292794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C0EAB8D-A148-4FF1-AA57-4440B7D6E56A}"/>
              </a:ext>
            </a:extLst>
          </p:cNvPr>
          <p:cNvSpPr/>
          <p:nvPr/>
        </p:nvSpPr>
        <p:spPr>
          <a:xfrm>
            <a:off x="1680989" y="1724967"/>
            <a:ext cx="4978489" cy="3764718"/>
          </a:xfrm>
          <a:prstGeom prst="roundRect">
            <a:avLst>
              <a:gd name="adj" fmla="val 6598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10800000" algn="r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DA6329F-0011-4558-83A9-E84FA609CC89}"/>
              </a:ext>
            </a:extLst>
          </p:cNvPr>
          <p:cNvSpPr/>
          <p:nvPr/>
        </p:nvSpPr>
        <p:spPr>
          <a:xfrm>
            <a:off x="1780389" y="1859888"/>
            <a:ext cx="4978489" cy="3764718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gradFill flip="none" rotWithShape="1">
              <a:gsLst>
                <a:gs pos="79000">
                  <a:srgbClr val="FAE703">
                    <a:alpha val="20000"/>
                  </a:srgbClr>
                </a:gs>
                <a:gs pos="0">
                  <a:schemeClr val="accent4">
                    <a:alpha val="0"/>
                  </a:schemeClr>
                </a:gs>
                <a:gs pos="91000">
                  <a:schemeClr val="accent4">
                    <a:alpha val="5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2231D61-6139-49F6-9768-BEA1001D6D07}"/>
              </a:ext>
            </a:extLst>
          </p:cNvPr>
          <p:cNvSpPr/>
          <p:nvPr/>
        </p:nvSpPr>
        <p:spPr>
          <a:xfrm>
            <a:off x="7554236" y="1648607"/>
            <a:ext cx="3493944" cy="3830008"/>
          </a:xfrm>
          <a:prstGeom prst="roundRect">
            <a:avLst>
              <a:gd name="adj" fmla="val 6598"/>
            </a:avLst>
          </a:prstGeom>
          <a:solidFill>
            <a:schemeClr val="accent4"/>
          </a:solidFill>
          <a:ln w="6350">
            <a:gradFill flip="none" rotWithShape="1">
              <a:gsLst>
                <a:gs pos="79000">
                  <a:srgbClr val="FAE703">
                    <a:alpha val="0"/>
                  </a:srgbClr>
                </a:gs>
                <a:gs pos="0">
                  <a:schemeClr val="accent4">
                    <a:alpha val="0"/>
                  </a:schemeClr>
                </a:gs>
                <a:gs pos="91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38100" dist="38100" dir="10800000" algn="r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5DB850D-8171-4D28-8022-B79BF91C9FC7}"/>
              </a:ext>
            </a:extLst>
          </p:cNvPr>
          <p:cNvSpPr/>
          <p:nvPr/>
        </p:nvSpPr>
        <p:spPr>
          <a:xfrm>
            <a:off x="7623996" y="1785867"/>
            <a:ext cx="3493944" cy="3830008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gradFill flip="none" rotWithShape="1">
              <a:gsLst>
                <a:gs pos="79000">
                  <a:srgbClr val="FAE703">
                    <a:alpha val="20000"/>
                  </a:srgbClr>
                </a:gs>
                <a:gs pos="0">
                  <a:schemeClr val="accent4">
                    <a:alpha val="0"/>
                  </a:schemeClr>
                </a:gs>
                <a:gs pos="91000">
                  <a:schemeClr val="accent4">
                    <a:alpha val="5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CC6DE56-D589-42F2-B25D-443899CB8B3C}"/>
              </a:ext>
            </a:extLst>
          </p:cNvPr>
          <p:cNvSpPr txBox="1"/>
          <p:nvPr/>
        </p:nvSpPr>
        <p:spPr>
          <a:xfrm>
            <a:off x="8016729" y="2841840"/>
            <a:ext cx="2880556" cy="2370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拼音格，四条线，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拼音字母住里面，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最上格，不顶边，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最下格，不踩边，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中格写满顶两边。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1CD1FF8-8DCA-4747-83C0-1CEBD5B369E7}"/>
              </a:ext>
            </a:extLst>
          </p:cNvPr>
          <p:cNvSpPr/>
          <p:nvPr/>
        </p:nvSpPr>
        <p:spPr>
          <a:xfrm>
            <a:off x="8302017" y="2344914"/>
            <a:ext cx="2088000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746ABA5-5548-48E5-8CF5-C6FA78D65247}"/>
              </a:ext>
            </a:extLst>
          </p:cNvPr>
          <p:cNvSpPr/>
          <p:nvPr/>
        </p:nvSpPr>
        <p:spPr>
          <a:xfrm>
            <a:off x="3315367" y="2344914"/>
            <a:ext cx="1620000" cy="72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4CAF8C0-E0C7-417E-9194-F43664DE050E}"/>
              </a:ext>
            </a:extLst>
          </p:cNvPr>
          <p:cNvSpPr txBox="1"/>
          <p:nvPr/>
        </p:nvSpPr>
        <p:spPr>
          <a:xfrm>
            <a:off x="3443060" y="1870414"/>
            <a:ext cx="1448239" cy="5465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四线三格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7680912-F76A-4631-A785-C012ADE655A4}"/>
              </a:ext>
            </a:extLst>
          </p:cNvPr>
          <p:cNvSpPr txBox="1"/>
          <p:nvPr/>
        </p:nvSpPr>
        <p:spPr>
          <a:xfrm>
            <a:off x="8469871" y="1870414"/>
            <a:ext cx="1802194" cy="546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四线格儿歌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943BC9-3F89-43DA-945F-29CA4C10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89" y="2508082"/>
            <a:ext cx="4773582" cy="31458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D50EFDE-D0C4-4242-B536-4B5271956518}"/>
              </a:ext>
            </a:extLst>
          </p:cNvPr>
          <p:cNvSpPr txBox="1"/>
          <p:nvPr/>
        </p:nvSpPr>
        <p:spPr>
          <a:xfrm>
            <a:off x="695325" y="441325"/>
            <a:ext cx="527547" cy="1748637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76200" dist="38100" dir="2700000" algn="tl" rotWithShape="0">
                    <a:schemeClr val="accent4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四线格</a:t>
            </a:r>
          </a:p>
        </p:txBody>
      </p:sp>
    </p:spTree>
    <p:extLst>
      <p:ext uri="{BB962C8B-B14F-4D97-AF65-F5344CB8AC3E}">
        <p14:creationId xmlns:p14="http://schemas.microsoft.com/office/powerpoint/2010/main" val="118722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C0EAB8D-A148-4FF1-AA57-4440B7D6E56A}"/>
              </a:ext>
            </a:extLst>
          </p:cNvPr>
          <p:cNvSpPr/>
          <p:nvPr/>
        </p:nvSpPr>
        <p:spPr>
          <a:xfrm>
            <a:off x="1666875" y="1484313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10800000" algn="r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DA6329F-0011-4558-83A9-E84FA609CC89}"/>
              </a:ext>
            </a:extLst>
          </p:cNvPr>
          <p:cNvSpPr/>
          <p:nvPr/>
        </p:nvSpPr>
        <p:spPr>
          <a:xfrm>
            <a:off x="1842454" y="1639830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gradFill flip="none" rotWithShape="1">
              <a:gsLst>
                <a:gs pos="79000">
                  <a:srgbClr val="FAE703">
                    <a:alpha val="0"/>
                  </a:srgbClr>
                </a:gs>
                <a:gs pos="0">
                  <a:schemeClr val="accent4">
                    <a:alpha val="0"/>
                  </a:schemeClr>
                </a:gs>
                <a:gs pos="91000">
                  <a:schemeClr val="accent4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3798A2D-3612-433B-9D8F-B243D692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71" y="1778485"/>
            <a:ext cx="8955800" cy="40724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7F25B2-F817-4886-8154-9F5B77B4FD29}"/>
              </a:ext>
            </a:extLst>
          </p:cNvPr>
          <p:cNvSpPr txBox="1"/>
          <p:nvPr/>
        </p:nvSpPr>
        <p:spPr>
          <a:xfrm>
            <a:off x="695325" y="441325"/>
            <a:ext cx="527547" cy="2367976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拼音书写</a:t>
            </a:r>
          </a:p>
        </p:txBody>
      </p:sp>
    </p:spTree>
    <p:extLst>
      <p:ext uri="{BB962C8B-B14F-4D97-AF65-F5344CB8AC3E}">
        <p14:creationId xmlns:p14="http://schemas.microsoft.com/office/powerpoint/2010/main" val="156311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C0EAB8D-A148-4FF1-AA57-4440B7D6E56A}"/>
              </a:ext>
            </a:extLst>
          </p:cNvPr>
          <p:cNvSpPr/>
          <p:nvPr/>
        </p:nvSpPr>
        <p:spPr>
          <a:xfrm>
            <a:off x="1666875" y="1484313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10800000" algn="r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DA6329F-0011-4558-83A9-E84FA609CC89}"/>
              </a:ext>
            </a:extLst>
          </p:cNvPr>
          <p:cNvSpPr/>
          <p:nvPr/>
        </p:nvSpPr>
        <p:spPr>
          <a:xfrm>
            <a:off x="1842454" y="1639830"/>
            <a:ext cx="8793927" cy="4339413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gradFill flip="none" rotWithShape="1">
              <a:gsLst>
                <a:gs pos="79000">
                  <a:srgbClr val="FAE703">
                    <a:alpha val="0"/>
                  </a:srgbClr>
                </a:gs>
                <a:gs pos="0">
                  <a:schemeClr val="accent4">
                    <a:alpha val="0"/>
                  </a:schemeClr>
                </a:gs>
                <a:gs pos="91000">
                  <a:schemeClr val="accent4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F71259-158E-4D68-89C0-E007EEF3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03" y="1779516"/>
            <a:ext cx="9035055" cy="40724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23E1F97-44FD-41B0-80E5-1A7591C14537}"/>
              </a:ext>
            </a:extLst>
          </p:cNvPr>
          <p:cNvSpPr txBox="1"/>
          <p:nvPr/>
        </p:nvSpPr>
        <p:spPr>
          <a:xfrm>
            <a:off x="695325" y="441325"/>
            <a:ext cx="527547" cy="2367976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拼音书写</a:t>
            </a:r>
          </a:p>
        </p:txBody>
      </p:sp>
    </p:spTree>
    <p:extLst>
      <p:ext uri="{BB962C8B-B14F-4D97-AF65-F5344CB8AC3E}">
        <p14:creationId xmlns:p14="http://schemas.microsoft.com/office/powerpoint/2010/main" val="242631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1951343-4C1D-47C5-8C55-E452F5E9177E}"/>
              </a:ext>
            </a:extLst>
          </p:cNvPr>
          <p:cNvSpPr txBox="1"/>
          <p:nvPr/>
        </p:nvSpPr>
        <p:spPr>
          <a:xfrm>
            <a:off x="1225681" y="2692636"/>
            <a:ext cx="2695855" cy="523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认识拼音家族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45D01AE-8F69-4B78-8F38-4737D6D51AE9}"/>
              </a:ext>
            </a:extLst>
          </p:cNvPr>
          <p:cNvSpPr txBox="1"/>
          <p:nvPr/>
        </p:nvSpPr>
        <p:spPr>
          <a:xfrm>
            <a:off x="1664713" y="4735717"/>
            <a:ext cx="2256823" cy="547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认识单韵母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583A6CB-1EAB-4CD1-92A1-25FD1C5C3259}"/>
              </a:ext>
            </a:extLst>
          </p:cNvPr>
          <p:cNvSpPr txBox="1"/>
          <p:nvPr/>
        </p:nvSpPr>
        <p:spPr>
          <a:xfrm>
            <a:off x="8335278" y="2689281"/>
            <a:ext cx="2319240" cy="547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认识四线格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459833-B042-47C7-AE84-66F71EF6570F}"/>
              </a:ext>
            </a:extLst>
          </p:cNvPr>
          <p:cNvSpPr txBox="1"/>
          <p:nvPr/>
        </p:nvSpPr>
        <p:spPr>
          <a:xfrm>
            <a:off x="8335278" y="4735718"/>
            <a:ext cx="2319240" cy="547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拼音四声调</a:t>
            </a:r>
          </a:p>
        </p:txBody>
      </p:sp>
    </p:spTree>
    <p:extLst>
      <p:ext uri="{BB962C8B-B14F-4D97-AF65-F5344CB8AC3E}">
        <p14:creationId xmlns:p14="http://schemas.microsoft.com/office/powerpoint/2010/main" val="17898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D462DF7-8165-4347-B6F2-79261895B4DA}"/>
              </a:ext>
            </a:extLst>
          </p:cNvPr>
          <p:cNvSpPr txBox="1"/>
          <p:nvPr/>
        </p:nvSpPr>
        <p:spPr>
          <a:xfrm>
            <a:off x="5364138" y="2874601"/>
            <a:ext cx="4084833" cy="9496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7200" dirty="0">
                <a:latin typeface="+mj-ea"/>
                <a:ea typeface="+mj-ea"/>
              </a:rPr>
              <a:t>拼音四声调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257A8121-2BF6-49CA-B35C-B7AEB0C6E5E0}"/>
              </a:ext>
            </a:extLst>
          </p:cNvPr>
          <p:cNvSpPr/>
          <p:nvPr/>
        </p:nvSpPr>
        <p:spPr>
          <a:xfrm>
            <a:off x="8267105" y="3943648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EDA3225-0DA5-4DB4-828A-03CC6FC3C799}"/>
              </a:ext>
            </a:extLst>
          </p:cNvPr>
          <p:cNvSpPr>
            <a:spLocks/>
          </p:cNvSpPr>
          <p:nvPr/>
        </p:nvSpPr>
        <p:spPr bwMode="auto">
          <a:xfrm rot="7831416" flipV="1">
            <a:off x="2212217" y="2405705"/>
            <a:ext cx="2363809" cy="2045789"/>
          </a:xfrm>
          <a:custGeom>
            <a:avLst/>
            <a:gdLst>
              <a:gd name="T0" fmla="*/ 2 w 534"/>
              <a:gd name="T1" fmla="*/ 222 h 480"/>
              <a:gd name="T2" fmla="*/ 15 w 534"/>
              <a:gd name="T3" fmla="*/ 179 h 480"/>
              <a:gd name="T4" fmla="*/ 40 w 534"/>
              <a:gd name="T5" fmla="*/ 122 h 480"/>
              <a:gd name="T6" fmla="*/ 74 w 534"/>
              <a:gd name="T7" fmla="*/ 77 h 480"/>
              <a:gd name="T8" fmla="*/ 159 w 534"/>
              <a:gd name="T9" fmla="*/ 26 h 480"/>
              <a:gd name="T10" fmla="*/ 231 w 534"/>
              <a:gd name="T11" fmla="*/ 6 h 480"/>
              <a:gd name="T12" fmla="*/ 325 w 534"/>
              <a:gd name="T13" fmla="*/ 0 h 480"/>
              <a:gd name="T14" fmla="*/ 365 w 534"/>
              <a:gd name="T15" fmla="*/ 8 h 480"/>
              <a:gd name="T16" fmla="*/ 402 w 534"/>
              <a:gd name="T17" fmla="*/ 17 h 480"/>
              <a:gd name="T18" fmla="*/ 471 w 534"/>
              <a:gd name="T19" fmla="*/ 58 h 480"/>
              <a:gd name="T20" fmla="*/ 523 w 534"/>
              <a:gd name="T21" fmla="*/ 127 h 480"/>
              <a:gd name="T22" fmla="*/ 533 w 534"/>
              <a:gd name="T23" fmla="*/ 162 h 480"/>
              <a:gd name="T24" fmla="*/ 531 w 534"/>
              <a:gd name="T25" fmla="*/ 212 h 480"/>
              <a:gd name="T26" fmla="*/ 518 w 534"/>
              <a:gd name="T27" fmla="*/ 280 h 480"/>
              <a:gd name="T28" fmla="*/ 490 w 534"/>
              <a:gd name="T29" fmla="*/ 344 h 480"/>
              <a:gd name="T30" fmla="*/ 456 w 534"/>
              <a:gd name="T31" fmla="*/ 392 h 480"/>
              <a:gd name="T32" fmla="*/ 433 w 534"/>
              <a:gd name="T33" fmla="*/ 416 h 480"/>
              <a:gd name="T34" fmla="*/ 369 w 534"/>
              <a:gd name="T35" fmla="*/ 452 h 480"/>
              <a:gd name="T36" fmla="*/ 308 w 534"/>
              <a:gd name="T37" fmla="*/ 475 h 480"/>
              <a:gd name="T38" fmla="*/ 242 w 534"/>
              <a:gd name="T39" fmla="*/ 480 h 480"/>
              <a:gd name="T40" fmla="*/ 222 w 534"/>
              <a:gd name="T41" fmla="*/ 475 h 480"/>
              <a:gd name="T42" fmla="*/ 178 w 534"/>
              <a:gd name="T43" fmla="*/ 463 h 480"/>
              <a:gd name="T44" fmla="*/ 115 w 534"/>
              <a:gd name="T45" fmla="*/ 433 h 480"/>
              <a:gd name="T46" fmla="*/ 98 w 534"/>
              <a:gd name="T47" fmla="*/ 421 h 480"/>
              <a:gd name="T48" fmla="*/ 60 w 534"/>
              <a:gd name="T49" fmla="*/ 397 h 480"/>
              <a:gd name="T50" fmla="*/ 32 w 534"/>
              <a:gd name="T51" fmla="*/ 338 h 480"/>
              <a:gd name="T52" fmla="*/ 27 w 534"/>
              <a:gd name="T53" fmla="*/ 322 h 480"/>
              <a:gd name="T54" fmla="*/ 8 w 534"/>
              <a:gd name="T55" fmla="*/ 276 h 480"/>
              <a:gd name="T56" fmla="*/ 2 w 534"/>
              <a:gd name="T57" fmla="*/ 22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480">
                <a:moveTo>
                  <a:pt x="2" y="222"/>
                </a:moveTo>
                <a:cubicBezTo>
                  <a:pt x="0" y="212"/>
                  <a:pt x="6" y="196"/>
                  <a:pt x="15" y="179"/>
                </a:cubicBezTo>
                <a:cubicBezTo>
                  <a:pt x="25" y="161"/>
                  <a:pt x="33" y="142"/>
                  <a:pt x="40" y="122"/>
                </a:cubicBezTo>
                <a:cubicBezTo>
                  <a:pt x="46" y="103"/>
                  <a:pt x="58" y="89"/>
                  <a:pt x="74" y="77"/>
                </a:cubicBezTo>
                <a:cubicBezTo>
                  <a:pt x="101" y="57"/>
                  <a:pt x="129" y="40"/>
                  <a:pt x="159" y="26"/>
                </a:cubicBezTo>
                <a:cubicBezTo>
                  <a:pt x="182" y="14"/>
                  <a:pt x="207" y="11"/>
                  <a:pt x="231" y="6"/>
                </a:cubicBezTo>
                <a:cubicBezTo>
                  <a:pt x="261" y="0"/>
                  <a:pt x="293" y="0"/>
                  <a:pt x="325" y="0"/>
                </a:cubicBezTo>
                <a:cubicBezTo>
                  <a:pt x="339" y="0"/>
                  <a:pt x="352" y="2"/>
                  <a:pt x="365" y="8"/>
                </a:cubicBezTo>
                <a:cubicBezTo>
                  <a:pt x="377" y="13"/>
                  <a:pt x="389" y="16"/>
                  <a:pt x="402" y="17"/>
                </a:cubicBezTo>
                <a:cubicBezTo>
                  <a:pt x="432" y="19"/>
                  <a:pt x="454" y="34"/>
                  <a:pt x="471" y="58"/>
                </a:cubicBezTo>
                <a:cubicBezTo>
                  <a:pt x="488" y="81"/>
                  <a:pt x="505" y="105"/>
                  <a:pt x="523" y="127"/>
                </a:cubicBezTo>
                <a:cubicBezTo>
                  <a:pt x="532" y="138"/>
                  <a:pt x="534" y="149"/>
                  <a:pt x="533" y="162"/>
                </a:cubicBezTo>
                <a:cubicBezTo>
                  <a:pt x="533" y="179"/>
                  <a:pt x="530" y="195"/>
                  <a:pt x="531" y="212"/>
                </a:cubicBezTo>
                <a:cubicBezTo>
                  <a:pt x="532" y="236"/>
                  <a:pt x="524" y="258"/>
                  <a:pt x="518" y="280"/>
                </a:cubicBezTo>
                <a:cubicBezTo>
                  <a:pt x="512" y="303"/>
                  <a:pt x="509" y="327"/>
                  <a:pt x="490" y="344"/>
                </a:cubicBezTo>
                <a:cubicBezTo>
                  <a:pt x="492" y="369"/>
                  <a:pt x="472" y="379"/>
                  <a:pt x="456" y="392"/>
                </a:cubicBezTo>
                <a:cubicBezTo>
                  <a:pt x="448" y="399"/>
                  <a:pt x="441" y="408"/>
                  <a:pt x="433" y="416"/>
                </a:cubicBezTo>
                <a:cubicBezTo>
                  <a:pt x="415" y="434"/>
                  <a:pt x="394" y="446"/>
                  <a:pt x="369" y="452"/>
                </a:cubicBezTo>
                <a:cubicBezTo>
                  <a:pt x="348" y="457"/>
                  <a:pt x="331" y="474"/>
                  <a:pt x="308" y="475"/>
                </a:cubicBezTo>
                <a:cubicBezTo>
                  <a:pt x="286" y="476"/>
                  <a:pt x="264" y="479"/>
                  <a:pt x="242" y="480"/>
                </a:cubicBezTo>
                <a:cubicBezTo>
                  <a:pt x="235" y="480"/>
                  <a:pt x="228" y="478"/>
                  <a:pt x="222" y="475"/>
                </a:cubicBezTo>
                <a:cubicBezTo>
                  <a:pt x="208" y="467"/>
                  <a:pt x="194" y="463"/>
                  <a:pt x="178" y="463"/>
                </a:cubicBezTo>
                <a:cubicBezTo>
                  <a:pt x="153" y="461"/>
                  <a:pt x="137" y="441"/>
                  <a:pt x="115" y="433"/>
                </a:cubicBezTo>
                <a:cubicBezTo>
                  <a:pt x="109" y="430"/>
                  <a:pt x="104" y="425"/>
                  <a:pt x="98" y="421"/>
                </a:cubicBezTo>
                <a:cubicBezTo>
                  <a:pt x="85" y="413"/>
                  <a:pt x="69" y="408"/>
                  <a:pt x="60" y="397"/>
                </a:cubicBezTo>
                <a:cubicBezTo>
                  <a:pt x="48" y="379"/>
                  <a:pt x="41" y="358"/>
                  <a:pt x="32" y="338"/>
                </a:cubicBezTo>
                <a:cubicBezTo>
                  <a:pt x="29" y="333"/>
                  <a:pt x="30" y="326"/>
                  <a:pt x="27" y="322"/>
                </a:cubicBezTo>
                <a:cubicBezTo>
                  <a:pt x="15" y="309"/>
                  <a:pt x="13" y="292"/>
                  <a:pt x="8" y="276"/>
                </a:cubicBezTo>
                <a:cubicBezTo>
                  <a:pt x="4" y="262"/>
                  <a:pt x="5" y="246"/>
                  <a:pt x="2" y="2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10465F-0E9B-45A7-928F-5BB282A6660D}"/>
              </a:ext>
            </a:extLst>
          </p:cNvPr>
          <p:cNvSpPr txBox="1"/>
          <p:nvPr/>
        </p:nvSpPr>
        <p:spPr>
          <a:xfrm>
            <a:off x="2498710" y="2636102"/>
            <a:ext cx="1768779" cy="14266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62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73AA5928-6C73-4AF4-A7FB-17A12F7408CD}"/>
              </a:ext>
            </a:extLst>
          </p:cNvPr>
          <p:cNvSpPr txBox="1"/>
          <p:nvPr/>
        </p:nvSpPr>
        <p:spPr>
          <a:xfrm>
            <a:off x="1315459" y="3860728"/>
            <a:ext cx="1102236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第一声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FC9905-89CC-42E6-A0EC-963D9EEEC9BF}"/>
              </a:ext>
            </a:extLst>
          </p:cNvPr>
          <p:cNvSpPr txBox="1"/>
          <p:nvPr/>
        </p:nvSpPr>
        <p:spPr>
          <a:xfrm>
            <a:off x="4150171" y="3860728"/>
            <a:ext cx="1102236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第二声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3F17304-B7EB-42AD-9EE3-CC03731E844A}"/>
              </a:ext>
            </a:extLst>
          </p:cNvPr>
          <p:cNvSpPr txBox="1"/>
          <p:nvPr/>
        </p:nvSpPr>
        <p:spPr>
          <a:xfrm>
            <a:off x="6939594" y="3860728"/>
            <a:ext cx="1102236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第三声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27F0E3-D884-4CCA-9604-9021A0AE1E62}"/>
              </a:ext>
            </a:extLst>
          </p:cNvPr>
          <p:cNvSpPr txBox="1"/>
          <p:nvPr/>
        </p:nvSpPr>
        <p:spPr>
          <a:xfrm>
            <a:off x="9729015" y="3860728"/>
            <a:ext cx="1102236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第四声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6E839F-098F-4613-AA64-2FDFC291E19C}"/>
              </a:ext>
            </a:extLst>
          </p:cNvPr>
          <p:cNvSpPr txBox="1"/>
          <p:nvPr/>
        </p:nvSpPr>
        <p:spPr>
          <a:xfrm>
            <a:off x="4949602" y="467252"/>
            <a:ext cx="2292797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拼音四声调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E64AA7-0222-4DAF-9993-8099932004AB}"/>
              </a:ext>
            </a:extLst>
          </p:cNvPr>
          <p:cNvSpPr txBox="1"/>
          <p:nvPr/>
        </p:nvSpPr>
        <p:spPr>
          <a:xfrm>
            <a:off x="972458" y="4590222"/>
            <a:ext cx="1878816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起音高高一路平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492ED6-7A21-4C2B-B8AE-77C56EBF9966}"/>
              </a:ext>
            </a:extLst>
          </p:cNvPr>
          <p:cNvSpPr txBox="1"/>
          <p:nvPr/>
        </p:nvSpPr>
        <p:spPr>
          <a:xfrm>
            <a:off x="3761881" y="4590222"/>
            <a:ext cx="1878816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由低到高往上升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0342331-B521-415A-A0C5-8CDE4ACEBB3E}"/>
              </a:ext>
            </a:extLst>
          </p:cNvPr>
          <p:cNvSpPr txBox="1"/>
          <p:nvPr/>
        </p:nvSpPr>
        <p:spPr>
          <a:xfrm>
            <a:off x="6551304" y="4590222"/>
            <a:ext cx="1878815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先降然后再扬起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17CAD1-64F4-465C-95F5-E626A86C802C}"/>
              </a:ext>
            </a:extLst>
          </p:cNvPr>
          <p:cNvSpPr txBox="1"/>
          <p:nvPr/>
        </p:nvSpPr>
        <p:spPr>
          <a:xfrm>
            <a:off x="9340727" y="4590222"/>
            <a:ext cx="1878815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由高到低往下降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096EB32-4997-47E1-8148-0E3AB4CF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0" y="1536782"/>
            <a:ext cx="2505673" cy="20850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C20E01-3CCD-4819-B208-5A0B3376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452" y="1536782"/>
            <a:ext cx="2505673" cy="20850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C5CA102-50CA-4E6D-8D43-F9313D6CE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75" y="1536782"/>
            <a:ext cx="2505673" cy="208501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E103D8A-E70D-4529-B0D9-014B09C5E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297" y="1536782"/>
            <a:ext cx="250567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6C21AD14-EDCE-46B7-A7F7-BB443EAD40AC}"/>
              </a:ext>
            </a:extLst>
          </p:cNvPr>
          <p:cNvSpPr/>
          <p:nvPr/>
        </p:nvSpPr>
        <p:spPr>
          <a:xfrm>
            <a:off x="1666875" y="3991252"/>
            <a:ext cx="1152000" cy="7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AA5928-6C73-4AF4-A7FB-17A12F7408CD}"/>
              </a:ext>
            </a:extLst>
          </p:cNvPr>
          <p:cNvSpPr txBox="1"/>
          <p:nvPr/>
        </p:nvSpPr>
        <p:spPr>
          <a:xfrm>
            <a:off x="1691138" y="3519977"/>
            <a:ext cx="1102236" cy="59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声调歌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6E839F-098F-4613-AA64-2FDFC291E19C}"/>
              </a:ext>
            </a:extLst>
          </p:cNvPr>
          <p:cNvSpPr txBox="1"/>
          <p:nvPr/>
        </p:nvSpPr>
        <p:spPr>
          <a:xfrm>
            <a:off x="4949602" y="467252"/>
            <a:ext cx="2292797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拼音四声调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A2935AF-4751-4B49-89C2-9DABFAF9B056}"/>
              </a:ext>
            </a:extLst>
          </p:cNvPr>
          <p:cNvSpPr txBox="1"/>
          <p:nvPr/>
        </p:nvSpPr>
        <p:spPr>
          <a:xfrm>
            <a:off x="1691138" y="4390713"/>
            <a:ext cx="9516663" cy="599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一声（平），二声（扬），三声（拐弯），四声（降）。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1F3AD5-5FB0-4CB6-90CB-75A8A915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38" y="1513903"/>
            <a:ext cx="8941938" cy="1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8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: 圆角 135">
            <a:extLst>
              <a:ext uri="{FF2B5EF4-FFF2-40B4-BE49-F238E27FC236}">
                <a16:creationId xmlns:a16="http://schemas.microsoft.com/office/drawing/2014/main" id="{3D9A189C-5441-4C74-80C8-EAD6F0B0A08E}"/>
              </a:ext>
            </a:extLst>
          </p:cNvPr>
          <p:cNvSpPr/>
          <p:nvPr/>
        </p:nvSpPr>
        <p:spPr>
          <a:xfrm>
            <a:off x="3993742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4BD5B578-CA4D-4A5E-AE15-426474457B76}"/>
              </a:ext>
            </a:extLst>
          </p:cNvPr>
          <p:cNvSpPr/>
          <p:nvPr/>
        </p:nvSpPr>
        <p:spPr>
          <a:xfrm>
            <a:off x="3993504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17BD42A4-79E9-4FB6-BC12-A422031724C3}"/>
              </a:ext>
            </a:extLst>
          </p:cNvPr>
          <p:cNvSpPr/>
          <p:nvPr/>
        </p:nvSpPr>
        <p:spPr>
          <a:xfrm>
            <a:off x="8646524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82E4E335-0099-4926-844A-4BCF9CB2236E}"/>
              </a:ext>
            </a:extLst>
          </p:cNvPr>
          <p:cNvSpPr/>
          <p:nvPr/>
        </p:nvSpPr>
        <p:spPr>
          <a:xfrm>
            <a:off x="8646286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899F43EE-46E6-4B06-BA97-C2753387CE47}"/>
              </a:ext>
            </a:extLst>
          </p:cNvPr>
          <p:cNvSpPr/>
          <p:nvPr/>
        </p:nvSpPr>
        <p:spPr>
          <a:xfrm>
            <a:off x="1667351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" name="矩形: 圆角 132">
            <a:extLst>
              <a:ext uri="{FF2B5EF4-FFF2-40B4-BE49-F238E27FC236}">
                <a16:creationId xmlns:a16="http://schemas.microsoft.com/office/drawing/2014/main" id="{87BA73FB-E1EB-4D9D-BE36-02C4B242EFDB}"/>
              </a:ext>
            </a:extLst>
          </p:cNvPr>
          <p:cNvSpPr/>
          <p:nvPr/>
        </p:nvSpPr>
        <p:spPr>
          <a:xfrm>
            <a:off x="1666875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930856E2-B856-4B2D-A508-99A6A68730A0}"/>
              </a:ext>
            </a:extLst>
          </p:cNvPr>
          <p:cNvSpPr/>
          <p:nvPr/>
        </p:nvSpPr>
        <p:spPr>
          <a:xfrm>
            <a:off x="6320133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0B7AC220-7CD3-4440-8EA2-61A478DBDAB0}"/>
              </a:ext>
            </a:extLst>
          </p:cNvPr>
          <p:cNvSpPr/>
          <p:nvPr/>
        </p:nvSpPr>
        <p:spPr>
          <a:xfrm>
            <a:off x="6319657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D30763ED-1B5C-45AA-A865-08FF53504969}"/>
              </a:ext>
            </a:extLst>
          </p:cNvPr>
          <p:cNvSpPr/>
          <p:nvPr/>
        </p:nvSpPr>
        <p:spPr>
          <a:xfrm>
            <a:off x="1667113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9" name="矩形: 圆角 128">
            <a:extLst>
              <a:ext uri="{FF2B5EF4-FFF2-40B4-BE49-F238E27FC236}">
                <a16:creationId xmlns:a16="http://schemas.microsoft.com/office/drawing/2014/main" id="{BEF3E8B8-8EFA-4C02-A107-42BD68B7C9D6}"/>
              </a:ext>
            </a:extLst>
          </p:cNvPr>
          <p:cNvSpPr/>
          <p:nvPr/>
        </p:nvSpPr>
        <p:spPr>
          <a:xfrm>
            <a:off x="1666637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12B76C9A-DF88-4329-88FA-3F1C9F953B3B}"/>
              </a:ext>
            </a:extLst>
          </p:cNvPr>
          <p:cNvSpPr/>
          <p:nvPr/>
        </p:nvSpPr>
        <p:spPr>
          <a:xfrm>
            <a:off x="3993504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2D83EF6F-DDC3-428C-932D-E2E2CAD4F7FD}"/>
              </a:ext>
            </a:extLst>
          </p:cNvPr>
          <p:cNvSpPr/>
          <p:nvPr/>
        </p:nvSpPr>
        <p:spPr>
          <a:xfrm>
            <a:off x="3993266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95C3B6AC-7CFC-4343-BDF1-9864FEC93B38}"/>
              </a:ext>
            </a:extLst>
          </p:cNvPr>
          <p:cNvSpPr/>
          <p:nvPr/>
        </p:nvSpPr>
        <p:spPr>
          <a:xfrm>
            <a:off x="6319895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C3FA656C-9AF9-44D8-A6B9-B756C205873B}"/>
              </a:ext>
            </a:extLst>
          </p:cNvPr>
          <p:cNvSpPr/>
          <p:nvPr/>
        </p:nvSpPr>
        <p:spPr>
          <a:xfrm>
            <a:off x="6319419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4DDC0E2D-97D3-4B56-8A0F-6A4A86306970}"/>
              </a:ext>
            </a:extLst>
          </p:cNvPr>
          <p:cNvSpPr/>
          <p:nvPr/>
        </p:nvSpPr>
        <p:spPr>
          <a:xfrm>
            <a:off x="8646286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" name="矩形: 圆角 122">
            <a:extLst>
              <a:ext uri="{FF2B5EF4-FFF2-40B4-BE49-F238E27FC236}">
                <a16:creationId xmlns:a16="http://schemas.microsoft.com/office/drawing/2014/main" id="{3A130B8F-4B34-4D69-9756-4676845EA1D6}"/>
              </a:ext>
            </a:extLst>
          </p:cNvPr>
          <p:cNvSpPr/>
          <p:nvPr/>
        </p:nvSpPr>
        <p:spPr>
          <a:xfrm>
            <a:off x="8646048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DDBD11-5DB0-4FAD-86EB-C7097C0BA6A4}"/>
              </a:ext>
            </a:extLst>
          </p:cNvPr>
          <p:cNvSpPr txBox="1"/>
          <p:nvPr/>
        </p:nvSpPr>
        <p:spPr>
          <a:xfrm>
            <a:off x="4517914" y="467252"/>
            <a:ext cx="3156173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韵母标调读一读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B366823-DDAF-4E1C-BC28-896EE0B3D582}"/>
              </a:ext>
            </a:extLst>
          </p:cNvPr>
          <p:cNvSpPr txBox="1"/>
          <p:nvPr/>
        </p:nvSpPr>
        <p:spPr>
          <a:xfrm>
            <a:off x="2061433" y="1572069"/>
            <a:ext cx="1198388" cy="1779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ā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ED3259F-19F6-40B4-B335-6D6F70EAC7EB}"/>
              </a:ext>
            </a:extLst>
          </p:cNvPr>
          <p:cNvSpPr txBox="1"/>
          <p:nvPr/>
        </p:nvSpPr>
        <p:spPr>
          <a:xfrm>
            <a:off x="4437842" y="1572069"/>
            <a:ext cx="1152250" cy="1779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á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37EDBCD-B756-4C99-A9CA-3EF6E5A61D6F}"/>
              </a:ext>
            </a:extLst>
          </p:cNvPr>
          <p:cNvSpPr txBox="1"/>
          <p:nvPr/>
        </p:nvSpPr>
        <p:spPr>
          <a:xfrm>
            <a:off x="6727580" y="1558688"/>
            <a:ext cx="1176923" cy="1793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ǎ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C2212CC-B62F-4BE4-AAC4-9484FB26795E}"/>
              </a:ext>
            </a:extLst>
          </p:cNvPr>
          <p:cNvSpPr txBox="1"/>
          <p:nvPr/>
        </p:nvSpPr>
        <p:spPr>
          <a:xfrm>
            <a:off x="9050743" y="1573010"/>
            <a:ext cx="1176924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à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BB55308-4897-4AA4-9410-AD407350E2D3}"/>
              </a:ext>
            </a:extLst>
          </p:cNvPr>
          <p:cNvSpPr txBox="1"/>
          <p:nvPr/>
        </p:nvSpPr>
        <p:spPr>
          <a:xfrm>
            <a:off x="2099432" y="4097809"/>
            <a:ext cx="1149062" cy="1746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ō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C36D7CF-8230-42FE-BB9D-768301147F5E}"/>
              </a:ext>
            </a:extLst>
          </p:cNvPr>
          <p:cNvSpPr txBox="1"/>
          <p:nvPr/>
        </p:nvSpPr>
        <p:spPr>
          <a:xfrm>
            <a:off x="4426061" y="4097809"/>
            <a:ext cx="1149062" cy="1746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ó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859763F-3C38-4D06-A99F-9769A096E90F}"/>
              </a:ext>
            </a:extLst>
          </p:cNvPr>
          <p:cNvSpPr txBox="1"/>
          <p:nvPr/>
        </p:nvSpPr>
        <p:spPr>
          <a:xfrm>
            <a:off x="6752452" y="4097809"/>
            <a:ext cx="1149062" cy="1746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ǒ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3B13A4F-8D16-4EA2-976D-AAF5496FEC18}"/>
              </a:ext>
            </a:extLst>
          </p:cNvPr>
          <p:cNvSpPr txBox="1"/>
          <p:nvPr/>
        </p:nvSpPr>
        <p:spPr>
          <a:xfrm>
            <a:off x="9078605" y="4097809"/>
            <a:ext cx="1149062" cy="1746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ò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13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603E1DC6-3C18-4A3D-BD0E-6CE6F21D9A9D}"/>
              </a:ext>
            </a:extLst>
          </p:cNvPr>
          <p:cNvSpPr/>
          <p:nvPr/>
        </p:nvSpPr>
        <p:spPr>
          <a:xfrm>
            <a:off x="3993742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1F4E3E07-9723-47BC-B0F8-6D229D295218}"/>
              </a:ext>
            </a:extLst>
          </p:cNvPr>
          <p:cNvSpPr/>
          <p:nvPr/>
        </p:nvSpPr>
        <p:spPr>
          <a:xfrm>
            <a:off x="3993504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6E6EA72A-407F-4109-AB03-F2C778F17354}"/>
              </a:ext>
            </a:extLst>
          </p:cNvPr>
          <p:cNvSpPr/>
          <p:nvPr/>
        </p:nvSpPr>
        <p:spPr>
          <a:xfrm>
            <a:off x="8646524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ADB27C84-FB4F-4274-AA30-CAB07D5DF3E0}"/>
              </a:ext>
            </a:extLst>
          </p:cNvPr>
          <p:cNvSpPr/>
          <p:nvPr/>
        </p:nvSpPr>
        <p:spPr>
          <a:xfrm>
            <a:off x="8646286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CB109F17-B79B-4E8A-81DA-9687B989FE02}"/>
              </a:ext>
            </a:extLst>
          </p:cNvPr>
          <p:cNvSpPr/>
          <p:nvPr/>
        </p:nvSpPr>
        <p:spPr>
          <a:xfrm>
            <a:off x="1667351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060CC86D-CD65-41E3-81B4-77C9DAD938FF}"/>
              </a:ext>
            </a:extLst>
          </p:cNvPr>
          <p:cNvSpPr/>
          <p:nvPr/>
        </p:nvSpPr>
        <p:spPr>
          <a:xfrm>
            <a:off x="1666875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8FDDF4C0-4D9F-4166-AB79-4E01784B96E9}"/>
              </a:ext>
            </a:extLst>
          </p:cNvPr>
          <p:cNvSpPr/>
          <p:nvPr/>
        </p:nvSpPr>
        <p:spPr>
          <a:xfrm>
            <a:off x="6320133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1556BB43-C05D-44DE-8A54-DDFAD3B51000}"/>
              </a:ext>
            </a:extLst>
          </p:cNvPr>
          <p:cNvSpPr/>
          <p:nvPr/>
        </p:nvSpPr>
        <p:spPr>
          <a:xfrm>
            <a:off x="6319657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D96F928D-1317-411C-9A34-54C102503260}"/>
              </a:ext>
            </a:extLst>
          </p:cNvPr>
          <p:cNvSpPr/>
          <p:nvPr/>
        </p:nvSpPr>
        <p:spPr>
          <a:xfrm>
            <a:off x="1667113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B21791A8-8786-43AE-89D6-C92CDA076A1A}"/>
              </a:ext>
            </a:extLst>
          </p:cNvPr>
          <p:cNvSpPr/>
          <p:nvPr/>
        </p:nvSpPr>
        <p:spPr>
          <a:xfrm>
            <a:off x="1666637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CD0789CB-71B8-424A-843B-B9C47E34F10E}"/>
              </a:ext>
            </a:extLst>
          </p:cNvPr>
          <p:cNvSpPr/>
          <p:nvPr/>
        </p:nvSpPr>
        <p:spPr>
          <a:xfrm>
            <a:off x="3993504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759301E3-7569-403F-BEFD-31A81B0D43B6}"/>
              </a:ext>
            </a:extLst>
          </p:cNvPr>
          <p:cNvSpPr/>
          <p:nvPr/>
        </p:nvSpPr>
        <p:spPr>
          <a:xfrm>
            <a:off x="3993266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A548EC24-31AD-404A-9F42-E5921537A0B8}"/>
              </a:ext>
            </a:extLst>
          </p:cNvPr>
          <p:cNvSpPr/>
          <p:nvPr/>
        </p:nvSpPr>
        <p:spPr>
          <a:xfrm>
            <a:off x="6319895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9499E2F5-AF40-474C-863A-E47D70CEB244}"/>
              </a:ext>
            </a:extLst>
          </p:cNvPr>
          <p:cNvSpPr/>
          <p:nvPr/>
        </p:nvSpPr>
        <p:spPr>
          <a:xfrm>
            <a:off x="6319419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69C267C6-6E8A-4617-9D7C-8F5AE6F444EF}"/>
              </a:ext>
            </a:extLst>
          </p:cNvPr>
          <p:cNvSpPr/>
          <p:nvPr/>
        </p:nvSpPr>
        <p:spPr>
          <a:xfrm>
            <a:off x="8646286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167E0D0B-E00C-43E9-B8DB-D1B8E4993099}"/>
              </a:ext>
            </a:extLst>
          </p:cNvPr>
          <p:cNvSpPr/>
          <p:nvPr/>
        </p:nvSpPr>
        <p:spPr>
          <a:xfrm>
            <a:off x="8646048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DDBD11-5DB0-4FAD-86EB-C7097C0BA6A4}"/>
              </a:ext>
            </a:extLst>
          </p:cNvPr>
          <p:cNvSpPr txBox="1"/>
          <p:nvPr/>
        </p:nvSpPr>
        <p:spPr>
          <a:xfrm>
            <a:off x="4517914" y="467252"/>
            <a:ext cx="3156173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韵母标调读一读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B366823-DDAF-4E1C-BC28-896EE0B3D582}"/>
              </a:ext>
            </a:extLst>
          </p:cNvPr>
          <p:cNvSpPr txBox="1"/>
          <p:nvPr/>
        </p:nvSpPr>
        <p:spPr>
          <a:xfrm>
            <a:off x="2095656" y="1576490"/>
            <a:ext cx="1126791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ē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ED3259F-19F6-40B4-B335-6D6F70EAC7EB}"/>
              </a:ext>
            </a:extLst>
          </p:cNvPr>
          <p:cNvSpPr txBox="1"/>
          <p:nvPr/>
        </p:nvSpPr>
        <p:spPr>
          <a:xfrm>
            <a:off x="4422285" y="1576490"/>
            <a:ext cx="1126791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é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37EDBCD-B756-4C99-A9CA-3EF6E5A61D6F}"/>
              </a:ext>
            </a:extLst>
          </p:cNvPr>
          <p:cNvSpPr txBox="1"/>
          <p:nvPr/>
        </p:nvSpPr>
        <p:spPr>
          <a:xfrm>
            <a:off x="6748676" y="1576490"/>
            <a:ext cx="1126791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ě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C2212CC-B62F-4BE4-AAC4-9484FB26795E}"/>
              </a:ext>
            </a:extLst>
          </p:cNvPr>
          <p:cNvSpPr txBox="1"/>
          <p:nvPr/>
        </p:nvSpPr>
        <p:spPr>
          <a:xfrm>
            <a:off x="9074829" y="1576490"/>
            <a:ext cx="1126791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è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BB55308-4897-4AA4-9410-AD407350E2D3}"/>
              </a:ext>
            </a:extLst>
          </p:cNvPr>
          <p:cNvSpPr txBox="1"/>
          <p:nvPr/>
        </p:nvSpPr>
        <p:spPr>
          <a:xfrm>
            <a:off x="2390660" y="4105347"/>
            <a:ext cx="578440" cy="1774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ī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C36D7CF-8230-42FE-BB9D-768301147F5E}"/>
              </a:ext>
            </a:extLst>
          </p:cNvPr>
          <p:cNvSpPr txBox="1"/>
          <p:nvPr/>
        </p:nvSpPr>
        <p:spPr>
          <a:xfrm>
            <a:off x="4678427" y="4105347"/>
            <a:ext cx="616946" cy="1774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í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859763F-3C38-4D06-A99F-9769A096E90F}"/>
              </a:ext>
            </a:extLst>
          </p:cNvPr>
          <p:cNvSpPr txBox="1"/>
          <p:nvPr/>
        </p:nvSpPr>
        <p:spPr>
          <a:xfrm>
            <a:off x="7004698" y="4105347"/>
            <a:ext cx="616945" cy="1774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ǐ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3B13A4F-8D16-4EA2-976D-AAF5496FEC18}"/>
              </a:ext>
            </a:extLst>
          </p:cNvPr>
          <p:cNvSpPr txBox="1"/>
          <p:nvPr/>
        </p:nvSpPr>
        <p:spPr>
          <a:xfrm>
            <a:off x="9330851" y="4105347"/>
            <a:ext cx="616945" cy="1774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ì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288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DDBD11-5DB0-4FAD-86EB-C7097C0BA6A4}"/>
              </a:ext>
            </a:extLst>
          </p:cNvPr>
          <p:cNvSpPr txBox="1"/>
          <p:nvPr/>
        </p:nvSpPr>
        <p:spPr>
          <a:xfrm>
            <a:off x="4517914" y="467252"/>
            <a:ext cx="3156173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韵母标调读一读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71CE16C-FA0F-47A6-ADB6-C0967ACDF95C}"/>
              </a:ext>
            </a:extLst>
          </p:cNvPr>
          <p:cNvSpPr/>
          <p:nvPr/>
        </p:nvSpPr>
        <p:spPr>
          <a:xfrm>
            <a:off x="3993742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012A156-61D8-43AE-9346-FEA7D4E2EB36}"/>
              </a:ext>
            </a:extLst>
          </p:cNvPr>
          <p:cNvSpPr/>
          <p:nvPr/>
        </p:nvSpPr>
        <p:spPr>
          <a:xfrm>
            <a:off x="3993504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39CD399-4A90-4964-AB29-A052DA1F5072}"/>
              </a:ext>
            </a:extLst>
          </p:cNvPr>
          <p:cNvSpPr/>
          <p:nvPr/>
        </p:nvSpPr>
        <p:spPr>
          <a:xfrm>
            <a:off x="8646524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E93EEA8-BACF-4F69-89FA-597CE0A609C3}"/>
              </a:ext>
            </a:extLst>
          </p:cNvPr>
          <p:cNvSpPr/>
          <p:nvPr/>
        </p:nvSpPr>
        <p:spPr>
          <a:xfrm>
            <a:off x="8646286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80E74B3-38EC-4823-9153-01C28A5C8C7F}"/>
              </a:ext>
            </a:extLst>
          </p:cNvPr>
          <p:cNvSpPr/>
          <p:nvPr/>
        </p:nvSpPr>
        <p:spPr>
          <a:xfrm>
            <a:off x="1667351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53CAA33-38E0-4462-ACF0-EC551D3FDB2A}"/>
              </a:ext>
            </a:extLst>
          </p:cNvPr>
          <p:cNvSpPr/>
          <p:nvPr/>
        </p:nvSpPr>
        <p:spPr>
          <a:xfrm>
            <a:off x="1666875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0494BD3-21B1-44BD-B619-77C60AF1C849}"/>
              </a:ext>
            </a:extLst>
          </p:cNvPr>
          <p:cNvSpPr/>
          <p:nvPr/>
        </p:nvSpPr>
        <p:spPr>
          <a:xfrm>
            <a:off x="6320133" y="150427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B25E8E2-1C53-493C-A344-861A91FBC314}"/>
              </a:ext>
            </a:extLst>
          </p:cNvPr>
          <p:cNvSpPr/>
          <p:nvPr/>
        </p:nvSpPr>
        <p:spPr>
          <a:xfrm>
            <a:off x="6319657" y="355468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58669C32-3E75-443B-B365-5FA84CD6E21F}"/>
              </a:ext>
            </a:extLst>
          </p:cNvPr>
          <p:cNvSpPr/>
          <p:nvPr/>
        </p:nvSpPr>
        <p:spPr>
          <a:xfrm>
            <a:off x="1667113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B3C5D402-0BA6-4A6E-8526-9D75A0A1379D}"/>
              </a:ext>
            </a:extLst>
          </p:cNvPr>
          <p:cNvSpPr/>
          <p:nvPr/>
        </p:nvSpPr>
        <p:spPr>
          <a:xfrm>
            <a:off x="1666637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DD92D959-3835-4A66-BCD9-AAB919019F10}"/>
              </a:ext>
            </a:extLst>
          </p:cNvPr>
          <p:cNvSpPr/>
          <p:nvPr/>
        </p:nvSpPr>
        <p:spPr>
          <a:xfrm>
            <a:off x="3993504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027CFBA3-841E-44B8-BC6E-6FB47300BA85}"/>
              </a:ext>
            </a:extLst>
          </p:cNvPr>
          <p:cNvSpPr/>
          <p:nvPr/>
        </p:nvSpPr>
        <p:spPr>
          <a:xfrm>
            <a:off x="3993266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EA45AE51-C72C-4B66-AE49-714E4A1AF737}"/>
              </a:ext>
            </a:extLst>
          </p:cNvPr>
          <p:cNvSpPr/>
          <p:nvPr/>
        </p:nvSpPr>
        <p:spPr>
          <a:xfrm>
            <a:off x="6319895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485DF69D-EEBB-425F-8ED1-56E60E1F02FF}"/>
              </a:ext>
            </a:extLst>
          </p:cNvPr>
          <p:cNvSpPr/>
          <p:nvPr/>
        </p:nvSpPr>
        <p:spPr>
          <a:xfrm>
            <a:off x="6319419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82857409-7C77-489A-A158-3A4A9D6ADD2E}"/>
              </a:ext>
            </a:extLst>
          </p:cNvPr>
          <p:cNvSpPr/>
          <p:nvPr/>
        </p:nvSpPr>
        <p:spPr>
          <a:xfrm>
            <a:off x="8646286" y="4012606"/>
            <a:ext cx="1986314" cy="2124000"/>
          </a:xfrm>
          <a:prstGeom prst="roundRect">
            <a:avLst>
              <a:gd name="adj" fmla="val 5165"/>
            </a:avLst>
          </a:prstGeom>
          <a:gradFill flip="none" rotWithShape="1">
            <a:gsLst>
              <a:gs pos="50000">
                <a:schemeClr val="accent3">
                  <a:alpha val="20000"/>
                </a:schemeClr>
              </a:gs>
              <a:gs pos="100000">
                <a:schemeClr val="accent3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92654B4F-206E-4446-9949-658EF844B478}"/>
              </a:ext>
            </a:extLst>
          </p:cNvPr>
          <p:cNvSpPr/>
          <p:nvPr/>
        </p:nvSpPr>
        <p:spPr>
          <a:xfrm>
            <a:off x="8646048" y="6063017"/>
            <a:ext cx="1986790" cy="73589"/>
          </a:xfrm>
          <a:prstGeom prst="roundRect">
            <a:avLst>
              <a:gd name="adj" fmla="val 3707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12700" dir="16200000" sx="101000" sy="101000" rotWithShape="0">
              <a:schemeClr val="accent3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B366823-DDAF-4E1C-BC28-896EE0B3D582}"/>
              </a:ext>
            </a:extLst>
          </p:cNvPr>
          <p:cNvSpPr txBox="1"/>
          <p:nvPr/>
        </p:nvSpPr>
        <p:spPr>
          <a:xfrm>
            <a:off x="2084639" y="1570195"/>
            <a:ext cx="1137808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ū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37EDBCD-B756-4C99-A9CA-3EF6E5A61D6F}"/>
              </a:ext>
            </a:extLst>
          </p:cNvPr>
          <p:cNvSpPr txBox="1"/>
          <p:nvPr/>
        </p:nvSpPr>
        <p:spPr>
          <a:xfrm>
            <a:off x="6737659" y="1570195"/>
            <a:ext cx="1137808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ǔ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ED3259F-19F6-40B4-B335-6D6F70EAC7EB}"/>
              </a:ext>
            </a:extLst>
          </p:cNvPr>
          <p:cNvSpPr txBox="1"/>
          <p:nvPr/>
        </p:nvSpPr>
        <p:spPr>
          <a:xfrm>
            <a:off x="4411268" y="1570195"/>
            <a:ext cx="1137808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ú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C2212CC-B62F-4BE4-AAC4-9484FB26795E}"/>
              </a:ext>
            </a:extLst>
          </p:cNvPr>
          <p:cNvSpPr txBox="1"/>
          <p:nvPr/>
        </p:nvSpPr>
        <p:spPr>
          <a:xfrm>
            <a:off x="9063812" y="1570195"/>
            <a:ext cx="1137808" cy="1778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ù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BB55308-4897-4AA4-9410-AD407350E2D3}"/>
              </a:ext>
            </a:extLst>
          </p:cNvPr>
          <p:cNvSpPr txBox="1"/>
          <p:nvPr/>
        </p:nvSpPr>
        <p:spPr>
          <a:xfrm>
            <a:off x="2143525" y="4226165"/>
            <a:ext cx="1046835" cy="1767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ǖ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C36D7CF-8230-42FE-BB9D-768301147F5E}"/>
              </a:ext>
            </a:extLst>
          </p:cNvPr>
          <p:cNvSpPr txBox="1"/>
          <p:nvPr/>
        </p:nvSpPr>
        <p:spPr>
          <a:xfrm>
            <a:off x="4470154" y="4226165"/>
            <a:ext cx="1046835" cy="1767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ǘ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859763F-3C38-4D06-A99F-9769A096E90F}"/>
              </a:ext>
            </a:extLst>
          </p:cNvPr>
          <p:cNvSpPr txBox="1"/>
          <p:nvPr/>
        </p:nvSpPr>
        <p:spPr>
          <a:xfrm>
            <a:off x="6796545" y="4226165"/>
            <a:ext cx="1046835" cy="1767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ǚ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3B13A4F-8D16-4EA2-976D-AAF5496FEC18}"/>
              </a:ext>
            </a:extLst>
          </p:cNvPr>
          <p:cNvSpPr txBox="1"/>
          <p:nvPr/>
        </p:nvSpPr>
        <p:spPr>
          <a:xfrm>
            <a:off x="9122698" y="4226165"/>
            <a:ext cx="1046835" cy="1767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ǜ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25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6E839F-098F-4613-AA64-2FDFC291E19C}"/>
              </a:ext>
            </a:extLst>
          </p:cNvPr>
          <p:cNvSpPr txBox="1"/>
          <p:nvPr/>
        </p:nvSpPr>
        <p:spPr>
          <a:xfrm>
            <a:off x="4949603" y="467252"/>
            <a:ext cx="1908397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标调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0D4623A-72DE-47E7-A42C-E61AB196488C}"/>
              </a:ext>
            </a:extLst>
          </p:cNvPr>
          <p:cNvSpPr/>
          <p:nvPr/>
        </p:nvSpPr>
        <p:spPr>
          <a:xfrm>
            <a:off x="1722437" y="3870460"/>
            <a:ext cx="6199715" cy="2112823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A2935AF-4751-4B49-89C2-9DABFAF9B056}"/>
              </a:ext>
            </a:extLst>
          </p:cNvPr>
          <p:cNvSpPr txBox="1"/>
          <p:nvPr/>
        </p:nvSpPr>
        <p:spPr>
          <a:xfrm>
            <a:off x="1867578" y="4349415"/>
            <a:ext cx="6054574" cy="141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有礼貌，见到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q x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把帽摘。</a:t>
            </a:r>
            <a:endParaRPr lang="en-US" altLang="zh-CN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见 大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，去掉两点还读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sz="24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拼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和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 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，两点省不得。</a:t>
            </a:r>
            <a:endParaRPr lang="en-US" altLang="zh-CN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A6BEC94-4D91-4785-8CCB-EE2D77E778EA}"/>
              </a:ext>
            </a:extLst>
          </p:cNvPr>
          <p:cNvSpPr/>
          <p:nvPr/>
        </p:nvSpPr>
        <p:spPr>
          <a:xfrm>
            <a:off x="1798638" y="3985024"/>
            <a:ext cx="167291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AA5928-6C73-4AF4-A7FB-17A12F7408CD}"/>
              </a:ext>
            </a:extLst>
          </p:cNvPr>
          <p:cNvSpPr txBox="1"/>
          <p:nvPr/>
        </p:nvSpPr>
        <p:spPr>
          <a:xfrm>
            <a:off x="1902503" y="3614070"/>
            <a:ext cx="1445220" cy="599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标调规律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B8A0027-11F3-4117-A706-63D8D82EB708}"/>
              </a:ext>
            </a:extLst>
          </p:cNvPr>
          <p:cNvSpPr/>
          <p:nvPr/>
        </p:nvSpPr>
        <p:spPr>
          <a:xfrm>
            <a:off x="1741487" y="1556272"/>
            <a:ext cx="8891587" cy="1773934"/>
          </a:xfrm>
          <a:prstGeom prst="roundRect">
            <a:avLst>
              <a:gd name="adj" fmla="val 6598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43797E0-7449-4B41-A067-574502CAB7F7}"/>
              </a:ext>
            </a:extLst>
          </p:cNvPr>
          <p:cNvSpPr txBox="1"/>
          <p:nvPr/>
        </p:nvSpPr>
        <p:spPr>
          <a:xfrm>
            <a:off x="2020730" y="2064229"/>
            <a:ext cx="8601423" cy="929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 </a:t>
            </a:r>
            <a:r>
              <a:rPr lang="en-US" altLang="zh-CN" sz="2400" spc="300" dirty="0"/>
              <a:t>a </a:t>
            </a:r>
            <a:r>
              <a:rPr lang="zh-CN" altLang="en-US" sz="2400" spc="300" dirty="0"/>
              <a:t>在，给 </a:t>
            </a:r>
            <a:r>
              <a:rPr lang="en-US" altLang="zh-CN" sz="2400" spc="300" dirty="0"/>
              <a:t>a </a:t>
            </a:r>
            <a:r>
              <a:rPr lang="zh-CN" altLang="en-US" sz="2400" spc="300" dirty="0"/>
              <a:t>戴，</a:t>
            </a:r>
            <a:r>
              <a:rPr lang="en-US" altLang="zh-CN" sz="2400" spc="300" dirty="0"/>
              <a:t> a </a:t>
            </a:r>
            <a:r>
              <a:rPr lang="zh-CN" altLang="en-US" sz="2400" spc="300" dirty="0"/>
              <a:t>不在，给 </a:t>
            </a:r>
            <a:r>
              <a:rPr lang="en-US" altLang="zh-CN" sz="2400" spc="300" dirty="0"/>
              <a:t>o </a:t>
            </a:r>
            <a:r>
              <a:rPr lang="zh-CN" altLang="en-US" sz="2400" spc="300" dirty="0"/>
              <a:t>戴，</a:t>
            </a:r>
            <a:r>
              <a:rPr lang="en-US" altLang="zh-CN" sz="2400" spc="300" dirty="0"/>
              <a:t>o </a:t>
            </a:r>
            <a:r>
              <a:rPr lang="zh-CN" altLang="en-US" sz="2400" spc="300" dirty="0"/>
              <a:t>不在，给 </a:t>
            </a:r>
            <a:r>
              <a:rPr lang="en-US" altLang="zh-CN" sz="2400" spc="300" dirty="0"/>
              <a:t>e </a:t>
            </a:r>
            <a:r>
              <a:rPr lang="zh-CN" altLang="en-US" sz="2400" spc="300" dirty="0"/>
              <a:t>戴。</a:t>
            </a:r>
            <a:endParaRPr lang="en-US" altLang="zh-CN" sz="2400" spc="300" dirty="0"/>
          </a:p>
          <a:p>
            <a:pPr>
              <a:lnSpc>
                <a:spcPct val="130000"/>
              </a:lnSpc>
            </a:pPr>
            <a:r>
              <a:rPr lang="zh-CN" altLang="en-US" sz="2400" spc="300" dirty="0"/>
              <a:t>要是 </a:t>
            </a:r>
            <a:r>
              <a:rPr lang="en-US" altLang="zh-CN" sz="2400" spc="300" dirty="0"/>
              <a:t>i  u </a:t>
            </a:r>
            <a:r>
              <a:rPr lang="zh-CN" altLang="en-US" sz="2400" spc="300" dirty="0"/>
              <a:t>一起在，谁在后面给谁戴。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96F5F16-8BB8-496D-8B3E-22C9FFB74006}"/>
              </a:ext>
            </a:extLst>
          </p:cNvPr>
          <p:cNvSpPr/>
          <p:nvPr/>
        </p:nvSpPr>
        <p:spPr>
          <a:xfrm>
            <a:off x="2021150" y="1611536"/>
            <a:ext cx="1296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B18AD6F-15CE-4E40-ABCC-24C3B01D393B}"/>
              </a:ext>
            </a:extLst>
          </p:cNvPr>
          <p:cNvSpPr txBox="1"/>
          <p:nvPr/>
        </p:nvSpPr>
        <p:spPr>
          <a:xfrm>
            <a:off x="2125015" y="1240582"/>
            <a:ext cx="1164337" cy="599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标调歌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085676-56DE-4030-8196-C175C0A0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251" y="3884129"/>
            <a:ext cx="251786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6FD3A12-3092-43D1-BE48-FB97B4E0C44B}"/>
              </a:ext>
            </a:extLst>
          </p:cNvPr>
          <p:cNvSpPr txBox="1"/>
          <p:nvPr/>
        </p:nvSpPr>
        <p:spPr>
          <a:xfrm>
            <a:off x="2652712" y="2190155"/>
            <a:ext cx="6957033" cy="13542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dist"/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学好拼音实用多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3FD9E7-ACAB-4760-A0BF-6A1AF3C7469C}"/>
              </a:ext>
            </a:extLst>
          </p:cNvPr>
          <p:cNvSpPr txBox="1"/>
          <p:nvPr/>
        </p:nvSpPr>
        <p:spPr>
          <a:xfrm>
            <a:off x="2703853" y="3831670"/>
            <a:ext cx="675718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部编版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一年级上</a:t>
            </a:r>
          </a:p>
        </p:txBody>
      </p:sp>
    </p:spTree>
    <p:extLst>
      <p:ext uri="{BB962C8B-B14F-4D97-AF65-F5344CB8AC3E}">
        <p14:creationId xmlns:p14="http://schemas.microsoft.com/office/powerpoint/2010/main" val="1007115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优设好身体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/>
              <a:t>F</a:t>
            </a:r>
            <a:r>
              <a:rPr kumimoji="1" lang="en" altLang="zh-CN" dirty="0"/>
              <a:t>reepik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QIAN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D462DF7-8165-4347-B6F2-79261895B4DA}"/>
              </a:ext>
            </a:extLst>
          </p:cNvPr>
          <p:cNvSpPr txBox="1"/>
          <p:nvPr/>
        </p:nvSpPr>
        <p:spPr>
          <a:xfrm>
            <a:off x="5070489" y="2875002"/>
            <a:ext cx="4837599" cy="949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认识拼音家族</a:t>
            </a:r>
          </a:p>
        </p:txBody>
      </p:sp>
    </p:spTree>
    <p:extLst>
      <p:ext uri="{BB962C8B-B14F-4D97-AF65-F5344CB8AC3E}">
        <p14:creationId xmlns:p14="http://schemas.microsoft.com/office/powerpoint/2010/main" val="205833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293B831-CB70-497A-BBD5-C5ACD75D2BF5}"/>
              </a:ext>
            </a:extLst>
          </p:cNvPr>
          <p:cNvSpPr txBox="1"/>
          <p:nvPr/>
        </p:nvSpPr>
        <p:spPr>
          <a:xfrm>
            <a:off x="699632" y="2828132"/>
            <a:ext cx="183963" cy="1409605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ea typeface="+mj-ea"/>
              </a:rPr>
              <a:t>PINYIN FAMILY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296F8F-0966-46EB-B907-C69DA6B06D23}"/>
              </a:ext>
            </a:extLst>
          </p:cNvPr>
          <p:cNvSpPr txBox="1"/>
          <p:nvPr/>
        </p:nvSpPr>
        <p:spPr>
          <a:xfrm>
            <a:off x="3064934" y="1722013"/>
            <a:ext cx="936516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声母家族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A90B43-2CC2-44D3-90F1-9D0AE6CF16B0}"/>
              </a:ext>
            </a:extLst>
          </p:cNvPr>
          <p:cNvSpPr/>
          <p:nvPr/>
        </p:nvSpPr>
        <p:spPr>
          <a:xfrm>
            <a:off x="3064933" y="1315332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F6ACB7C-FCC4-4F80-8336-8604C31EE49B}"/>
              </a:ext>
            </a:extLst>
          </p:cNvPr>
          <p:cNvSpPr/>
          <p:nvPr/>
        </p:nvSpPr>
        <p:spPr>
          <a:xfrm>
            <a:off x="3064933" y="3242925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5728B5C-93B8-4AA4-925F-5FCFAE1FF22D}"/>
              </a:ext>
            </a:extLst>
          </p:cNvPr>
          <p:cNvSpPr txBox="1"/>
          <p:nvPr/>
        </p:nvSpPr>
        <p:spPr>
          <a:xfrm>
            <a:off x="5257443" y="2129217"/>
            <a:ext cx="952568" cy="805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0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26</a:t>
            </a:r>
            <a:endParaRPr lang="zh-CN" altLang="en-US" sz="60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9885C88-336B-470F-8BB4-489F6BB8C277}"/>
              </a:ext>
            </a:extLst>
          </p:cNvPr>
          <p:cNvSpPr txBox="1"/>
          <p:nvPr/>
        </p:nvSpPr>
        <p:spPr>
          <a:xfrm>
            <a:off x="6210011" y="2538516"/>
            <a:ext cx="26702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8C39D3B-85EF-4BCB-B6DA-49F92EA1A858}"/>
              </a:ext>
            </a:extLst>
          </p:cNvPr>
          <p:cNvSpPr txBox="1"/>
          <p:nvPr/>
        </p:nvSpPr>
        <p:spPr>
          <a:xfrm>
            <a:off x="3064933" y="4438365"/>
            <a:ext cx="1394038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整体认读音节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7D5E86D3-A039-4131-970C-39E92003430B}"/>
              </a:ext>
            </a:extLst>
          </p:cNvPr>
          <p:cNvSpPr/>
          <p:nvPr/>
        </p:nvSpPr>
        <p:spPr>
          <a:xfrm>
            <a:off x="3064933" y="4025866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8687AA46-C4D0-40CB-BEA2-29E94EE166CD}"/>
              </a:ext>
            </a:extLst>
          </p:cNvPr>
          <p:cNvSpPr/>
          <p:nvPr/>
        </p:nvSpPr>
        <p:spPr>
          <a:xfrm>
            <a:off x="3064933" y="5927807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2502C1D-A3CB-4402-8BEA-AB9AE67D81FB}"/>
              </a:ext>
            </a:extLst>
          </p:cNvPr>
          <p:cNvSpPr txBox="1"/>
          <p:nvPr/>
        </p:nvSpPr>
        <p:spPr>
          <a:xfrm>
            <a:off x="5268079" y="4855888"/>
            <a:ext cx="927923" cy="8189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0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16</a:t>
            </a:r>
            <a:endParaRPr lang="zh-CN" altLang="en-US" sz="60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0AC8D17-F631-4E84-ABDB-7D081E92B7FB}"/>
              </a:ext>
            </a:extLst>
          </p:cNvPr>
          <p:cNvSpPr txBox="1"/>
          <p:nvPr/>
        </p:nvSpPr>
        <p:spPr>
          <a:xfrm>
            <a:off x="6210011" y="5257272"/>
            <a:ext cx="26702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036D7184-DDE3-4E2E-8C67-90D125F39744}"/>
              </a:ext>
            </a:extLst>
          </p:cNvPr>
          <p:cNvSpPr/>
          <p:nvPr/>
        </p:nvSpPr>
        <p:spPr>
          <a:xfrm>
            <a:off x="7733030" y="1315332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D1F8C0D-06B4-45CF-A5BD-4F8EF4D5412D}"/>
              </a:ext>
            </a:extLst>
          </p:cNvPr>
          <p:cNvSpPr txBox="1"/>
          <p:nvPr/>
        </p:nvSpPr>
        <p:spPr>
          <a:xfrm>
            <a:off x="7733031" y="1722870"/>
            <a:ext cx="936516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韵母家族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21D7645-2A54-4B0A-B539-34D852BB7784}"/>
              </a:ext>
            </a:extLst>
          </p:cNvPr>
          <p:cNvSpPr/>
          <p:nvPr/>
        </p:nvSpPr>
        <p:spPr>
          <a:xfrm>
            <a:off x="7733030" y="5927807"/>
            <a:ext cx="3600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61831B9-0B36-47AD-B59F-FE2CCCED2969}"/>
              </a:ext>
            </a:extLst>
          </p:cNvPr>
          <p:cNvSpPr txBox="1"/>
          <p:nvPr/>
        </p:nvSpPr>
        <p:spPr>
          <a:xfrm>
            <a:off x="9981829" y="2112023"/>
            <a:ext cx="952568" cy="721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0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24</a:t>
            </a:r>
            <a:endParaRPr lang="zh-CN" altLang="en-US" sz="60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975109E-203B-4466-BF54-FDB2E9648ED8}"/>
              </a:ext>
            </a:extLst>
          </p:cNvPr>
          <p:cNvSpPr txBox="1"/>
          <p:nvPr/>
        </p:nvSpPr>
        <p:spPr>
          <a:xfrm>
            <a:off x="10941160" y="2525086"/>
            <a:ext cx="26702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F63A158-A38F-4355-B0EC-C9697AB09E69}"/>
              </a:ext>
            </a:extLst>
          </p:cNvPr>
          <p:cNvSpPr txBox="1"/>
          <p:nvPr/>
        </p:nvSpPr>
        <p:spPr>
          <a:xfrm>
            <a:off x="7733030" y="3314307"/>
            <a:ext cx="1113241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单韵母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F46A786-2DC9-43AF-BB6F-A1CB70835C77}"/>
              </a:ext>
            </a:extLst>
          </p:cNvPr>
          <p:cNvSpPr txBox="1"/>
          <p:nvPr/>
        </p:nvSpPr>
        <p:spPr>
          <a:xfrm>
            <a:off x="10682945" y="3355476"/>
            <a:ext cx="41780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32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6</a:t>
            </a:r>
            <a:endParaRPr lang="zh-CN" altLang="en-US" sz="32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9D3FBAA-DC69-4AD2-BFBE-DCE4E123D51D}"/>
              </a:ext>
            </a:extLst>
          </p:cNvPr>
          <p:cNvSpPr txBox="1"/>
          <p:nvPr/>
        </p:nvSpPr>
        <p:spPr>
          <a:xfrm>
            <a:off x="11000499" y="3504559"/>
            <a:ext cx="248256" cy="27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7B30FF-5D69-47FB-BAA0-7388C153AC49}"/>
              </a:ext>
            </a:extLst>
          </p:cNvPr>
          <p:cNvSpPr txBox="1"/>
          <p:nvPr/>
        </p:nvSpPr>
        <p:spPr>
          <a:xfrm>
            <a:off x="7733030" y="3945905"/>
            <a:ext cx="1113241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复韵母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47038AA-FDB1-4FC4-A6D1-F70F4DB55A86}"/>
              </a:ext>
            </a:extLst>
          </p:cNvPr>
          <p:cNvSpPr txBox="1"/>
          <p:nvPr/>
        </p:nvSpPr>
        <p:spPr>
          <a:xfrm>
            <a:off x="10682945" y="3974386"/>
            <a:ext cx="41780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32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9</a:t>
            </a:r>
            <a:endParaRPr lang="zh-CN" altLang="en-US" sz="32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3003611-861C-4A2E-9CAD-94E63D340E28}"/>
              </a:ext>
            </a:extLst>
          </p:cNvPr>
          <p:cNvSpPr txBox="1"/>
          <p:nvPr/>
        </p:nvSpPr>
        <p:spPr>
          <a:xfrm>
            <a:off x="11001855" y="4125291"/>
            <a:ext cx="248256" cy="27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E5E1965-763F-4112-BD52-CCBF8C8EBCBF}"/>
              </a:ext>
            </a:extLst>
          </p:cNvPr>
          <p:cNvSpPr txBox="1"/>
          <p:nvPr/>
        </p:nvSpPr>
        <p:spPr>
          <a:xfrm>
            <a:off x="7733030" y="4577503"/>
            <a:ext cx="1477071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前鼻韵母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B6E0971-2F40-4A35-B9EA-4507BB3780D9}"/>
              </a:ext>
            </a:extLst>
          </p:cNvPr>
          <p:cNvSpPr txBox="1"/>
          <p:nvPr/>
        </p:nvSpPr>
        <p:spPr>
          <a:xfrm>
            <a:off x="10682945" y="4608084"/>
            <a:ext cx="41780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32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5</a:t>
            </a:r>
            <a:endParaRPr lang="zh-CN" altLang="en-US" sz="32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8AE2049-A2D1-4150-9111-2283B35DDC1B}"/>
              </a:ext>
            </a:extLst>
          </p:cNvPr>
          <p:cNvSpPr txBox="1"/>
          <p:nvPr/>
        </p:nvSpPr>
        <p:spPr>
          <a:xfrm>
            <a:off x="11001855" y="4749016"/>
            <a:ext cx="248256" cy="27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41D85F1-52E6-4A97-B858-10BE60F11D41}"/>
              </a:ext>
            </a:extLst>
          </p:cNvPr>
          <p:cNvSpPr txBox="1"/>
          <p:nvPr/>
        </p:nvSpPr>
        <p:spPr>
          <a:xfrm>
            <a:off x="7733030" y="5209102"/>
            <a:ext cx="1477071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后鼻韵母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5C6DC3C6-A6E2-4643-8A55-A6091E40AB44}"/>
              </a:ext>
            </a:extLst>
          </p:cNvPr>
          <p:cNvSpPr txBox="1"/>
          <p:nvPr/>
        </p:nvSpPr>
        <p:spPr>
          <a:xfrm>
            <a:off x="10682945" y="5239151"/>
            <a:ext cx="41780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3200" dirty="0">
                <a:solidFill>
                  <a:schemeClr val="accent5">
                    <a:alpha val="75000"/>
                  </a:schemeClr>
                </a:solidFill>
                <a:latin typeface="+mn-ea"/>
              </a:rPr>
              <a:t>4</a:t>
            </a:r>
            <a:endParaRPr lang="zh-CN" altLang="en-US" sz="3200" dirty="0">
              <a:solidFill>
                <a:schemeClr val="accent5">
                  <a:alpha val="75000"/>
                </a:schemeClr>
              </a:solidFill>
              <a:latin typeface="+mn-ea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C5EB3D0-0AF2-486D-B737-3AD932BB17F4}"/>
              </a:ext>
            </a:extLst>
          </p:cNvPr>
          <p:cNvSpPr txBox="1"/>
          <p:nvPr/>
        </p:nvSpPr>
        <p:spPr>
          <a:xfrm>
            <a:off x="11000499" y="5389137"/>
            <a:ext cx="248256" cy="27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5050620-0AAD-48FD-9017-104F46BE828F}"/>
              </a:ext>
            </a:extLst>
          </p:cNvPr>
          <p:cNvSpPr txBox="1"/>
          <p:nvPr/>
        </p:nvSpPr>
        <p:spPr>
          <a:xfrm>
            <a:off x="618352" y="453192"/>
            <a:ext cx="614194" cy="2277029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拼音家族</a:t>
            </a:r>
          </a:p>
        </p:txBody>
      </p:sp>
    </p:spTree>
    <p:extLst>
      <p:ext uri="{BB962C8B-B14F-4D97-AF65-F5344CB8AC3E}">
        <p14:creationId xmlns:p14="http://schemas.microsoft.com/office/powerpoint/2010/main" val="41782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19166E-B9A8-4CC9-A726-4E03CA10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272" y="1809455"/>
            <a:ext cx="7364606" cy="4072481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A90B43-2CC2-44D3-90F1-9D0AE6CF16B0}"/>
              </a:ext>
            </a:extLst>
          </p:cNvPr>
          <p:cNvSpPr/>
          <p:nvPr/>
        </p:nvSpPr>
        <p:spPr>
          <a:xfrm>
            <a:off x="3064933" y="153913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F6ACB7C-FCC4-4F80-8336-8604C31EE49B}"/>
              </a:ext>
            </a:extLst>
          </p:cNvPr>
          <p:cNvSpPr/>
          <p:nvPr/>
        </p:nvSpPr>
        <p:spPr>
          <a:xfrm>
            <a:off x="3064933" y="585811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296F8F-0966-46EB-B907-C69DA6B06D23}"/>
              </a:ext>
            </a:extLst>
          </p:cNvPr>
          <p:cNvSpPr txBox="1"/>
          <p:nvPr/>
        </p:nvSpPr>
        <p:spPr>
          <a:xfrm>
            <a:off x="3083492" y="1166592"/>
            <a:ext cx="1536745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声母家族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69784C0-754F-44D2-A2DF-DD58E65E9155}"/>
              </a:ext>
            </a:extLst>
          </p:cNvPr>
          <p:cNvSpPr txBox="1"/>
          <p:nvPr/>
        </p:nvSpPr>
        <p:spPr>
          <a:xfrm>
            <a:off x="4762051" y="1272770"/>
            <a:ext cx="63621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26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8BCB91E-786D-4E29-8DA2-BE31836431E6}"/>
              </a:ext>
            </a:extLst>
          </p:cNvPr>
          <p:cNvSpPr txBox="1"/>
          <p:nvPr/>
        </p:nvSpPr>
        <p:spPr>
          <a:xfrm>
            <a:off x="3467101" y="4613953"/>
            <a:ext cx="40267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翘舌音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52EC291A-6F4E-4288-B91E-374E58F339DB}"/>
              </a:ext>
            </a:extLst>
          </p:cNvPr>
          <p:cNvSpPr txBox="1"/>
          <p:nvPr/>
        </p:nvSpPr>
        <p:spPr>
          <a:xfrm>
            <a:off x="8085237" y="4613953"/>
            <a:ext cx="40267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平舌音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ECF219C-E2B1-418E-B4F2-46A9E41AE32F}"/>
              </a:ext>
            </a:extLst>
          </p:cNvPr>
          <p:cNvCxnSpPr/>
          <p:nvPr/>
        </p:nvCxnSpPr>
        <p:spPr>
          <a:xfrm>
            <a:off x="3467100" y="4588212"/>
            <a:ext cx="3996000" cy="0"/>
          </a:xfrm>
          <a:prstGeom prst="line">
            <a:avLst/>
          </a:prstGeom>
          <a:ln w="12700" cap="rnd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325E224-B7C3-4986-BD98-8EDC8D836B9E}"/>
              </a:ext>
            </a:extLst>
          </p:cNvPr>
          <p:cNvCxnSpPr/>
          <p:nvPr/>
        </p:nvCxnSpPr>
        <p:spPr>
          <a:xfrm>
            <a:off x="8085237" y="4588212"/>
            <a:ext cx="2160000" cy="0"/>
          </a:xfrm>
          <a:prstGeom prst="line">
            <a:avLst/>
          </a:prstGeom>
          <a:ln w="12700" cap="rnd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CE7FF95-4BF0-420F-800C-4CFBE3A3B469}"/>
              </a:ext>
            </a:extLst>
          </p:cNvPr>
          <p:cNvSpPr txBox="1"/>
          <p:nvPr/>
        </p:nvSpPr>
        <p:spPr>
          <a:xfrm>
            <a:off x="699632" y="2828132"/>
            <a:ext cx="183963" cy="1409605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ea typeface="+mj-ea"/>
              </a:rPr>
              <a:t>PINYIN FAMILY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B1122B-197B-4133-ADB9-7F7935B0B601}"/>
              </a:ext>
            </a:extLst>
          </p:cNvPr>
          <p:cNvSpPr txBox="1"/>
          <p:nvPr/>
        </p:nvSpPr>
        <p:spPr>
          <a:xfrm>
            <a:off x="618352" y="453192"/>
            <a:ext cx="614194" cy="2277029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拼音家族</a:t>
            </a:r>
          </a:p>
        </p:txBody>
      </p:sp>
    </p:spTree>
    <p:extLst>
      <p:ext uri="{BB962C8B-B14F-4D97-AF65-F5344CB8AC3E}">
        <p14:creationId xmlns:p14="http://schemas.microsoft.com/office/powerpoint/2010/main" val="209004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15">
            <a:extLst>
              <a:ext uri="{FF2B5EF4-FFF2-40B4-BE49-F238E27FC236}">
                <a16:creationId xmlns:a16="http://schemas.microsoft.com/office/drawing/2014/main" id="{6C4D81D7-DB3F-4A9E-A760-98DD63DB8232}"/>
              </a:ext>
            </a:extLst>
          </p:cNvPr>
          <p:cNvSpPr>
            <a:spLocks/>
          </p:cNvSpPr>
          <p:nvPr/>
        </p:nvSpPr>
        <p:spPr bwMode="auto">
          <a:xfrm>
            <a:off x="4059222" y="4169603"/>
            <a:ext cx="113507" cy="100807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6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8"/>
                </a:cubicBezTo>
                <a:cubicBezTo>
                  <a:pt x="64" y="40"/>
                  <a:pt x="63" y="42"/>
                  <a:pt x="62" y="45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9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0" y="38"/>
                  <a:pt x="0" y="36"/>
                  <a:pt x="0" y="33"/>
                </a:cubicBezTo>
                <a:cubicBezTo>
                  <a:pt x="0" y="30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3"/>
                </a:cubicBezTo>
                <a:cubicBezTo>
                  <a:pt x="23" y="3"/>
                  <a:pt x="25" y="1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5"/>
                  <a:pt x="52" y="6"/>
                </a:cubicBezTo>
                <a:cubicBezTo>
                  <a:pt x="53" y="6"/>
                  <a:pt x="54" y="7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8"/>
                </a:cubicBezTo>
                <a:cubicBezTo>
                  <a:pt x="63" y="18"/>
                  <a:pt x="63" y="19"/>
                  <a:pt x="64" y="20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64" name="Freeform 15">
            <a:extLst>
              <a:ext uri="{FF2B5EF4-FFF2-40B4-BE49-F238E27FC236}">
                <a16:creationId xmlns:a16="http://schemas.microsoft.com/office/drawing/2014/main" id="{9132DBA5-75AC-4578-8CE5-F1FA1D7BA343}"/>
              </a:ext>
            </a:extLst>
          </p:cNvPr>
          <p:cNvSpPr>
            <a:spLocks/>
          </p:cNvSpPr>
          <p:nvPr/>
        </p:nvSpPr>
        <p:spPr bwMode="auto">
          <a:xfrm>
            <a:off x="8115160" y="2076816"/>
            <a:ext cx="113507" cy="100807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6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8"/>
                </a:cubicBezTo>
                <a:cubicBezTo>
                  <a:pt x="64" y="40"/>
                  <a:pt x="63" y="42"/>
                  <a:pt x="62" y="45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9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0" y="38"/>
                  <a:pt x="0" y="36"/>
                  <a:pt x="0" y="33"/>
                </a:cubicBezTo>
                <a:cubicBezTo>
                  <a:pt x="0" y="30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3"/>
                </a:cubicBezTo>
                <a:cubicBezTo>
                  <a:pt x="23" y="3"/>
                  <a:pt x="25" y="1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5"/>
                  <a:pt x="52" y="6"/>
                </a:cubicBezTo>
                <a:cubicBezTo>
                  <a:pt x="53" y="6"/>
                  <a:pt x="54" y="7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8"/>
                </a:cubicBezTo>
                <a:cubicBezTo>
                  <a:pt x="63" y="18"/>
                  <a:pt x="63" y="19"/>
                  <a:pt x="64" y="20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65" name="Freeform 15">
            <a:extLst>
              <a:ext uri="{FF2B5EF4-FFF2-40B4-BE49-F238E27FC236}">
                <a16:creationId xmlns:a16="http://schemas.microsoft.com/office/drawing/2014/main" id="{346619A3-7409-4157-A4BF-ED836C51854F}"/>
              </a:ext>
            </a:extLst>
          </p:cNvPr>
          <p:cNvSpPr>
            <a:spLocks/>
          </p:cNvSpPr>
          <p:nvPr/>
        </p:nvSpPr>
        <p:spPr bwMode="auto">
          <a:xfrm>
            <a:off x="8352740" y="4165353"/>
            <a:ext cx="113507" cy="100807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6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8"/>
                </a:cubicBezTo>
                <a:cubicBezTo>
                  <a:pt x="64" y="40"/>
                  <a:pt x="63" y="42"/>
                  <a:pt x="62" y="45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9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0" y="38"/>
                  <a:pt x="0" y="36"/>
                  <a:pt x="0" y="33"/>
                </a:cubicBezTo>
                <a:cubicBezTo>
                  <a:pt x="0" y="30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3"/>
                </a:cubicBezTo>
                <a:cubicBezTo>
                  <a:pt x="23" y="3"/>
                  <a:pt x="25" y="1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5"/>
                  <a:pt x="52" y="6"/>
                </a:cubicBezTo>
                <a:cubicBezTo>
                  <a:pt x="53" y="6"/>
                  <a:pt x="54" y="7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8"/>
                </a:cubicBezTo>
                <a:cubicBezTo>
                  <a:pt x="63" y="18"/>
                  <a:pt x="63" y="19"/>
                  <a:pt x="64" y="20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62" name="Freeform 15">
            <a:extLst>
              <a:ext uri="{FF2B5EF4-FFF2-40B4-BE49-F238E27FC236}">
                <a16:creationId xmlns:a16="http://schemas.microsoft.com/office/drawing/2014/main" id="{7E4E4594-CCAE-487B-87E1-FD0027633AFB}"/>
              </a:ext>
            </a:extLst>
          </p:cNvPr>
          <p:cNvSpPr>
            <a:spLocks/>
          </p:cNvSpPr>
          <p:nvPr/>
        </p:nvSpPr>
        <p:spPr bwMode="auto">
          <a:xfrm>
            <a:off x="3821642" y="2095222"/>
            <a:ext cx="113507" cy="100807"/>
          </a:xfrm>
          <a:custGeom>
            <a:avLst/>
            <a:gdLst>
              <a:gd name="T0" fmla="*/ 67 w 67"/>
              <a:gd name="T1" fmla="*/ 32 h 60"/>
              <a:gd name="T2" fmla="*/ 65 w 67"/>
              <a:gd name="T3" fmla="*/ 38 h 60"/>
              <a:gd name="T4" fmla="*/ 62 w 67"/>
              <a:gd name="T5" fmla="*/ 45 h 60"/>
              <a:gd name="T6" fmla="*/ 58 w 67"/>
              <a:gd name="T7" fmla="*/ 50 h 60"/>
              <a:gd name="T8" fmla="*/ 47 w 67"/>
              <a:gd name="T9" fmla="*/ 57 h 60"/>
              <a:gd name="T10" fmla="*/ 38 w 67"/>
              <a:gd name="T11" fmla="*/ 59 h 60"/>
              <a:gd name="T12" fmla="*/ 26 w 67"/>
              <a:gd name="T13" fmla="*/ 60 h 60"/>
              <a:gd name="T14" fmla="*/ 21 w 67"/>
              <a:gd name="T15" fmla="*/ 59 h 60"/>
              <a:gd name="T16" fmla="*/ 17 w 67"/>
              <a:gd name="T17" fmla="*/ 58 h 60"/>
              <a:gd name="T18" fmla="*/ 8 w 67"/>
              <a:gd name="T19" fmla="*/ 53 h 60"/>
              <a:gd name="T20" fmla="*/ 1 w 67"/>
              <a:gd name="T21" fmla="*/ 44 h 60"/>
              <a:gd name="T22" fmla="*/ 0 w 67"/>
              <a:gd name="T23" fmla="*/ 40 h 60"/>
              <a:gd name="T24" fmla="*/ 0 w 67"/>
              <a:gd name="T25" fmla="*/ 33 h 60"/>
              <a:gd name="T26" fmla="*/ 2 w 67"/>
              <a:gd name="T27" fmla="*/ 25 h 60"/>
              <a:gd name="T28" fmla="*/ 5 w 67"/>
              <a:gd name="T29" fmla="*/ 17 h 60"/>
              <a:gd name="T30" fmla="*/ 10 w 67"/>
              <a:gd name="T31" fmla="*/ 11 h 60"/>
              <a:gd name="T32" fmla="*/ 13 w 67"/>
              <a:gd name="T33" fmla="*/ 8 h 60"/>
              <a:gd name="T34" fmla="*/ 21 w 67"/>
              <a:gd name="T35" fmla="*/ 3 h 60"/>
              <a:gd name="T36" fmla="*/ 28 w 67"/>
              <a:gd name="T37" fmla="*/ 0 h 60"/>
              <a:gd name="T38" fmla="*/ 37 w 67"/>
              <a:gd name="T39" fmla="*/ 0 h 60"/>
              <a:gd name="T40" fmla="*/ 39 w 67"/>
              <a:gd name="T41" fmla="*/ 0 h 60"/>
              <a:gd name="T42" fmla="*/ 45 w 67"/>
              <a:gd name="T43" fmla="*/ 2 h 60"/>
              <a:gd name="T44" fmla="*/ 52 w 67"/>
              <a:gd name="T45" fmla="*/ 6 h 60"/>
              <a:gd name="T46" fmla="*/ 55 w 67"/>
              <a:gd name="T47" fmla="*/ 7 h 60"/>
              <a:gd name="T48" fmla="*/ 59 w 67"/>
              <a:gd name="T49" fmla="*/ 10 h 60"/>
              <a:gd name="T50" fmla="*/ 63 w 67"/>
              <a:gd name="T51" fmla="*/ 18 h 60"/>
              <a:gd name="T52" fmla="*/ 64 w 67"/>
              <a:gd name="T53" fmla="*/ 20 h 60"/>
              <a:gd name="T54" fmla="*/ 66 w 67"/>
              <a:gd name="T55" fmla="*/ 25 h 60"/>
              <a:gd name="T56" fmla="*/ 67 w 67"/>
              <a:gd name="T57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60">
                <a:moveTo>
                  <a:pt x="67" y="32"/>
                </a:moveTo>
                <a:cubicBezTo>
                  <a:pt x="67" y="33"/>
                  <a:pt x="66" y="35"/>
                  <a:pt x="65" y="38"/>
                </a:cubicBezTo>
                <a:cubicBezTo>
                  <a:pt x="64" y="40"/>
                  <a:pt x="63" y="42"/>
                  <a:pt x="62" y="45"/>
                </a:cubicBezTo>
                <a:cubicBezTo>
                  <a:pt x="61" y="47"/>
                  <a:pt x="60" y="49"/>
                  <a:pt x="58" y="50"/>
                </a:cubicBezTo>
                <a:cubicBezTo>
                  <a:pt x="54" y="53"/>
                  <a:pt x="51" y="55"/>
                  <a:pt x="47" y="57"/>
                </a:cubicBezTo>
                <a:cubicBezTo>
                  <a:pt x="44" y="58"/>
                  <a:pt x="41" y="59"/>
                  <a:pt x="38" y="59"/>
                </a:cubicBezTo>
                <a:cubicBezTo>
                  <a:pt x="34" y="60"/>
                  <a:pt x="30" y="60"/>
                  <a:pt x="26" y="60"/>
                </a:cubicBezTo>
                <a:cubicBezTo>
                  <a:pt x="24" y="60"/>
                  <a:pt x="23" y="60"/>
                  <a:pt x="21" y="59"/>
                </a:cubicBezTo>
                <a:cubicBezTo>
                  <a:pt x="20" y="58"/>
                  <a:pt x="18" y="58"/>
                  <a:pt x="17" y="58"/>
                </a:cubicBezTo>
                <a:cubicBezTo>
                  <a:pt x="13" y="58"/>
                  <a:pt x="10" y="56"/>
                  <a:pt x="8" y="53"/>
                </a:cubicBezTo>
                <a:cubicBezTo>
                  <a:pt x="6" y="50"/>
                  <a:pt x="4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0" y="38"/>
                  <a:pt x="0" y="36"/>
                  <a:pt x="0" y="33"/>
                </a:cubicBezTo>
                <a:cubicBezTo>
                  <a:pt x="0" y="30"/>
                  <a:pt x="1" y="28"/>
                  <a:pt x="2" y="25"/>
                </a:cubicBezTo>
                <a:cubicBezTo>
                  <a:pt x="3" y="22"/>
                  <a:pt x="3" y="19"/>
                  <a:pt x="5" y="17"/>
                </a:cubicBezTo>
                <a:cubicBezTo>
                  <a:pt x="5" y="14"/>
                  <a:pt x="8" y="12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5" y="6"/>
                  <a:pt x="18" y="4"/>
                  <a:pt x="21" y="3"/>
                </a:cubicBezTo>
                <a:cubicBezTo>
                  <a:pt x="23" y="3"/>
                  <a:pt x="25" y="1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1"/>
                  <a:pt x="43" y="2"/>
                  <a:pt x="45" y="2"/>
                </a:cubicBezTo>
                <a:cubicBezTo>
                  <a:pt x="48" y="2"/>
                  <a:pt x="50" y="5"/>
                  <a:pt x="52" y="6"/>
                </a:cubicBezTo>
                <a:cubicBezTo>
                  <a:pt x="53" y="6"/>
                  <a:pt x="54" y="7"/>
                  <a:pt x="55" y="7"/>
                </a:cubicBezTo>
                <a:cubicBezTo>
                  <a:pt x="56" y="8"/>
                  <a:pt x="58" y="9"/>
                  <a:pt x="59" y="10"/>
                </a:cubicBezTo>
                <a:cubicBezTo>
                  <a:pt x="61" y="12"/>
                  <a:pt x="62" y="15"/>
                  <a:pt x="63" y="18"/>
                </a:cubicBezTo>
                <a:cubicBezTo>
                  <a:pt x="63" y="18"/>
                  <a:pt x="63" y="19"/>
                  <a:pt x="64" y="20"/>
                </a:cubicBezTo>
                <a:cubicBezTo>
                  <a:pt x="65" y="21"/>
                  <a:pt x="65" y="23"/>
                  <a:pt x="66" y="25"/>
                </a:cubicBezTo>
                <a:cubicBezTo>
                  <a:pt x="66" y="27"/>
                  <a:pt x="66" y="29"/>
                  <a:pt x="67" y="32"/>
                </a:cubicBezTo>
                <a:close/>
              </a:path>
            </a:pathLst>
          </a:custGeom>
          <a:solidFill>
            <a:schemeClr val="accent5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</a:endParaRPr>
          </a:p>
        </p:txBody>
      </p:sp>
      <p:graphicFrame>
        <p:nvGraphicFramePr>
          <p:cNvPr id="5" name="表格 10">
            <a:extLst>
              <a:ext uri="{FF2B5EF4-FFF2-40B4-BE49-F238E27FC236}">
                <a16:creationId xmlns:a16="http://schemas.microsoft.com/office/drawing/2014/main" id="{57417305-C9B2-4DE7-968A-49DB5B4A6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28328"/>
              </p:ext>
            </p:extLst>
          </p:nvPr>
        </p:nvGraphicFramePr>
        <p:xfrm>
          <a:off x="3924041" y="2425010"/>
          <a:ext cx="6412364" cy="2660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6182">
                  <a:extLst>
                    <a:ext uri="{9D8B030D-6E8A-4147-A177-3AD203B41FA5}">
                      <a16:colId xmlns:a16="http://schemas.microsoft.com/office/drawing/2014/main" val="1524642867"/>
                    </a:ext>
                  </a:extLst>
                </a:gridCol>
                <a:gridCol w="3206182">
                  <a:extLst>
                    <a:ext uri="{9D8B030D-6E8A-4147-A177-3AD203B41FA5}">
                      <a16:colId xmlns:a16="http://schemas.microsoft.com/office/drawing/2014/main" val="1667783363"/>
                    </a:ext>
                  </a:extLst>
                </a:gridCol>
              </a:tblGrid>
              <a:tr h="13303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347370"/>
                  </a:ext>
                </a:extLst>
              </a:tr>
              <a:tr h="13303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318889"/>
                  </a:ext>
                </a:extLst>
              </a:tr>
            </a:tbl>
          </a:graphicData>
        </a:graphic>
      </p:graphicFrame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A90B43-2CC2-44D3-90F1-9D0AE6CF16B0}"/>
              </a:ext>
            </a:extLst>
          </p:cNvPr>
          <p:cNvSpPr/>
          <p:nvPr/>
        </p:nvSpPr>
        <p:spPr>
          <a:xfrm>
            <a:off x="3064933" y="153913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F6ACB7C-FCC4-4F80-8336-8604C31EE49B}"/>
              </a:ext>
            </a:extLst>
          </p:cNvPr>
          <p:cNvSpPr/>
          <p:nvPr/>
        </p:nvSpPr>
        <p:spPr>
          <a:xfrm>
            <a:off x="3064933" y="585811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296F8F-0966-46EB-B907-C69DA6B06D23}"/>
              </a:ext>
            </a:extLst>
          </p:cNvPr>
          <p:cNvSpPr txBox="1"/>
          <p:nvPr/>
        </p:nvSpPr>
        <p:spPr>
          <a:xfrm>
            <a:off x="3083492" y="1166592"/>
            <a:ext cx="1536745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韵母家族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69784C0-754F-44D2-A2DF-DD58E65E9155}"/>
              </a:ext>
            </a:extLst>
          </p:cNvPr>
          <p:cNvSpPr txBox="1"/>
          <p:nvPr/>
        </p:nvSpPr>
        <p:spPr>
          <a:xfrm>
            <a:off x="4762051" y="1272770"/>
            <a:ext cx="70726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24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个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8AB77E-6A04-4FE6-BCE7-C018AEEA2C9F}"/>
              </a:ext>
            </a:extLst>
          </p:cNvPr>
          <p:cNvSpPr txBox="1"/>
          <p:nvPr/>
        </p:nvSpPr>
        <p:spPr>
          <a:xfrm>
            <a:off x="3083492" y="1826697"/>
            <a:ext cx="87174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单韵母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FFAA176-CA95-42CB-8BBC-A5F962EFCB78}"/>
              </a:ext>
            </a:extLst>
          </p:cNvPr>
          <p:cNvSpPr txBox="1"/>
          <p:nvPr/>
        </p:nvSpPr>
        <p:spPr>
          <a:xfrm>
            <a:off x="7381940" y="1826697"/>
            <a:ext cx="85217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复韵母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6EACC3C-5F65-4E3C-A080-2792BA996D79}"/>
              </a:ext>
            </a:extLst>
          </p:cNvPr>
          <p:cNvSpPr txBox="1"/>
          <p:nvPr/>
        </p:nvSpPr>
        <p:spPr>
          <a:xfrm>
            <a:off x="3083492" y="3899506"/>
            <a:ext cx="10892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前鼻韵母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D05CAC9-C0F3-4934-BD96-CD8BB938CEC1}"/>
              </a:ext>
            </a:extLst>
          </p:cNvPr>
          <p:cNvSpPr txBox="1"/>
          <p:nvPr/>
        </p:nvSpPr>
        <p:spPr>
          <a:xfrm>
            <a:off x="7382901" y="3899506"/>
            <a:ext cx="108923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后鼻韵母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3F55BE2-52F1-44D7-B434-ECE9C89E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27" y="1664463"/>
            <a:ext cx="2200847" cy="19325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D921D2-155D-430E-895E-0F4BAF90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94" y="1560241"/>
            <a:ext cx="3158002" cy="24081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DE2382-A75A-4F9A-A73F-78D9B1F44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734" y="3984386"/>
            <a:ext cx="3206774" cy="18411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C1336C-2618-45CF-ABFE-4F1DAEF3B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052" y="3984386"/>
            <a:ext cx="3145809" cy="184115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FEA68D3-1539-4C82-A2DF-8D0430A2FE69}"/>
              </a:ext>
            </a:extLst>
          </p:cNvPr>
          <p:cNvSpPr txBox="1"/>
          <p:nvPr/>
        </p:nvSpPr>
        <p:spPr>
          <a:xfrm>
            <a:off x="699632" y="2828132"/>
            <a:ext cx="183963" cy="1409605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ea typeface="+mj-ea"/>
              </a:rPr>
              <a:t>PINYIN FAMILY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43A81F-A0CF-42AC-A37F-90DB3C37FE22}"/>
              </a:ext>
            </a:extLst>
          </p:cNvPr>
          <p:cNvSpPr txBox="1"/>
          <p:nvPr/>
        </p:nvSpPr>
        <p:spPr>
          <a:xfrm>
            <a:off x="618352" y="453192"/>
            <a:ext cx="614194" cy="2277029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拼音家族</a:t>
            </a:r>
          </a:p>
        </p:txBody>
      </p:sp>
    </p:spTree>
    <p:extLst>
      <p:ext uri="{BB962C8B-B14F-4D97-AF65-F5344CB8AC3E}">
        <p14:creationId xmlns:p14="http://schemas.microsoft.com/office/powerpoint/2010/main" val="391551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BA90B43-2CC2-44D3-90F1-9D0AE6CF16B0}"/>
              </a:ext>
            </a:extLst>
          </p:cNvPr>
          <p:cNvSpPr/>
          <p:nvPr/>
        </p:nvSpPr>
        <p:spPr>
          <a:xfrm>
            <a:off x="3064933" y="153913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F6ACB7C-FCC4-4F80-8336-8604C31EE49B}"/>
              </a:ext>
            </a:extLst>
          </p:cNvPr>
          <p:cNvSpPr/>
          <p:nvPr/>
        </p:nvSpPr>
        <p:spPr>
          <a:xfrm>
            <a:off x="3064933" y="5858113"/>
            <a:ext cx="8244000" cy="72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296F8F-0966-46EB-B907-C69DA6B06D23}"/>
              </a:ext>
            </a:extLst>
          </p:cNvPr>
          <p:cNvSpPr txBox="1"/>
          <p:nvPr/>
        </p:nvSpPr>
        <p:spPr>
          <a:xfrm>
            <a:off x="3083492" y="1166592"/>
            <a:ext cx="2438399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整体认读音节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69784C0-754F-44D2-A2DF-DD58E65E9155}"/>
              </a:ext>
            </a:extLst>
          </p:cNvPr>
          <p:cNvSpPr txBox="1"/>
          <p:nvPr/>
        </p:nvSpPr>
        <p:spPr>
          <a:xfrm>
            <a:off x="5355808" y="1299638"/>
            <a:ext cx="74019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16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个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CAE89AC-5C5D-499F-B63D-4578C24E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44" y="2066066"/>
            <a:ext cx="7565792" cy="35237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F2E96CB-8636-4CEA-A042-1882005FA808}"/>
              </a:ext>
            </a:extLst>
          </p:cNvPr>
          <p:cNvSpPr txBox="1"/>
          <p:nvPr/>
        </p:nvSpPr>
        <p:spPr>
          <a:xfrm>
            <a:off x="699632" y="2828132"/>
            <a:ext cx="183963" cy="1409605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ea typeface="+mj-ea"/>
              </a:rPr>
              <a:t>PINYIN FAMILY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91FDD6-6D8D-4DBF-8B32-01B0F19629FC}"/>
              </a:ext>
            </a:extLst>
          </p:cNvPr>
          <p:cNvSpPr txBox="1"/>
          <p:nvPr/>
        </p:nvSpPr>
        <p:spPr>
          <a:xfrm>
            <a:off x="618352" y="453192"/>
            <a:ext cx="614194" cy="2277029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拼音家族</a:t>
            </a:r>
          </a:p>
        </p:txBody>
      </p:sp>
    </p:spTree>
    <p:extLst>
      <p:ext uri="{BB962C8B-B14F-4D97-AF65-F5344CB8AC3E}">
        <p14:creationId xmlns:p14="http://schemas.microsoft.com/office/powerpoint/2010/main" val="141582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D462DF7-8165-4347-B6F2-79261895B4DA}"/>
              </a:ext>
            </a:extLst>
          </p:cNvPr>
          <p:cNvSpPr txBox="1"/>
          <p:nvPr/>
        </p:nvSpPr>
        <p:spPr>
          <a:xfrm>
            <a:off x="5353121" y="2875002"/>
            <a:ext cx="4084833" cy="949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认识单韵母</a:t>
            </a:r>
          </a:p>
        </p:txBody>
      </p:sp>
    </p:spTree>
    <p:extLst>
      <p:ext uri="{BB962C8B-B14F-4D97-AF65-F5344CB8AC3E}">
        <p14:creationId xmlns:p14="http://schemas.microsoft.com/office/powerpoint/2010/main" val="390631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E8C375-0BF2-43EF-9503-5407C6CB1156}"/>
              </a:ext>
            </a:extLst>
          </p:cNvPr>
          <p:cNvSpPr txBox="1"/>
          <p:nvPr/>
        </p:nvSpPr>
        <p:spPr>
          <a:xfrm>
            <a:off x="5371002" y="467252"/>
            <a:ext cx="1449996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单韵母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1CB4A4-BE09-4126-B98F-991C25EF875B}"/>
              </a:ext>
            </a:extLst>
          </p:cNvPr>
          <p:cNvSpPr txBox="1"/>
          <p:nvPr/>
        </p:nvSpPr>
        <p:spPr>
          <a:xfrm>
            <a:off x="2771474" y="1661805"/>
            <a:ext cx="1475659" cy="264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600" dirty="0">
                <a:latin typeface="+mj-lt"/>
              </a:rPr>
              <a:t>a</a:t>
            </a:r>
            <a:endParaRPr lang="zh-CN" altLang="en-US" sz="16600" dirty="0"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658ACF-8F80-453E-AEDB-DA27625240A3}"/>
              </a:ext>
            </a:extLst>
          </p:cNvPr>
          <p:cNvSpPr txBox="1"/>
          <p:nvPr/>
        </p:nvSpPr>
        <p:spPr>
          <a:xfrm>
            <a:off x="6769004" y="2471101"/>
            <a:ext cx="2522151" cy="1239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圆圆脸蛋扎小辫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张大嘴巴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aaa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9A260B3-E385-4517-AFBB-2C81F3F871AB}"/>
              </a:ext>
            </a:extLst>
          </p:cNvPr>
          <p:cNvSpPr/>
          <p:nvPr/>
        </p:nvSpPr>
        <p:spPr>
          <a:xfrm>
            <a:off x="2871946" y="4055215"/>
            <a:ext cx="1440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59A0AE0-41D5-4595-9F87-34744C07E363}"/>
              </a:ext>
            </a:extLst>
          </p:cNvPr>
          <p:cNvSpPr/>
          <p:nvPr/>
        </p:nvSpPr>
        <p:spPr>
          <a:xfrm>
            <a:off x="6769004" y="4055215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1B03B-1C6C-482C-99BA-11C7D557ACD3}"/>
              </a:ext>
            </a:extLst>
          </p:cNvPr>
          <p:cNvSpPr txBox="1"/>
          <p:nvPr/>
        </p:nvSpPr>
        <p:spPr>
          <a:xfrm>
            <a:off x="2852351" y="4577203"/>
            <a:ext cx="6487298" cy="449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发音标准：嘴巴张大，舌位最低，舌身后部微微隆起。</a:t>
            </a:r>
          </a:p>
        </p:txBody>
      </p:sp>
    </p:spTree>
    <p:extLst>
      <p:ext uri="{BB962C8B-B14F-4D97-AF65-F5344CB8AC3E}">
        <p14:creationId xmlns:p14="http://schemas.microsoft.com/office/powerpoint/2010/main" val="3494103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色彩风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5C00"/>
      </a:accent1>
      <a:accent2>
        <a:srgbClr val="F1C8D6"/>
      </a:accent2>
      <a:accent3>
        <a:srgbClr val="95E4E7"/>
      </a:accent3>
      <a:accent4>
        <a:srgbClr val="FAE703"/>
      </a:accent4>
      <a:accent5>
        <a:srgbClr val="4276C9"/>
      </a:accent5>
      <a:accent6>
        <a:srgbClr val="FDCD8B"/>
      </a:accent6>
      <a:hlink>
        <a:srgbClr val="0563C1"/>
      </a:hlink>
      <a:folHlink>
        <a:srgbClr val="954F72"/>
      </a:folHlink>
    </a:clrScheme>
    <a:fontScheme name="自定义 1">
      <a:majorFont>
        <a:latin typeface="OPPOSans B"/>
        <a:ea typeface="优设好身体"/>
        <a:cs typeface=""/>
      </a:majorFont>
      <a:minorFont>
        <a:latin typeface="OPPOSans M"/>
        <a:ea typeface="优设好身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631</Words>
  <Application>Microsoft Office PowerPoint</Application>
  <PresentationFormat>宽屏</PresentationFormat>
  <Paragraphs>166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优设好身体</vt:lpstr>
      <vt:lpstr>OPPOSans B</vt:lpstr>
      <vt:lpstr>OPPOSans M</vt:lpstr>
      <vt:lpstr>Microsoft YaHei Light</vt:lpstr>
      <vt:lpstr>Arial</vt:lpstr>
      <vt:lpstr>等线</vt:lpstr>
      <vt:lpstr>Microsoft YaHei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QIAN </dc:creator>
  <cp:lastModifiedBy>XIAOYAN QIAN </cp:lastModifiedBy>
  <cp:revision>237</cp:revision>
  <dcterms:created xsi:type="dcterms:W3CDTF">2022-07-01T03:50:08Z</dcterms:created>
  <dcterms:modified xsi:type="dcterms:W3CDTF">2022-07-29T04:12:40Z</dcterms:modified>
</cp:coreProperties>
</file>