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58" r:id="rId3"/>
    <p:sldId id="259" r:id="rId4"/>
    <p:sldId id="263" r:id="rId5"/>
    <p:sldId id="265" r:id="rId6"/>
    <p:sldId id="266" r:id="rId7"/>
    <p:sldId id="262" r:id="rId8"/>
    <p:sldId id="264" r:id="rId9"/>
    <p:sldId id="260" r:id="rId10"/>
    <p:sldId id="270" r:id="rId11"/>
    <p:sldId id="274" r:id="rId12"/>
    <p:sldId id="268" r:id="rId13"/>
    <p:sldId id="269" r:id="rId14"/>
    <p:sldId id="271" r:id="rId15"/>
    <p:sldId id="276" r:id="rId16"/>
    <p:sldId id="273" r:id="rId17"/>
    <p:sldId id="272" r:id="rId18"/>
    <p:sldId id="275" r:id="rId19"/>
    <p:sldId id="278" r:id="rId20"/>
    <p:sldId id="261" r:id="rId21"/>
    <p:sldId id="277"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guide id="7"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6A6A"/>
    <a:srgbClr val="120844"/>
    <a:srgbClr val="111E47"/>
    <a:srgbClr val="ECDBB7"/>
    <a:srgbClr val="EEC07A"/>
    <a:srgbClr val="0904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0" autoAdjust="0"/>
    <p:restoredTop sz="94660"/>
  </p:normalViewPr>
  <p:slideViewPr>
    <p:cSldViewPr snapToGrid="0" showGuides="1">
      <p:cViewPr varScale="1">
        <p:scale>
          <a:sx n="53" d="100"/>
          <a:sy n="53" d="100"/>
        </p:scale>
        <p:origin x="108" y="444"/>
      </p:cViewPr>
      <p:guideLst>
        <p:guide pos="7256"/>
        <p:guide orient="horz" pos="648"/>
        <p:guide orient="horz" pos="712"/>
        <p:guide orient="horz" pos="3928"/>
        <p:guide orient="horz" pos="3864"/>
        <p:guide pos="3863"/>
      </p:guideLst>
    </p:cSldViewPr>
  </p:slideViewPr>
  <p:notesTextViewPr>
    <p:cViewPr>
      <p:scale>
        <a:sx n="1" d="1"/>
        <a:sy n="1" d="1"/>
      </p:scale>
      <p:origin x="0" y="0"/>
    </p:cViewPr>
  </p:notesTextViewPr>
  <p:notesViewPr>
    <p:cSldViewPr snapToGrid="0" showGuides="1">
      <p:cViewPr varScale="1">
        <p:scale>
          <a:sx n="53" d="100"/>
          <a:sy n="53" d="100"/>
        </p:scale>
        <p:origin x="143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销量</c:v>
                </c:pt>
              </c:strCache>
            </c:strRef>
          </c:tx>
          <c:spPr>
            <a:gradFill flip="none" rotWithShape="1">
              <a:gsLst>
                <a:gs pos="0">
                  <a:schemeClr val="accent4">
                    <a:alpha val="0"/>
                  </a:schemeClr>
                </a:gs>
                <a:gs pos="88000">
                  <a:schemeClr val="accent3"/>
                </a:gs>
              </a:gsLst>
              <a:lin ang="16200000" scaled="1"/>
              <a:tileRect/>
            </a:gradFill>
            <a:ln>
              <a:noFill/>
            </a:ln>
            <a:effectLst/>
          </c:spPr>
          <c:invertIfNegative val="0"/>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414-446C-AD7C-7366A71C05E7}"/>
            </c:ext>
          </c:extLst>
        </c:ser>
        <c:dLbls>
          <c:showLegendKey val="0"/>
          <c:showVal val="0"/>
          <c:showCatName val="0"/>
          <c:showSerName val="0"/>
          <c:showPercent val="0"/>
          <c:showBubbleSize val="0"/>
        </c:dLbls>
        <c:gapWidth val="219"/>
        <c:axId val="1618847343"/>
        <c:axId val="1618844847"/>
      </c:barChart>
      <c:catAx>
        <c:axId val="1618847343"/>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bg1">
                    <a:lumMod val="85000"/>
                  </a:schemeClr>
                </a:solidFill>
                <a:latin typeface="+mn-ea"/>
                <a:ea typeface="+mn-ea"/>
                <a:cs typeface="+mn-cs"/>
              </a:defRPr>
            </a:pPr>
            <a:endParaRPr lang="zh-CN"/>
          </a:p>
        </c:txPr>
        <c:crossAx val="1618844847"/>
        <c:crosses val="autoZero"/>
        <c:auto val="1"/>
        <c:lblAlgn val="ctr"/>
        <c:lblOffset val="100"/>
        <c:noMultiLvlLbl val="0"/>
      </c:catAx>
      <c:valAx>
        <c:axId val="1618844847"/>
        <c:scaling>
          <c:orientation val="minMax"/>
        </c:scaling>
        <c:delete val="1"/>
        <c:axPos val="l"/>
        <c:numFmt formatCode="General" sourceLinked="1"/>
        <c:majorTickMark val="none"/>
        <c:minorTickMark val="none"/>
        <c:tickLblPos val="nextTo"/>
        <c:crossAx val="1618847343"/>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Sheet1!$A$2:$A$5</cx:f>
        <cx:lvl ptCount="4">
          <cx:pt idx="0">第一季度</cx:pt>
          <cx:pt idx="1">第二季度</cx:pt>
          <cx:pt idx="2">第三季度</cx:pt>
          <cx:pt idx="3">第四季度</cx:pt>
        </cx:lvl>
      </cx:strDim>
      <cx:numDim type="size">
        <cx:f dir="row">Sheet1!$B$2:$B$5</cx:f>
        <cx:lvl ptCount="4" formatCode="General">
          <cx:pt idx="0">8.1999999999999993</cx:pt>
          <cx:pt idx="1">3.2000000000000002</cx:pt>
          <cx:pt idx="2">1.3999999999999999</cx:pt>
          <cx:pt idx="3">1.2</cx:pt>
        </cx:lvl>
      </cx:numDim>
    </cx:data>
  </cx:chartData>
  <cx:chart>
    <cx:plotArea>
      <cx:plotAreaRegion>
        <cx:series layoutId="sunburst" uniqueId="{6CC2CAE4-1818-408C-99C7-74656B877515}">
          <cx:tx>
            <cx:txData>
              <cx:f>Sheet1!$B$1</cx:f>
              <cx:v>销售额</cx:v>
            </cx:txData>
          </cx:tx>
          <cx:dataId val="0"/>
        </cx:series>
      </cx:plotAreaRegion>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F38015-B490-4224-B61A-54F7DA0A5E98}" type="datetimeFigureOut">
              <a:rPr lang="zh-CN" altLang="en-US" smtClean="0"/>
              <a:t>2022/3/9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96022B-F8EF-40E2-B450-CC65CE4361F1}" type="slidenum">
              <a:rPr lang="zh-CN" altLang="en-US" smtClean="0"/>
              <a:t>‹#›</a:t>
            </a:fld>
            <a:endParaRPr lang="zh-CN" altLang="en-US"/>
          </a:p>
        </p:txBody>
      </p:sp>
    </p:spTree>
    <p:extLst>
      <p:ext uri="{BB962C8B-B14F-4D97-AF65-F5344CB8AC3E}">
        <p14:creationId xmlns:p14="http://schemas.microsoft.com/office/powerpoint/2010/main" val="1898677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26F77-B8F3-48D8-9B12-AAEADF5A021E}" type="datetimeFigureOut">
              <a:rPr lang="zh-CN" altLang="en-US" smtClean="0"/>
              <a:t>2022/3/9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148A6-4E77-425C-B167-595E027ABE06}" type="slidenum">
              <a:rPr lang="zh-CN" altLang="en-US" smtClean="0"/>
              <a:t>‹#›</a:t>
            </a:fld>
            <a:endParaRPr lang="zh-CN" altLang="en-US"/>
          </a:p>
        </p:txBody>
      </p:sp>
    </p:spTree>
    <p:extLst>
      <p:ext uri="{BB962C8B-B14F-4D97-AF65-F5344CB8AC3E}">
        <p14:creationId xmlns:p14="http://schemas.microsoft.com/office/powerpoint/2010/main" val="2583293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a:t>
            </a:fld>
            <a:endParaRPr lang="zh-CN" altLang="en-US"/>
          </a:p>
        </p:txBody>
      </p:sp>
    </p:spTree>
    <p:extLst>
      <p:ext uri="{BB962C8B-B14F-4D97-AF65-F5344CB8AC3E}">
        <p14:creationId xmlns:p14="http://schemas.microsoft.com/office/powerpoint/2010/main" val="184510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10</a:t>
            </a:fld>
            <a:endParaRPr lang="zh-CN" altLang="en-US"/>
          </a:p>
        </p:txBody>
      </p:sp>
    </p:spTree>
    <p:extLst>
      <p:ext uri="{BB962C8B-B14F-4D97-AF65-F5344CB8AC3E}">
        <p14:creationId xmlns:p14="http://schemas.microsoft.com/office/powerpoint/2010/main" val="717566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11</a:t>
            </a:fld>
            <a:endParaRPr lang="zh-CN" altLang="en-US"/>
          </a:p>
        </p:txBody>
      </p:sp>
    </p:spTree>
    <p:extLst>
      <p:ext uri="{BB962C8B-B14F-4D97-AF65-F5344CB8AC3E}">
        <p14:creationId xmlns:p14="http://schemas.microsoft.com/office/powerpoint/2010/main" val="1422099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12</a:t>
            </a:fld>
            <a:endParaRPr lang="zh-CN" altLang="en-US"/>
          </a:p>
        </p:txBody>
      </p:sp>
    </p:spTree>
    <p:extLst>
      <p:ext uri="{BB962C8B-B14F-4D97-AF65-F5344CB8AC3E}">
        <p14:creationId xmlns:p14="http://schemas.microsoft.com/office/powerpoint/2010/main" val="142853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13</a:t>
            </a:fld>
            <a:endParaRPr lang="zh-CN" altLang="en-US"/>
          </a:p>
        </p:txBody>
      </p:sp>
    </p:spTree>
    <p:extLst>
      <p:ext uri="{BB962C8B-B14F-4D97-AF65-F5344CB8AC3E}">
        <p14:creationId xmlns:p14="http://schemas.microsoft.com/office/powerpoint/2010/main" val="429403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14</a:t>
            </a:fld>
            <a:endParaRPr lang="zh-CN" altLang="en-US"/>
          </a:p>
        </p:txBody>
      </p:sp>
    </p:spTree>
    <p:extLst>
      <p:ext uri="{BB962C8B-B14F-4D97-AF65-F5344CB8AC3E}">
        <p14:creationId xmlns:p14="http://schemas.microsoft.com/office/powerpoint/2010/main" val="575474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15</a:t>
            </a:fld>
            <a:endParaRPr lang="zh-CN" altLang="en-US"/>
          </a:p>
        </p:txBody>
      </p:sp>
    </p:spTree>
    <p:extLst>
      <p:ext uri="{BB962C8B-B14F-4D97-AF65-F5344CB8AC3E}">
        <p14:creationId xmlns:p14="http://schemas.microsoft.com/office/powerpoint/2010/main" val="69639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16</a:t>
            </a:fld>
            <a:endParaRPr lang="zh-CN" altLang="en-US"/>
          </a:p>
        </p:txBody>
      </p:sp>
    </p:spTree>
    <p:extLst>
      <p:ext uri="{BB962C8B-B14F-4D97-AF65-F5344CB8AC3E}">
        <p14:creationId xmlns:p14="http://schemas.microsoft.com/office/powerpoint/2010/main" val="3695116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17</a:t>
            </a:fld>
            <a:endParaRPr lang="zh-CN" altLang="en-US"/>
          </a:p>
        </p:txBody>
      </p:sp>
    </p:spTree>
    <p:extLst>
      <p:ext uri="{BB962C8B-B14F-4D97-AF65-F5344CB8AC3E}">
        <p14:creationId xmlns:p14="http://schemas.microsoft.com/office/powerpoint/2010/main" val="3903934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18</a:t>
            </a:fld>
            <a:endParaRPr lang="zh-CN" altLang="en-US"/>
          </a:p>
        </p:txBody>
      </p:sp>
    </p:spTree>
    <p:extLst>
      <p:ext uri="{BB962C8B-B14F-4D97-AF65-F5344CB8AC3E}">
        <p14:creationId xmlns:p14="http://schemas.microsoft.com/office/powerpoint/2010/main" val="1785798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20</a:t>
            </a:fld>
            <a:endParaRPr lang="zh-CN" altLang="en-US"/>
          </a:p>
        </p:txBody>
      </p:sp>
    </p:spTree>
    <p:extLst>
      <p:ext uri="{BB962C8B-B14F-4D97-AF65-F5344CB8AC3E}">
        <p14:creationId xmlns:p14="http://schemas.microsoft.com/office/powerpoint/2010/main" val="254463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2</a:t>
            </a:fld>
            <a:endParaRPr lang="zh-CN" altLang="en-US"/>
          </a:p>
        </p:txBody>
      </p:sp>
    </p:spTree>
    <p:extLst>
      <p:ext uri="{BB962C8B-B14F-4D97-AF65-F5344CB8AC3E}">
        <p14:creationId xmlns:p14="http://schemas.microsoft.com/office/powerpoint/2010/main" val="3033315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21</a:t>
            </a:fld>
            <a:endParaRPr lang="zh-CN" altLang="en-US"/>
          </a:p>
        </p:txBody>
      </p:sp>
    </p:spTree>
    <p:extLst>
      <p:ext uri="{BB962C8B-B14F-4D97-AF65-F5344CB8AC3E}">
        <p14:creationId xmlns:p14="http://schemas.microsoft.com/office/powerpoint/2010/main" val="234128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3</a:t>
            </a:fld>
            <a:endParaRPr lang="zh-CN" altLang="en-US"/>
          </a:p>
        </p:txBody>
      </p:sp>
    </p:spTree>
    <p:extLst>
      <p:ext uri="{BB962C8B-B14F-4D97-AF65-F5344CB8AC3E}">
        <p14:creationId xmlns:p14="http://schemas.microsoft.com/office/powerpoint/2010/main" val="165156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4</a:t>
            </a:fld>
            <a:endParaRPr lang="zh-CN" altLang="en-US"/>
          </a:p>
        </p:txBody>
      </p:sp>
    </p:spTree>
    <p:extLst>
      <p:ext uri="{BB962C8B-B14F-4D97-AF65-F5344CB8AC3E}">
        <p14:creationId xmlns:p14="http://schemas.microsoft.com/office/powerpoint/2010/main" val="420551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5</a:t>
            </a:fld>
            <a:endParaRPr lang="zh-CN" altLang="en-US"/>
          </a:p>
        </p:txBody>
      </p:sp>
    </p:spTree>
    <p:extLst>
      <p:ext uri="{BB962C8B-B14F-4D97-AF65-F5344CB8AC3E}">
        <p14:creationId xmlns:p14="http://schemas.microsoft.com/office/powerpoint/2010/main" val="252124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6</a:t>
            </a:fld>
            <a:endParaRPr lang="zh-CN" altLang="en-US"/>
          </a:p>
        </p:txBody>
      </p:sp>
    </p:spTree>
    <p:extLst>
      <p:ext uri="{BB962C8B-B14F-4D97-AF65-F5344CB8AC3E}">
        <p14:creationId xmlns:p14="http://schemas.microsoft.com/office/powerpoint/2010/main" val="342905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7</a:t>
            </a:fld>
            <a:endParaRPr lang="zh-CN" altLang="en-US"/>
          </a:p>
        </p:txBody>
      </p:sp>
    </p:spTree>
    <p:extLst>
      <p:ext uri="{BB962C8B-B14F-4D97-AF65-F5344CB8AC3E}">
        <p14:creationId xmlns:p14="http://schemas.microsoft.com/office/powerpoint/2010/main" val="74613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8</a:t>
            </a:fld>
            <a:endParaRPr lang="zh-CN" altLang="en-US"/>
          </a:p>
        </p:txBody>
      </p:sp>
    </p:spTree>
    <p:extLst>
      <p:ext uri="{BB962C8B-B14F-4D97-AF65-F5344CB8AC3E}">
        <p14:creationId xmlns:p14="http://schemas.microsoft.com/office/powerpoint/2010/main" val="3169141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148A6-4E77-425C-B167-595E027ABE06}" type="slidenum">
              <a:rPr lang="zh-CN" altLang="en-US" smtClean="0"/>
              <a:t>9</a:t>
            </a:fld>
            <a:endParaRPr lang="zh-CN" altLang="en-US"/>
          </a:p>
        </p:txBody>
      </p:sp>
    </p:spTree>
    <p:extLst>
      <p:ext uri="{BB962C8B-B14F-4D97-AF65-F5344CB8AC3E}">
        <p14:creationId xmlns:p14="http://schemas.microsoft.com/office/powerpoint/2010/main" val="288296736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www.officeplus.cn/" TargetMode="External"/><Relationship Id="rId5" Type="http://schemas.openxmlformats.org/officeDocument/2006/relationships/image" Target="../media/image4.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officeplus.cn/"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3000" contrast="27000"/>
                    </a14:imgEffect>
                  </a14:imgLayer>
                </a14:imgProps>
              </a:ext>
              <a:ext uri="{28A0092B-C50C-407E-A947-70E740481C1C}">
                <a14:useLocalDpi xmlns:a14="http://schemas.microsoft.com/office/drawing/2010/main" val="0"/>
              </a:ext>
            </a:extLst>
          </a:blip>
          <a:srcRect l="5067" t="9956" r="20801" b="27544"/>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6" name="任意多边形 5"/>
          <p:cNvSpPr/>
          <p:nvPr userDrawn="1"/>
        </p:nvSpPr>
        <p:spPr>
          <a:xfrm>
            <a:off x="2166169" y="0"/>
            <a:ext cx="7426458" cy="6858000"/>
          </a:xfrm>
          <a:custGeom>
            <a:avLst/>
            <a:gdLst>
              <a:gd name="connsiteX0" fmla="*/ 0 w 7426458"/>
              <a:gd name="connsiteY0" fmla="*/ 0 h 6858000"/>
              <a:gd name="connsiteX1" fmla="*/ 5907476 w 7426458"/>
              <a:gd name="connsiteY1" fmla="*/ 0 h 6858000"/>
              <a:gd name="connsiteX2" fmla="*/ 5993784 w 7426458"/>
              <a:gd name="connsiteY2" fmla="*/ 315279 h 6858000"/>
              <a:gd name="connsiteX3" fmla="*/ 6963050 w 7426458"/>
              <a:gd name="connsiteY3" fmla="*/ 1975870 h 6858000"/>
              <a:gd name="connsiteX4" fmla="*/ 7251054 w 7426458"/>
              <a:gd name="connsiteY4" fmla="*/ 2278958 h 6858000"/>
              <a:gd name="connsiteX5" fmla="*/ 7426458 w 7426458"/>
              <a:gd name="connsiteY5" fmla="*/ 2437817 h 6858000"/>
              <a:gd name="connsiteX6" fmla="*/ 7420341 w 7426458"/>
              <a:gd name="connsiteY6" fmla="*/ 2447717 h 6858000"/>
              <a:gd name="connsiteX7" fmla="*/ 6429958 w 7426458"/>
              <a:gd name="connsiteY7" fmla="*/ 4763632 h 6858000"/>
              <a:gd name="connsiteX8" fmla="*/ 6105456 w 7426458"/>
              <a:gd name="connsiteY8" fmla="*/ 6428344 h 6858000"/>
              <a:gd name="connsiteX9" fmla="*/ 6074462 w 7426458"/>
              <a:gd name="connsiteY9" fmla="*/ 6858000 h 6858000"/>
              <a:gd name="connsiteX10" fmla="*/ 0 w 742645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6458" h="6858000">
                <a:moveTo>
                  <a:pt x="0" y="0"/>
                </a:moveTo>
                <a:lnTo>
                  <a:pt x="5907476" y="0"/>
                </a:lnTo>
                <a:lnTo>
                  <a:pt x="5993784" y="315279"/>
                </a:lnTo>
                <a:cubicBezTo>
                  <a:pt x="6175913" y="879199"/>
                  <a:pt x="6499376" y="1449349"/>
                  <a:pt x="6963050" y="1975870"/>
                </a:cubicBezTo>
                <a:cubicBezTo>
                  <a:pt x="7055784" y="2081174"/>
                  <a:pt x="7151933" y="2182241"/>
                  <a:pt x="7251054" y="2278958"/>
                </a:cubicBezTo>
                <a:lnTo>
                  <a:pt x="7426458" y="2437817"/>
                </a:lnTo>
                <a:lnTo>
                  <a:pt x="7420341" y="2447717"/>
                </a:lnTo>
                <a:cubicBezTo>
                  <a:pt x="7015598" y="3125734"/>
                  <a:pt x="6673462" y="3909968"/>
                  <a:pt x="6429958" y="4763632"/>
                </a:cubicBezTo>
                <a:cubicBezTo>
                  <a:pt x="6267622" y="5332741"/>
                  <a:pt x="6160648" y="5892299"/>
                  <a:pt x="6105456" y="6428344"/>
                </a:cubicBezTo>
                <a:lnTo>
                  <a:pt x="6074462" y="6858000"/>
                </a:lnTo>
                <a:lnTo>
                  <a:pt x="0" y="6858000"/>
                </a:lnTo>
                <a:close/>
              </a:path>
            </a:pathLst>
          </a:custGeom>
          <a:gradFill flip="none" rotWithShape="1">
            <a:gsLst>
              <a:gs pos="0">
                <a:schemeClr val="accent3">
                  <a:alpha val="70000"/>
                </a:schemeClr>
              </a:gs>
              <a:gs pos="100000">
                <a:schemeClr val="accent3">
                  <a:alpha val="70000"/>
                </a:schemeClr>
              </a:gs>
              <a:gs pos="5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任意多边形 6"/>
          <p:cNvSpPr/>
          <p:nvPr userDrawn="1"/>
        </p:nvSpPr>
        <p:spPr>
          <a:xfrm>
            <a:off x="0" y="0"/>
            <a:ext cx="9241494" cy="6858000"/>
          </a:xfrm>
          <a:custGeom>
            <a:avLst/>
            <a:gdLst>
              <a:gd name="connsiteX0" fmla="*/ 0 w 9241494"/>
              <a:gd name="connsiteY0" fmla="*/ 0 h 6858000"/>
              <a:gd name="connsiteX1" fmla="*/ 8030643 w 9241494"/>
              <a:gd name="connsiteY1" fmla="*/ 0 h 6858000"/>
              <a:gd name="connsiteX2" fmla="*/ 8095423 w 9241494"/>
              <a:gd name="connsiteY2" fmla="*/ 295819 h 6858000"/>
              <a:gd name="connsiteX3" fmla="*/ 8870790 w 9241494"/>
              <a:gd name="connsiteY3" fmla="*/ 1956410 h 6858000"/>
              <a:gd name="connsiteX4" fmla="*/ 9101179 w 9241494"/>
              <a:gd name="connsiteY4" fmla="*/ 2259498 h 6858000"/>
              <a:gd name="connsiteX5" fmla="*/ 9241494 w 9241494"/>
              <a:gd name="connsiteY5" fmla="*/ 2418357 h 6858000"/>
              <a:gd name="connsiteX6" fmla="*/ 9236600 w 9241494"/>
              <a:gd name="connsiteY6" fmla="*/ 2428257 h 6858000"/>
              <a:gd name="connsiteX7" fmla="*/ 8444341 w 9241494"/>
              <a:gd name="connsiteY7" fmla="*/ 4744172 h 6858000"/>
              <a:gd name="connsiteX8" fmla="*/ 8184755 w 9241494"/>
              <a:gd name="connsiteY8" fmla="*/ 6408884 h 6858000"/>
              <a:gd name="connsiteX9" fmla="*/ 8159961 w 9241494"/>
              <a:gd name="connsiteY9" fmla="*/ 6838540 h 6858000"/>
              <a:gd name="connsiteX10" fmla="*/ 4374705 w 9241494"/>
              <a:gd name="connsiteY10" fmla="*/ 6838540 h 6858000"/>
              <a:gd name="connsiteX11" fmla="*/ 4374705 w 9241494"/>
              <a:gd name="connsiteY11" fmla="*/ 6858000 h 6858000"/>
              <a:gd name="connsiteX12" fmla="*/ 0 w 924149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1494" h="6858000">
                <a:moveTo>
                  <a:pt x="0" y="0"/>
                </a:moveTo>
                <a:lnTo>
                  <a:pt x="8030643" y="0"/>
                </a:lnTo>
                <a:lnTo>
                  <a:pt x="8095423" y="295819"/>
                </a:lnTo>
                <a:cubicBezTo>
                  <a:pt x="8241117" y="859739"/>
                  <a:pt x="8499872" y="1429889"/>
                  <a:pt x="8870790" y="1956410"/>
                </a:cubicBezTo>
                <a:cubicBezTo>
                  <a:pt x="8944972" y="2061714"/>
                  <a:pt x="9021887" y="2162781"/>
                  <a:pt x="9101179" y="2259498"/>
                </a:cubicBezTo>
                <a:lnTo>
                  <a:pt x="9241494" y="2418357"/>
                </a:lnTo>
                <a:lnTo>
                  <a:pt x="9236600" y="2428257"/>
                </a:lnTo>
                <a:cubicBezTo>
                  <a:pt x="8912826" y="3106274"/>
                  <a:pt x="8639133" y="3890508"/>
                  <a:pt x="8444341" y="4744172"/>
                </a:cubicBezTo>
                <a:cubicBezTo>
                  <a:pt x="8314480" y="5313281"/>
                  <a:pt x="8228906" y="5872839"/>
                  <a:pt x="8184755" y="6408884"/>
                </a:cubicBezTo>
                <a:lnTo>
                  <a:pt x="8159961" y="6838540"/>
                </a:lnTo>
                <a:lnTo>
                  <a:pt x="4374705" y="6838540"/>
                </a:lnTo>
                <a:lnTo>
                  <a:pt x="4374705" y="6858000"/>
                </a:lnTo>
                <a:lnTo>
                  <a:pt x="0" y="6858000"/>
                </a:ln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p:cNvGrpSpPr/>
          <p:nvPr userDrawn="1"/>
        </p:nvGrpSpPr>
        <p:grpSpPr>
          <a:xfrm>
            <a:off x="667379" y="780287"/>
            <a:ext cx="775505" cy="154011"/>
            <a:chOff x="667379" y="761999"/>
            <a:chExt cx="775505" cy="154011"/>
          </a:xfrm>
        </p:grpSpPr>
        <p:sp>
          <p:nvSpPr>
            <p:cNvPr id="14" name="矩形 13"/>
            <p:cNvSpPr/>
            <p:nvPr/>
          </p:nvSpPr>
          <p:spPr>
            <a:xfrm>
              <a:off x="978126" y="761999"/>
              <a:ext cx="154011" cy="15401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p:cNvSpPr/>
            <p:nvPr/>
          </p:nvSpPr>
          <p:spPr>
            <a:xfrm>
              <a:off x="667379" y="761999"/>
              <a:ext cx="154011" cy="1540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矩形 15"/>
            <p:cNvSpPr/>
            <p:nvPr/>
          </p:nvSpPr>
          <p:spPr>
            <a:xfrm>
              <a:off x="1288873" y="761999"/>
              <a:ext cx="154011" cy="154011"/>
            </a:xfrm>
            <a:prstGeom prst="rect">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17" name="直接连接符 16"/>
          <p:cNvCxnSpPr/>
          <p:nvPr userDrawn="1"/>
        </p:nvCxnSpPr>
        <p:spPr>
          <a:xfrm>
            <a:off x="660400" y="6134100"/>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rot="3251751">
            <a:off x="7495992" y="4202168"/>
            <a:ext cx="1772860" cy="1607418"/>
          </a:xfrm>
          <a:prstGeom prst="rect">
            <a:avLst/>
          </a:prstGeom>
        </p:spPr>
      </p:pic>
      <p:sp>
        <p:nvSpPr>
          <p:cNvPr id="25" name="标题 24"/>
          <p:cNvSpPr>
            <a:spLocks noGrp="1"/>
          </p:cNvSpPr>
          <p:nvPr>
            <p:ph type="title" hasCustomPrompt="1"/>
          </p:nvPr>
        </p:nvSpPr>
        <p:spPr>
          <a:xfrm>
            <a:off x="652896" y="2204290"/>
            <a:ext cx="6559124" cy="1898927"/>
          </a:xfrm>
        </p:spPr>
        <p:txBody>
          <a:bodyPr>
            <a:normAutofit/>
          </a:bodyPr>
          <a:lstStyle>
            <a:lvl1pPr>
              <a:defRPr lang="zh-CN" altLang="en-US" sz="6000" kern="12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cs typeface="+mn-cs"/>
              </a:defRPr>
            </a:lvl1pPr>
          </a:lstStyle>
          <a:p>
            <a:r>
              <a:rPr lang="zh-CN" altLang="en-US" dirty="0" smtClean="0"/>
              <a:t>单击此处编辑</a:t>
            </a:r>
            <a:r>
              <a:rPr lang="en-US" altLang="zh-CN" dirty="0" smtClean="0"/>
              <a:t/>
            </a:r>
            <a:br>
              <a:rPr lang="en-US" altLang="zh-CN" dirty="0" smtClean="0"/>
            </a:br>
            <a:r>
              <a:rPr lang="zh-CN" altLang="en-US" dirty="0" smtClean="0"/>
              <a:t>母版标题样式</a:t>
            </a:r>
            <a:endParaRPr lang="zh-CN" altLang="en-US" dirty="0"/>
          </a:p>
        </p:txBody>
      </p:sp>
      <p:sp>
        <p:nvSpPr>
          <p:cNvPr id="27" name="文本占位符 26"/>
          <p:cNvSpPr>
            <a:spLocks noGrp="1"/>
          </p:cNvSpPr>
          <p:nvPr>
            <p:ph type="body" sz="quarter" idx="10" hasCustomPrompt="1"/>
          </p:nvPr>
        </p:nvSpPr>
        <p:spPr>
          <a:xfrm>
            <a:off x="735137" y="4971863"/>
            <a:ext cx="2191861" cy="339069"/>
          </a:xfrm>
        </p:spPr>
        <p:txBody>
          <a:bodyPr>
            <a:noAutofit/>
          </a:bodyPr>
          <a:lstStyle>
            <a:lvl1pPr marL="0" indent="0" algn="l" defTabSz="914400" rtl="0" eaLnBrk="1" latinLnBrk="0" hangingPunct="1">
              <a:buNone/>
              <a:defRPr lang="zh-CN" altLang="en-US" sz="2400" b="1" kern="1200" dirty="0">
                <a:solidFill>
                  <a:schemeClr val="accent4"/>
                </a:solidFill>
                <a:latin typeface="+mn-lt"/>
                <a:ea typeface="+mn-ea"/>
                <a:cs typeface="+mn-cs"/>
              </a:defRPr>
            </a:lvl1pPr>
          </a:lstStyle>
          <a:p>
            <a:pPr lvl="0"/>
            <a:r>
              <a:rPr lang="zh-CN" altLang="en-US" dirty="0" smtClean="0"/>
              <a:t>汇报人</a:t>
            </a:r>
            <a:endParaRPr lang="zh-CN" altLang="en-US" dirty="0"/>
          </a:p>
        </p:txBody>
      </p:sp>
    </p:spTree>
    <p:extLst>
      <p:ext uri="{BB962C8B-B14F-4D97-AF65-F5344CB8AC3E}">
        <p14:creationId xmlns:p14="http://schemas.microsoft.com/office/powerpoint/2010/main" val="172939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505" t="17691" r="29838" b="2611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p:cNvSpPr/>
          <p:nvPr userDrawn="1"/>
        </p:nvSpPr>
        <p:spPr>
          <a:xfrm>
            <a:off x="0" y="0"/>
            <a:ext cx="12192000" cy="6858000"/>
          </a:xfrm>
          <a:prstGeom prst="rect">
            <a:avLst/>
          </a:prstGeom>
          <a:solidFill>
            <a:schemeClr val="bg1">
              <a:alpha val="9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任意多边形 7"/>
          <p:cNvSpPr/>
          <p:nvPr userDrawn="1"/>
        </p:nvSpPr>
        <p:spPr>
          <a:xfrm>
            <a:off x="0" y="633048"/>
            <a:ext cx="12192000" cy="3828429"/>
          </a:xfrm>
          <a:custGeom>
            <a:avLst/>
            <a:gdLst>
              <a:gd name="connsiteX0" fmla="*/ 0 w 12192000"/>
              <a:gd name="connsiteY0" fmla="*/ 0 h 3828429"/>
              <a:gd name="connsiteX1" fmla="*/ 12192000 w 12192000"/>
              <a:gd name="connsiteY1" fmla="*/ 0 h 3828429"/>
              <a:gd name="connsiteX2" fmla="*/ 12192000 w 12192000"/>
              <a:gd name="connsiteY2" fmla="*/ 2574371 h 3828429"/>
              <a:gd name="connsiteX3" fmla="*/ 11938657 w 12192000"/>
              <a:gd name="connsiteY3" fmla="*/ 2560899 h 3828429"/>
              <a:gd name="connsiteX4" fmla="*/ 10522225 w 12192000"/>
              <a:gd name="connsiteY4" fmla="*/ 2528991 h 3828429"/>
              <a:gd name="connsiteX5" fmla="*/ 2809793 w 12192000"/>
              <a:gd name="connsiteY5" fmla="*/ 3749942 h 3828429"/>
              <a:gd name="connsiteX6" fmla="*/ 2649645 w 12192000"/>
              <a:gd name="connsiteY6" fmla="*/ 3828429 h 3828429"/>
              <a:gd name="connsiteX7" fmla="*/ 2387209 w 12192000"/>
              <a:gd name="connsiteY7" fmla="*/ 3699809 h 3828429"/>
              <a:gd name="connsiteX8" fmla="*/ 58936 w 12192000"/>
              <a:gd name="connsiteY8" fmla="*/ 2989776 h 3828429"/>
              <a:gd name="connsiteX9" fmla="*/ 0 w 12192000"/>
              <a:gd name="connsiteY9" fmla="*/ 2978075 h 382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828429">
                <a:moveTo>
                  <a:pt x="0" y="0"/>
                </a:moveTo>
                <a:lnTo>
                  <a:pt x="12192000" y="0"/>
                </a:lnTo>
                <a:lnTo>
                  <a:pt x="12192000" y="2574371"/>
                </a:lnTo>
                <a:lnTo>
                  <a:pt x="11938657" y="2560899"/>
                </a:lnTo>
                <a:cubicBezTo>
                  <a:pt x="11476814" y="2539889"/>
                  <a:pt x="11003794" y="2528991"/>
                  <a:pt x="10522225" y="2528991"/>
                </a:cubicBezTo>
                <a:cubicBezTo>
                  <a:pt x="7311769" y="2528991"/>
                  <a:pt x="4481227" y="3013309"/>
                  <a:pt x="2809793" y="3749942"/>
                </a:cubicBezTo>
                <a:lnTo>
                  <a:pt x="2649645" y="3828429"/>
                </a:lnTo>
                <a:lnTo>
                  <a:pt x="2387209" y="3699809"/>
                </a:lnTo>
                <a:cubicBezTo>
                  <a:pt x="1760421" y="3423572"/>
                  <a:pt x="970633" y="3182815"/>
                  <a:pt x="58936" y="2989776"/>
                </a:cubicBezTo>
                <a:lnTo>
                  <a:pt x="0" y="2978075"/>
                </a:lnTo>
                <a:close/>
              </a:path>
            </a:pathLst>
          </a:custGeom>
          <a:gradFill flip="none" rotWithShape="1">
            <a:gsLst>
              <a:gs pos="0">
                <a:schemeClr val="accent3"/>
              </a:gs>
              <a:gs pos="100000">
                <a:schemeClr val="accent3"/>
              </a:gs>
              <a:gs pos="54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11110" t="15056" r="14758" b="47312"/>
          <a:stretch/>
        </p:blipFill>
        <p:spPr>
          <a:xfrm flipH="1">
            <a:off x="0" y="-1"/>
            <a:ext cx="12192000" cy="4129296"/>
          </a:xfrm>
          <a:custGeom>
            <a:avLst/>
            <a:gdLst>
              <a:gd name="connsiteX0" fmla="*/ 12192000 w 12192000"/>
              <a:gd name="connsiteY0" fmla="*/ 0 h 4129296"/>
              <a:gd name="connsiteX1" fmla="*/ 0 w 12192000"/>
              <a:gd name="connsiteY1" fmla="*/ 0 h 4129296"/>
              <a:gd name="connsiteX2" fmla="*/ 0 w 12192000"/>
              <a:gd name="connsiteY2" fmla="*/ 633049 h 4129296"/>
              <a:gd name="connsiteX3" fmla="*/ 0 w 12192000"/>
              <a:gd name="connsiteY3" fmla="*/ 1130300 h 4129296"/>
              <a:gd name="connsiteX4" fmla="*/ 0 w 12192000"/>
              <a:gd name="connsiteY4" fmla="*/ 3134790 h 4129296"/>
              <a:gd name="connsiteX5" fmla="*/ 253343 w 12192000"/>
              <a:gd name="connsiteY5" fmla="*/ 3124107 h 4129296"/>
              <a:gd name="connsiteX6" fmla="*/ 1669775 w 12192000"/>
              <a:gd name="connsiteY6" fmla="*/ 3098803 h 4129296"/>
              <a:gd name="connsiteX7" fmla="*/ 9382207 w 12192000"/>
              <a:gd name="connsiteY7" fmla="*/ 4067053 h 4129296"/>
              <a:gd name="connsiteX8" fmla="*/ 9542355 w 12192000"/>
              <a:gd name="connsiteY8" fmla="*/ 4129296 h 4129296"/>
              <a:gd name="connsiteX9" fmla="*/ 9804791 w 12192000"/>
              <a:gd name="connsiteY9" fmla="*/ 4027296 h 4129296"/>
              <a:gd name="connsiteX10" fmla="*/ 12133064 w 12192000"/>
              <a:gd name="connsiteY10" fmla="*/ 3464219 h 4129296"/>
              <a:gd name="connsiteX11" fmla="*/ 12192000 w 12192000"/>
              <a:gd name="connsiteY11" fmla="*/ 3454940 h 4129296"/>
              <a:gd name="connsiteX12" fmla="*/ 12192000 w 12192000"/>
              <a:gd name="connsiteY12" fmla="*/ 1130300 h 4129296"/>
              <a:gd name="connsiteX13" fmla="*/ 12192000 w 12192000"/>
              <a:gd name="connsiteY13" fmla="*/ 633049 h 412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129296">
                <a:moveTo>
                  <a:pt x="12192000" y="0"/>
                </a:moveTo>
                <a:lnTo>
                  <a:pt x="0" y="0"/>
                </a:lnTo>
                <a:lnTo>
                  <a:pt x="0" y="633049"/>
                </a:lnTo>
                <a:lnTo>
                  <a:pt x="0" y="1130300"/>
                </a:lnTo>
                <a:lnTo>
                  <a:pt x="0" y="3134790"/>
                </a:lnTo>
                <a:lnTo>
                  <a:pt x="253343" y="3124107"/>
                </a:lnTo>
                <a:cubicBezTo>
                  <a:pt x="715186" y="3107445"/>
                  <a:pt x="1188206" y="3098803"/>
                  <a:pt x="1669775" y="3098803"/>
                </a:cubicBezTo>
                <a:cubicBezTo>
                  <a:pt x="4880231" y="3098803"/>
                  <a:pt x="7710773" y="3482881"/>
                  <a:pt x="9382207" y="4067053"/>
                </a:cubicBezTo>
                <a:lnTo>
                  <a:pt x="9542355" y="4129296"/>
                </a:lnTo>
                <a:lnTo>
                  <a:pt x="9804791" y="4027296"/>
                </a:lnTo>
                <a:cubicBezTo>
                  <a:pt x="10431579" y="3808232"/>
                  <a:pt x="11221367" y="3617305"/>
                  <a:pt x="12133064" y="3464219"/>
                </a:cubicBezTo>
                <a:lnTo>
                  <a:pt x="12192000" y="3454940"/>
                </a:lnTo>
                <a:lnTo>
                  <a:pt x="12192000" y="1130300"/>
                </a:lnTo>
                <a:lnTo>
                  <a:pt x="12192000" y="633049"/>
                </a:lnTo>
                <a:close/>
              </a:path>
            </a:pathLst>
          </a:custGeom>
        </p:spPr>
      </p:pic>
      <p:sp>
        <p:nvSpPr>
          <p:cNvPr id="10" name="矩形 9"/>
          <p:cNvSpPr/>
          <p:nvPr userDrawn="1"/>
        </p:nvSpPr>
        <p:spPr>
          <a:xfrm>
            <a:off x="554890" y="589276"/>
            <a:ext cx="1723549" cy="1015663"/>
          </a:xfrm>
          <a:prstGeom prst="rect">
            <a:avLst/>
          </a:prstGeom>
        </p:spPr>
        <p:txBody>
          <a:bodyPr wrap="none">
            <a:noAutofit/>
          </a:bodyPr>
          <a:lstStyle/>
          <a:p>
            <a:pPr lvl="0"/>
            <a:r>
              <a:rPr lang="zh-CN" altLang="en-US" sz="6000" dirty="0" smtClean="0">
                <a:gradFill flip="none" rotWithShape="1">
                  <a:gsLst>
                    <a:gs pos="0">
                      <a:srgbClr val="EEC07A">
                        <a:lumMod val="50000"/>
                      </a:srgbClr>
                    </a:gs>
                    <a:gs pos="36000">
                      <a:srgbClr val="ECDBB7"/>
                    </a:gs>
                  </a:gsLst>
                  <a:lin ang="2700000" scaled="1"/>
                  <a:tileRect/>
                </a:gradFill>
                <a:effectLst>
                  <a:outerShdw blurRad="254000" dist="139700" dir="2700000" algn="tl" rotWithShape="0">
                    <a:srgbClr val="090420"/>
                  </a:outerShdw>
                </a:effectLst>
                <a:latin typeface="思源黑体 CN Bold"/>
                <a:ea typeface="思源黑体 CN Bold"/>
              </a:rPr>
              <a:t>目录</a:t>
            </a:r>
            <a:endParaRPr lang="en-US" altLang="zh-CN" sz="6000" dirty="0">
              <a:gradFill flip="none" rotWithShape="1">
                <a:gsLst>
                  <a:gs pos="0">
                    <a:srgbClr val="EEC07A">
                      <a:lumMod val="50000"/>
                    </a:srgbClr>
                  </a:gs>
                  <a:gs pos="36000">
                    <a:srgbClr val="ECDBB7"/>
                  </a:gs>
                </a:gsLst>
                <a:lin ang="2700000" scaled="1"/>
                <a:tileRect/>
              </a:gradFill>
              <a:effectLst>
                <a:outerShdw blurRad="254000" dist="139700" dir="2700000" algn="tl" rotWithShape="0">
                  <a:srgbClr val="090420"/>
                </a:outerShdw>
              </a:effectLst>
              <a:latin typeface="思源黑体 CN Bold"/>
              <a:ea typeface="思源黑体 CN Bold"/>
            </a:endParaRPr>
          </a:p>
        </p:txBody>
      </p:sp>
      <p:sp>
        <p:nvSpPr>
          <p:cNvPr id="11" name="矩形 10"/>
          <p:cNvSpPr/>
          <p:nvPr userDrawn="1"/>
        </p:nvSpPr>
        <p:spPr>
          <a:xfrm>
            <a:off x="667144" y="1540198"/>
            <a:ext cx="2341025" cy="461665"/>
          </a:xfrm>
          <a:prstGeom prst="rect">
            <a:avLst/>
          </a:prstGeom>
        </p:spPr>
        <p:txBody>
          <a:bodyPr wrap="none">
            <a:noAutofit/>
          </a:bodyPr>
          <a:lstStyle/>
          <a:p>
            <a:r>
              <a:rPr lang="en-US" altLang="zh-CN" sz="2400" spc="600" dirty="0" smtClean="0">
                <a:solidFill>
                  <a:schemeClr val="accent3">
                    <a:lumMod val="20000"/>
                    <a:lumOff val="80000"/>
                  </a:schemeClr>
                </a:solidFill>
              </a:rPr>
              <a:t>CONTENTS</a:t>
            </a:r>
            <a:endParaRPr lang="zh-CN" altLang="en-US" sz="2400" spc="600" dirty="0">
              <a:solidFill>
                <a:schemeClr val="accent3">
                  <a:lumMod val="20000"/>
                  <a:lumOff val="80000"/>
                </a:schemeClr>
              </a:solidFill>
            </a:endParaRPr>
          </a:p>
        </p:txBody>
      </p:sp>
      <p:cxnSp>
        <p:nvCxnSpPr>
          <p:cNvPr id="12" name="直接连接符 11"/>
          <p:cNvCxnSpPr/>
          <p:nvPr userDrawn="1"/>
        </p:nvCxnSpPr>
        <p:spPr>
          <a:xfrm>
            <a:off x="660400" y="6134100"/>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a:off x="760988" y="2151607"/>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nvGrpSpPr>
        <p:grpSpPr>
          <a:xfrm>
            <a:off x="2022637" y="2874829"/>
            <a:ext cx="2182084" cy="2981794"/>
            <a:chOff x="2022637" y="2777933"/>
            <a:chExt cx="2182084" cy="2981794"/>
          </a:xfrm>
        </p:grpSpPr>
        <p:sp>
          <p:nvSpPr>
            <p:cNvPr id="15" name="矩形 14"/>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椭圆 15"/>
            <p:cNvSpPr/>
            <p:nvPr/>
          </p:nvSpPr>
          <p:spPr>
            <a:xfrm>
              <a:off x="2477336"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文本框 16"/>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01</a:t>
              </a:r>
              <a:endParaRPr lang="zh-CN" altLang="en-US" sz="6000" dirty="0">
                <a:solidFill>
                  <a:schemeClr val="accent2"/>
                </a:solidFill>
                <a:latin typeface="+mj-ea"/>
                <a:ea typeface="+mj-ea"/>
              </a:endParaRPr>
            </a:p>
          </p:txBody>
        </p:sp>
      </p:grpSp>
      <p:grpSp>
        <p:nvGrpSpPr>
          <p:cNvPr id="20" name="组合 19"/>
          <p:cNvGrpSpPr/>
          <p:nvPr userDrawn="1"/>
        </p:nvGrpSpPr>
        <p:grpSpPr>
          <a:xfrm>
            <a:off x="4460697" y="2874829"/>
            <a:ext cx="2182084" cy="2981794"/>
            <a:chOff x="2022637" y="2777933"/>
            <a:chExt cx="2182084" cy="2981794"/>
          </a:xfrm>
        </p:grpSpPr>
        <p:sp>
          <p:nvSpPr>
            <p:cNvPr id="21" name="矩形 20"/>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椭圆 21"/>
            <p:cNvSpPr/>
            <p:nvPr/>
          </p:nvSpPr>
          <p:spPr>
            <a:xfrm>
              <a:off x="2477337"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文本框 22"/>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02</a:t>
              </a:r>
              <a:endParaRPr lang="zh-CN" altLang="en-US" sz="6000" dirty="0">
                <a:solidFill>
                  <a:schemeClr val="accent2"/>
                </a:solidFill>
                <a:latin typeface="+mj-ea"/>
                <a:ea typeface="+mj-ea"/>
              </a:endParaRPr>
            </a:p>
          </p:txBody>
        </p:sp>
      </p:grpSp>
      <p:grpSp>
        <p:nvGrpSpPr>
          <p:cNvPr id="26" name="组合 25"/>
          <p:cNvGrpSpPr/>
          <p:nvPr userDrawn="1"/>
        </p:nvGrpSpPr>
        <p:grpSpPr>
          <a:xfrm>
            <a:off x="6898757" y="2874829"/>
            <a:ext cx="2182084" cy="2981794"/>
            <a:chOff x="2022637" y="2777933"/>
            <a:chExt cx="2182084" cy="2981794"/>
          </a:xfrm>
        </p:grpSpPr>
        <p:sp>
          <p:nvSpPr>
            <p:cNvPr id="27" name="矩形 26"/>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椭圆 27"/>
            <p:cNvSpPr/>
            <p:nvPr/>
          </p:nvSpPr>
          <p:spPr>
            <a:xfrm>
              <a:off x="2477336"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文本框 28"/>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03</a:t>
              </a:r>
              <a:endParaRPr lang="zh-CN" altLang="en-US" sz="6000" dirty="0">
                <a:solidFill>
                  <a:schemeClr val="accent2"/>
                </a:solidFill>
                <a:latin typeface="+mj-ea"/>
                <a:ea typeface="+mj-ea"/>
              </a:endParaRPr>
            </a:p>
          </p:txBody>
        </p:sp>
      </p:grpSp>
      <p:grpSp>
        <p:nvGrpSpPr>
          <p:cNvPr id="32" name="组合 31"/>
          <p:cNvGrpSpPr/>
          <p:nvPr userDrawn="1"/>
        </p:nvGrpSpPr>
        <p:grpSpPr>
          <a:xfrm>
            <a:off x="9336816" y="2874829"/>
            <a:ext cx="2182084" cy="2981794"/>
            <a:chOff x="2022637" y="2777933"/>
            <a:chExt cx="2182084" cy="2981794"/>
          </a:xfrm>
        </p:grpSpPr>
        <p:sp>
          <p:nvSpPr>
            <p:cNvPr id="33" name="矩形 32"/>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椭圆 33"/>
            <p:cNvSpPr/>
            <p:nvPr/>
          </p:nvSpPr>
          <p:spPr>
            <a:xfrm>
              <a:off x="2477336"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文本框 34"/>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04</a:t>
              </a:r>
              <a:endParaRPr lang="zh-CN" altLang="en-US" sz="6000" dirty="0">
                <a:solidFill>
                  <a:schemeClr val="accent2"/>
                </a:solidFill>
                <a:latin typeface="+mj-ea"/>
                <a:ea typeface="+mj-ea"/>
              </a:endParaRPr>
            </a:p>
          </p:txBody>
        </p:sp>
      </p:grpSp>
      <p:pic>
        <p:nvPicPr>
          <p:cNvPr id="38" name="图片 37"/>
          <p:cNvPicPr>
            <a:picLocks noChangeAspect="1"/>
          </p:cNvPicPr>
          <p:nvPr userDrawn="1"/>
        </p:nvPicPr>
        <p:blipFill>
          <a:blip r:embed="rId5" cstate="print">
            <a:biLevel thresh="25000"/>
            <a:extLst>
              <a:ext uri="{28A0092B-C50C-407E-A947-70E740481C1C}">
                <a14:useLocalDpi xmlns:a14="http://schemas.microsoft.com/office/drawing/2010/main" val="0"/>
              </a:ext>
            </a:extLst>
          </a:blip>
          <a:stretch>
            <a:fillRect/>
          </a:stretch>
        </p:blipFill>
        <p:spPr>
          <a:xfrm rot="9061987">
            <a:off x="124889" y="2845333"/>
            <a:ext cx="1772860" cy="1442299"/>
          </a:xfrm>
          <a:prstGeom prst="rect">
            <a:avLst/>
          </a:prstGeom>
        </p:spPr>
      </p:pic>
      <p:pic>
        <p:nvPicPr>
          <p:cNvPr id="39" name="图片 38">
            <a:hlinkClick r:id="rId6"/>
            <a:extLst>
              <a:ext uri="{FF2B5EF4-FFF2-40B4-BE49-F238E27FC236}">
                <a16:creationId xmlns:a16="http://schemas.microsoft.com/office/drawing/2014/main" id="{08A881A6-B94F-9D46-BE99-8680996E7D67}"/>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
        <p:nvSpPr>
          <p:cNvPr id="41" name="文本占位符 40"/>
          <p:cNvSpPr>
            <a:spLocks noGrp="1"/>
          </p:cNvSpPr>
          <p:nvPr>
            <p:ph type="body" sz="quarter" idx="10" hasCustomPrompt="1"/>
          </p:nvPr>
        </p:nvSpPr>
        <p:spPr>
          <a:xfrm>
            <a:off x="2134864" y="4780004"/>
            <a:ext cx="1894568" cy="501197"/>
          </a:xfrm>
        </p:spPr>
        <p:txBody>
          <a:bodyPr/>
          <a:lstStyle>
            <a:lvl1pPr marL="0" indent="0" algn="ctr">
              <a:buNone/>
              <a:defRPr>
                <a:latin typeface="+mj-ea"/>
                <a:ea typeface="+mj-ea"/>
              </a:defRPr>
            </a:lvl1pPr>
          </a:lstStyle>
          <a:p>
            <a:pPr lvl="0"/>
            <a:r>
              <a:rPr lang="zh-CN" altLang="en-US" dirty="0" smtClean="0"/>
              <a:t>目录内容</a:t>
            </a:r>
            <a:endParaRPr lang="zh-CN" altLang="en-US" dirty="0"/>
          </a:p>
        </p:txBody>
      </p:sp>
      <p:sp>
        <p:nvSpPr>
          <p:cNvPr id="42" name="文本占位符 40"/>
          <p:cNvSpPr>
            <a:spLocks noGrp="1"/>
          </p:cNvSpPr>
          <p:nvPr>
            <p:ph type="body" sz="quarter" idx="11" hasCustomPrompt="1"/>
          </p:nvPr>
        </p:nvSpPr>
        <p:spPr>
          <a:xfrm>
            <a:off x="4604455" y="4780004"/>
            <a:ext cx="1894568" cy="501197"/>
          </a:xfrm>
        </p:spPr>
        <p:txBody>
          <a:bodyPr/>
          <a:lstStyle>
            <a:lvl1pPr marL="0" indent="0" algn="ctr">
              <a:buNone/>
              <a:defRPr>
                <a:latin typeface="+mj-ea"/>
                <a:ea typeface="+mj-ea"/>
              </a:defRPr>
            </a:lvl1pPr>
          </a:lstStyle>
          <a:p>
            <a:pPr lvl="0"/>
            <a:r>
              <a:rPr lang="zh-CN" altLang="en-US" dirty="0" smtClean="0"/>
              <a:t>目录内容</a:t>
            </a:r>
            <a:endParaRPr lang="zh-CN" altLang="en-US" dirty="0"/>
          </a:p>
        </p:txBody>
      </p:sp>
      <p:sp>
        <p:nvSpPr>
          <p:cNvPr id="43" name="文本占位符 40"/>
          <p:cNvSpPr>
            <a:spLocks noGrp="1"/>
          </p:cNvSpPr>
          <p:nvPr>
            <p:ph type="body" sz="quarter" idx="12" hasCustomPrompt="1"/>
          </p:nvPr>
        </p:nvSpPr>
        <p:spPr>
          <a:xfrm>
            <a:off x="7042515" y="4780004"/>
            <a:ext cx="1894568" cy="501197"/>
          </a:xfrm>
        </p:spPr>
        <p:txBody>
          <a:bodyPr/>
          <a:lstStyle>
            <a:lvl1pPr marL="0" indent="0" algn="ctr">
              <a:buNone/>
              <a:defRPr>
                <a:latin typeface="+mj-ea"/>
                <a:ea typeface="+mj-ea"/>
              </a:defRPr>
            </a:lvl1pPr>
          </a:lstStyle>
          <a:p>
            <a:pPr lvl="0"/>
            <a:r>
              <a:rPr lang="zh-CN" altLang="en-US" dirty="0" smtClean="0"/>
              <a:t>目录内容</a:t>
            </a:r>
            <a:endParaRPr lang="zh-CN" altLang="en-US" dirty="0"/>
          </a:p>
        </p:txBody>
      </p:sp>
      <p:sp>
        <p:nvSpPr>
          <p:cNvPr id="44" name="文本占位符 40"/>
          <p:cNvSpPr>
            <a:spLocks noGrp="1"/>
          </p:cNvSpPr>
          <p:nvPr>
            <p:ph type="body" sz="quarter" idx="13" hasCustomPrompt="1"/>
          </p:nvPr>
        </p:nvSpPr>
        <p:spPr>
          <a:xfrm>
            <a:off x="9455845" y="4780004"/>
            <a:ext cx="1894568" cy="501197"/>
          </a:xfrm>
        </p:spPr>
        <p:txBody>
          <a:bodyPr/>
          <a:lstStyle>
            <a:lvl1pPr marL="0" indent="0" algn="ctr">
              <a:buNone/>
              <a:defRPr>
                <a:latin typeface="+mj-ea"/>
                <a:ea typeface="+mj-ea"/>
              </a:defRPr>
            </a:lvl1pPr>
          </a:lstStyle>
          <a:p>
            <a:pPr lvl="0"/>
            <a:r>
              <a:rPr lang="zh-CN" altLang="en-US" dirty="0" smtClean="0"/>
              <a:t>目录内容</a:t>
            </a:r>
            <a:endParaRPr lang="zh-CN" altLang="en-US" dirty="0"/>
          </a:p>
        </p:txBody>
      </p:sp>
    </p:spTree>
    <p:extLst>
      <p:ext uri="{BB962C8B-B14F-4D97-AF65-F5344CB8AC3E}">
        <p14:creationId xmlns:p14="http://schemas.microsoft.com/office/powerpoint/2010/main" val="94565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任意多边形 6"/>
          <p:cNvSpPr/>
          <p:nvPr userDrawn="1"/>
        </p:nvSpPr>
        <p:spPr>
          <a:xfrm flipV="1">
            <a:off x="1" y="4403284"/>
            <a:ext cx="12191999" cy="2454716"/>
          </a:xfrm>
          <a:custGeom>
            <a:avLst/>
            <a:gdLst>
              <a:gd name="connsiteX0" fmla="*/ 9080666 w 12191999"/>
              <a:gd name="connsiteY0" fmla="*/ 2454716 h 2454716"/>
              <a:gd name="connsiteX1" fmla="*/ 9250766 w 12191999"/>
              <a:gd name="connsiteY1" fmla="*/ 2332738 h 2454716"/>
              <a:gd name="connsiteX2" fmla="*/ 11933876 w 12191999"/>
              <a:gd name="connsiteY2" fmla="*/ 1222141 h 2454716"/>
              <a:gd name="connsiteX3" fmla="*/ 12191999 w 12191999"/>
              <a:gd name="connsiteY3" fmla="*/ 1155042 h 2454716"/>
              <a:gd name="connsiteX4" fmla="*/ 12191999 w 12191999"/>
              <a:gd name="connsiteY4" fmla="*/ 0 h 2454716"/>
              <a:gd name="connsiteX5" fmla="*/ 0 w 12191999"/>
              <a:gd name="connsiteY5" fmla="*/ 0 h 2454716"/>
              <a:gd name="connsiteX6" fmla="*/ 0 w 12191999"/>
              <a:gd name="connsiteY6" fmla="*/ 871007 h 2454716"/>
              <a:gd name="connsiteX7" fmla="*/ 338364 w 12191999"/>
              <a:gd name="connsiteY7" fmla="*/ 868050 h 2454716"/>
              <a:gd name="connsiteX8" fmla="*/ 8537410 w 12191999"/>
              <a:gd name="connsiteY8" fmla="*/ 2203758 h 24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454716">
                <a:moveTo>
                  <a:pt x="9080666" y="2454716"/>
                </a:moveTo>
                <a:lnTo>
                  <a:pt x="9250766" y="2332738"/>
                </a:lnTo>
                <a:cubicBezTo>
                  <a:pt x="9925501" y="1903673"/>
                  <a:pt x="10840697" y="1526278"/>
                  <a:pt x="11933876" y="1222141"/>
                </a:cubicBezTo>
                <a:lnTo>
                  <a:pt x="12191999" y="1155042"/>
                </a:lnTo>
                <a:lnTo>
                  <a:pt x="12191999" y="0"/>
                </a:lnTo>
                <a:lnTo>
                  <a:pt x="0" y="0"/>
                </a:lnTo>
                <a:lnTo>
                  <a:pt x="0" y="871007"/>
                </a:lnTo>
                <a:lnTo>
                  <a:pt x="338364" y="868050"/>
                </a:lnTo>
                <a:cubicBezTo>
                  <a:pt x="3639241" y="868050"/>
                  <a:pt x="6588562" y="1388008"/>
                  <a:pt x="8537410" y="2203758"/>
                </a:cubicBezTo>
                <a:close/>
              </a:path>
            </a:pathLst>
          </a:custGeom>
          <a:gradFill flip="none" rotWithShape="1">
            <a:gsLst>
              <a:gs pos="0">
                <a:schemeClr val="accent3"/>
              </a:gs>
              <a:gs pos="76000">
                <a:schemeClr val="accent3"/>
              </a:gs>
              <a:gs pos="54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rot="7221256">
            <a:off x="5545603" y="4428529"/>
            <a:ext cx="1772860" cy="1607418"/>
          </a:xfrm>
          <a:prstGeom prst="rect">
            <a:avLst/>
          </a:prstGeom>
        </p:spPr>
      </p:pic>
      <p:grpSp>
        <p:nvGrpSpPr>
          <p:cNvPr id="13" name="组合 12"/>
          <p:cNvGrpSpPr/>
          <p:nvPr userDrawn="1"/>
        </p:nvGrpSpPr>
        <p:grpSpPr>
          <a:xfrm>
            <a:off x="667379" y="780287"/>
            <a:ext cx="775505" cy="154011"/>
            <a:chOff x="667379" y="761999"/>
            <a:chExt cx="775505" cy="154011"/>
          </a:xfrm>
        </p:grpSpPr>
        <p:sp>
          <p:nvSpPr>
            <p:cNvPr id="14" name="矩形 13"/>
            <p:cNvSpPr/>
            <p:nvPr/>
          </p:nvSpPr>
          <p:spPr>
            <a:xfrm>
              <a:off x="978126" y="761999"/>
              <a:ext cx="154011" cy="15401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p:cNvSpPr/>
            <p:nvPr/>
          </p:nvSpPr>
          <p:spPr>
            <a:xfrm>
              <a:off x="667379" y="761999"/>
              <a:ext cx="154011" cy="1540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矩形 15"/>
            <p:cNvSpPr/>
            <p:nvPr/>
          </p:nvSpPr>
          <p:spPr>
            <a:xfrm>
              <a:off x="1288873" y="761999"/>
              <a:ext cx="154011" cy="154011"/>
            </a:xfrm>
            <a:prstGeom prst="rect">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17" name="直接连接符 16"/>
          <p:cNvCxnSpPr/>
          <p:nvPr userDrawn="1"/>
        </p:nvCxnSpPr>
        <p:spPr>
          <a:xfrm>
            <a:off x="660400" y="6134100"/>
            <a:ext cx="46800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任意多边形 18"/>
          <p:cNvSpPr/>
          <p:nvPr userDrawn="1"/>
        </p:nvSpPr>
        <p:spPr>
          <a:xfrm flipV="1">
            <a:off x="-1" y="4746170"/>
            <a:ext cx="12191999" cy="2111828"/>
          </a:xfrm>
          <a:custGeom>
            <a:avLst/>
            <a:gdLst>
              <a:gd name="connsiteX0" fmla="*/ 9080666 w 12191999"/>
              <a:gd name="connsiteY0" fmla="*/ 2454716 h 2454716"/>
              <a:gd name="connsiteX1" fmla="*/ 9250766 w 12191999"/>
              <a:gd name="connsiteY1" fmla="*/ 2332738 h 2454716"/>
              <a:gd name="connsiteX2" fmla="*/ 11933876 w 12191999"/>
              <a:gd name="connsiteY2" fmla="*/ 1222141 h 2454716"/>
              <a:gd name="connsiteX3" fmla="*/ 12191999 w 12191999"/>
              <a:gd name="connsiteY3" fmla="*/ 1155042 h 2454716"/>
              <a:gd name="connsiteX4" fmla="*/ 12191999 w 12191999"/>
              <a:gd name="connsiteY4" fmla="*/ 0 h 2454716"/>
              <a:gd name="connsiteX5" fmla="*/ 0 w 12191999"/>
              <a:gd name="connsiteY5" fmla="*/ 0 h 2454716"/>
              <a:gd name="connsiteX6" fmla="*/ 0 w 12191999"/>
              <a:gd name="connsiteY6" fmla="*/ 871007 h 2454716"/>
              <a:gd name="connsiteX7" fmla="*/ 338364 w 12191999"/>
              <a:gd name="connsiteY7" fmla="*/ 868050 h 2454716"/>
              <a:gd name="connsiteX8" fmla="*/ 8537410 w 12191999"/>
              <a:gd name="connsiteY8" fmla="*/ 2203758 h 24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454716">
                <a:moveTo>
                  <a:pt x="9080666" y="2454716"/>
                </a:moveTo>
                <a:lnTo>
                  <a:pt x="9250766" y="2332738"/>
                </a:lnTo>
                <a:cubicBezTo>
                  <a:pt x="9925501" y="1903673"/>
                  <a:pt x="10840697" y="1526278"/>
                  <a:pt x="11933876" y="1222141"/>
                </a:cubicBezTo>
                <a:lnTo>
                  <a:pt x="12191999" y="1155042"/>
                </a:lnTo>
                <a:lnTo>
                  <a:pt x="12191999" y="0"/>
                </a:lnTo>
                <a:lnTo>
                  <a:pt x="0" y="0"/>
                </a:lnTo>
                <a:lnTo>
                  <a:pt x="0" y="871007"/>
                </a:lnTo>
                <a:lnTo>
                  <a:pt x="338364" y="868050"/>
                </a:lnTo>
                <a:cubicBezTo>
                  <a:pt x="3639241" y="868050"/>
                  <a:pt x="6588562" y="1388008"/>
                  <a:pt x="8537410" y="2203758"/>
                </a:cubicBezTo>
                <a:close/>
              </a:path>
            </a:pathLst>
          </a:custGeom>
          <a:gradFill>
            <a:gsLst>
              <a:gs pos="0">
                <a:schemeClr val="accent1"/>
              </a:gs>
              <a:gs pos="76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标题 19"/>
          <p:cNvSpPr>
            <a:spLocks noGrp="1"/>
          </p:cNvSpPr>
          <p:nvPr>
            <p:ph type="title" hasCustomPrompt="1"/>
          </p:nvPr>
        </p:nvSpPr>
        <p:spPr>
          <a:xfrm>
            <a:off x="821390" y="2316163"/>
            <a:ext cx="5949524" cy="1325563"/>
          </a:xfrm>
        </p:spPr>
        <p:txBody>
          <a:bodyPr>
            <a:noAutofit/>
          </a:bodyPr>
          <a:lstStyle>
            <a:lvl1pPr marL="0" algn="l" defTabSz="914400" rtl="0" eaLnBrk="1" latinLnBrk="0" hangingPunct="1">
              <a:defRPr lang="zh-CN" altLang="en-US" sz="7200" kern="12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cs typeface="+mn-cs"/>
              </a:defRPr>
            </a:lvl1pPr>
          </a:lstStyle>
          <a:p>
            <a:r>
              <a:rPr lang="zh-CN" altLang="en-US" dirty="0" smtClean="0"/>
              <a:t>此处编辑标题</a:t>
            </a:r>
            <a:endParaRPr lang="zh-CN" altLang="en-US" dirty="0"/>
          </a:p>
        </p:txBody>
      </p:sp>
      <p:sp>
        <p:nvSpPr>
          <p:cNvPr id="22" name="文本占位符 21"/>
          <p:cNvSpPr>
            <a:spLocks noGrp="1"/>
          </p:cNvSpPr>
          <p:nvPr>
            <p:ph type="body" sz="quarter" idx="10" hasCustomPrompt="1"/>
          </p:nvPr>
        </p:nvSpPr>
        <p:spPr>
          <a:xfrm>
            <a:off x="821390" y="1708397"/>
            <a:ext cx="4135437" cy="436323"/>
          </a:xfrm>
        </p:spPr>
        <p:txBody>
          <a:bodyPr/>
          <a:lstStyle>
            <a:lvl1pPr marL="0" indent="0">
              <a:buNone/>
              <a:defRPr>
                <a:solidFill>
                  <a:schemeClr val="accent3"/>
                </a:solidFill>
              </a:defRPr>
            </a:lvl1pPr>
          </a:lstStyle>
          <a:p>
            <a:pPr lvl="0"/>
            <a:r>
              <a:rPr lang="en-US" altLang="zh-CN" dirty="0" smtClean="0"/>
              <a:t>PART ONE</a:t>
            </a:r>
            <a:endParaRPr lang="zh-CN" altLang="en-US" dirty="0"/>
          </a:p>
        </p:txBody>
      </p:sp>
    </p:spTree>
    <p:extLst>
      <p:ext uri="{BB962C8B-B14F-4D97-AF65-F5344CB8AC3E}">
        <p14:creationId xmlns:p14="http://schemas.microsoft.com/office/powerpoint/2010/main" val="246459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6" name="矩形 5"/>
          <p:cNvSpPr/>
          <p:nvPr userDrawn="1"/>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p:cNvSpPr/>
          <p:nvPr userDrawn="1"/>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矩形 7"/>
          <p:cNvSpPr/>
          <p:nvPr userDrawn="1"/>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标题 9"/>
          <p:cNvSpPr>
            <a:spLocks noGrp="1"/>
          </p:cNvSpPr>
          <p:nvPr>
            <p:ph type="title"/>
          </p:nvPr>
        </p:nvSpPr>
        <p:spPr>
          <a:xfrm>
            <a:off x="551545" y="495516"/>
            <a:ext cx="10515600" cy="592818"/>
          </a:xfrm>
        </p:spPr>
        <p:txBody>
          <a:bodyPr>
            <a:noAutofit/>
          </a:bodyPr>
          <a:lstStyle>
            <a:lvl1pPr>
              <a:defRPr lang="zh-CN" altLang="en-US" sz="3600" kern="1200" dirty="0">
                <a:solidFill>
                  <a:schemeClr val="accent1"/>
                </a:solidFill>
                <a:latin typeface="+mj-ea"/>
                <a:ea typeface="+mj-ea"/>
                <a:cs typeface="+mn-cs"/>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70789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34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41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背景素材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067" t="9956" r="20801" b="27544"/>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p:cNvSpPr/>
          <p:nvPr userDrawn="1"/>
        </p:nvSpPr>
        <p:spPr>
          <a:xfrm>
            <a:off x="0" y="0"/>
            <a:ext cx="12192000"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1290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pic>
        <p:nvPicPr>
          <p:cNvPr id="6" name="图片 5">
            <a:hlinkClick r:id="rId2"/>
            <a:extLst>
              <a:ext uri="{FF2B5EF4-FFF2-40B4-BE49-F238E27FC236}">
                <a16:creationId xmlns:a16="http://schemas.microsoft.com/office/drawing/2014/main" id="{08A881A6-B94F-9D46-BE99-8680996E7D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400"/>
            <a:ext cx="3054545" cy="403200"/>
          </a:xfrm>
          <a:prstGeom prst="rect">
            <a:avLst/>
          </a:prstGeom>
        </p:spPr>
      </p:pic>
    </p:spTree>
    <p:extLst>
      <p:ext uri="{BB962C8B-B14F-4D97-AF65-F5344CB8AC3E}">
        <p14:creationId xmlns:p14="http://schemas.microsoft.com/office/powerpoint/2010/main" val="1206672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D8E7D9-5305-40B1-B834-956A5768009A}" type="datetimeFigureOut">
              <a:rPr lang="zh-CN" altLang="en-US" smtClean="0"/>
              <a:t>2022/3/9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798D24-C821-47B6-B063-7C9309ECB480}" type="slidenum">
              <a:rPr lang="zh-CN" altLang="en-US" smtClean="0"/>
              <a:t>‹#›</a:t>
            </a:fld>
            <a:endParaRPr lang="zh-CN" altLang="en-US"/>
          </a:p>
        </p:txBody>
      </p:sp>
    </p:spTree>
    <p:extLst>
      <p:ext uri="{BB962C8B-B14F-4D97-AF65-F5344CB8AC3E}">
        <p14:creationId xmlns:p14="http://schemas.microsoft.com/office/powerpoint/2010/main" val="3065302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8E7D9-5305-40B1-B834-956A5768009A}" type="datetimeFigureOut">
              <a:rPr lang="zh-CN" altLang="en-US" smtClean="0"/>
              <a:t>2022/3/9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98D24-C821-47B6-B063-7C9309ECB480}" type="slidenum">
              <a:rPr lang="zh-CN" altLang="en-US" smtClean="0"/>
              <a:t>‹#›</a:t>
            </a:fld>
            <a:endParaRPr lang="zh-CN" altLang="en-US"/>
          </a:p>
        </p:txBody>
      </p:sp>
    </p:spTree>
    <p:extLst>
      <p:ext uri="{BB962C8B-B14F-4D97-AF65-F5344CB8AC3E}">
        <p14:creationId xmlns:p14="http://schemas.microsoft.com/office/powerpoint/2010/main" val="62342151"/>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 id="2147483656" r:id="rId5"/>
    <p:sldLayoutId id="2147483660" r:id="rId6"/>
    <p:sldLayoutId id="2147483661" r:id="rId7"/>
    <p:sldLayoutId id="2147483662"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A4A3A4"/>
          </p15:clr>
        </p15:guide>
        <p15:guide id="2" pos="7256">
          <p15:clr>
            <a:srgbClr val="A4A3A4"/>
          </p15:clr>
        </p15:guide>
        <p15:guide id="3" orient="horz" pos="648">
          <p15:clr>
            <a:srgbClr val="A4A3A4"/>
          </p15:clr>
        </p15:guide>
        <p15:guide id="4" orient="horz" pos="712">
          <p15:clr>
            <a:srgbClr val="A4A3A4"/>
          </p15:clr>
        </p15:guide>
        <p15:guide id="5" orient="horz" pos="3928">
          <p15:clr>
            <a:srgbClr val="A4A3A4"/>
          </p15:clr>
        </p15:guide>
        <p15:guide id="6" orient="horz" pos="3864">
          <p15:clr>
            <a:srgbClr val="A4A3A4"/>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officeplus.cn/" TargetMode="Externa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www.officeplus.cn/" TargetMode="External"/><Relationship Id="rId5" Type="http://schemas.openxmlformats.org/officeDocument/2006/relationships/chart" Target="../charts/char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hyperlink" Target="http://www.officeplus.c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80" Type="http://schemas.microsoft.com/office/2007/relationships/hdphoto" Target="../media/hdphoto7.wdp"/><Relationship Id="rId3" Type="http://schemas.openxmlformats.org/officeDocument/2006/relationships/image" Target="../media/image1.png"/><Relationship Id="rId138" Type="http://schemas.openxmlformats.org/officeDocument/2006/relationships/image" Target="../media/image9.png"/><Relationship Id="rId7" Type="http://schemas.openxmlformats.org/officeDocument/2006/relationships/image" Target="../media/image16.png"/><Relationship Id="rId137" Type="http://schemas.openxmlformats.org/officeDocument/2006/relationships/hyperlink" Target="http://www.officeplus.cn/"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40.png"/><Relationship Id="rId79" Type="http://schemas.openxmlformats.org/officeDocument/2006/relationships/image" Target="../media/image17.png"/><Relationship Id="rId136" Type="http://schemas.openxmlformats.org/officeDocument/2006/relationships/image" Target="../../clipboard/media/image68.svg"/><Relationship Id="rId5" Type="http://schemas.openxmlformats.org/officeDocument/2006/relationships/chart" Target="../charts/chart2.xml"/><Relationship Id="rId78" Type="http://schemas.openxmlformats.org/officeDocument/2006/relationships/image" Target="../../clipboard/media/image39.sv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hyperlink" Target="http://www.officeplus.c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www.officeplus.c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www.officeplus.cn/" TargetMode="External"/><Relationship Id="rId5" Type="http://schemas.openxmlformats.org/officeDocument/2006/relationships/image" Target="../media/image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www.officeplus.cn/" TargetMode="External"/><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www.officeplus.cn/" TargetMode="Externa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www.officeplus.cn/" TargetMode="External"/><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98" Type="http://schemas.openxmlformats.org/officeDocument/2006/relationships/image" Target="../../clipboard/media/image49.svg"/><Relationship Id="rId3" Type="http://schemas.openxmlformats.org/officeDocument/2006/relationships/image" Target="../media/image1.png"/><Relationship Id="rId104" Type="http://schemas.openxmlformats.org/officeDocument/2006/relationships/image" Target="../media/image9.png"/><Relationship Id="rId103" Type="http://schemas.openxmlformats.org/officeDocument/2006/relationships/hyperlink" Target="http://www.officeplus.cn/"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4.wdp"/><Relationship Id="rId102" Type="http://schemas.openxmlformats.org/officeDocument/2006/relationships/image" Target="../../clipboard/media/image51.svg"/><Relationship Id="rId5" Type="http://schemas.openxmlformats.org/officeDocument/2006/relationships/image" Target="../media/image11.png"/><Relationship Id="rId99" Type="http://schemas.openxmlformats.org/officeDocument/2006/relationships/image" Target="../media/image12.png"/><Relationship Id="rId101" Type="http://schemas.openxmlformats.org/officeDocument/2006/relationships/image" Target="../media/image13.png"/><Relationship Id="rId4" Type="http://schemas.microsoft.com/office/2007/relationships/hdphoto" Target="../media/hdphoto1.wdp"/><Relationship Id="rId100" Type="http://schemas.openxmlformats.org/officeDocument/2006/relationships/image" Target="../../clipboard/media/image50.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www.officeplus.cn/" TargetMode="External"/><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5067" t="9956" r="20801" b="27544"/>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5" name="任意多边形 24"/>
          <p:cNvSpPr/>
          <p:nvPr/>
        </p:nvSpPr>
        <p:spPr>
          <a:xfrm>
            <a:off x="2166169" y="0"/>
            <a:ext cx="7426458" cy="6858000"/>
          </a:xfrm>
          <a:custGeom>
            <a:avLst/>
            <a:gdLst>
              <a:gd name="connsiteX0" fmla="*/ 0 w 7426458"/>
              <a:gd name="connsiteY0" fmla="*/ 0 h 6858000"/>
              <a:gd name="connsiteX1" fmla="*/ 5907476 w 7426458"/>
              <a:gd name="connsiteY1" fmla="*/ 0 h 6858000"/>
              <a:gd name="connsiteX2" fmla="*/ 5993784 w 7426458"/>
              <a:gd name="connsiteY2" fmla="*/ 315279 h 6858000"/>
              <a:gd name="connsiteX3" fmla="*/ 6963050 w 7426458"/>
              <a:gd name="connsiteY3" fmla="*/ 1975870 h 6858000"/>
              <a:gd name="connsiteX4" fmla="*/ 7251054 w 7426458"/>
              <a:gd name="connsiteY4" fmla="*/ 2278958 h 6858000"/>
              <a:gd name="connsiteX5" fmla="*/ 7426458 w 7426458"/>
              <a:gd name="connsiteY5" fmla="*/ 2437817 h 6858000"/>
              <a:gd name="connsiteX6" fmla="*/ 7420341 w 7426458"/>
              <a:gd name="connsiteY6" fmla="*/ 2447717 h 6858000"/>
              <a:gd name="connsiteX7" fmla="*/ 6429958 w 7426458"/>
              <a:gd name="connsiteY7" fmla="*/ 4763632 h 6858000"/>
              <a:gd name="connsiteX8" fmla="*/ 6105456 w 7426458"/>
              <a:gd name="connsiteY8" fmla="*/ 6428344 h 6858000"/>
              <a:gd name="connsiteX9" fmla="*/ 6074462 w 7426458"/>
              <a:gd name="connsiteY9" fmla="*/ 6858000 h 6858000"/>
              <a:gd name="connsiteX10" fmla="*/ 0 w 742645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6458" h="6858000">
                <a:moveTo>
                  <a:pt x="0" y="0"/>
                </a:moveTo>
                <a:lnTo>
                  <a:pt x="5907476" y="0"/>
                </a:lnTo>
                <a:lnTo>
                  <a:pt x="5993784" y="315279"/>
                </a:lnTo>
                <a:cubicBezTo>
                  <a:pt x="6175913" y="879199"/>
                  <a:pt x="6499376" y="1449349"/>
                  <a:pt x="6963050" y="1975870"/>
                </a:cubicBezTo>
                <a:cubicBezTo>
                  <a:pt x="7055784" y="2081174"/>
                  <a:pt x="7151933" y="2182241"/>
                  <a:pt x="7251054" y="2278958"/>
                </a:cubicBezTo>
                <a:lnTo>
                  <a:pt x="7426458" y="2437817"/>
                </a:lnTo>
                <a:lnTo>
                  <a:pt x="7420341" y="2447717"/>
                </a:lnTo>
                <a:cubicBezTo>
                  <a:pt x="7015598" y="3125734"/>
                  <a:pt x="6673462" y="3909968"/>
                  <a:pt x="6429958" y="4763632"/>
                </a:cubicBezTo>
                <a:cubicBezTo>
                  <a:pt x="6267622" y="5332741"/>
                  <a:pt x="6160648" y="5892299"/>
                  <a:pt x="6105456" y="6428344"/>
                </a:cubicBezTo>
                <a:lnTo>
                  <a:pt x="6074462" y="6858000"/>
                </a:lnTo>
                <a:lnTo>
                  <a:pt x="0" y="6858000"/>
                </a:lnTo>
                <a:close/>
              </a:path>
            </a:pathLst>
          </a:custGeom>
          <a:gradFill flip="none" rotWithShape="1">
            <a:gsLst>
              <a:gs pos="0">
                <a:schemeClr val="accent3">
                  <a:alpha val="70000"/>
                </a:schemeClr>
              </a:gs>
              <a:gs pos="100000">
                <a:schemeClr val="accent3">
                  <a:alpha val="70000"/>
                </a:schemeClr>
              </a:gs>
              <a:gs pos="5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任意多边形 21"/>
          <p:cNvSpPr/>
          <p:nvPr/>
        </p:nvSpPr>
        <p:spPr>
          <a:xfrm>
            <a:off x="0" y="0"/>
            <a:ext cx="9241494" cy="6858000"/>
          </a:xfrm>
          <a:custGeom>
            <a:avLst/>
            <a:gdLst>
              <a:gd name="connsiteX0" fmla="*/ 0 w 9241494"/>
              <a:gd name="connsiteY0" fmla="*/ 0 h 6858000"/>
              <a:gd name="connsiteX1" fmla="*/ 8030643 w 9241494"/>
              <a:gd name="connsiteY1" fmla="*/ 0 h 6858000"/>
              <a:gd name="connsiteX2" fmla="*/ 8095423 w 9241494"/>
              <a:gd name="connsiteY2" fmla="*/ 295819 h 6858000"/>
              <a:gd name="connsiteX3" fmla="*/ 8870790 w 9241494"/>
              <a:gd name="connsiteY3" fmla="*/ 1956410 h 6858000"/>
              <a:gd name="connsiteX4" fmla="*/ 9101179 w 9241494"/>
              <a:gd name="connsiteY4" fmla="*/ 2259498 h 6858000"/>
              <a:gd name="connsiteX5" fmla="*/ 9241494 w 9241494"/>
              <a:gd name="connsiteY5" fmla="*/ 2418357 h 6858000"/>
              <a:gd name="connsiteX6" fmla="*/ 9236600 w 9241494"/>
              <a:gd name="connsiteY6" fmla="*/ 2428257 h 6858000"/>
              <a:gd name="connsiteX7" fmla="*/ 8444341 w 9241494"/>
              <a:gd name="connsiteY7" fmla="*/ 4744172 h 6858000"/>
              <a:gd name="connsiteX8" fmla="*/ 8184755 w 9241494"/>
              <a:gd name="connsiteY8" fmla="*/ 6408884 h 6858000"/>
              <a:gd name="connsiteX9" fmla="*/ 8159961 w 9241494"/>
              <a:gd name="connsiteY9" fmla="*/ 6838540 h 6858000"/>
              <a:gd name="connsiteX10" fmla="*/ 4374705 w 9241494"/>
              <a:gd name="connsiteY10" fmla="*/ 6838540 h 6858000"/>
              <a:gd name="connsiteX11" fmla="*/ 4374705 w 9241494"/>
              <a:gd name="connsiteY11" fmla="*/ 6858000 h 6858000"/>
              <a:gd name="connsiteX12" fmla="*/ 0 w 924149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41494" h="6858000">
                <a:moveTo>
                  <a:pt x="0" y="0"/>
                </a:moveTo>
                <a:lnTo>
                  <a:pt x="8030643" y="0"/>
                </a:lnTo>
                <a:lnTo>
                  <a:pt x="8095423" y="295819"/>
                </a:lnTo>
                <a:cubicBezTo>
                  <a:pt x="8241117" y="859739"/>
                  <a:pt x="8499872" y="1429889"/>
                  <a:pt x="8870790" y="1956410"/>
                </a:cubicBezTo>
                <a:cubicBezTo>
                  <a:pt x="8944972" y="2061714"/>
                  <a:pt x="9021887" y="2162781"/>
                  <a:pt x="9101179" y="2259498"/>
                </a:cubicBezTo>
                <a:lnTo>
                  <a:pt x="9241494" y="2418357"/>
                </a:lnTo>
                <a:lnTo>
                  <a:pt x="9236600" y="2428257"/>
                </a:lnTo>
                <a:cubicBezTo>
                  <a:pt x="8912826" y="3106274"/>
                  <a:pt x="8639133" y="3890508"/>
                  <a:pt x="8444341" y="4744172"/>
                </a:cubicBezTo>
                <a:cubicBezTo>
                  <a:pt x="8314480" y="5313281"/>
                  <a:pt x="8228906" y="5872839"/>
                  <a:pt x="8184755" y="6408884"/>
                </a:cubicBezTo>
                <a:lnTo>
                  <a:pt x="8159961" y="6838540"/>
                </a:lnTo>
                <a:lnTo>
                  <a:pt x="4374705" y="6838540"/>
                </a:lnTo>
                <a:lnTo>
                  <a:pt x="4374705" y="6858000"/>
                </a:lnTo>
                <a:lnTo>
                  <a:pt x="0" y="6858000"/>
                </a:ln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14"/>
          <p:cNvSpPr txBox="1"/>
          <p:nvPr/>
        </p:nvSpPr>
        <p:spPr>
          <a:xfrm>
            <a:off x="1037728" y="2182305"/>
            <a:ext cx="5724644" cy="1846659"/>
          </a:xfrm>
          <a:prstGeom prst="rect">
            <a:avLst/>
          </a:prstGeom>
          <a:noFill/>
        </p:spPr>
        <p:txBody>
          <a:bodyPr wrap="none" rtlCol="0">
            <a:noAutofit/>
          </a:bodyPr>
          <a:lstStyle/>
          <a:p>
            <a:r>
              <a:rPr lang="zh-CN" altLang="en-US" sz="60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简约大气金色</a:t>
            </a:r>
            <a:endParaRPr lang="en-US" altLang="zh-CN" sz="60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endParaRPr>
          </a:p>
          <a:p>
            <a:r>
              <a:rPr lang="zh-CN" altLang="en-US" sz="54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n-ea"/>
              </a:rPr>
              <a:t>工作汇报通用模板</a:t>
            </a:r>
            <a:endParaRPr lang="zh-CN" altLang="en-US" sz="54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n-ea"/>
            </a:endParaRPr>
          </a:p>
        </p:txBody>
      </p:sp>
      <p:sp>
        <p:nvSpPr>
          <p:cNvPr id="34" name="圆角矩形 33"/>
          <p:cNvSpPr/>
          <p:nvPr/>
        </p:nvSpPr>
        <p:spPr>
          <a:xfrm>
            <a:off x="1221386" y="5029203"/>
            <a:ext cx="1397862" cy="458800"/>
          </a:xfrm>
          <a:prstGeom prst="roundRect">
            <a:avLst>
              <a:gd name="adj" fmla="val 19766"/>
            </a:avLst>
          </a:prstGeom>
          <a:gradFill flip="none" rotWithShape="1">
            <a:gsLst>
              <a:gs pos="0">
                <a:schemeClr val="accent3">
                  <a:alpha val="70000"/>
                </a:schemeClr>
              </a:gs>
              <a:gs pos="100000">
                <a:schemeClr val="accent3">
                  <a:alpha val="70000"/>
                </a:schemeClr>
              </a:gs>
              <a:gs pos="54000">
                <a:schemeClr val="accent4"/>
              </a:gs>
            </a:gsLst>
            <a:lin ang="36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b="1" dirty="0">
                <a:solidFill>
                  <a:srgbClr val="111E47"/>
                </a:solidFill>
              </a:rPr>
              <a:t>汇报人</a:t>
            </a:r>
          </a:p>
        </p:txBody>
      </p:sp>
      <p:sp>
        <p:nvSpPr>
          <p:cNvPr id="35" name="圆角矩形 34"/>
          <p:cNvSpPr/>
          <p:nvPr/>
        </p:nvSpPr>
        <p:spPr>
          <a:xfrm>
            <a:off x="2791948" y="5029203"/>
            <a:ext cx="1656100" cy="458800"/>
          </a:xfrm>
          <a:prstGeom prst="roundRect">
            <a:avLst>
              <a:gd name="adj" fmla="val 19766"/>
            </a:avLst>
          </a:prstGeom>
          <a:noFill/>
          <a:ln>
            <a:gradFill>
              <a:gsLst>
                <a:gs pos="0">
                  <a:schemeClr val="accent3"/>
                </a:gs>
                <a:gs pos="46696">
                  <a:schemeClr val="accent4"/>
                </a:gs>
                <a:gs pos="100000">
                  <a:schemeClr val="accent3"/>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err="1" smtClean="0">
                <a:solidFill>
                  <a:schemeClr val="accent4"/>
                </a:solidFill>
              </a:rPr>
              <a:t>OfficePLUS</a:t>
            </a:r>
            <a:endParaRPr lang="zh-CN" altLang="en-US" b="1" dirty="0">
              <a:solidFill>
                <a:schemeClr val="accent4"/>
              </a:solidFill>
            </a:endParaRPr>
          </a:p>
        </p:txBody>
      </p:sp>
      <p:sp>
        <p:nvSpPr>
          <p:cNvPr id="36" name="矩形 35"/>
          <p:cNvSpPr/>
          <p:nvPr/>
        </p:nvSpPr>
        <p:spPr>
          <a:xfrm>
            <a:off x="1071594" y="3983267"/>
            <a:ext cx="6378541" cy="307777"/>
          </a:xfrm>
          <a:prstGeom prst="rect">
            <a:avLst/>
          </a:prstGeom>
        </p:spPr>
        <p:txBody>
          <a:bodyPr wrap="none">
            <a:noAutofit/>
          </a:bodyPr>
          <a:lstStyle/>
          <a:p>
            <a:r>
              <a:rPr lang="en-US" altLang="zh-CN" sz="1400" spc="100" dirty="0" smtClean="0">
                <a:solidFill>
                  <a:schemeClr val="accent3">
                    <a:lumMod val="20000"/>
                    <a:lumOff val="80000"/>
                  </a:schemeClr>
                </a:solidFill>
              </a:rPr>
              <a:t>SIMPLE ATMOSPHERIC GOLDEN WORK REPORT GENERAL TEMPLATE</a:t>
            </a:r>
            <a:endParaRPr lang="zh-CN" altLang="en-US" sz="1400" spc="100" dirty="0">
              <a:solidFill>
                <a:schemeClr val="accent3">
                  <a:lumMod val="20000"/>
                  <a:lumOff val="80000"/>
                </a:schemeClr>
              </a:solidFill>
            </a:endParaRPr>
          </a:p>
        </p:txBody>
      </p:sp>
      <p:sp>
        <p:nvSpPr>
          <p:cNvPr id="37" name="文本框 36"/>
          <p:cNvSpPr txBox="1"/>
          <p:nvPr/>
        </p:nvSpPr>
        <p:spPr>
          <a:xfrm>
            <a:off x="1037728" y="1284125"/>
            <a:ext cx="2887329" cy="1505990"/>
          </a:xfrm>
          <a:prstGeom prst="rect">
            <a:avLst/>
          </a:prstGeom>
          <a:noFill/>
        </p:spPr>
        <p:txBody>
          <a:bodyPr wrap="none" rtlCol="0">
            <a:noAutofit/>
          </a:bodyPr>
          <a:lstStyle/>
          <a:p>
            <a:pPr>
              <a:lnSpc>
                <a:spcPct val="110000"/>
              </a:lnSpc>
            </a:pPr>
            <a:r>
              <a:rPr lang="en-US" altLang="zh-CN" sz="8800" dirty="0" smtClean="0">
                <a:ln>
                  <a:gradFill flip="none" rotWithShape="1">
                    <a:gsLst>
                      <a:gs pos="0">
                        <a:schemeClr val="accent4"/>
                      </a:gs>
                      <a:gs pos="70000">
                        <a:schemeClr val="accent3">
                          <a:alpha val="0"/>
                        </a:schemeClr>
                      </a:gs>
                    </a:gsLst>
                    <a:lin ang="5400000" scaled="1"/>
                    <a:tileRect/>
                  </a:gradFill>
                </a:ln>
                <a:noFill/>
                <a:latin typeface="+mj-ea"/>
                <a:ea typeface="+mj-ea"/>
              </a:rPr>
              <a:t>20XX</a:t>
            </a:r>
            <a:endParaRPr lang="zh-CN" altLang="en-US" sz="8000" dirty="0">
              <a:ln>
                <a:gradFill flip="none" rotWithShape="1">
                  <a:gsLst>
                    <a:gs pos="0">
                      <a:schemeClr val="accent4"/>
                    </a:gs>
                    <a:gs pos="70000">
                      <a:schemeClr val="accent3">
                        <a:alpha val="0"/>
                      </a:schemeClr>
                    </a:gs>
                  </a:gsLst>
                  <a:lin ang="5400000" scaled="1"/>
                  <a:tileRect/>
                </a:gradFill>
              </a:ln>
              <a:noFill/>
              <a:latin typeface="+mn-ea"/>
            </a:endParaRPr>
          </a:p>
        </p:txBody>
      </p:sp>
      <p:grpSp>
        <p:nvGrpSpPr>
          <p:cNvPr id="47" name="组合 46"/>
          <p:cNvGrpSpPr/>
          <p:nvPr/>
        </p:nvGrpSpPr>
        <p:grpSpPr>
          <a:xfrm>
            <a:off x="667379" y="780287"/>
            <a:ext cx="775505" cy="154011"/>
            <a:chOff x="667379" y="761999"/>
            <a:chExt cx="775505" cy="154011"/>
          </a:xfrm>
        </p:grpSpPr>
        <p:sp>
          <p:nvSpPr>
            <p:cNvPr id="44" name="矩形 43"/>
            <p:cNvSpPr/>
            <p:nvPr/>
          </p:nvSpPr>
          <p:spPr>
            <a:xfrm>
              <a:off x="978126" y="761999"/>
              <a:ext cx="154011" cy="15401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矩形 44"/>
            <p:cNvSpPr/>
            <p:nvPr/>
          </p:nvSpPr>
          <p:spPr>
            <a:xfrm>
              <a:off x="667379" y="761999"/>
              <a:ext cx="154011" cy="1540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矩形 45"/>
            <p:cNvSpPr/>
            <p:nvPr/>
          </p:nvSpPr>
          <p:spPr>
            <a:xfrm>
              <a:off x="1288873" y="761999"/>
              <a:ext cx="154011" cy="154011"/>
            </a:xfrm>
            <a:prstGeom prst="rect">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49" name="直接连接符 48"/>
          <p:cNvCxnSpPr/>
          <p:nvPr/>
        </p:nvCxnSpPr>
        <p:spPr>
          <a:xfrm>
            <a:off x="660400" y="6134100"/>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1" name="图片 50"/>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rot="3251751">
            <a:off x="7495992" y="4202168"/>
            <a:ext cx="1772860" cy="1607418"/>
          </a:xfrm>
          <a:prstGeom prst="rect">
            <a:avLst/>
          </a:prstGeom>
        </p:spPr>
      </p:pic>
      <p:pic>
        <p:nvPicPr>
          <p:cNvPr id="23" name="图片 22">
            <a:hlinkClick r:id="rId6"/>
            <a:extLst>
              <a:ext uri="{FF2B5EF4-FFF2-40B4-BE49-F238E27FC236}">
                <a16:creationId xmlns:a16="http://schemas.microsoft.com/office/drawing/2014/main" id="{08A881A6-B94F-9D46-BE99-8680996E7D6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3922549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5066" t="23051" r="20802" b="49568"/>
          <a:stretch/>
        </p:blipFill>
        <p:spPr>
          <a:xfrm flipH="1">
            <a:off x="0" y="1981195"/>
            <a:ext cx="12192000" cy="30044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6" name="矩形 5"/>
          <p:cNvSpPr/>
          <p:nvPr/>
        </p:nvSpPr>
        <p:spPr>
          <a:xfrm>
            <a:off x="1498570" y="1359955"/>
            <a:ext cx="4510346" cy="4245428"/>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p:cNvSpPr/>
          <p:nvPr/>
        </p:nvSpPr>
        <p:spPr>
          <a:xfrm>
            <a:off x="6321935" y="1359955"/>
            <a:ext cx="4510346" cy="4245428"/>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椭圆 27"/>
          <p:cNvSpPr/>
          <p:nvPr/>
        </p:nvSpPr>
        <p:spPr>
          <a:xfrm>
            <a:off x="4830535" y="2233270"/>
            <a:ext cx="2530929" cy="2530929"/>
          </a:xfrm>
          <a:prstGeom prst="ellipse">
            <a:avLst/>
          </a:prstGeom>
          <a:gradFill flip="none" rotWithShape="1">
            <a:gsLst>
              <a:gs pos="0">
                <a:schemeClr val="accent3"/>
              </a:gs>
              <a:gs pos="92000">
                <a:schemeClr val="accent4"/>
              </a:gs>
            </a:gsLst>
            <a:lin ang="8100000" scaled="1"/>
            <a:tileRect/>
          </a:gradFill>
          <a:ln>
            <a:noFill/>
          </a:ln>
          <a:effectLst>
            <a:outerShdw blurRad="673100" dist="1016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6600" dirty="0" smtClean="0">
                <a:solidFill>
                  <a:schemeClr val="accent2"/>
                </a:solidFill>
              </a:rPr>
              <a:t>PK</a:t>
            </a:r>
            <a:endParaRPr lang="zh-CN" altLang="en-US" sz="6600" dirty="0">
              <a:solidFill>
                <a:schemeClr val="accent2"/>
              </a:solidFill>
            </a:endParaRPr>
          </a:p>
        </p:txBody>
      </p:sp>
      <p:grpSp>
        <p:nvGrpSpPr>
          <p:cNvPr id="29" name="组合 28"/>
          <p:cNvGrpSpPr/>
          <p:nvPr/>
        </p:nvGrpSpPr>
        <p:grpSpPr>
          <a:xfrm>
            <a:off x="1904969" y="1827231"/>
            <a:ext cx="2698175" cy="855619"/>
            <a:chOff x="658427" y="1716832"/>
            <a:chExt cx="2698175" cy="855619"/>
          </a:xfrm>
        </p:grpSpPr>
        <p:sp>
          <p:nvSpPr>
            <p:cNvPr id="30" name="文本框 29"/>
            <p:cNvSpPr txBox="1"/>
            <p:nvPr/>
          </p:nvSpPr>
          <p:spPr>
            <a:xfrm>
              <a:off x="658427" y="1716832"/>
              <a:ext cx="2698175" cy="523220"/>
            </a:xfrm>
            <a:prstGeom prst="rect">
              <a:avLst/>
            </a:prstGeom>
            <a:noFill/>
          </p:spPr>
          <p:txBody>
            <a:bodyPr wrap="none" rtlCol="0">
              <a:noAutofit/>
            </a:bodyPr>
            <a:lstStyle/>
            <a:p>
              <a:r>
                <a:rPr lang="en-US" altLang="zh-CN" sz="2800" dirty="0" smtClean="0">
                  <a:solidFill>
                    <a:schemeClr val="accent1"/>
                  </a:solidFill>
                  <a:latin typeface="+mj-ea"/>
                  <a:ea typeface="+mj-ea"/>
                </a:rPr>
                <a:t>A</a:t>
              </a:r>
              <a:r>
                <a:rPr lang="zh-CN" altLang="en-US" sz="2800" dirty="0" smtClean="0">
                  <a:solidFill>
                    <a:schemeClr val="accent1"/>
                  </a:solidFill>
                  <a:latin typeface="+mj-ea"/>
                  <a:ea typeface="+mj-ea"/>
                </a:rPr>
                <a:t>项目的优势</a:t>
              </a:r>
              <a:endParaRPr lang="zh-CN" altLang="en-US" sz="2800" dirty="0">
                <a:solidFill>
                  <a:schemeClr val="accent1"/>
                </a:solidFill>
                <a:latin typeface="+mj-ea"/>
                <a:ea typeface="+mj-ea"/>
              </a:endParaRPr>
            </a:p>
          </p:txBody>
        </p:sp>
        <p:sp>
          <p:nvSpPr>
            <p:cNvPr id="31" name="文本框 30"/>
            <p:cNvSpPr txBox="1"/>
            <p:nvPr/>
          </p:nvSpPr>
          <p:spPr>
            <a:xfrm>
              <a:off x="658427" y="2184653"/>
              <a:ext cx="2698175" cy="387798"/>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推荐使用思源黑体字体搭配</a:t>
              </a:r>
              <a:endParaRPr lang="zh-CN" altLang="en-US" sz="1600" dirty="0">
                <a:solidFill>
                  <a:schemeClr val="tx1">
                    <a:lumMod val="65000"/>
                    <a:lumOff val="35000"/>
                  </a:schemeClr>
                </a:solidFill>
                <a:latin typeface="+mn-ea"/>
              </a:endParaRPr>
            </a:p>
          </p:txBody>
        </p:sp>
      </p:grpSp>
      <p:grpSp>
        <p:nvGrpSpPr>
          <p:cNvPr id="32" name="组合 31"/>
          <p:cNvGrpSpPr/>
          <p:nvPr/>
        </p:nvGrpSpPr>
        <p:grpSpPr>
          <a:xfrm>
            <a:off x="1904969" y="3054859"/>
            <a:ext cx="2698175" cy="855619"/>
            <a:chOff x="658427" y="1716832"/>
            <a:chExt cx="2698175" cy="855619"/>
          </a:xfrm>
        </p:grpSpPr>
        <p:sp>
          <p:nvSpPr>
            <p:cNvPr id="33" name="文本框 32"/>
            <p:cNvSpPr txBox="1"/>
            <p:nvPr/>
          </p:nvSpPr>
          <p:spPr>
            <a:xfrm>
              <a:off x="658427" y="1716832"/>
              <a:ext cx="2698175" cy="523220"/>
            </a:xfrm>
            <a:prstGeom prst="rect">
              <a:avLst/>
            </a:prstGeom>
            <a:noFill/>
          </p:spPr>
          <p:txBody>
            <a:bodyPr wrap="none" rtlCol="0">
              <a:noAutofit/>
            </a:bodyPr>
            <a:lstStyle/>
            <a:p>
              <a:r>
                <a:rPr lang="en-US" altLang="zh-CN" sz="2800" dirty="0" smtClean="0">
                  <a:solidFill>
                    <a:schemeClr val="accent1"/>
                  </a:solidFill>
                  <a:latin typeface="+mj-ea"/>
                  <a:ea typeface="+mj-ea"/>
                </a:rPr>
                <a:t>B</a:t>
              </a:r>
              <a:r>
                <a:rPr lang="zh-CN" altLang="en-US" sz="2800" dirty="0" smtClean="0">
                  <a:solidFill>
                    <a:schemeClr val="accent1"/>
                  </a:solidFill>
                  <a:latin typeface="+mj-ea"/>
                  <a:ea typeface="+mj-ea"/>
                </a:rPr>
                <a:t>项目的优势</a:t>
              </a:r>
              <a:endParaRPr lang="zh-CN" altLang="en-US" sz="2800" dirty="0">
                <a:solidFill>
                  <a:schemeClr val="accent1"/>
                </a:solidFill>
                <a:latin typeface="+mj-ea"/>
                <a:ea typeface="+mj-ea"/>
              </a:endParaRPr>
            </a:p>
          </p:txBody>
        </p:sp>
        <p:sp>
          <p:nvSpPr>
            <p:cNvPr id="34" name="文本框 33"/>
            <p:cNvSpPr txBox="1"/>
            <p:nvPr/>
          </p:nvSpPr>
          <p:spPr>
            <a:xfrm>
              <a:off x="658427" y="2184653"/>
              <a:ext cx="2698175" cy="387798"/>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推荐使用思源黑体字体搭配</a:t>
              </a:r>
              <a:endParaRPr lang="zh-CN" altLang="en-US" sz="1600" dirty="0">
                <a:solidFill>
                  <a:schemeClr val="tx1">
                    <a:lumMod val="65000"/>
                    <a:lumOff val="35000"/>
                  </a:schemeClr>
                </a:solidFill>
                <a:latin typeface="+mn-ea"/>
              </a:endParaRPr>
            </a:p>
          </p:txBody>
        </p:sp>
      </p:grpSp>
      <p:grpSp>
        <p:nvGrpSpPr>
          <p:cNvPr id="35" name="组合 34"/>
          <p:cNvGrpSpPr/>
          <p:nvPr/>
        </p:nvGrpSpPr>
        <p:grpSpPr>
          <a:xfrm>
            <a:off x="1904969" y="4296591"/>
            <a:ext cx="2698175" cy="855619"/>
            <a:chOff x="658427" y="1716832"/>
            <a:chExt cx="2698175" cy="855619"/>
          </a:xfrm>
        </p:grpSpPr>
        <p:sp>
          <p:nvSpPr>
            <p:cNvPr id="36" name="文本框 35"/>
            <p:cNvSpPr txBox="1"/>
            <p:nvPr/>
          </p:nvSpPr>
          <p:spPr>
            <a:xfrm>
              <a:off x="658427" y="1716832"/>
              <a:ext cx="2698175" cy="523220"/>
            </a:xfrm>
            <a:prstGeom prst="rect">
              <a:avLst/>
            </a:prstGeom>
            <a:noFill/>
          </p:spPr>
          <p:txBody>
            <a:bodyPr wrap="none" rtlCol="0">
              <a:noAutofit/>
            </a:bodyPr>
            <a:lstStyle/>
            <a:p>
              <a:r>
                <a:rPr lang="en-US" altLang="zh-CN" sz="2800" dirty="0" smtClean="0">
                  <a:solidFill>
                    <a:schemeClr val="accent1"/>
                  </a:solidFill>
                  <a:latin typeface="+mj-ea"/>
                  <a:ea typeface="+mj-ea"/>
                </a:rPr>
                <a:t>C</a:t>
              </a:r>
              <a:r>
                <a:rPr lang="zh-CN" altLang="en-US" sz="2800" dirty="0" smtClean="0">
                  <a:solidFill>
                    <a:schemeClr val="accent1"/>
                  </a:solidFill>
                  <a:latin typeface="+mj-ea"/>
                  <a:ea typeface="+mj-ea"/>
                </a:rPr>
                <a:t>项目的优势</a:t>
              </a:r>
              <a:endParaRPr lang="zh-CN" altLang="en-US" sz="2800" dirty="0">
                <a:solidFill>
                  <a:schemeClr val="accent1"/>
                </a:solidFill>
                <a:latin typeface="+mj-ea"/>
                <a:ea typeface="+mj-ea"/>
              </a:endParaRPr>
            </a:p>
          </p:txBody>
        </p:sp>
        <p:sp>
          <p:nvSpPr>
            <p:cNvPr id="37" name="文本框 36"/>
            <p:cNvSpPr txBox="1"/>
            <p:nvPr/>
          </p:nvSpPr>
          <p:spPr>
            <a:xfrm>
              <a:off x="658427" y="2184653"/>
              <a:ext cx="2698175" cy="387798"/>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推荐使用思源黑体字体搭配</a:t>
              </a:r>
              <a:endParaRPr lang="zh-CN" altLang="en-US" sz="1600" dirty="0">
                <a:solidFill>
                  <a:schemeClr val="tx1">
                    <a:lumMod val="65000"/>
                    <a:lumOff val="35000"/>
                  </a:schemeClr>
                </a:solidFill>
                <a:latin typeface="+mn-ea"/>
              </a:endParaRPr>
            </a:p>
          </p:txBody>
        </p:sp>
      </p:grpSp>
      <p:grpSp>
        <p:nvGrpSpPr>
          <p:cNvPr id="38" name="组合 37"/>
          <p:cNvGrpSpPr/>
          <p:nvPr/>
        </p:nvGrpSpPr>
        <p:grpSpPr>
          <a:xfrm>
            <a:off x="7508420" y="1827231"/>
            <a:ext cx="2698175" cy="855619"/>
            <a:chOff x="658427" y="1716832"/>
            <a:chExt cx="2698175" cy="855619"/>
          </a:xfrm>
        </p:grpSpPr>
        <p:sp>
          <p:nvSpPr>
            <p:cNvPr id="39" name="文本框 38"/>
            <p:cNvSpPr txBox="1"/>
            <p:nvPr/>
          </p:nvSpPr>
          <p:spPr>
            <a:xfrm>
              <a:off x="658427" y="1716832"/>
              <a:ext cx="2698175" cy="523220"/>
            </a:xfrm>
            <a:prstGeom prst="rect">
              <a:avLst/>
            </a:prstGeom>
            <a:noFill/>
          </p:spPr>
          <p:txBody>
            <a:bodyPr wrap="none" rtlCol="0">
              <a:noAutofit/>
            </a:bodyPr>
            <a:lstStyle/>
            <a:p>
              <a:r>
                <a:rPr lang="en-US" altLang="zh-CN" sz="2800" dirty="0" smtClean="0">
                  <a:solidFill>
                    <a:schemeClr val="accent1"/>
                  </a:solidFill>
                  <a:latin typeface="+mj-ea"/>
                  <a:ea typeface="+mj-ea"/>
                </a:rPr>
                <a:t>S</a:t>
              </a:r>
              <a:r>
                <a:rPr lang="zh-CN" altLang="en-US" sz="2800" dirty="0" smtClean="0">
                  <a:solidFill>
                    <a:schemeClr val="accent1"/>
                  </a:solidFill>
                  <a:latin typeface="+mj-ea"/>
                  <a:ea typeface="+mj-ea"/>
                </a:rPr>
                <a:t>项目的优势</a:t>
              </a:r>
              <a:endParaRPr lang="zh-CN" altLang="en-US" sz="2800" dirty="0">
                <a:solidFill>
                  <a:schemeClr val="accent1"/>
                </a:solidFill>
                <a:latin typeface="+mj-ea"/>
                <a:ea typeface="+mj-ea"/>
              </a:endParaRPr>
            </a:p>
          </p:txBody>
        </p:sp>
        <p:sp>
          <p:nvSpPr>
            <p:cNvPr id="40" name="文本框 39"/>
            <p:cNvSpPr txBox="1"/>
            <p:nvPr/>
          </p:nvSpPr>
          <p:spPr>
            <a:xfrm>
              <a:off x="658427" y="2184653"/>
              <a:ext cx="2698175" cy="387798"/>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推荐使用思源黑体字体搭配</a:t>
              </a:r>
              <a:endParaRPr lang="zh-CN" altLang="en-US" sz="1600" dirty="0">
                <a:solidFill>
                  <a:schemeClr val="tx1">
                    <a:lumMod val="65000"/>
                    <a:lumOff val="35000"/>
                  </a:schemeClr>
                </a:solidFill>
                <a:latin typeface="+mn-ea"/>
              </a:endParaRPr>
            </a:p>
          </p:txBody>
        </p:sp>
      </p:grpSp>
      <p:grpSp>
        <p:nvGrpSpPr>
          <p:cNvPr id="41" name="组合 40"/>
          <p:cNvGrpSpPr/>
          <p:nvPr/>
        </p:nvGrpSpPr>
        <p:grpSpPr>
          <a:xfrm>
            <a:off x="7508420" y="3054859"/>
            <a:ext cx="2698175" cy="855619"/>
            <a:chOff x="658427" y="1716832"/>
            <a:chExt cx="2698175" cy="855619"/>
          </a:xfrm>
        </p:grpSpPr>
        <p:sp>
          <p:nvSpPr>
            <p:cNvPr id="44" name="文本框 43"/>
            <p:cNvSpPr txBox="1"/>
            <p:nvPr/>
          </p:nvSpPr>
          <p:spPr>
            <a:xfrm>
              <a:off x="658427" y="1716832"/>
              <a:ext cx="2698175" cy="523220"/>
            </a:xfrm>
            <a:prstGeom prst="rect">
              <a:avLst/>
            </a:prstGeom>
            <a:noFill/>
          </p:spPr>
          <p:txBody>
            <a:bodyPr wrap="none" rtlCol="0">
              <a:noAutofit/>
            </a:bodyPr>
            <a:lstStyle/>
            <a:p>
              <a:r>
                <a:rPr lang="en-US" altLang="zh-CN" sz="2800" dirty="0" smtClean="0">
                  <a:solidFill>
                    <a:schemeClr val="accent1"/>
                  </a:solidFill>
                  <a:latin typeface="+mj-ea"/>
                  <a:ea typeface="+mj-ea"/>
                </a:rPr>
                <a:t>K</a:t>
              </a:r>
              <a:r>
                <a:rPr lang="zh-CN" altLang="en-US" sz="2800" dirty="0" smtClean="0">
                  <a:solidFill>
                    <a:schemeClr val="accent1"/>
                  </a:solidFill>
                  <a:latin typeface="+mj-ea"/>
                  <a:ea typeface="+mj-ea"/>
                </a:rPr>
                <a:t>项目的优势</a:t>
              </a:r>
              <a:endParaRPr lang="zh-CN" altLang="en-US" sz="2800" dirty="0">
                <a:solidFill>
                  <a:schemeClr val="accent1"/>
                </a:solidFill>
                <a:latin typeface="+mj-ea"/>
                <a:ea typeface="+mj-ea"/>
              </a:endParaRPr>
            </a:p>
          </p:txBody>
        </p:sp>
        <p:sp>
          <p:nvSpPr>
            <p:cNvPr id="51" name="文本框 50"/>
            <p:cNvSpPr txBox="1"/>
            <p:nvPr/>
          </p:nvSpPr>
          <p:spPr>
            <a:xfrm>
              <a:off x="658427" y="2184653"/>
              <a:ext cx="2698175" cy="387798"/>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推荐使用思源黑体字体搭配</a:t>
              </a:r>
              <a:endParaRPr lang="zh-CN" altLang="en-US" sz="1600" dirty="0">
                <a:solidFill>
                  <a:schemeClr val="tx1">
                    <a:lumMod val="65000"/>
                    <a:lumOff val="35000"/>
                  </a:schemeClr>
                </a:solidFill>
                <a:latin typeface="+mn-ea"/>
              </a:endParaRPr>
            </a:p>
          </p:txBody>
        </p:sp>
      </p:grpSp>
      <p:grpSp>
        <p:nvGrpSpPr>
          <p:cNvPr id="52" name="组合 51"/>
          <p:cNvGrpSpPr/>
          <p:nvPr/>
        </p:nvGrpSpPr>
        <p:grpSpPr>
          <a:xfrm>
            <a:off x="7508420" y="4296591"/>
            <a:ext cx="2698175" cy="855619"/>
            <a:chOff x="658427" y="1716832"/>
            <a:chExt cx="2698175" cy="855619"/>
          </a:xfrm>
        </p:grpSpPr>
        <p:sp>
          <p:nvSpPr>
            <p:cNvPr id="53" name="文本框 52"/>
            <p:cNvSpPr txBox="1"/>
            <p:nvPr/>
          </p:nvSpPr>
          <p:spPr>
            <a:xfrm>
              <a:off x="658427" y="1716832"/>
              <a:ext cx="2698175" cy="523220"/>
            </a:xfrm>
            <a:prstGeom prst="rect">
              <a:avLst/>
            </a:prstGeom>
            <a:noFill/>
          </p:spPr>
          <p:txBody>
            <a:bodyPr wrap="none" rtlCol="0">
              <a:noAutofit/>
            </a:bodyPr>
            <a:lstStyle/>
            <a:p>
              <a:r>
                <a:rPr lang="en-US" altLang="zh-CN" sz="2800" dirty="0" smtClean="0">
                  <a:solidFill>
                    <a:schemeClr val="accent1"/>
                  </a:solidFill>
                  <a:latin typeface="+mj-ea"/>
                  <a:ea typeface="+mj-ea"/>
                </a:rPr>
                <a:t>F</a:t>
              </a:r>
              <a:r>
                <a:rPr lang="zh-CN" altLang="en-US" sz="2800" dirty="0" smtClean="0">
                  <a:solidFill>
                    <a:schemeClr val="accent1"/>
                  </a:solidFill>
                  <a:latin typeface="+mj-ea"/>
                  <a:ea typeface="+mj-ea"/>
                </a:rPr>
                <a:t>项目的优势</a:t>
              </a:r>
              <a:endParaRPr lang="zh-CN" altLang="en-US" sz="2800" dirty="0">
                <a:solidFill>
                  <a:schemeClr val="accent1"/>
                </a:solidFill>
                <a:latin typeface="+mj-ea"/>
                <a:ea typeface="+mj-ea"/>
              </a:endParaRPr>
            </a:p>
          </p:txBody>
        </p:sp>
        <p:sp>
          <p:nvSpPr>
            <p:cNvPr id="55" name="文本框 54"/>
            <p:cNvSpPr txBox="1"/>
            <p:nvPr/>
          </p:nvSpPr>
          <p:spPr>
            <a:xfrm>
              <a:off x="658427" y="2184653"/>
              <a:ext cx="2698175" cy="387798"/>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推荐使用思源黑体字体搭配</a:t>
              </a:r>
              <a:endParaRPr lang="zh-CN" altLang="en-US" sz="1600" dirty="0">
                <a:solidFill>
                  <a:schemeClr val="tx1">
                    <a:lumMod val="65000"/>
                    <a:lumOff val="35000"/>
                  </a:schemeClr>
                </a:solidFill>
                <a:latin typeface="+mn-ea"/>
              </a:endParaRPr>
            </a:p>
          </p:txBody>
        </p:sp>
      </p:grpSp>
      <p:sp>
        <p:nvSpPr>
          <p:cNvPr id="57" name="文本框 56"/>
          <p:cNvSpPr txBox="1"/>
          <p:nvPr/>
        </p:nvSpPr>
        <p:spPr>
          <a:xfrm>
            <a:off x="660400" y="5875618"/>
            <a:ext cx="10954687" cy="387798"/>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推荐使用思源黑体作为本套模板的标准字体搭配，当然也可以用微软雅黑</a:t>
            </a:r>
            <a:r>
              <a:rPr lang="zh-CN" altLang="en-US" sz="1600" dirty="0">
                <a:solidFill>
                  <a:schemeClr val="tx1">
                    <a:lumMod val="65000"/>
                    <a:lumOff val="35000"/>
                  </a:schemeClr>
                </a:solidFill>
                <a:latin typeface="+mn-ea"/>
              </a:rPr>
              <a:t>进行</a:t>
            </a:r>
            <a:r>
              <a:rPr lang="zh-CN" altLang="en-US" sz="1600" dirty="0" smtClean="0">
                <a:solidFill>
                  <a:schemeClr val="tx1">
                    <a:lumMod val="65000"/>
                    <a:lumOff val="35000"/>
                  </a:schemeClr>
                </a:solidFill>
                <a:latin typeface="+mn-ea"/>
              </a:rPr>
              <a:t>替代，行间距</a:t>
            </a:r>
            <a:r>
              <a:rPr lang="zh-CN" altLang="en-US" sz="1600" dirty="0">
                <a:solidFill>
                  <a:schemeClr val="tx1">
                    <a:lumMod val="65000"/>
                    <a:lumOff val="35000"/>
                  </a:schemeClr>
                </a:solidFill>
                <a:latin typeface="+mn-ea"/>
              </a:rPr>
              <a:t>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pic>
        <p:nvPicPr>
          <p:cNvPr id="42" name="图片 41">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4264951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sp>
        <p:nvSpPr>
          <p:cNvPr id="15" name="任意多边形 14"/>
          <p:cNvSpPr/>
          <p:nvPr/>
        </p:nvSpPr>
        <p:spPr>
          <a:xfrm>
            <a:off x="5308445" y="0"/>
            <a:ext cx="6883555" cy="6858000"/>
          </a:xfrm>
          <a:custGeom>
            <a:avLst/>
            <a:gdLst>
              <a:gd name="connsiteX0" fmla="*/ 1247228 w 6883555"/>
              <a:gd name="connsiteY0" fmla="*/ 0 h 6858000"/>
              <a:gd name="connsiteX1" fmla="*/ 6883555 w 6883555"/>
              <a:gd name="connsiteY1" fmla="*/ 0 h 6858000"/>
              <a:gd name="connsiteX2" fmla="*/ 6883555 w 6883555"/>
              <a:gd name="connsiteY2" fmla="*/ 6858000 h 6858000"/>
              <a:gd name="connsiteX3" fmla="*/ 988318 w 6883555"/>
              <a:gd name="connsiteY3" fmla="*/ 6858000 h 6858000"/>
              <a:gd name="connsiteX4" fmla="*/ 903478 w 6883555"/>
              <a:gd name="connsiteY4" fmla="*/ 6476739 h 6858000"/>
              <a:gd name="connsiteX5" fmla="*/ 791836 w 6883555"/>
              <a:gd name="connsiteY5" fmla="*/ 6085981 h 6858000"/>
              <a:gd name="connsiteX6" fmla="*/ 141477 w 6883555"/>
              <a:gd name="connsiteY6" fmla="*/ 4629700 h 6858000"/>
              <a:gd name="connsiteX7" fmla="*/ 0 w 6883555"/>
              <a:gd name="connsiteY7" fmla="*/ 4406287 h 6858000"/>
              <a:gd name="connsiteX8" fmla="*/ 58399 w 6883555"/>
              <a:gd name="connsiteY8" fmla="*/ 4299479 h 6858000"/>
              <a:gd name="connsiteX9" fmla="*/ 673152 w 6883555"/>
              <a:gd name="connsiteY9" fmla="*/ 2885880 h 6858000"/>
              <a:gd name="connsiteX10" fmla="*/ 1246764 w 6883555"/>
              <a:gd name="connsiteY10" fmla="*/ 1366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3555" h="6858000">
                <a:moveTo>
                  <a:pt x="1247228" y="0"/>
                </a:moveTo>
                <a:lnTo>
                  <a:pt x="6883555" y="0"/>
                </a:lnTo>
                <a:lnTo>
                  <a:pt x="6883555" y="6858000"/>
                </a:lnTo>
                <a:lnTo>
                  <a:pt x="988318" y="6858000"/>
                </a:lnTo>
                <a:lnTo>
                  <a:pt x="903478" y="6476739"/>
                </a:lnTo>
                <a:cubicBezTo>
                  <a:pt x="870708" y="6347714"/>
                  <a:pt x="833523" y="6217346"/>
                  <a:pt x="791836" y="6085981"/>
                </a:cubicBezTo>
                <a:cubicBezTo>
                  <a:pt x="625081" y="5560524"/>
                  <a:pt x="402035" y="5068865"/>
                  <a:pt x="141477" y="4629700"/>
                </a:cubicBezTo>
                <a:lnTo>
                  <a:pt x="0" y="4406287"/>
                </a:lnTo>
                <a:lnTo>
                  <a:pt x="58399" y="4299479"/>
                </a:lnTo>
                <a:cubicBezTo>
                  <a:pt x="286842" y="3858300"/>
                  <a:pt x="494777" y="3383746"/>
                  <a:pt x="673152" y="2885880"/>
                </a:cubicBezTo>
                <a:cubicBezTo>
                  <a:pt x="1029899" y="1890148"/>
                  <a:pt x="1217738" y="942570"/>
                  <a:pt x="1246764" y="136626"/>
                </a:cubicBezTo>
                <a:close/>
              </a:path>
            </a:pathLst>
          </a:custGeom>
          <a:gradFill flip="none" rotWithShape="1">
            <a:gsLst>
              <a:gs pos="0">
                <a:schemeClr val="accent3">
                  <a:alpha val="70000"/>
                </a:schemeClr>
              </a:gs>
              <a:gs pos="100000">
                <a:schemeClr val="accent3">
                  <a:alpha val="70000"/>
                </a:schemeClr>
              </a:gs>
              <a:gs pos="5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13"/>
          <p:cNvSpPr/>
          <p:nvPr/>
        </p:nvSpPr>
        <p:spPr>
          <a:xfrm>
            <a:off x="5741874" y="0"/>
            <a:ext cx="6450126" cy="6858000"/>
          </a:xfrm>
          <a:custGeom>
            <a:avLst/>
            <a:gdLst>
              <a:gd name="connsiteX0" fmla="*/ 825696 w 6450126"/>
              <a:gd name="connsiteY0" fmla="*/ 0 h 6858000"/>
              <a:gd name="connsiteX1" fmla="*/ 6450126 w 6450126"/>
              <a:gd name="connsiteY1" fmla="*/ 0 h 6858000"/>
              <a:gd name="connsiteX2" fmla="*/ 6450126 w 6450126"/>
              <a:gd name="connsiteY2" fmla="*/ 6858000 h 6858000"/>
              <a:gd name="connsiteX3" fmla="*/ 654291 w 6450126"/>
              <a:gd name="connsiteY3" fmla="*/ 6858000 h 6858000"/>
              <a:gd name="connsiteX4" fmla="*/ 598124 w 6450126"/>
              <a:gd name="connsiteY4" fmla="*/ 6476739 h 6858000"/>
              <a:gd name="connsiteX5" fmla="*/ 524214 w 6450126"/>
              <a:gd name="connsiteY5" fmla="*/ 6085981 h 6858000"/>
              <a:gd name="connsiteX6" fmla="*/ 93660 w 6450126"/>
              <a:gd name="connsiteY6" fmla="*/ 4629700 h 6858000"/>
              <a:gd name="connsiteX7" fmla="*/ 0 w 6450126"/>
              <a:gd name="connsiteY7" fmla="*/ 4406287 h 6858000"/>
              <a:gd name="connsiteX8" fmla="*/ 38661 w 6450126"/>
              <a:gd name="connsiteY8" fmla="*/ 4299479 h 6858000"/>
              <a:gd name="connsiteX9" fmla="*/ 445644 w 6450126"/>
              <a:gd name="connsiteY9" fmla="*/ 2885880 h 6858000"/>
              <a:gd name="connsiteX10" fmla="*/ 825389 w 6450126"/>
              <a:gd name="connsiteY10" fmla="*/ 1366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0126" h="6858000">
                <a:moveTo>
                  <a:pt x="825696" y="0"/>
                </a:moveTo>
                <a:lnTo>
                  <a:pt x="6450126" y="0"/>
                </a:lnTo>
                <a:lnTo>
                  <a:pt x="6450126" y="6858000"/>
                </a:lnTo>
                <a:lnTo>
                  <a:pt x="654291" y="6858000"/>
                </a:lnTo>
                <a:lnTo>
                  <a:pt x="598124" y="6476739"/>
                </a:lnTo>
                <a:cubicBezTo>
                  <a:pt x="576431" y="6347714"/>
                  <a:pt x="551814" y="6217346"/>
                  <a:pt x="524214" y="6085981"/>
                </a:cubicBezTo>
                <a:cubicBezTo>
                  <a:pt x="413819" y="5560524"/>
                  <a:pt x="266156" y="5068865"/>
                  <a:pt x="93660" y="4629700"/>
                </a:cubicBezTo>
                <a:lnTo>
                  <a:pt x="0" y="4406287"/>
                </a:lnTo>
                <a:lnTo>
                  <a:pt x="38661" y="4299479"/>
                </a:lnTo>
                <a:cubicBezTo>
                  <a:pt x="189896" y="3858300"/>
                  <a:pt x="327555" y="3383746"/>
                  <a:pt x="445644" y="2885880"/>
                </a:cubicBezTo>
                <a:cubicBezTo>
                  <a:pt x="681818" y="1890148"/>
                  <a:pt x="806172" y="942570"/>
                  <a:pt x="825389" y="136626"/>
                </a:cubicBez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aphicFrame>
        <p:nvGraphicFramePr>
          <p:cNvPr id="11" name="图表 10">
            <a:extLst>
              <a:ext uri="{FF2B5EF4-FFF2-40B4-BE49-F238E27FC236}">
                <a16:creationId xmlns:a16="http://schemas.microsoft.com/office/drawing/2014/main" id="{6AEF2C05-70DB-4EF4-B922-FBAB66A4E8B3}"/>
              </a:ext>
            </a:extLst>
          </p:cNvPr>
          <p:cNvGraphicFramePr/>
          <p:nvPr>
            <p:extLst>
              <p:ext uri="{D42A27DB-BD31-4B8C-83A1-F6EECF244321}">
                <p14:modId xmlns:p14="http://schemas.microsoft.com/office/powerpoint/2010/main" val="868386757"/>
              </p:ext>
            </p:extLst>
          </p:nvPr>
        </p:nvGraphicFramePr>
        <p:xfrm>
          <a:off x="6718300" y="1494692"/>
          <a:ext cx="4800600" cy="4393223"/>
        </p:xfrm>
        <a:graphic>
          <a:graphicData uri="http://schemas.openxmlformats.org/drawingml/2006/chart">
            <c:chart xmlns:c="http://schemas.openxmlformats.org/drawingml/2006/chart" xmlns:r="http://schemas.openxmlformats.org/officeDocument/2006/relationships" r:id="rId5"/>
          </a:graphicData>
        </a:graphic>
      </p:graphicFrame>
      <p:sp>
        <p:nvSpPr>
          <p:cNvPr id="22" name="任意多边形 21"/>
          <p:cNvSpPr/>
          <p:nvPr/>
        </p:nvSpPr>
        <p:spPr>
          <a:xfrm rot="21389800">
            <a:off x="9367296" y="1573822"/>
            <a:ext cx="657391" cy="962454"/>
          </a:xfrm>
          <a:custGeom>
            <a:avLst/>
            <a:gdLst>
              <a:gd name="connsiteX0" fmla="*/ 384350 w 768700"/>
              <a:gd name="connsiteY0" fmla="*/ 0 h 1125416"/>
              <a:gd name="connsiteX1" fmla="*/ 768700 w 768700"/>
              <a:gd name="connsiteY1" fmla="*/ 384350 h 1125416"/>
              <a:gd name="connsiteX2" fmla="*/ 703059 w 768700"/>
              <a:gd name="connsiteY2" fmla="*/ 599244 h 1125416"/>
              <a:gd name="connsiteX3" fmla="*/ 684077 w 768700"/>
              <a:gd name="connsiteY3" fmla="*/ 622250 h 1125416"/>
              <a:gd name="connsiteX4" fmla="*/ 366766 w 768700"/>
              <a:gd name="connsiteY4" fmla="*/ 1125416 h 1125416"/>
              <a:gd name="connsiteX5" fmla="*/ 80020 w 768700"/>
              <a:gd name="connsiteY5" fmla="*/ 616671 h 1125416"/>
              <a:gd name="connsiteX6" fmla="*/ 65641 w 768700"/>
              <a:gd name="connsiteY6" fmla="*/ 599244 h 1125416"/>
              <a:gd name="connsiteX7" fmla="*/ 0 w 768700"/>
              <a:gd name="connsiteY7" fmla="*/ 384350 h 1125416"/>
              <a:gd name="connsiteX8" fmla="*/ 384350 w 768700"/>
              <a:gd name="connsiteY8" fmla="*/ 0 h 11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700" h="1125416">
                <a:moveTo>
                  <a:pt x="384350" y="0"/>
                </a:moveTo>
                <a:cubicBezTo>
                  <a:pt x="596621" y="0"/>
                  <a:pt x="768700" y="172079"/>
                  <a:pt x="768700" y="384350"/>
                </a:cubicBezTo>
                <a:cubicBezTo>
                  <a:pt x="768700" y="463952"/>
                  <a:pt x="744502" y="537901"/>
                  <a:pt x="703059" y="599244"/>
                </a:cubicBezTo>
                <a:lnTo>
                  <a:pt x="684077" y="622250"/>
                </a:lnTo>
                <a:lnTo>
                  <a:pt x="366766" y="1125416"/>
                </a:lnTo>
                <a:lnTo>
                  <a:pt x="80020" y="616671"/>
                </a:lnTo>
                <a:lnTo>
                  <a:pt x="65641" y="599244"/>
                </a:lnTo>
                <a:cubicBezTo>
                  <a:pt x="24199" y="537901"/>
                  <a:pt x="0" y="463952"/>
                  <a:pt x="0" y="384350"/>
                </a:cubicBezTo>
                <a:cubicBezTo>
                  <a:pt x="0" y="172079"/>
                  <a:pt x="172079" y="0"/>
                  <a:pt x="384350" y="0"/>
                </a:cubicBezTo>
                <a:close/>
              </a:path>
            </a:pathLst>
          </a:custGeom>
          <a:gradFill flip="none" rotWithShape="1">
            <a:gsLst>
              <a:gs pos="1460">
                <a:schemeClr val="accent3"/>
              </a:gs>
              <a:gs pos="26000">
                <a:schemeClr val="accent4"/>
              </a:gs>
              <a:gs pos="88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椭圆 22"/>
          <p:cNvSpPr/>
          <p:nvPr/>
        </p:nvSpPr>
        <p:spPr>
          <a:xfrm>
            <a:off x="9442174" y="1649896"/>
            <a:ext cx="468000" cy="46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smtClean="0">
                <a:solidFill>
                  <a:schemeClr val="accent3"/>
                </a:solidFill>
              </a:rPr>
              <a:t>3</a:t>
            </a:r>
            <a:endParaRPr lang="zh-CN" altLang="en-US" sz="1600" dirty="0">
              <a:solidFill>
                <a:schemeClr val="accent3"/>
              </a:solidFill>
            </a:endParaRPr>
          </a:p>
        </p:txBody>
      </p:sp>
      <p:grpSp>
        <p:nvGrpSpPr>
          <p:cNvPr id="31" name="组合 30"/>
          <p:cNvGrpSpPr/>
          <p:nvPr/>
        </p:nvGrpSpPr>
        <p:grpSpPr>
          <a:xfrm>
            <a:off x="534763" y="1706697"/>
            <a:ext cx="6099866" cy="2195791"/>
            <a:chOff x="444499" y="3995530"/>
            <a:chExt cx="6099866" cy="2195791"/>
          </a:xfrm>
        </p:grpSpPr>
        <p:sp>
          <p:nvSpPr>
            <p:cNvPr id="29" name="矩形 28"/>
            <p:cNvSpPr/>
            <p:nvPr/>
          </p:nvSpPr>
          <p:spPr>
            <a:xfrm>
              <a:off x="660400" y="3995530"/>
              <a:ext cx="5883965" cy="2195791"/>
            </a:xfrm>
            <a:prstGeom prst="rect">
              <a:avLst/>
            </a:prstGeom>
            <a:solidFill>
              <a:schemeClr val="bg1"/>
            </a:solidFill>
            <a:ln>
              <a:gradFill flip="none" rotWithShape="1">
                <a:gsLst>
                  <a:gs pos="0">
                    <a:schemeClr val="accent3"/>
                  </a:gs>
                  <a:gs pos="100000">
                    <a:schemeClr val="accent3"/>
                  </a:gs>
                  <a:gs pos="49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p:cNvSpPr txBox="1"/>
            <p:nvPr/>
          </p:nvSpPr>
          <p:spPr>
            <a:xfrm>
              <a:off x="1994911" y="4376053"/>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努力学习新知识</a:t>
              </a:r>
              <a:endParaRPr lang="zh-CN" altLang="en-US" sz="2800" dirty="0">
                <a:solidFill>
                  <a:schemeClr val="accent1"/>
                </a:solidFill>
                <a:latin typeface="+mj-ea"/>
                <a:ea typeface="+mj-ea"/>
              </a:endParaRPr>
            </a:p>
          </p:txBody>
        </p:sp>
        <p:sp>
          <p:nvSpPr>
            <p:cNvPr id="25" name="文本框 24"/>
            <p:cNvSpPr txBox="1"/>
            <p:nvPr/>
          </p:nvSpPr>
          <p:spPr>
            <a:xfrm>
              <a:off x="1994911" y="4909186"/>
              <a:ext cx="439646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r>
                <a:rPr lang="zh-CN" altLang="en-US" sz="1600" dirty="0">
                  <a:solidFill>
                    <a:schemeClr val="tx1">
                      <a:lumMod val="65000"/>
                      <a:lumOff val="35000"/>
                    </a:schemeClr>
                  </a:solidFill>
                  <a:latin typeface="+mn-ea"/>
                </a:rPr>
                <a:t>进行替代字体行间距推荐使用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sp>
          <p:nvSpPr>
            <p:cNvPr id="28" name="文本框 27"/>
            <p:cNvSpPr txBox="1"/>
            <p:nvPr/>
          </p:nvSpPr>
          <p:spPr>
            <a:xfrm>
              <a:off x="940329" y="4376053"/>
              <a:ext cx="1010213" cy="769441"/>
            </a:xfrm>
            <a:prstGeom prst="rect">
              <a:avLst/>
            </a:prstGeom>
            <a:noFill/>
          </p:spPr>
          <p:txBody>
            <a:bodyPr wrap="none" rtlCol="0">
              <a:noAutofit/>
            </a:bodyPr>
            <a:lstStyle/>
            <a:p>
              <a:r>
                <a:rPr lang="en-US" altLang="zh-CN" sz="4400" dirty="0" smtClean="0"/>
                <a:t>01/</a:t>
              </a:r>
              <a:endParaRPr lang="zh-CN" altLang="en-US" sz="4400" dirty="0"/>
            </a:p>
          </p:txBody>
        </p:sp>
        <p:sp>
          <p:nvSpPr>
            <p:cNvPr id="30" name="椭圆 29"/>
            <p:cNvSpPr/>
            <p:nvPr/>
          </p:nvSpPr>
          <p:spPr>
            <a:xfrm>
              <a:off x="444499" y="4080087"/>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32" name="组合 31"/>
          <p:cNvGrpSpPr/>
          <p:nvPr/>
        </p:nvGrpSpPr>
        <p:grpSpPr>
          <a:xfrm>
            <a:off x="534763" y="4211358"/>
            <a:ext cx="6099866" cy="2195791"/>
            <a:chOff x="444499" y="3995530"/>
            <a:chExt cx="6099866" cy="2195791"/>
          </a:xfrm>
        </p:grpSpPr>
        <p:sp>
          <p:nvSpPr>
            <p:cNvPr id="33" name="矩形 32"/>
            <p:cNvSpPr/>
            <p:nvPr/>
          </p:nvSpPr>
          <p:spPr>
            <a:xfrm>
              <a:off x="660400" y="3995530"/>
              <a:ext cx="5883965" cy="2195791"/>
            </a:xfrm>
            <a:prstGeom prst="rect">
              <a:avLst/>
            </a:prstGeom>
            <a:solidFill>
              <a:schemeClr val="bg1"/>
            </a:solidFill>
            <a:ln>
              <a:gradFill flip="none" rotWithShape="1">
                <a:gsLst>
                  <a:gs pos="0">
                    <a:schemeClr val="accent3"/>
                  </a:gs>
                  <a:gs pos="100000">
                    <a:schemeClr val="accent3"/>
                  </a:gs>
                  <a:gs pos="49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文本框 33"/>
            <p:cNvSpPr txBox="1"/>
            <p:nvPr/>
          </p:nvSpPr>
          <p:spPr>
            <a:xfrm>
              <a:off x="1994911" y="4376053"/>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积极拓展新业务</a:t>
              </a:r>
              <a:endParaRPr lang="zh-CN" altLang="en-US" sz="2800" dirty="0">
                <a:solidFill>
                  <a:schemeClr val="accent1"/>
                </a:solidFill>
                <a:latin typeface="+mj-ea"/>
                <a:ea typeface="+mj-ea"/>
              </a:endParaRPr>
            </a:p>
          </p:txBody>
        </p:sp>
        <p:sp>
          <p:nvSpPr>
            <p:cNvPr id="35" name="文本框 34"/>
            <p:cNvSpPr txBox="1"/>
            <p:nvPr/>
          </p:nvSpPr>
          <p:spPr>
            <a:xfrm>
              <a:off x="1994911" y="4909186"/>
              <a:ext cx="439646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r>
                <a:rPr lang="zh-CN" altLang="en-US" sz="1600" dirty="0">
                  <a:solidFill>
                    <a:schemeClr val="tx1">
                      <a:lumMod val="65000"/>
                      <a:lumOff val="35000"/>
                    </a:schemeClr>
                  </a:solidFill>
                  <a:latin typeface="+mn-ea"/>
                </a:rPr>
                <a:t>进行替代字体行间距推荐使用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sp>
          <p:nvSpPr>
            <p:cNvPr id="36" name="文本框 35"/>
            <p:cNvSpPr txBox="1"/>
            <p:nvPr/>
          </p:nvSpPr>
          <p:spPr>
            <a:xfrm>
              <a:off x="940329" y="4376053"/>
              <a:ext cx="1010213" cy="769441"/>
            </a:xfrm>
            <a:prstGeom prst="rect">
              <a:avLst/>
            </a:prstGeom>
            <a:noFill/>
          </p:spPr>
          <p:txBody>
            <a:bodyPr wrap="none" rtlCol="0">
              <a:noAutofit/>
            </a:bodyPr>
            <a:lstStyle/>
            <a:p>
              <a:r>
                <a:rPr lang="en-US" altLang="zh-CN" sz="4400" dirty="0" smtClean="0"/>
                <a:t>02/</a:t>
              </a:r>
              <a:endParaRPr lang="zh-CN" altLang="en-US" sz="4400" dirty="0"/>
            </a:p>
          </p:txBody>
        </p:sp>
        <p:sp>
          <p:nvSpPr>
            <p:cNvPr id="37" name="椭圆 36"/>
            <p:cNvSpPr/>
            <p:nvPr/>
          </p:nvSpPr>
          <p:spPr>
            <a:xfrm>
              <a:off x="444499" y="4080087"/>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26" name="图片 25">
            <a:hlinkClick r:id="rId6"/>
            <a:extLst>
              <a:ext uri="{FF2B5EF4-FFF2-40B4-BE49-F238E27FC236}">
                <a16:creationId xmlns:a16="http://schemas.microsoft.com/office/drawing/2014/main" id="{08A881A6-B94F-9D46-BE99-8680996E7D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4106946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grpSp>
        <p:nvGrpSpPr>
          <p:cNvPr id="6" name="组合 5"/>
          <p:cNvGrpSpPr/>
          <p:nvPr/>
        </p:nvGrpSpPr>
        <p:grpSpPr>
          <a:xfrm>
            <a:off x="4457700" y="2034603"/>
            <a:ext cx="3276600" cy="3276600"/>
            <a:chOff x="4457700" y="2034603"/>
            <a:chExt cx="3276600" cy="3276600"/>
          </a:xfrm>
        </p:grpSpPr>
        <p:sp>
          <p:nvSpPr>
            <p:cNvPr id="2" name="椭圆 1"/>
            <p:cNvSpPr/>
            <p:nvPr/>
          </p:nvSpPr>
          <p:spPr>
            <a:xfrm>
              <a:off x="4457700" y="2034603"/>
              <a:ext cx="3276600" cy="3276600"/>
            </a:xfrm>
            <a:prstGeom prst="ellipse">
              <a:avLst/>
            </a:pr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椭圆 24"/>
            <p:cNvSpPr/>
            <p:nvPr/>
          </p:nvSpPr>
          <p:spPr>
            <a:xfrm>
              <a:off x="4830535" y="2407438"/>
              <a:ext cx="2530929" cy="2530929"/>
            </a:xfrm>
            <a:prstGeom prst="ellipse">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sp>
          <p:nvSpPr>
            <p:cNvPr id="26" name="文本框 25"/>
            <p:cNvSpPr txBox="1"/>
            <p:nvPr/>
          </p:nvSpPr>
          <p:spPr>
            <a:xfrm>
              <a:off x="5105984" y="3102077"/>
              <a:ext cx="2031325" cy="1228285"/>
            </a:xfrm>
            <a:prstGeom prst="rect">
              <a:avLst/>
            </a:prstGeom>
            <a:noFill/>
          </p:spPr>
          <p:txBody>
            <a:bodyPr wrap="none" rtlCol="0">
              <a:noAutofit/>
            </a:bodyPr>
            <a:lstStyle/>
            <a:p>
              <a:pPr algn="ctr">
                <a:lnSpc>
                  <a:spcPct val="120000"/>
                </a:lnSpc>
              </a:pPr>
              <a:r>
                <a:rPr lang="zh-CN" altLang="en-US" sz="2800" dirty="0" smtClean="0">
                  <a:solidFill>
                    <a:schemeClr val="accent1"/>
                  </a:solidFill>
                  <a:latin typeface="+mj-ea"/>
                  <a:ea typeface="+mj-ea"/>
                </a:rPr>
                <a:t>这里是我</a:t>
              </a:r>
              <a:r>
                <a:rPr lang="zh-CN" altLang="en-US" sz="2800" dirty="0">
                  <a:solidFill>
                    <a:schemeClr val="accent1"/>
                  </a:solidFill>
                  <a:latin typeface="+mj-ea"/>
                  <a:ea typeface="+mj-ea"/>
                </a:rPr>
                <a:t>的</a:t>
              </a:r>
              <a:endParaRPr lang="en-US" altLang="zh-CN" sz="2800" dirty="0" smtClean="0">
                <a:solidFill>
                  <a:schemeClr val="accent1"/>
                </a:solidFill>
                <a:latin typeface="+mj-ea"/>
                <a:ea typeface="+mj-ea"/>
              </a:endParaRPr>
            </a:p>
            <a:p>
              <a:pPr algn="ctr">
                <a:lnSpc>
                  <a:spcPct val="120000"/>
                </a:lnSpc>
              </a:pPr>
              <a:r>
                <a:rPr lang="zh-CN" altLang="en-US" sz="3600" dirty="0" smtClean="0">
                  <a:solidFill>
                    <a:schemeClr val="accent1"/>
                  </a:solidFill>
                  <a:latin typeface="+mj-ea"/>
                  <a:ea typeface="+mj-ea"/>
                </a:rPr>
                <a:t>核心观点</a:t>
              </a:r>
              <a:endParaRPr lang="zh-CN" altLang="en-US" sz="3600" dirty="0">
                <a:solidFill>
                  <a:schemeClr val="accent1"/>
                </a:solidFill>
                <a:latin typeface="+mj-ea"/>
                <a:ea typeface="+mj-ea"/>
              </a:endParaRPr>
            </a:p>
          </p:txBody>
        </p:sp>
      </p:grpSp>
      <p:sp>
        <p:nvSpPr>
          <p:cNvPr id="11" name="右大括号 10"/>
          <p:cNvSpPr/>
          <p:nvPr/>
        </p:nvSpPr>
        <p:spPr>
          <a:xfrm>
            <a:off x="3754679" y="1654629"/>
            <a:ext cx="478866" cy="4127154"/>
          </a:xfrm>
          <a:prstGeom prst="rightBrace">
            <a:avLst>
              <a:gd name="adj1" fmla="val 39333"/>
              <a:gd name="adj2" fmla="val 50000"/>
            </a:avLst>
          </a:prstGeom>
          <a:ln w="12700"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nvGrpSpPr>
          <p:cNvPr id="29" name="组合 28"/>
          <p:cNvGrpSpPr/>
          <p:nvPr/>
        </p:nvGrpSpPr>
        <p:grpSpPr>
          <a:xfrm>
            <a:off x="762000" y="1894594"/>
            <a:ext cx="2583605" cy="534614"/>
            <a:chOff x="6207698" y="1966021"/>
            <a:chExt cx="2583605" cy="534614"/>
          </a:xfrm>
        </p:grpSpPr>
        <p:sp>
          <p:nvSpPr>
            <p:cNvPr id="30" name="文本框 29"/>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tx1">
                      <a:lumMod val="65000"/>
                      <a:lumOff val="35000"/>
                    </a:schemeClr>
                  </a:solidFill>
                  <a:latin typeface="+mn-ea"/>
                </a:rPr>
                <a:t>这里是关键词</a:t>
              </a:r>
              <a:endParaRPr lang="zh-CN" altLang="en-US" sz="2400" b="1" dirty="0">
                <a:solidFill>
                  <a:schemeClr val="tx1">
                    <a:lumMod val="65000"/>
                    <a:lumOff val="35000"/>
                  </a:schemeClr>
                </a:solidFill>
                <a:latin typeface="+mn-ea"/>
              </a:endParaRPr>
            </a:p>
          </p:txBody>
        </p:sp>
        <p:sp>
          <p:nvSpPr>
            <p:cNvPr id="31" name="圆角矩形 30"/>
            <p:cNvSpPr/>
            <p:nvPr/>
          </p:nvSpPr>
          <p:spPr>
            <a:xfrm>
              <a:off x="6207698" y="1966021"/>
              <a:ext cx="2583605" cy="534614"/>
            </a:xfrm>
            <a:prstGeom prst="roundRect">
              <a:avLst>
                <a:gd name="adj" fmla="val 50000"/>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32" name="组合 31"/>
          <p:cNvGrpSpPr/>
          <p:nvPr/>
        </p:nvGrpSpPr>
        <p:grpSpPr>
          <a:xfrm>
            <a:off x="762000" y="2897474"/>
            <a:ext cx="2583605" cy="534614"/>
            <a:chOff x="6207698" y="1966021"/>
            <a:chExt cx="2583605" cy="534614"/>
          </a:xfrm>
        </p:grpSpPr>
        <p:sp>
          <p:nvSpPr>
            <p:cNvPr id="34" name="圆角矩形 33"/>
            <p:cNvSpPr/>
            <p:nvPr/>
          </p:nvSpPr>
          <p:spPr>
            <a:xfrm>
              <a:off x="6207698" y="1966021"/>
              <a:ext cx="2583605" cy="534614"/>
            </a:xfrm>
            <a:prstGeom prst="roundRect">
              <a:avLst>
                <a:gd name="adj" fmla="val 50000"/>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文本框 32"/>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bg1"/>
                  </a:solidFill>
                  <a:latin typeface="+mn-ea"/>
                </a:rPr>
                <a:t>这里是关键词</a:t>
              </a:r>
              <a:endParaRPr lang="zh-CN" altLang="en-US" sz="2400" b="1" dirty="0">
                <a:solidFill>
                  <a:schemeClr val="bg1"/>
                </a:solidFill>
                <a:latin typeface="+mn-ea"/>
              </a:endParaRPr>
            </a:p>
          </p:txBody>
        </p:sp>
      </p:grpSp>
      <p:grpSp>
        <p:nvGrpSpPr>
          <p:cNvPr id="37" name="组合 36"/>
          <p:cNvGrpSpPr/>
          <p:nvPr/>
        </p:nvGrpSpPr>
        <p:grpSpPr>
          <a:xfrm>
            <a:off x="762000" y="3900354"/>
            <a:ext cx="2583605" cy="534614"/>
            <a:chOff x="6207698" y="1966021"/>
            <a:chExt cx="2583605" cy="534614"/>
          </a:xfrm>
        </p:grpSpPr>
        <p:sp>
          <p:nvSpPr>
            <p:cNvPr id="41" name="文本框 40"/>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tx1">
                      <a:lumMod val="65000"/>
                      <a:lumOff val="35000"/>
                    </a:schemeClr>
                  </a:solidFill>
                  <a:latin typeface="+mn-ea"/>
                </a:rPr>
                <a:t>这里是关键词</a:t>
              </a:r>
              <a:endParaRPr lang="zh-CN" altLang="en-US" sz="2400" b="1" dirty="0">
                <a:solidFill>
                  <a:schemeClr val="tx1">
                    <a:lumMod val="65000"/>
                    <a:lumOff val="35000"/>
                  </a:schemeClr>
                </a:solidFill>
                <a:latin typeface="+mn-ea"/>
              </a:endParaRPr>
            </a:p>
          </p:txBody>
        </p:sp>
        <p:sp>
          <p:nvSpPr>
            <p:cNvPr id="44" name="圆角矩形 43"/>
            <p:cNvSpPr/>
            <p:nvPr/>
          </p:nvSpPr>
          <p:spPr>
            <a:xfrm>
              <a:off x="6207698" y="1966021"/>
              <a:ext cx="2583605" cy="534614"/>
            </a:xfrm>
            <a:prstGeom prst="roundRect">
              <a:avLst>
                <a:gd name="adj" fmla="val 50000"/>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7" name="右大括号 56"/>
          <p:cNvSpPr/>
          <p:nvPr/>
        </p:nvSpPr>
        <p:spPr>
          <a:xfrm flipH="1">
            <a:off x="7888654" y="1654629"/>
            <a:ext cx="478866" cy="4127154"/>
          </a:xfrm>
          <a:prstGeom prst="rightBrace">
            <a:avLst>
              <a:gd name="adj1" fmla="val 39333"/>
              <a:gd name="adj2" fmla="val 50000"/>
            </a:avLst>
          </a:prstGeom>
          <a:ln w="12700"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grpSp>
        <p:nvGrpSpPr>
          <p:cNvPr id="59" name="组合 58"/>
          <p:cNvGrpSpPr/>
          <p:nvPr/>
        </p:nvGrpSpPr>
        <p:grpSpPr>
          <a:xfrm>
            <a:off x="8718720" y="1894594"/>
            <a:ext cx="2583605" cy="534614"/>
            <a:chOff x="6207698" y="1966021"/>
            <a:chExt cx="2583605" cy="534614"/>
          </a:xfrm>
        </p:grpSpPr>
        <p:sp>
          <p:nvSpPr>
            <p:cNvPr id="69" name="文本框 68"/>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tx1">
                      <a:lumMod val="65000"/>
                      <a:lumOff val="35000"/>
                    </a:schemeClr>
                  </a:solidFill>
                  <a:latin typeface="+mn-ea"/>
                </a:rPr>
                <a:t>这里是关键词</a:t>
              </a:r>
              <a:endParaRPr lang="zh-CN" altLang="en-US" sz="2400" b="1" dirty="0">
                <a:solidFill>
                  <a:schemeClr val="tx1">
                    <a:lumMod val="65000"/>
                    <a:lumOff val="35000"/>
                  </a:schemeClr>
                </a:solidFill>
                <a:latin typeface="+mn-ea"/>
              </a:endParaRPr>
            </a:p>
          </p:txBody>
        </p:sp>
        <p:sp>
          <p:nvSpPr>
            <p:cNvPr id="70" name="圆角矩形 69"/>
            <p:cNvSpPr/>
            <p:nvPr/>
          </p:nvSpPr>
          <p:spPr>
            <a:xfrm>
              <a:off x="6207698" y="1966021"/>
              <a:ext cx="2583605" cy="534614"/>
            </a:xfrm>
            <a:prstGeom prst="roundRect">
              <a:avLst>
                <a:gd name="adj" fmla="val 50000"/>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61" name="组合 60"/>
          <p:cNvGrpSpPr/>
          <p:nvPr/>
        </p:nvGrpSpPr>
        <p:grpSpPr>
          <a:xfrm>
            <a:off x="8718720" y="3900354"/>
            <a:ext cx="2583605" cy="534614"/>
            <a:chOff x="6207698" y="1966021"/>
            <a:chExt cx="2583605" cy="534614"/>
          </a:xfrm>
        </p:grpSpPr>
        <p:sp>
          <p:nvSpPr>
            <p:cNvPr id="65" name="文本框 64"/>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tx1">
                      <a:lumMod val="65000"/>
                      <a:lumOff val="35000"/>
                    </a:schemeClr>
                  </a:solidFill>
                  <a:latin typeface="+mn-ea"/>
                </a:rPr>
                <a:t>这里是关键词</a:t>
              </a:r>
              <a:endParaRPr lang="zh-CN" altLang="en-US" sz="2400" b="1" dirty="0">
                <a:solidFill>
                  <a:schemeClr val="tx1">
                    <a:lumMod val="65000"/>
                    <a:lumOff val="35000"/>
                  </a:schemeClr>
                </a:solidFill>
                <a:latin typeface="+mn-ea"/>
              </a:endParaRPr>
            </a:p>
          </p:txBody>
        </p:sp>
        <p:sp>
          <p:nvSpPr>
            <p:cNvPr id="66" name="圆角矩形 65"/>
            <p:cNvSpPr/>
            <p:nvPr/>
          </p:nvSpPr>
          <p:spPr>
            <a:xfrm>
              <a:off x="6207698" y="1966021"/>
              <a:ext cx="2583605" cy="534614"/>
            </a:xfrm>
            <a:prstGeom prst="roundRect">
              <a:avLst>
                <a:gd name="adj" fmla="val 50000"/>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71" name="组合 70"/>
          <p:cNvGrpSpPr/>
          <p:nvPr/>
        </p:nvGrpSpPr>
        <p:grpSpPr>
          <a:xfrm>
            <a:off x="762000" y="4903235"/>
            <a:ext cx="2583605" cy="534614"/>
            <a:chOff x="6207698" y="1966021"/>
            <a:chExt cx="2583605" cy="534614"/>
          </a:xfrm>
        </p:grpSpPr>
        <p:sp>
          <p:nvSpPr>
            <p:cNvPr id="72" name="圆角矩形 71"/>
            <p:cNvSpPr/>
            <p:nvPr/>
          </p:nvSpPr>
          <p:spPr>
            <a:xfrm>
              <a:off x="6207698" y="1966021"/>
              <a:ext cx="2583605" cy="534614"/>
            </a:xfrm>
            <a:prstGeom prst="roundRect">
              <a:avLst>
                <a:gd name="adj" fmla="val 50000"/>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文本框 72"/>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bg1"/>
                  </a:solidFill>
                  <a:latin typeface="+mn-ea"/>
                </a:rPr>
                <a:t>这里是关键词</a:t>
              </a:r>
              <a:endParaRPr lang="zh-CN" altLang="en-US" sz="2400" b="1" dirty="0">
                <a:solidFill>
                  <a:schemeClr val="bg1"/>
                </a:solidFill>
                <a:latin typeface="+mn-ea"/>
              </a:endParaRPr>
            </a:p>
          </p:txBody>
        </p:sp>
      </p:grpSp>
      <p:grpSp>
        <p:nvGrpSpPr>
          <p:cNvPr id="75" name="组合 74"/>
          <p:cNvGrpSpPr/>
          <p:nvPr/>
        </p:nvGrpSpPr>
        <p:grpSpPr>
          <a:xfrm>
            <a:off x="8683156" y="2897474"/>
            <a:ext cx="2583605" cy="534614"/>
            <a:chOff x="6207698" y="1966021"/>
            <a:chExt cx="2583605" cy="534614"/>
          </a:xfrm>
        </p:grpSpPr>
        <p:sp>
          <p:nvSpPr>
            <p:cNvPr id="76" name="圆角矩形 75"/>
            <p:cNvSpPr/>
            <p:nvPr/>
          </p:nvSpPr>
          <p:spPr>
            <a:xfrm>
              <a:off x="6207698" y="1966021"/>
              <a:ext cx="2583605" cy="534614"/>
            </a:xfrm>
            <a:prstGeom prst="roundRect">
              <a:avLst>
                <a:gd name="adj" fmla="val 50000"/>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文本框 76"/>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bg1"/>
                  </a:solidFill>
                  <a:latin typeface="+mn-ea"/>
                </a:rPr>
                <a:t>这里是关键词</a:t>
              </a:r>
              <a:endParaRPr lang="zh-CN" altLang="en-US" sz="2400" b="1" dirty="0">
                <a:solidFill>
                  <a:schemeClr val="bg1"/>
                </a:solidFill>
                <a:latin typeface="+mn-ea"/>
              </a:endParaRPr>
            </a:p>
          </p:txBody>
        </p:sp>
      </p:grpSp>
      <p:grpSp>
        <p:nvGrpSpPr>
          <p:cNvPr id="78" name="组合 77"/>
          <p:cNvGrpSpPr/>
          <p:nvPr/>
        </p:nvGrpSpPr>
        <p:grpSpPr>
          <a:xfrm>
            <a:off x="8683156" y="4903235"/>
            <a:ext cx="2583605" cy="534614"/>
            <a:chOff x="6207698" y="1966021"/>
            <a:chExt cx="2583605" cy="534614"/>
          </a:xfrm>
        </p:grpSpPr>
        <p:sp>
          <p:nvSpPr>
            <p:cNvPr id="79" name="圆角矩形 78"/>
            <p:cNvSpPr/>
            <p:nvPr/>
          </p:nvSpPr>
          <p:spPr>
            <a:xfrm>
              <a:off x="6207698" y="1966021"/>
              <a:ext cx="2583605" cy="534614"/>
            </a:xfrm>
            <a:prstGeom prst="roundRect">
              <a:avLst>
                <a:gd name="adj" fmla="val 50000"/>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0" name="文本框 79"/>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bg1"/>
                  </a:solidFill>
                  <a:latin typeface="+mn-ea"/>
                </a:rPr>
                <a:t>这里是关键词</a:t>
              </a:r>
              <a:endParaRPr lang="zh-CN" altLang="en-US" sz="2400" b="1" dirty="0">
                <a:solidFill>
                  <a:schemeClr val="bg1"/>
                </a:solidFill>
                <a:latin typeface="+mn-ea"/>
              </a:endParaRPr>
            </a:p>
          </p:txBody>
        </p:sp>
      </p:grpSp>
      <p:sp>
        <p:nvSpPr>
          <p:cNvPr id="13" name="矩形 12"/>
          <p:cNvSpPr/>
          <p:nvPr/>
        </p:nvSpPr>
        <p:spPr>
          <a:xfrm>
            <a:off x="0" y="6409512"/>
            <a:ext cx="12192000" cy="4484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0" name="图片 39">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2729138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pic>
        <p:nvPicPr>
          <p:cNvPr id="12" name="图片 1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r="29988"/>
          <a:stretch/>
        </p:blipFill>
        <p:spPr>
          <a:xfrm>
            <a:off x="6537163" y="1420100"/>
            <a:ext cx="4985657" cy="4714000"/>
          </a:xfrm>
          <a:prstGeom prst="rect">
            <a:avLst/>
          </a:prstGeom>
        </p:spPr>
      </p:pic>
      <p:sp>
        <p:nvSpPr>
          <p:cNvPr id="42" name="矩形 41"/>
          <p:cNvSpPr/>
          <p:nvPr/>
        </p:nvSpPr>
        <p:spPr>
          <a:xfrm>
            <a:off x="660400" y="1826709"/>
            <a:ext cx="7554686" cy="2075780"/>
          </a:xfrm>
          <a:prstGeom prst="rect">
            <a:avLst/>
          </a:prstGeom>
          <a:solidFill>
            <a:schemeClr val="bg1"/>
          </a:solidFill>
          <a:ln>
            <a:gradFill flip="none" rotWithShape="1">
              <a:gsLst>
                <a:gs pos="0">
                  <a:schemeClr val="accent3"/>
                </a:gs>
                <a:gs pos="100000">
                  <a:schemeClr val="accent3"/>
                </a:gs>
                <a:gs pos="49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3" name="组合 42"/>
          <p:cNvGrpSpPr/>
          <p:nvPr/>
        </p:nvGrpSpPr>
        <p:grpSpPr>
          <a:xfrm>
            <a:off x="3008052" y="2299687"/>
            <a:ext cx="4797586" cy="1216397"/>
            <a:chOff x="658427" y="1716832"/>
            <a:chExt cx="4797586" cy="1216397"/>
          </a:xfrm>
        </p:grpSpPr>
        <p:sp>
          <p:nvSpPr>
            <p:cNvPr id="45" name="文本框 44"/>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tx1">
                      <a:lumMod val="75000"/>
                      <a:lumOff val="25000"/>
                    </a:schemeClr>
                  </a:solidFill>
                  <a:latin typeface="+mj-ea"/>
                  <a:ea typeface="+mj-ea"/>
                </a:rPr>
                <a:t>产品在市场的占比</a:t>
              </a:r>
              <a:endParaRPr lang="zh-CN" altLang="en-US" sz="2800" dirty="0">
                <a:solidFill>
                  <a:schemeClr val="tx1">
                    <a:lumMod val="75000"/>
                    <a:lumOff val="25000"/>
                  </a:schemeClr>
                </a:solidFill>
                <a:latin typeface="+mj-ea"/>
                <a:ea typeface="+mj-ea"/>
              </a:endParaRPr>
            </a:p>
          </p:txBody>
        </p:sp>
        <p:sp>
          <p:nvSpPr>
            <p:cNvPr id="46" name="文本框 45"/>
            <p:cNvSpPr txBox="1"/>
            <p:nvPr/>
          </p:nvSpPr>
          <p:spPr>
            <a:xfrm>
              <a:off x="658427" y="2249965"/>
              <a:ext cx="4797586"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sp>
        <p:nvSpPr>
          <p:cNvPr id="14" name="弧形 13"/>
          <p:cNvSpPr/>
          <p:nvPr/>
        </p:nvSpPr>
        <p:spPr>
          <a:xfrm>
            <a:off x="1143838" y="2144126"/>
            <a:ext cx="1434357" cy="1434357"/>
          </a:xfrm>
          <a:prstGeom prst="arc">
            <a:avLst>
              <a:gd name="adj1" fmla="val 19503344"/>
              <a:gd name="adj2" fmla="val 17144130"/>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47" name="文本框 46"/>
          <p:cNvSpPr txBox="1"/>
          <p:nvPr/>
        </p:nvSpPr>
        <p:spPr>
          <a:xfrm>
            <a:off x="1383648" y="2504223"/>
            <a:ext cx="1034257" cy="707886"/>
          </a:xfrm>
          <a:prstGeom prst="rect">
            <a:avLst/>
          </a:prstGeom>
          <a:noFill/>
        </p:spPr>
        <p:txBody>
          <a:bodyPr wrap="none" rtlCol="0">
            <a:noAutofit/>
          </a:bodyPr>
          <a:lstStyle/>
          <a:p>
            <a:pPr algn="ctr"/>
            <a:r>
              <a:rPr lang="en-US" altLang="zh-CN" sz="4000" dirty="0" smtClean="0">
                <a:solidFill>
                  <a:schemeClr val="tx1">
                    <a:lumMod val="75000"/>
                    <a:lumOff val="25000"/>
                  </a:schemeClr>
                </a:solidFill>
                <a:latin typeface="+mj-ea"/>
                <a:ea typeface="+mj-ea"/>
              </a:rPr>
              <a:t>92</a:t>
            </a:r>
            <a:r>
              <a:rPr lang="en-US" altLang="zh-CN" sz="2000" dirty="0" smtClean="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grpSp>
        <p:nvGrpSpPr>
          <p:cNvPr id="48" name="组合 47"/>
          <p:cNvGrpSpPr/>
          <p:nvPr/>
        </p:nvGrpSpPr>
        <p:grpSpPr>
          <a:xfrm>
            <a:off x="670688" y="4759322"/>
            <a:ext cx="2597894" cy="1216397"/>
            <a:chOff x="658427" y="1716832"/>
            <a:chExt cx="2597894" cy="1216397"/>
          </a:xfrm>
        </p:grpSpPr>
        <p:sp>
          <p:nvSpPr>
            <p:cNvPr id="49" name="文本框 48"/>
            <p:cNvSpPr txBox="1"/>
            <p:nvPr/>
          </p:nvSpPr>
          <p:spPr>
            <a:xfrm>
              <a:off x="1326432" y="1716832"/>
              <a:ext cx="1261884"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秘诀</a:t>
              </a:r>
              <a:r>
                <a:rPr lang="en-US" altLang="zh-CN" sz="2800" dirty="0" smtClean="0">
                  <a:solidFill>
                    <a:schemeClr val="accent1"/>
                  </a:solidFill>
                  <a:latin typeface="+mj-ea"/>
                  <a:ea typeface="+mj-ea"/>
                </a:rPr>
                <a:t>A</a:t>
              </a:r>
              <a:endParaRPr lang="zh-CN" altLang="en-US" sz="2800" dirty="0">
                <a:solidFill>
                  <a:schemeClr val="accent1"/>
                </a:solidFill>
                <a:latin typeface="+mj-ea"/>
                <a:ea typeface="+mj-ea"/>
              </a:endParaRPr>
            </a:p>
          </p:txBody>
        </p:sp>
        <p:sp>
          <p:nvSpPr>
            <p:cNvPr id="50" name="文本框 49"/>
            <p:cNvSpPr txBox="1"/>
            <p:nvPr/>
          </p:nvSpPr>
          <p:spPr>
            <a:xfrm>
              <a:off x="658427" y="2249965"/>
              <a:ext cx="2597894" cy="683264"/>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sp>
        <p:nvSpPr>
          <p:cNvPr id="54" name="椭圆 53"/>
          <p:cNvSpPr/>
          <p:nvPr/>
        </p:nvSpPr>
        <p:spPr>
          <a:xfrm>
            <a:off x="1753734" y="4201244"/>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6" name="组合 55"/>
          <p:cNvGrpSpPr/>
          <p:nvPr/>
        </p:nvGrpSpPr>
        <p:grpSpPr>
          <a:xfrm>
            <a:off x="3580279" y="4759322"/>
            <a:ext cx="2597894" cy="1216397"/>
            <a:chOff x="658427" y="1716832"/>
            <a:chExt cx="2597894" cy="1216397"/>
          </a:xfrm>
        </p:grpSpPr>
        <p:sp>
          <p:nvSpPr>
            <p:cNvPr id="58" name="文本框 57"/>
            <p:cNvSpPr txBox="1"/>
            <p:nvPr/>
          </p:nvSpPr>
          <p:spPr>
            <a:xfrm>
              <a:off x="1326432" y="1716832"/>
              <a:ext cx="1261884"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秘诀</a:t>
              </a:r>
              <a:r>
                <a:rPr lang="en-US" altLang="zh-CN" sz="2800" dirty="0" smtClean="0">
                  <a:solidFill>
                    <a:schemeClr val="accent1"/>
                  </a:solidFill>
                  <a:latin typeface="+mj-ea"/>
                  <a:ea typeface="+mj-ea"/>
                </a:rPr>
                <a:t>B</a:t>
              </a:r>
              <a:endParaRPr lang="zh-CN" altLang="en-US" sz="2800" dirty="0">
                <a:solidFill>
                  <a:schemeClr val="accent1"/>
                </a:solidFill>
                <a:latin typeface="+mj-ea"/>
                <a:ea typeface="+mj-ea"/>
              </a:endParaRPr>
            </a:p>
          </p:txBody>
        </p:sp>
        <p:sp>
          <p:nvSpPr>
            <p:cNvPr id="60" name="文本框 59"/>
            <p:cNvSpPr txBox="1"/>
            <p:nvPr/>
          </p:nvSpPr>
          <p:spPr>
            <a:xfrm>
              <a:off x="658427" y="2249965"/>
              <a:ext cx="2597894" cy="683264"/>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sp>
        <p:nvSpPr>
          <p:cNvPr id="62" name="椭圆 61"/>
          <p:cNvSpPr/>
          <p:nvPr/>
        </p:nvSpPr>
        <p:spPr>
          <a:xfrm>
            <a:off x="4663325" y="4201244"/>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4" name="图片 23">
            <a:hlinkClick r:id="rId7"/>
            <a:extLst>
              <a:ext uri="{FF2B5EF4-FFF2-40B4-BE49-F238E27FC236}">
                <a16:creationId xmlns:a16="http://schemas.microsoft.com/office/drawing/2014/main" id="{08A881A6-B94F-9D46-BE99-8680996E7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3019444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sp>
        <p:nvSpPr>
          <p:cNvPr id="11" name="任意多边形 10"/>
          <p:cNvSpPr/>
          <p:nvPr/>
        </p:nvSpPr>
        <p:spPr>
          <a:xfrm flipV="1">
            <a:off x="1" y="2544165"/>
            <a:ext cx="12191999" cy="2454716"/>
          </a:xfrm>
          <a:custGeom>
            <a:avLst/>
            <a:gdLst>
              <a:gd name="connsiteX0" fmla="*/ 9080666 w 12191999"/>
              <a:gd name="connsiteY0" fmla="*/ 2454716 h 2454716"/>
              <a:gd name="connsiteX1" fmla="*/ 9250766 w 12191999"/>
              <a:gd name="connsiteY1" fmla="*/ 2332738 h 2454716"/>
              <a:gd name="connsiteX2" fmla="*/ 11933876 w 12191999"/>
              <a:gd name="connsiteY2" fmla="*/ 1222141 h 2454716"/>
              <a:gd name="connsiteX3" fmla="*/ 12191999 w 12191999"/>
              <a:gd name="connsiteY3" fmla="*/ 1155042 h 2454716"/>
              <a:gd name="connsiteX4" fmla="*/ 12191999 w 12191999"/>
              <a:gd name="connsiteY4" fmla="*/ 0 h 2454716"/>
              <a:gd name="connsiteX5" fmla="*/ 0 w 12191999"/>
              <a:gd name="connsiteY5" fmla="*/ 0 h 2454716"/>
              <a:gd name="connsiteX6" fmla="*/ 0 w 12191999"/>
              <a:gd name="connsiteY6" fmla="*/ 871007 h 2454716"/>
              <a:gd name="connsiteX7" fmla="*/ 338364 w 12191999"/>
              <a:gd name="connsiteY7" fmla="*/ 868050 h 2454716"/>
              <a:gd name="connsiteX8" fmla="*/ 8537410 w 12191999"/>
              <a:gd name="connsiteY8" fmla="*/ 2203758 h 24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454716">
                <a:moveTo>
                  <a:pt x="9080666" y="2454716"/>
                </a:moveTo>
                <a:lnTo>
                  <a:pt x="9250766" y="2332738"/>
                </a:lnTo>
                <a:cubicBezTo>
                  <a:pt x="9925501" y="1903673"/>
                  <a:pt x="10840697" y="1526278"/>
                  <a:pt x="11933876" y="1222141"/>
                </a:cubicBezTo>
                <a:lnTo>
                  <a:pt x="12191999" y="1155042"/>
                </a:lnTo>
                <a:lnTo>
                  <a:pt x="12191999" y="0"/>
                </a:lnTo>
                <a:lnTo>
                  <a:pt x="0" y="0"/>
                </a:lnTo>
                <a:lnTo>
                  <a:pt x="0" y="871007"/>
                </a:lnTo>
                <a:lnTo>
                  <a:pt x="338364" y="868050"/>
                </a:lnTo>
                <a:cubicBezTo>
                  <a:pt x="3639241" y="868050"/>
                  <a:pt x="6588562" y="1388008"/>
                  <a:pt x="8537410" y="2203758"/>
                </a:cubicBezTo>
                <a:close/>
              </a:path>
            </a:pathLst>
          </a:custGeom>
          <a:gradFill flip="none" rotWithShape="1">
            <a:gsLst>
              <a:gs pos="0">
                <a:schemeClr val="accent3"/>
              </a:gs>
              <a:gs pos="76000">
                <a:schemeClr val="accent3"/>
              </a:gs>
              <a:gs pos="54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13"/>
          <p:cNvSpPr/>
          <p:nvPr/>
        </p:nvSpPr>
        <p:spPr>
          <a:xfrm flipV="1">
            <a:off x="0" y="2899548"/>
            <a:ext cx="12192000" cy="3958452"/>
          </a:xfrm>
          <a:custGeom>
            <a:avLst/>
            <a:gdLst>
              <a:gd name="connsiteX0" fmla="*/ 9080664 w 12192000"/>
              <a:gd name="connsiteY0" fmla="*/ 3736205 h 3736205"/>
              <a:gd name="connsiteX1" fmla="*/ 9250764 w 12192000"/>
              <a:gd name="connsiteY1" fmla="*/ 3640158 h 3736205"/>
              <a:gd name="connsiteX2" fmla="*/ 11933874 w 12192000"/>
              <a:gd name="connsiteY2" fmla="*/ 2765663 h 3736205"/>
              <a:gd name="connsiteX3" fmla="*/ 12191997 w 12192000"/>
              <a:gd name="connsiteY3" fmla="*/ 2712829 h 3736205"/>
              <a:gd name="connsiteX4" fmla="*/ 12191997 w 12192000"/>
              <a:gd name="connsiteY4" fmla="*/ 1910862 h 3736205"/>
              <a:gd name="connsiteX5" fmla="*/ 12191999 w 12192000"/>
              <a:gd name="connsiteY5" fmla="*/ 1910862 h 3736205"/>
              <a:gd name="connsiteX6" fmla="*/ 12191999 w 12192000"/>
              <a:gd name="connsiteY6" fmla="*/ 914401 h 3736205"/>
              <a:gd name="connsiteX7" fmla="*/ 12192000 w 12192000"/>
              <a:gd name="connsiteY7" fmla="*/ 914401 h 3736205"/>
              <a:gd name="connsiteX8" fmla="*/ 12192000 w 12192000"/>
              <a:gd name="connsiteY8" fmla="*/ 0 h 3736205"/>
              <a:gd name="connsiteX9" fmla="*/ 0 w 12192000"/>
              <a:gd name="connsiteY9" fmla="*/ 0 h 3736205"/>
              <a:gd name="connsiteX10" fmla="*/ 0 w 12192000"/>
              <a:gd name="connsiteY10" fmla="*/ 2489177 h 3736205"/>
              <a:gd name="connsiteX11" fmla="*/ 338362 w 12192000"/>
              <a:gd name="connsiteY11" fmla="*/ 2486849 h 3736205"/>
              <a:gd name="connsiteX12" fmla="*/ 8537408 w 12192000"/>
              <a:gd name="connsiteY12" fmla="*/ 3538598 h 373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736205">
                <a:moveTo>
                  <a:pt x="9080664" y="3736205"/>
                </a:moveTo>
                <a:lnTo>
                  <a:pt x="9250764" y="3640158"/>
                </a:lnTo>
                <a:cubicBezTo>
                  <a:pt x="9925499" y="3302308"/>
                  <a:pt x="10840695" y="3005144"/>
                  <a:pt x="11933874" y="2765663"/>
                </a:cubicBezTo>
                <a:lnTo>
                  <a:pt x="12191997" y="2712829"/>
                </a:lnTo>
                <a:lnTo>
                  <a:pt x="12191997" y="1910862"/>
                </a:lnTo>
                <a:lnTo>
                  <a:pt x="12191999" y="1910862"/>
                </a:lnTo>
                <a:lnTo>
                  <a:pt x="12191999" y="914401"/>
                </a:lnTo>
                <a:lnTo>
                  <a:pt x="12192000" y="914401"/>
                </a:lnTo>
                <a:lnTo>
                  <a:pt x="12192000" y="0"/>
                </a:lnTo>
                <a:lnTo>
                  <a:pt x="0" y="0"/>
                </a:lnTo>
                <a:lnTo>
                  <a:pt x="0" y="2489177"/>
                </a:lnTo>
                <a:lnTo>
                  <a:pt x="338362" y="2486849"/>
                </a:lnTo>
                <a:cubicBezTo>
                  <a:pt x="3639239" y="2486849"/>
                  <a:pt x="6588560" y="2896269"/>
                  <a:pt x="8537408" y="353859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任意多边形 38"/>
          <p:cNvSpPr/>
          <p:nvPr/>
        </p:nvSpPr>
        <p:spPr>
          <a:xfrm>
            <a:off x="659210" y="1428255"/>
            <a:ext cx="3579466" cy="2245229"/>
          </a:xfrm>
          <a:custGeom>
            <a:avLst/>
            <a:gdLst>
              <a:gd name="connsiteX0" fmla="*/ 0 w 3579466"/>
              <a:gd name="connsiteY0" fmla="*/ 0 h 2245229"/>
              <a:gd name="connsiteX1" fmla="*/ 3579466 w 3579466"/>
              <a:gd name="connsiteY1" fmla="*/ 0 h 2245229"/>
              <a:gd name="connsiteX2" fmla="*/ 3579466 w 3579466"/>
              <a:gd name="connsiteY2" fmla="*/ 2077181 h 2245229"/>
              <a:gd name="connsiteX3" fmla="*/ 2790438 w 3579466"/>
              <a:gd name="connsiteY3" fmla="*/ 2077181 h 2245229"/>
              <a:gd name="connsiteX4" fmla="*/ 2692970 w 3579466"/>
              <a:gd name="connsiteY4" fmla="*/ 2245229 h 2245229"/>
              <a:gd name="connsiteX5" fmla="*/ 2595502 w 3579466"/>
              <a:gd name="connsiteY5" fmla="*/ 2077181 h 2245229"/>
              <a:gd name="connsiteX6" fmla="*/ 0 w 3579466"/>
              <a:gd name="connsiteY6" fmla="*/ 2077181 h 224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466" h="2245229">
                <a:moveTo>
                  <a:pt x="0" y="0"/>
                </a:moveTo>
                <a:lnTo>
                  <a:pt x="3579466" y="0"/>
                </a:lnTo>
                <a:lnTo>
                  <a:pt x="3579466" y="2077181"/>
                </a:lnTo>
                <a:lnTo>
                  <a:pt x="2790438" y="2077181"/>
                </a:lnTo>
                <a:lnTo>
                  <a:pt x="2692970" y="2245229"/>
                </a:lnTo>
                <a:lnTo>
                  <a:pt x="2595502" y="2077181"/>
                </a:lnTo>
                <a:lnTo>
                  <a:pt x="0" y="2077181"/>
                </a:lnTo>
                <a:close/>
              </a:path>
            </a:pathLst>
          </a:cu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文本框 14"/>
          <p:cNvSpPr txBox="1"/>
          <p:nvPr/>
        </p:nvSpPr>
        <p:spPr>
          <a:xfrm>
            <a:off x="1071181" y="1694342"/>
            <a:ext cx="2332690" cy="523220"/>
          </a:xfrm>
          <a:prstGeom prst="rect">
            <a:avLst/>
          </a:prstGeom>
          <a:noFill/>
        </p:spPr>
        <p:txBody>
          <a:bodyPr wrap="none" rtlCol="0">
            <a:noAutofit/>
          </a:bodyPr>
          <a:lstStyle/>
          <a:p>
            <a:r>
              <a:rPr lang="en-US" altLang="zh-CN" sz="2800" dirty="0" smtClean="0">
                <a:solidFill>
                  <a:schemeClr val="accent1"/>
                </a:solidFill>
                <a:latin typeface="+mj-ea"/>
                <a:ea typeface="+mj-ea"/>
              </a:rPr>
              <a:t>202X/ 05/ 20</a:t>
            </a:r>
            <a:endParaRPr lang="zh-CN" altLang="en-US" sz="2800" dirty="0">
              <a:solidFill>
                <a:schemeClr val="accent1"/>
              </a:solidFill>
              <a:latin typeface="+mj-ea"/>
              <a:ea typeface="+mj-ea"/>
            </a:endParaRPr>
          </a:p>
        </p:txBody>
      </p:sp>
      <p:sp>
        <p:nvSpPr>
          <p:cNvPr id="16" name="文本框 15"/>
          <p:cNvSpPr txBox="1"/>
          <p:nvPr/>
        </p:nvSpPr>
        <p:spPr>
          <a:xfrm>
            <a:off x="1071181" y="2227475"/>
            <a:ext cx="2708187" cy="978729"/>
          </a:xfrm>
          <a:prstGeom prst="rect">
            <a:avLst/>
          </a:prstGeom>
          <a:noFill/>
        </p:spPr>
        <p:txBody>
          <a:bodyPr wrap="square" rtlCol="0">
            <a:noAutofit/>
          </a:bodyPr>
          <a:lstStyle/>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smtClean="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一件超级大事件</a:t>
            </a:r>
            <a:endParaRPr lang="en-US" altLang="zh-CN" sz="1600" dirty="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a:solidFill>
                <a:schemeClr val="tx1">
                  <a:lumMod val="65000"/>
                  <a:lumOff val="35000"/>
                </a:schemeClr>
              </a:solidFill>
              <a:latin typeface="+mn-ea"/>
            </a:endParaRPr>
          </a:p>
        </p:txBody>
      </p:sp>
      <p:sp>
        <p:nvSpPr>
          <p:cNvPr id="18" name="矩形 17"/>
          <p:cNvSpPr/>
          <p:nvPr/>
        </p:nvSpPr>
        <p:spPr>
          <a:xfrm>
            <a:off x="3988388" y="1555402"/>
            <a:ext cx="250287" cy="544926"/>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41"/>
          <p:cNvSpPr/>
          <p:nvPr/>
        </p:nvSpPr>
        <p:spPr>
          <a:xfrm>
            <a:off x="5741160" y="1428255"/>
            <a:ext cx="3579466" cy="2245229"/>
          </a:xfrm>
          <a:custGeom>
            <a:avLst/>
            <a:gdLst>
              <a:gd name="connsiteX0" fmla="*/ 0 w 3579466"/>
              <a:gd name="connsiteY0" fmla="*/ 0 h 2245229"/>
              <a:gd name="connsiteX1" fmla="*/ 3579466 w 3579466"/>
              <a:gd name="connsiteY1" fmla="*/ 0 h 2245229"/>
              <a:gd name="connsiteX2" fmla="*/ 3579466 w 3579466"/>
              <a:gd name="connsiteY2" fmla="*/ 2077181 h 2245229"/>
              <a:gd name="connsiteX3" fmla="*/ 2984242 w 3579466"/>
              <a:gd name="connsiteY3" fmla="*/ 2077181 h 2245229"/>
              <a:gd name="connsiteX4" fmla="*/ 2886774 w 3579466"/>
              <a:gd name="connsiteY4" fmla="*/ 2245229 h 2245229"/>
              <a:gd name="connsiteX5" fmla="*/ 2789306 w 3579466"/>
              <a:gd name="connsiteY5" fmla="*/ 2077181 h 2245229"/>
              <a:gd name="connsiteX6" fmla="*/ 0 w 3579466"/>
              <a:gd name="connsiteY6" fmla="*/ 2077181 h 224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466" h="2245229">
                <a:moveTo>
                  <a:pt x="0" y="0"/>
                </a:moveTo>
                <a:lnTo>
                  <a:pt x="3579466" y="0"/>
                </a:lnTo>
                <a:lnTo>
                  <a:pt x="3579466" y="2077181"/>
                </a:lnTo>
                <a:lnTo>
                  <a:pt x="2984242" y="2077181"/>
                </a:lnTo>
                <a:lnTo>
                  <a:pt x="2886774" y="2245229"/>
                </a:lnTo>
                <a:lnTo>
                  <a:pt x="2789306" y="2077181"/>
                </a:lnTo>
                <a:lnTo>
                  <a:pt x="0" y="2077181"/>
                </a:lnTo>
                <a:close/>
              </a:path>
            </a:pathLst>
          </a:cu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文本框 21"/>
          <p:cNvSpPr txBox="1"/>
          <p:nvPr/>
        </p:nvSpPr>
        <p:spPr>
          <a:xfrm>
            <a:off x="6153131" y="1694342"/>
            <a:ext cx="2332690" cy="523220"/>
          </a:xfrm>
          <a:prstGeom prst="rect">
            <a:avLst/>
          </a:prstGeom>
          <a:noFill/>
        </p:spPr>
        <p:txBody>
          <a:bodyPr wrap="none" rtlCol="0">
            <a:noAutofit/>
          </a:bodyPr>
          <a:lstStyle/>
          <a:p>
            <a:r>
              <a:rPr lang="en-US" altLang="zh-CN" sz="2800" dirty="0" smtClean="0">
                <a:solidFill>
                  <a:schemeClr val="accent1"/>
                </a:solidFill>
                <a:latin typeface="+mj-ea"/>
                <a:ea typeface="+mj-ea"/>
              </a:rPr>
              <a:t>202X/ 05/ 20</a:t>
            </a:r>
            <a:endParaRPr lang="zh-CN" altLang="en-US" sz="2800" dirty="0">
              <a:solidFill>
                <a:schemeClr val="accent1"/>
              </a:solidFill>
              <a:latin typeface="+mj-ea"/>
              <a:ea typeface="+mj-ea"/>
            </a:endParaRPr>
          </a:p>
        </p:txBody>
      </p:sp>
      <p:sp>
        <p:nvSpPr>
          <p:cNvPr id="23" name="文本框 22"/>
          <p:cNvSpPr txBox="1"/>
          <p:nvPr/>
        </p:nvSpPr>
        <p:spPr>
          <a:xfrm>
            <a:off x="6153131" y="2227475"/>
            <a:ext cx="2708187" cy="978729"/>
          </a:xfrm>
          <a:prstGeom prst="rect">
            <a:avLst/>
          </a:prstGeom>
          <a:noFill/>
        </p:spPr>
        <p:txBody>
          <a:bodyPr wrap="square" rtlCol="0">
            <a:noAutofit/>
          </a:bodyPr>
          <a:lstStyle/>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smtClean="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一件超级大事件</a:t>
            </a:r>
            <a:endParaRPr lang="en-US" altLang="zh-CN" sz="1600" dirty="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a:solidFill>
                <a:schemeClr val="tx1">
                  <a:lumMod val="65000"/>
                  <a:lumOff val="35000"/>
                </a:schemeClr>
              </a:solidFill>
              <a:latin typeface="+mn-ea"/>
            </a:endParaRPr>
          </a:p>
        </p:txBody>
      </p:sp>
      <p:sp>
        <p:nvSpPr>
          <p:cNvPr id="24" name="矩形 23"/>
          <p:cNvSpPr/>
          <p:nvPr/>
        </p:nvSpPr>
        <p:spPr>
          <a:xfrm>
            <a:off x="9070338" y="1555402"/>
            <a:ext cx="250287" cy="544926"/>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40"/>
          <p:cNvSpPr/>
          <p:nvPr/>
        </p:nvSpPr>
        <p:spPr>
          <a:xfrm>
            <a:off x="3118796" y="3800834"/>
            <a:ext cx="3579466" cy="2288781"/>
          </a:xfrm>
          <a:custGeom>
            <a:avLst/>
            <a:gdLst>
              <a:gd name="connsiteX0" fmla="*/ 2744661 w 3579466"/>
              <a:gd name="connsiteY0" fmla="*/ 0 h 2288781"/>
              <a:gd name="connsiteX1" fmla="*/ 2867389 w 3579466"/>
              <a:gd name="connsiteY1" fmla="*/ 211600 h 2288781"/>
              <a:gd name="connsiteX2" fmla="*/ 3579466 w 3579466"/>
              <a:gd name="connsiteY2" fmla="*/ 211600 h 2288781"/>
              <a:gd name="connsiteX3" fmla="*/ 3579466 w 3579466"/>
              <a:gd name="connsiteY3" fmla="*/ 2288781 h 2288781"/>
              <a:gd name="connsiteX4" fmla="*/ 0 w 3579466"/>
              <a:gd name="connsiteY4" fmla="*/ 2288781 h 2288781"/>
              <a:gd name="connsiteX5" fmla="*/ 0 w 3579466"/>
              <a:gd name="connsiteY5" fmla="*/ 211600 h 2288781"/>
              <a:gd name="connsiteX6" fmla="*/ 2621933 w 3579466"/>
              <a:gd name="connsiteY6" fmla="*/ 211600 h 228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9466" h="2288781">
                <a:moveTo>
                  <a:pt x="2744661" y="0"/>
                </a:moveTo>
                <a:lnTo>
                  <a:pt x="2867389" y="211600"/>
                </a:lnTo>
                <a:lnTo>
                  <a:pt x="3579466" y="211600"/>
                </a:lnTo>
                <a:lnTo>
                  <a:pt x="3579466" y="2288781"/>
                </a:lnTo>
                <a:lnTo>
                  <a:pt x="0" y="2288781"/>
                </a:lnTo>
                <a:lnTo>
                  <a:pt x="0" y="211600"/>
                </a:lnTo>
                <a:lnTo>
                  <a:pt x="2621933" y="211600"/>
                </a:lnTo>
                <a:close/>
              </a:path>
            </a:pathLst>
          </a:cu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文本框 26"/>
          <p:cNvSpPr txBox="1"/>
          <p:nvPr/>
        </p:nvSpPr>
        <p:spPr>
          <a:xfrm>
            <a:off x="3530767" y="4278521"/>
            <a:ext cx="2332690" cy="523220"/>
          </a:xfrm>
          <a:prstGeom prst="rect">
            <a:avLst/>
          </a:prstGeom>
          <a:noFill/>
        </p:spPr>
        <p:txBody>
          <a:bodyPr wrap="none" rtlCol="0">
            <a:noAutofit/>
          </a:bodyPr>
          <a:lstStyle/>
          <a:p>
            <a:r>
              <a:rPr lang="en-US" altLang="zh-CN" sz="2800" dirty="0" smtClean="0">
                <a:solidFill>
                  <a:schemeClr val="accent1"/>
                </a:solidFill>
                <a:latin typeface="+mj-ea"/>
                <a:ea typeface="+mj-ea"/>
              </a:rPr>
              <a:t>202X/ 05/ 20</a:t>
            </a:r>
            <a:endParaRPr lang="zh-CN" altLang="en-US" sz="2800" dirty="0">
              <a:solidFill>
                <a:schemeClr val="accent1"/>
              </a:solidFill>
              <a:latin typeface="+mj-ea"/>
              <a:ea typeface="+mj-ea"/>
            </a:endParaRPr>
          </a:p>
        </p:txBody>
      </p:sp>
      <p:sp>
        <p:nvSpPr>
          <p:cNvPr id="28" name="文本框 27"/>
          <p:cNvSpPr txBox="1"/>
          <p:nvPr/>
        </p:nvSpPr>
        <p:spPr>
          <a:xfrm>
            <a:off x="3530767" y="4811654"/>
            <a:ext cx="2708187" cy="978729"/>
          </a:xfrm>
          <a:prstGeom prst="rect">
            <a:avLst/>
          </a:prstGeom>
          <a:noFill/>
        </p:spPr>
        <p:txBody>
          <a:bodyPr wrap="square" rtlCol="0">
            <a:noAutofit/>
          </a:bodyPr>
          <a:lstStyle/>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smtClean="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一件超级大事件</a:t>
            </a:r>
            <a:endParaRPr lang="en-US" altLang="zh-CN" sz="1600" dirty="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a:solidFill>
                <a:schemeClr val="tx1">
                  <a:lumMod val="65000"/>
                  <a:lumOff val="35000"/>
                </a:schemeClr>
              </a:solidFill>
              <a:latin typeface="+mn-ea"/>
            </a:endParaRPr>
          </a:p>
        </p:txBody>
      </p:sp>
      <p:sp>
        <p:nvSpPr>
          <p:cNvPr id="29" name="矩形 28"/>
          <p:cNvSpPr/>
          <p:nvPr/>
        </p:nvSpPr>
        <p:spPr>
          <a:xfrm>
            <a:off x="6447974" y="4139581"/>
            <a:ext cx="250287" cy="544926"/>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矩形 30"/>
          <p:cNvSpPr/>
          <p:nvPr/>
        </p:nvSpPr>
        <p:spPr>
          <a:xfrm>
            <a:off x="7954560" y="4012434"/>
            <a:ext cx="3579466" cy="2077181"/>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文本框 31"/>
          <p:cNvSpPr txBox="1"/>
          <p:nvPr/>
        </p:nvSpPr>
        <p:spPr>
          <a:xfrm>
            <a:off x="8366531" y="4278521"/>
            <a:ext cx="2332690" cy="523220"/>
          </a:xfrm>
          <a:prstGeom prst="rect">
            <a:avLst/>
          </a:prstGeom>
          <a:noFill/>
        </p:spPr>
        <p:txBody>
          <a:bodyPr wrap="none" rtlCol="0">
            <a:noAutofit/>
          </a:bodyPr>
          <a:lstStyle/>
          <a:p>
            <a:r>
              <a:rPr lang="en-US" altLang="zh-CN" sz="2800" dirty="0" smtClean="0">
                <a:solidFill>
                  <a:schemeClr val="accent1"/>
                </a:solidFill>
                <a:latin typeface="+mj-ea"/>
                <a:ea typeface="+mj-ea"/>
              </a:rPr>
              <a:t>202X/ 05/ 20</a:t>
            </a:r>
            <a:endParaRPr lang="zh-CN" altLang="en-US" sz="2800" dirty="0">
              <a:solidFill>
                <a:schemeClr val="accent1"/>
              </a:solidFill>
              <a:latin typeface="+mj-ea"/>
              <a:ea typeface="+mj-ea"/>
            </a:endParaRPr>
          </a:p>
        </p:txBody>
      </p:sp>
      <p:sp>
        <p:nvSpPr>
          <p:cNvPr id="33" name="文本框 32"/>
          <p:cNvSpPr txBox="1"/>
          <p:nvPr/>
        </p:nvSpPr>
        <p:spPr>
          <a:xfrm>
            <a:off x="8366531" y="4811654"/>
            <a:ext cx="2708187" cy="978729"/>
          </a:xfrm>
          <a:prstGeom prst="rect">
            <a:avLst/>
          </a:prstGeom>
          <a:noFill/>
        </p:spPr>
        <p:txBody>
          <a:bodyPr wrap="square" rtlCol="0">
            <a:noAutofit/>
          </a:bodyPr>
          <a:lstStyle/>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smtClean="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一件超级大事件</a:t>
            </a:r>
            <a:endParaRPr lang="en-US" altLang="zh-CN" sz="1600" dirty="0">
              <a:solidFill>
                <a:schemeClr val="tx1">
                  <a:lumMod val="65000"/>
                  <a:lumOff val="35000"/>
                </a:schemeClr>
              </a:solidFill>
              <a:latin typeface="+mn-ea"/>
            </a:endParaRPr>
          </a:p>
          <a:p>
            <a:pPr marL="285750" indent="-285750">
              <a:lnSpc>
                <a:spcPct val="120000"/>
              </a:lnSpc>
              <a:buFont typeface="Wingdings" panose="05000000000000000000" pitchFamily="2" charset="2"/>
              <a:buChar char="l"/>
            </a:pPr>
            <a:r>
              <a:rPr lang="zh-CN" altLang="en-US" sz="1600" dirty="0" smtClean="0">
                <a:solidFill>
                  <a:schemeClr val="tx1">
                    <a:lumMod val="65000"/>
                    <a:lumOff val="35000"/>
                  </a:schemeClr>
                </a:solidFill>
                <a:latin typeface="+mn-ea"/>
              </a:rPr>
              <a:t>这里介绍</a:t>
            </a:r>
            <a:r>
              <a:rPr lang="zh-CN" altLang="en-US" sz="1600" dirty="0">
                <a:solidFill>
                  <a:schemeClr val="tx1">
                    <a:lumMod val="65000"/>
                    <a:lumOff val="35000"/>
                  </a:schemeClr>
                </a:solidFill>
                <a:latin typeface="+mn-ea"/>
              </a:rPr>
              <a:t>一件超级大</a:t>
            </a:r>
            <a:r>
              <a:rPr lang="zh-CN" altLang="en-US" sz="1600" dirty="0" smtClean="0">
                <a:solidFill>
                  <a:schemeClr val="tx1">
                    <a:lumMod val="65000"/>
                    <a:lumOff val="35000"/>
                  </a:schemeClr>
                </a:solidFill>
                <a:latin typeface="+mn-ea"/>
              </a:rPr>
              <a:t>事件</a:t>
            </a:r>
            <a:endParaRPr lang="en-US" altLang="zh-CN" sz="1600" dirty="0">
              <a:solidFill>
                <a:schemeClr val="tx1">
                  <a:lumMod val="65000"/>
                  <a:lumOff val="35000"/>
                </a:schemeClr>
              </a:solidFill>
              <a:latin typeface="+mn-ea"/>
            </a:endParaRPr>
          </a:p>
        </p:txBody>
      </p:sp>
      <p:sp>
        <p:nvSpPr>
          <p:cNvPr id="34" name="矩形 33"/>
          <p:cNvSpPr/>
          <p:nvPr/>
        </p:nvSpPr>
        <p:spPr>
          <a:xfrm>
            <a:off x="11283738" y="4139581"/>
            <a:ext cx="250287" cy="544926"/>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44"/>
          <p:cNvSpPr/>
          <p:nvPr/>
        </p:nvSpPr>
        <p:spPr>
          <a:xfrm>
            <a:off x="0" y="4983502"/>
            <a:ext cx="2188524" cy="1874498"/>
          </a:xfrm>
          <a:custGeom>
            <a:avLst/>
            <a:gdLst>
              <a:gd name="connsiteX0" fmla="*/ 466885 w 2188524"/>
              <a:gd name="connsiteY0" fmla="*/ 0 h 1874498"/>
              <a:gd name="connsiteX1" fmla="*/ 2188524 w 2188524"/>
              <a:gd name="connsiteY1" fmla="*/ 1721639 h 1874498"/>
              <a:gd name="connsiteX2" fmla="*/ 2180806 w 2188524"/>
              <a:gd name="connsiteY2" fmla="*/ 1874498 h 1874498"/>
              <a:gd name="connsiteX3" fmla="*/ 0 w 2188524"/>
              <a:gd name="connsiteY3" fmla="*/ 1874498 h 1874498"/>
              <a:gd name="connsiteX4" fmla="*/ 0 w 2188524"/>
              <a:gd name="connsiteY4" fmla="*/ 65811 h 1874498"/>
              <a:gd name="connsiteX5" fmla="*/ 119915 w 2188524"/>
              <a:gd name="connsiteY5" fmla="*/ 34978 h 1874498"/>
              <a:gd name="connsiteX6" fmla="*/ 466885 w 2188524"/>
              <a:gd name="connsiteY6" fmla="*/ 0 h 18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24" h="1874498">
                <a:moveTo>
                  <a:pt x="466885" y="0"/>
                </a:moveTo>
                <a:cubicBezTo>
                  <a:pt x="1417720" y="0"/>
                  <a:pt x="2188524" y="770804"/>
                  <a:pt x="2188524" y="1721639"/>
                </a:cubicBezTo>
                <a:lnTo>
                  <a:pt x="2180806" y="1874498"/>
                </a:lnTo>
                <a:lnTo>
                  <a:pt x="0" y="1874498"/>
                </a:lnTo>
                <a:lnTo>
                  <a:pt x="0" y="65811"/>
                </a:lnTo>
                <a:lnTo>
                  <a:pt x="119915" y="34978"/>
                </a:lnTo>
                <a:cubicBezTo>
                  <a:pt x="231989" y="12044"/>
                  <a:pt x="348031" y="0"/>
                  <a:pt x="466885" y="0"/>
                </a:cubicBezTo>
                <a:close/>
              </a:path>
            </a:pathLst>
          </a:custGeom>
          <a:gradFill flip="none" rotWithShape="1">
            <a:gsLst>
              <a:gs pos="0">
                <a:schemeClr val="accent3"/>
              </a:gs>
              <a:gs pos="92000">
                <a:schemeClr val="accent4"/>
              </a:gs>
            </a:gsLst>
            <a:lin ang="8100000" scaled="1"/>
            <a:tileRect/>
          </a:gradFill>
          <a:ln>
            <a:noFill/>
          </a:ln>
          <a:effectLst>
            <a:outerShdw blurRad="673100" dist="1016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600" dirty="0">
              <a:solidFill>
                <a:schemeClr val="accent2"/>
              </a:solidFill>
            </a:endParaRPr>
          </a:p>
        </p:txBody>
      </p:sp>
      <p:sp>
        <p:nvSpPr>
          <p:cNvPr id="48" name="任意多边形 47"/>
          <p:cNvSpPr/>
          <p:nvPr/>
        </p:nvSpPr>
        <p:spPr>
          <a:xfrm>
            <a:off x="11283738" y="1598477"/>
            <a:ext cx="908262" cy="1238170"/>
          </a:xfrm>
          <a:custGeom>
            <a:avLst/>
            <a:gdLst>
              <a:gd name="connsiteX0" fmla="*/ 619085 w 908262"/>
              <a:gd name="connsiteY0" fmla="*/ 0 h 1238170"/>
              <a:gd name="connsiteX1" fmla="*/ 860061 w 908262"/>
              <a:gd name="connsiteY1" fmla="*/ 48651 h 1238170"/>
              <a:gd name="connsiteX2" fmla="*/ 908262 w 908262"/>
              <a:gd name="connsiteY2" fmla="*/ 74814 h 1238170"/>
              <a:gd name="connsiteX3" fmla="*/ 908262 w 908262"/>
              <a:gd name="connsiteY3" fmla="*/ 1163357 h 1238170"/>
              <a:gd name="connsiteX4" fmla="*/ 860061 w 908262"/>
              <a:gd name="connsiteY4" fmla="*/ 1189519 h 1238170"/>
              <a:gd name="connsiteX5" fmla="*/ 619085 w 908262"/>
              <a:gd name="connsiteY5" fmla="*/ 1238170 h 1238170"/>
              <a:gd name="connsiteX6" fmla="*/ 0 w 908262"/>
              <a:gd name="connsiteY6" fmla="*/ 619085 h 1238170"/>
              <a:gd name="connsiteX7" fmla="*/ 619085 w 908262"/>
              <a:gd name="connsiteY7" fmla="*/ 0 h 12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262" h="1238170">
                <a:moveTo>
                  <a:pt x="619085" y="0"/>
                </a:moveTo>
                <a:cubicBezTo>
                  <a:pt x="704563" y="0"/>
                  <a:pt x="785994" y="17324"/>
                  <a:pt x="860061" y="48651"/>
                </a:cubicBezTo>
                <a:lnTo>
                  <a:pt x="908262" y="74814"/>
                </a:lnTo>
                <a:lnTo>
                  <a:pt x="908262" y="1163357"/>
                </a:lnTo>
                <a:lnTo>
                  <a:pt x="860061" y="1189519"/>
                </a:lnTo>
                <a:cubicBezTo>
                  <a:pt x="785994" y="1220847"/>
                  <a:pt x="704563" y="1238170"/>
                  <a:pt x="619085" y="1238170"/>
                </a:cubicBezTo>
                <a:cubicBezTo>
                  <a:pt x="277174" y="1238170"/>
                  <a:pt x="0" y="960996"/>
                  <a:pt x="0" y="619085"/>
                </a:cubicBezTo>
                <a:cubicBezTo>
                  <a:pt x="0" y="277174"/>
                  <a:pt x="277174" y="0"/>
                  <a:pt x="619085" y="0"/>
                </a:cubicBezTo>
                <a:close/>
              </a:path>
            </a:pathLst>
          </a:custGeom>
          <a:gradFill flip="none" rotWithShape="1">
            <a:gsLst>
              <a:gs pos="0">
                <a:schemeClr val="accent3"/>
              </a:gs>
              <a:gs pos="92000">
                <a:schemeClr val="accent4"/>
              </a:gs>
            </a:gsLst>
            <a:lin ang="8100000" scaled="1"/>
            <a:tileRect/>
          </a:gradFill>
          <a:ln>
            <a:noFill/>
          </a:ln>
          <a:effectLst>
            <a:outerShdw blurRad="673100" dist="1016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600" dirty="0">
              <a:solidFill>
                <a:schemeClr val="accent2"/>
              </a:solidFill>
            </a:endParaRPr>
          </a:p>
        </p:txBody>
      </p:sp>
      <p:pic>
        <p:nvPicPr>
          <p:cNvPr id="35" name="图片 34">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1694021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sp>
        <p:nvSpPr>
          <p:cNvPr id="2" name="矩形 1"/>
          <p:cNvSpPr/>
          <p:nvPr/>
        </p:nvSpPr>
        <p:spPr>
          <a:xfrm>
            <a:off x="779668" y="1490580"/>
            <a:ext cx="3613426" cy="4472897"/>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椭圆 10"/>
          <p:cNvSpPr/>
          <p:nvPr/>
        </p:nvSpPr>
        <p:spPr>
          <a:xfrm>
            <a:off x="1715745" y="1846609"/>
            <a:ext cx="1741273" cy="1741273"/>
          </a:xfrm>
          <a:prstGeom prst="ellipse">
            <a:avLst/>
          </a:prstGeom>
          <a:gradFill>
            <a:gsLst>
              <a:gs pos="0">
                <a:schemeClr val="accent1"/>
              </a:gs>
              <a:gs pos="100000">
                <a:schemeClr val="accent2"/>
              </a:gs>
            </a:gsLst>
            <a:lin ang="8100000" scaled="1"/>
          </a:gradFill>
          <a:ln>
            <a:noFill/>
          </a:ln>
          <a:effectLst>
            <a:outerShdw blurRad="431800" dist="215900" dir="5400000" algn="t"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sp>
        <p:nvSpPr>
          <p:cNvPr id="13" name="文本框 12"/>
          <p:cNvSpPr txBox="1"/>
          <p:nvPr/>
        </p:nvSpPr>
        <p:spPr>
          <a:xfrm>
            <a:off x="1596367" y="4027674"/>
            <a:ext cx="1980029"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用户浏览量</a:t>
            </a:r>
            <a:endParaRPr lang="zh-CN" altLang="en-US" sz="2800" dirty="0">
              <a:solidFill>
                <a:schemeClr val="accent1"/>
              </a:solidFill>
              <a:latin typeface="+mj-ea"/>
              <a:ea typeface="+mj-ea"/>
            </a:endParaRPr>
          </a:p>
        </p:txBody>
      </p:sp>
      <p:sp>
        <p:nvSpPr>
          <p:cNvPr id="14" name="文本框 13"/>
          <p:cNvSpPr txBox="1"/>
          <p:nvPr/>
        </p:nvSpPr>
        <p:spPr>
          <a:xfrm>
            <a:off x="1036017" y="4560807"/>
            <a:ext cx="3100728" cy="683264"/>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sp>
        <p:nvSpPr>
          <p:cNvPr id="15" name="文本框 14"/>
          <p:cNvSpPr txBox="1"/>
          <p:nvPr/>
        </p:nvSpPr>
        <p:spPr>
          <a:xfrm>
            <a:off x="1851244" y="2278941"/>
            <a:ext cx="1470274" cy="923330"/>
          </a:xfrm>
          <a:prstGeom prst="rect">
            <a:avLst/>
          </a:prstGeom>
          <a:noFill/>
        </p:spPr>
        <p:txBody>
          <a:bodyPr wrap="none" rtlCol="0">
            <a:noAutofit/>
          </a:bodyPr>
          <a:lstStyle/>
          <a:p>
            <a:pPr algn="ctr"/>
            <a:r>
              <a:rPr lang="en-US" altLang="zh-CN" sz="54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32K</a:t>
            </a:r>
            <a:endParaRPr lang="zh-CN" altLang="en-US" sz="48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n-ea"/>
            </a:endParaRPr>
          </a:p>
        </p:txBody>
      </p:sp>
      <p:grpSp>
        <p:nvGrpSpPr>
          <p:cNvPr id="6" name="组合 5"/>
          <p:cNvGrpSpPr/>
          <p:nvPr/>
        </p:nvGrpSpPr>
        <p:grpSpPr>
          <a:xfrm>
            <a:off x="5329171" y="2025630"/>
            <a:ext cx="2597894" cy="1216397"/>
            <a:chOff x="5329171" y="1985874"/>
            <a:chExt cx="2597894" cy="1216397"/>
          </a:xfrm>
        </p:grpSpPr>
        <p:sp>
          <p:nvSpPr>
            <p:cNvPr id="16" name="文本框 15"/>
            <p:cNvSpPr txBox="1"/>
            <p:nvPr/>
          </p:nvSpPr>
          <p:spPr>
            <a:xfrm>
              <a:off x="5329171" y="1985874"/>
              <a:ext cx="1261884" cy="523220"/>
            </a:xfrm>
            <a:prstGeom prst="rect">
              <a:avLst/>
            </a:prstGeom>
            <a:noFill/>
          </p:spPr>
          <p:txBody>
            <a:bodyPr wrap="none" rtlCol="0">
              <a:noAutofit/>
            </a:bodyPr>
            <a:lstStyle/>
            <a:p>
              <a:r>
                <a:rPr lang="zh-CN" altLang="en-US" sz="2800" dirty="0">
                  <a:solidFill>
                    <a:schemeClr val="accent1"/>
                  </a:solidFill>
                  <a:latin typeface="+mj-ea"/>
                  <a:ea typeface="+mj-ea"/>
                </a:rPr>
                <a:t>时间</a:t>
              </a:r>
            </a:p>
          </p:txBody>
        </p:sp>
        <p:sp>
          <p:nvSpPr>
            <p:cNvPr id="17" name="文本框 16"/>
            <p:cNvSpPr txBox="1"/>
            <p:nvPr/>
          </p:nvSpPr>
          <p:spPr>
            <a:xfrm>
              <a:off x="5329171" y="2519007"/>
              <a:ext cx="2597894"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grpSp>
        <p:nvGrpSpPr>
          <p:cNvPr id="18" name="组合 17"/>
          <p:cNvGrpSpPr/>
          <p:nvPr/>
        </p:nvGrpSpPr>
        <p:grpSpPr>
          <a:xfrm>
            <a:off x="5329171" y="3992798"/>
            <a:ext cx="2597894" cy="1216397"/>
            <a:chOff x="5329171" y="1985874"/>
            <a:chExt cx="2597894" cy="1216397"/>
          </a:xfrm>
        </p:grpSpPr>
        <p:sp>
          <p:nvSpPr>
            <p:cNvPr id="19" name="文本框 18"/>
            <p:cNvSpPr txBox="1"/>
            <p:nvPr/>
          </p:nvSpPr>
          <p:spPr>
            <a:xfrm>
              <a:off x="5329171" y="1985874"/>
              <a:ext cx="1261884" cy="523220"/>
            </a:xfrm>
            <a:prstGeom prst="rect">
              <a:avLst/>
            </a:prstGeom>
            <a:noFill/>
          </p:spPr>
          <p:txBody>
            <a:bodyPr wrap="none" rtlCol="0">
              <a:noAutofit/>
            </a:bodyPr>
            <a:lstStyle/>
            <a:p>
              <a:r>
                <a:rPr lang="zh-CN" altLang="en-US" sz="2800" dirty="0" smtClean="0">
                  <a:solidFill>
                    <a:schemeClr val="accent1"/>
                  </a:solidFill>
                  <a:latin typeface="+mj-ea"/>
                  <a:ea typeface="+mj-ea"/>
                </a:rPr>
                <a:t>人物</a:t>
              </a:r>
              <a:endParaRPr lang="zh-CN" altLang="en-US" sz="2800" dirty="0">
                <a:solidFill>
                  <a:schemeClr val="accent1"/>
                </a:solidFill>
                <a:latin typeface="+mj-ea"/>
                <a:ea typeface="+mj-ea"/>
              </a:endParaRPr>
            </a:p>
          </p:txBody>
        </p:sp>
        <p:sp>
          <p:nvSpPr>
            <p:cNvPr id="20" name="文本框 19"/>
            <p:cNvSpPr txBox="1"/>
            <p:nvPr/>
          </p:nvSpPr>
          <p:spPr>
            <a:xfrm>
              <a:off x="5329171" y="2519007"/>
              <a:ext cx="2597894"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grpSp>
        <p:nvGrpSpPr>
          <p:cNvPr id="22" name="组合 21"/>
          <p:cNvGrpSpPr/>
          <p:nvPr/>
        </p:nvGrpSpPr>
        <p:grpSpPr>
          <a:xfrm>
            <a:off x="8713038" y="2025630"/>
            <a:ext cx="2597894" cy="1216397"/>
            <a:chOff x="5329171" y="1985874"/>
            <a:chExt cx="2597894" cy="1216397"/>
          </a:xfrm>
        </p:grpSpPr>
        <p:sp>
          <p:nvSpPr>
            <p:cNvPr id="23" name="文本框 22"/>
            <p:cNvSpPr txBox="1"/>
            <p:nvPr/>
          </p:nvSpPr>
          <p:spPr>
            <a:xfrm>
              <a:off x="5329171" y="1985874"/>
              <a:ext cx="1261884" cy="523220"/>
            </a:xfrm>
            <a:prstGeom prst="rect">
              <a:avLst/>
            </a:prstGeom>
            <a:noFill/>
          </p:spPr>
          <p:txBody>
            <a:bodyPr wrap="none" rtlCol="0">
              <a:noAutofit/>
            </a:bodyPr>
            <a:lstStyle/>
            <a:p>
              <a:r>
                <a:rPr lang="zh-CN" altLang="en-US" sz="2800" dirty="0" smtClean="0">
                  <a:solidFill>
                    <a:schemeClr val="accent1"/>
                  </a:solidFill>
                  <a:latin typeface="+mj-ea"/>
                  <a:ea typeface="+mj-ea"/>
                </a:rPr>
                <a:t>地点</a:t>
              </a:r>
              <a:endParaRPr lang="zh-CN" altLang="en-US" sz="2800" dirty="0">
                <a:solidFill>
                  <a:schemeClr val="accent1"/>
                </a:solidFill>
                <a:latin typeface="+mj-ea"/>
                <a:ea typeface="+mj-ea"/>
              </a:endParaRPr>
            </a:p>
          </p:txBody>
        </p:sp>
        <p:sp>
          <p:nvSpPr>
            <p:cNvPr id="24" name="文本框 23"/>
            <p:cNvSpPr txBox="1"/>
            <p:nvPr/>
          </p:nvSpPr>
          <p:spPr>
            <a:xfrm>
              <a:off x="5329171" y="2519007"/>
              <a:ext cx="2597894"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grpSp>
        <p:nvGrpSpPr>
          <p:cNvPr id="25" name="组合 24"/>
          <p:cNvGrpSpPr/>
          <p:nvPr/>
        </p:nvGrpSpPr>
        <p:grpSpPr>
          <a:xfrm>
            <a:off x="8713038" y="3992798"/>
            <a:ext cx="2597894" cy="1216397"/>
            <a:chOff x="5329171" y="1985874"/>
            <a:chExt cx="2597894" cy="1216397"/>
          </a:xfrm>
        </p:grpSpPr>
        <p:sp>
          <p:nvSpPr>
            <p:cNvPr id="26" name="文本框 25"/>
            <p:cNvSpPr txBox="1"/>
            <p:nvPr/>
          </p:nvSpPr>
          <p:spPr>
            <a:xfrm>
              <a:off x="5329171" y="1985874"/>
              <a:ext cx="1261884" cy="523220"/>
            </a:xfrm>
            <a:prstGeom prst="rect">
              <a:avLst/>
            </a:prstGeom>
            <a:noFill/>
          </p:spPr>
          <p:txBody>
            <a:bodyPr wrap="none" rtlCol="0">
              <a:noAutofit/>
            </a:bodyPr>
            <a:lstStyle/>
            <a:p>
              <a:r>
                <a:rPr lang="zh-CN" altLang="en-US" sz="2800" dirty="0" smtClean="0">
                  <a:solidFill>
                    <a:schemeClr val="accent1"/>
                  </a:solidFill>
                  <a:latin typeface="+mj-ea"/>
                  <a:ea typeface="+mj-ea"/>
                </a:rPr>
                <a:t>事情</a:t>
              </a:r>
              <a:endParaRPr lang="zh-CN" altLang="en-US" sz="2800" dirty="0">
                <a:solidFill>
                  <a:schemeClr val="accent1"/>
                </a:solidFill>
                <a:latin typeface="+mj-ea"/>
                <a:ea typeface="+mj-ea"/>
              </a:endParaRPr>
            </a:p>
          </p:txBody>
        </p:sp>
        <p:sp>
          <p:nvSpPr>
            <p:cNvPr id="27" name="文本框 26"/>
            <p:cNvSpPr txBox="1"/>
            <p:nvPr/>
          </p:nvSpPr>
          <p:spPr>
            <a:xfrm>
              <a:off x="5329171" y="2519007"/>
              <a:ext cx="2597894"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sp>
        <p:nvSpPr>
          <p:cNvPr id="28" name="椭圆 27"/>
          <p:cNvSpPr/>
          <p:nvPr/>
        </p:nvSpPr>
        <p:spPr>
          <a:xfrm>
            <a:off x="4806382" y="2091217"/>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9" name="椭圆 28"/>
          <p:cNvSpPr/>
          <p:nvPr/>
        </p:nvSpPr>
        <p:spPr>
          <a:xfrm>
            <a:off x="4806382" y="3992798"/>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椭圆 29"/>
          <p:cNvSpPr/>
          <p:nvPr/>
        </p:nvSpPr>
        <p:spPr>
          <a:xfrm>
            <a:off x="8104150" y="2091217"/>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椭圆 30"/>
          <p:cNvSpPr/>
          <p:nvPr/>
        </p:nvSpPr>
        <p:spPr>
          <a:xfrm>
            <a:off x="8104150" y="3992798"/>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矩形 31"/>
          <p:cNvSpPr/>
          <p:nvPr/>
        </p:nvSpPr>
        <p:spPr>
          <a:xfrm>
            <a:off x="0" y="6409512"/>
            <a:ext cx="12192000" cy="448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3" name="图片 32">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28493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sp>
        <p:nvSpPr>
          <p:cNvPr id="12" name="矩形 11"/>
          <p:cNvSpPr/>
          <p:nvPr/>
        </p:nvSpPr>
        <p:spPr>
          <a:xfrm>
            <a:off x="6785688" y="1318846"/>
            <a:ext cx="4733212" cy="4677508"/>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cx="http://schemas.microsoft.com/office/drawing/2014/chartex">
        <mc:Choice Requires="cx">
          <p:graphicFrame>
            <p:nvGraphicFramePr>
              <p:cNvPr id="11" name="图表 10">
                <a:extLst>
                  <a:ext uri="{FF2B5EF4-FFF2-40B4-BE49-F238E27FC236}">
                    <a16:creationId xmlns:a16="http://schemas.microsoft.com/office/drawing/2014/main" id="{C6FF3547-B072-43C9-89E8-EB31E8D373D8}"/>
                  </a:ext>
                </a:extLst>
              </p:cNvPr>
              <p:cNvGraphicFramePr/>
              <p:nvPr>
                <p:extLst>
                  <p:ext uri="{D42A27DB-BD31-4B8C-83A1-F6EECF244321}">
                    <p14:modId xmlns:p14="http://schemas.microsoft.com/office/powerpoint/2010/main" val="1184987700"/>
                  </p:ext>
                </p:extLst>
              </p:nvPr>
            </p:nvGraphicFramePr>
            <p:xfrm>
              <a:off x="6645825" y="1488873"/>
              <a:ext cx="4977604" cy="4333058"/>
            </p:xfrm>
            <a:graphic>
              <a:graphicData uri="http://schemas.microsoft.com/office/drawing/2014/chartex">
                <c:chart xmlns:c="http://schemas.openxmlformats.org/drawingml/2006/chart" xmlns:r="http://schemas.openxmlformats.org/officeDocument/2006/relationships" r:id="rId5"/>
              </a:graphicData>
            </a:graphic>
          </p:graphicFrame>
        </mc:Choice>
        <mc:Fallback xmlns:asvg="http://schemas.microsoft.com/office/drawing/2016/SVG/main" xmlns:lc="http://schemas.openxmlformats.org/drawingml/2006/lockedCanvas" xmlns:c="http://schemas.openxmlformats.org/drawingml/2006/chart" xmlns:p14="http://schemas.microsoft.com/office/powerpoint/2010/main" xmlns:a16="http://schemas.microsoft.com/office/drawing/2014/main" xmlns:a14="http://schemas.microsoft.com/office/drawing/2010/main" xmlns="">
          <p:pic>
            <p:nvPicPr>
              <p:cNvPr id="11" name="图表 10">
                <a:extLst>
                  <a:ext uri="{FF2B5EF4-FFF2-40B4-BE49-F238E27FC236}">
                    <a16:creationId xmlns:a16="http://schemas.microsoft.com/office/drawing/2014/main" id="{C6FF3547-B072-43C9-89E8-EB31E8D373D8}"/>
                  </a:ext>
                </a:extLst>
              </p:cNvPr>
              <p:cNvPicPr>
                <a:picLocks noGrp="1" noRot="1" noChangeAspect="1" noMove="1" noResize="1" noEditPoints="1" noAdjustHandles="1" noChangeArrowheads="1" noChangeShapeType="1"/>
              </p:cNvPicPr>
              <p:nvPr/>
            </p:nvPicPr>
            <p:blipFill>
              <a:blip r:embed="rId6"/>
              <a:stretch>
                <a:fillRect/>
              </a:stretch>
            </p:blipFill>
            <p:spPr>
              <a:xfrm>
                <a:off x="6645825" y="1488873"/>
                <a:ext cx="4977604" cy="4333058"/>
              </a:xfrm>
              <a:prstGeom prst="rect">
                <a:avLst/>
              </a:prstGeom>
            </p:spPr>
          </p:pic>
        </mc:Fallback>
      </mc:AlternateContent>
      <p:sp>
        <p:nvSpPr>
          <p:cNvPr id="2" name="椭圆 1"/>
          <p:cNvSpPr/>
          <p:nvPr/>
        </p:nvSpPr>
        <p:spPr>
          <a:xfrm>
            <a:off x="8369458" y="2699001"/>
            <a:ext cx="1530338" cy="1530338"/>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60400" y="1890108"/>
            <a:ext cx="1203569" cy="1203569"/>
          </a:xfrm>
          <a:prstGeom prst="rect">
            <a:avLst/>
          </a:prstGeom>
          <a:solidFill>
            <a:schemeClr val="accent2"/>
          </a:solidFill>
          <a:ln>
            <a:noFill/>
          </a:ln>
          <a:effectLst>
            <a:outerShdw blurRad="393700" dist="2540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矩形 17"/>
          <p:cNvSpPr/>
          <p:nvPr/>
        </p:nvSpPr>
        <p:spPr>
          <a:xfrm>
            <a:off x="660400" y="3976638"/>
            <a:ext cx="1203569" cy="1203569"/>
          </a:xfrm>
          <a:prstGeom prst="rect">
            <a:avLst/>
          </a:prstGeom>
          <a:solidFill>
            <a:schemeClr val="accent2"/>
          </a:solidFill>
          <a:ln>
            <a:noFill/>
          </a:ln>
          <a:effectLst>
            <a:outerShdw blurRad="393700" dist="2540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9" name="组合 18"/>
          <p:cNvGrpSpPr/>
          <p:nvPr/>
        </p:nvGrpSpPr>
        <p:grpSpPr>
          <a:xfrm>
            <a:off x="2172622" y="1890108"/>
            <a:ext cx="4261851" cy="1511862"/>
            <a:chOff x="658427" y="1716832"/>
            <a:chExt cx="4261851" cy="1511862"/>
          </a:xfrm>
        </p:grpSpPr>
        <p:sp>
          <p:nvSpPr>
            <p:cNvPr id="20" name="文本框 19"/>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业务上勤学好问</a:t>
              </a:r>
              <a:endParaRPr lang="zh-CN" altLang="en-US" sz="2800" dirty="0">
                <a:solidFill>
                  <a:schemeClr val="accent1"/>
                </a:solidFill>
                <a:latin typeface="+mj-ea"/>
                <a:ea typeface="+mj-ea"/>
              </a:endParaRPr>
            </a:p>
          </p:txBody>
        </p:sp>
        <p:sp>
          <p:nvSpPr>
            <p:cNvPr id="21" name="文本框 20"/>
            <p:cNvSpPr txBox="1"/>
            <p:nvPr/>
          </p:nvSpPr>
          <p:spPr>
            <a:xfrm>
              <a:off x="658427" y="2249965"/>
              <a:ext cx="4261851"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r>
                <a:rPr lang="zh-CN" altLang="en-US" sz="1600" dirty="0">
                  <a:solidFill>
                    <a:schemeClr val="tx1">
                      <a:lumMod val="65000"/>
                      <a:lumOff val="35000"/>
                    </a:schemeClr>
                  </a:solidFill>
                  <a:latin typeface="+mn-ea"/>
                </a:rPr>
                <a:t>进行替代字体行间距推荐使用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grpSp>
      <p:grpSp>
        <p:nvGrpSpPr>
          <p:cNvPr id="22" name="组合 21"/>
          <p:cNvGrpSpPr/>
          <p:nvPr/>
        </p:nvGrpSpPr>
        <p:grpSpPr>
          <a:xfrm>
            <a:off x="2172622" y="3906300"/>
            <a:ext cx="4261851" cy="1511862"/>
            <a:chOff x="658427" y="1716832"/>
            <a:chExt cx="4261851" cy="1511862"/>
          </a:xfrm>
        </p:grpSpPr>
        <p:sp>
          <p:nvSpPr>
            <p:cNvPr id="23" name="文本框 22"/>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工作上保质保量</a:t>
              </a:r>
              <a:endParaRPr lang="zh-CN" altLang="en-US" sz="2800" dirty="0">
                <a:solidFill>
                  <a:schemeClr val="accent1"/>
                </a:solidFill>
                <a:latin typeface="+mj-ea"/>
                <a:ea typeface="+mj-ea"/>
              </a:endParaRPr>
            </a:p>
          </p:txBody>
        </p:sp>
        <p:sp>
          <p:nvSpPr>
            <p:cNvPr id="24" name="文本框 23"/>
            <p:cNvSpPr txBox="1"/>
            <p:nvPr/>
          </p:nvSpPr>
          <p:spPr>
            <a:xfrm>
              <a:off x="658427" y="2249965"/>
              <a:ext cx="4261851"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r>
                <a:rPr lang="zh-CN" altLang="en-US" sz="1600" dirty="0">
                  <a:solidFill>
                    <a:schemeClr val="tx1">
                      <a:lumMod val="65000"/>
                      <a:lumOff val="35000"/>
                    </a:schemeClr>
                  </a:solidFill>
                  <a:latin typeface="+mn-ea"/>
                </a:rPr>
                <a:t>进行替代字体行间距推荐使用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grpSp>
      <p:pic>
        <p:nvPicPr>
          <p:cNvPr id="27" name="图片 26" descr="camera-reels"/>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96DAC541-7B7A-43D3-8B79-37D633B846F1}">
                <asvg:svgBlip xmlns:asvg="http://schemas.microsoft.com/office/drawing/2016/SVG/main" xmlns:lc="http://schemas.openxmlformats.org/drawingml/2006/lockedCanvas" xmlns:c="http://schemas.openxmlformats.org/drawingml/2006/chart" xmlns:p14="http://schemas.microsoft.com/office/powerpoint/2010/main" xmlns:a16="http://schemas.microsoft.com/office/drawing/2014/main" xmlns:cx="http://schemas.microsoft.com/office/drawing/2014/chartex" xmlns:mc="http://schemas.openxmlformats.org/markup-compatibility/2006" xmlns:a14="http://schemas.microsoft.com/office/drawing/2010/main" xmlns="" r:embed="rId78"/>
              </a:ext>
            </a:extLst>
          </a:blip>
          <a:stretch>
            <a:fillRect/>
          </a:stretch>
        </p:blipFill>
        <p:spPr>
          <a:xfrm>
            <a:off x="865398" y="2072895"/>
            <a:ext cx="778721" cy="778721"/>
          </a:xfrm>
          <a:prstGeom prst="rect">
            <a:avLst/>
          </a:prstGeom>
          <a:noFill/>
        </p:spPr>
      </p:pic>
      <p:pic>
        <p:nvPicPr>
          <p:cNvPr id="28" name="图片 27" descr="eye"/>
          <p:cNvPicPr>
            <a:picLocks noChangeAspect="1"/>
          </p:cNvPicPr>
          <p:nvPr/>
        </p:nvPicPr>
        <p:blipFill>
          <a:blip r:embed="rId79">
            <a:extLst>
              <a:ext uri="{BEBA8EAE-BF5A-486C-A8C5-ECC9F3942E4B}">
                <a14:imgProps xmlns:a14="http://schemas.microsoft.com/office/drawing/2010/main">
                  <a14:imgLayer r:embed="rId80">
                    <a14:imgEffect>
                      <a14:brightnessContrast bright="100000"/>
                    </a14:imgEffect>
                  </a14:imgLayer>
                </a14:imgProps>
              </a:ext>
              <a:ext uri="{96DAC541-7B7A-43D3-8B79-37D633B846F1}">
                <asvg:svgBlip xmlns:asvg="http://schemas.microsoft.com/office/drawing/2016/SVG/main" xmlns:lc="http://schemas.openxmlformats.org/drawingml/2006/lockedCanvas" xmlns:c="http://schemas.openxmlformats.org/drawingml/2006/chart" xmlns:p14="http://schemas.microsoft.com/office/powerpoint/2010/main" xmlns:a16="http://schemas.microsoft.com/office/drawing/2014/main" xmlns:cx="http://schemas.microsoft.com/office/drawing/2014/chartex" xmlns:mc="http://schemas.openxmlformats.org/markup-compatibility/2006" xmlns:a14="http://schemas.microsoft.com/office/drawing/2010/main" xmlns="" r:embed="rId136"/>
              </a:ext>
            </a:extLst>
          </a:blip>
          <a:stretch>
            <a:fillRect/>
          </a:stretch>
        </p:blipFill>
        <p:spPr>
          <a:xfrm>
            <a:off x="865398" y="4189061"/>
            <a:ext cx="778721" cy="778721"/>
          </a:xfrm>
          <a:prstGeom prst="rect">
            <a:avLst/>
          </a:prstGeom>
          <a:noFill/>
        </p:spPr>
      </p:pic>
      <p:pic>
        <p:nvPicPr>
          <p:cNvPr id="25" name="图片 24">
            <a:hlinkClick r:id="rId137"/>
            <a:extLst>
              <a:ext uri="{FF2B5EF4-FFF2-40B4-BE49-F238E27FC236}">
                <a16:creationId xmlns:a16="http://schemas.microsoft.com/office/drawing/2014/main" id="{08A881A6-B94F-9D46-BE99-8680996E7D67}"/>
              </a:ext>
            </a:extLst>
          </p:cNvPr>
          <p:cNvPicPr>
            <a:picLocks noChangeAspect="1"/>
          </p:cNvPicPr>
          <p:nvPr/>
        </p:nvPicPr>
        <p:blipFill>
          <a:blip r:embed="rId138"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1133674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pic>
        <p:nvPicPr>
          <p:cNvPr id="11" name="图片 10"/>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7483" t="35793" r="18385" b="31270"/>
          <a:stretch/>
        </p:blipFill>
        <p:spPr>
          <a:xfrm flipH="1">
            <a:off x="0" y="1371601"/>
            <a:ext cx="12192000" cy="361405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11"/>
          <p:cNvSpPr/>
          <p:nvPr/>
        </p:nvSpPr>
        <p:spPr>
          <a:xfrm>
            <a:off x="1265173" y="3597963"/>
            <a:ext cx="9661655" cy="2383914"/>
          </a:xfrm>
          <a:prstGeom prst="rect">
            <a:avLst/>
          </a:prstGeom>
          <a:solidFill>
            <a:schemeClr val="bg1"/>
          </a:solidFill>
          <a:ln>
            <a:gradFill flip="none" rotWithShape="1">
              <a:gsLst>
                <a:gs pos="0">
                  <a:schemeClr val="accent3"/>
                </a:gs>
                <a:gs pos="100000">
                  <a:schemeClr val="accent3"/>
                </a:gs>
                <a:gs pos="49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p:cNvSpPr txBox="1"/>
          <p:nvPr/>
        </p:nvSpPr>
        <p:spPr>
          <a:xfrm>
            <a:off x="3218895" y="2087486"/>
            <a:ext cx="5827236" cy="707886"/>
          </a:xfrm>
          <a:prstGeom prst="rect">
            <a:avLst/>
          </a:prstGeom>
          <a:noFill/>
        </p:spPr>
        <p:txBody>
          <a:bodyPr wrap="none" rtlCol="0">
            <a:noAutofit/>
          </a:bodyPr>
          <a:lstStyle/>
          <a:p>
            <a:pPr algn="ctr"/>
            <a:r>
              <a:rPr lang="zh-CN" altLang="en-US" sz="40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这里介绍你最自豪的事情</a:t>
            </a:r>
            <a:endParaRPr lang="en-US" altLang="zh-CN" sz="40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endParaRPr>
          </a:p>
        </p:txBody>
      </p:sp>
      <p:sp>
        <p:nvSpPr>
          <p:cNvPr id="14" name="文本框 13"/>
          <p:cNvSpPr txBox="1"/>
          <p:nvPr/>
        </p:nvSpPr>
        <p:spPr>
          <a:xfrm>
            <a:off x="1331913" y="2783164"/>
            <a:ext cx="9601200" cy="367921"/>
          </a:xfrm>
          <a:prstGeom prst="rect">
            <a:avLst/>
          </a:prstGeom>
          <a:noFill/>
        </p:spPr>
        <p:txBody>
          <a:bodyPr wrap="square" rtlCol="0">
            <a:noAutofit/>
          </a:bodyPr>
          <a:lstStyle/>
          <a:p>
            <a:pPr algn="ctr">
              <a:lnSpc>
                <a:spcPct val="120000"/>
              </a:lnSpc>
            </a:pPr>
            <a:r>
              <a:rPr lang="zh-CN" altLang="en-US" sz="1600" dirty="0" smtClean="0">
                <a:solidFill>
                  <a:schemeClr val="bg1">
                    <a:lumMod val="85000"/>
                  </a:schemeClr>
                </a:solidFill>
                <a:effectLst>
                  <a:outerShdw blurRad="165100" dist="25400" sx="104000" sy="104000" algn="ctr" rotWithShape="0">
                    <a:schemeClr val="accent1">
                      <a:alpha val="93000"/>
                    </a:schemeClr>
                  </a:outerShdw>
                </a:effectLst>
                <a:latin typeface="+mn-ea"/>
              </a:rPr>
              <a:t>推荐使用思源黑体作为本套模板的标准字体搭配当然也可以用电脑自带的微软雅黑进行替代</a:t>
            </a:r>
            <a:endParaRPr lang="zh-CN" altLang="en-US" sz="1600" dirty="0">
              <a:solidFill>
                <a:schemeClr val="bg1">
                  <a:lumMod val="85000"/>
                </a:schemeClr>
              </a:solidFill>
              <a:effectLst>
                <a:outerShdw blurRad="165100" dist="25400" sx="104000" sy="104000" algn="ctr" rotWithShape="0">
                  <a:schemeClr val="accent1">
                    <a:alpha val="93000"/>
                  </a:schemeClr>
                </a:outerShdw>
              </a:effectLst>
              <a:latin typeface="+mn-ea"/>
            </a:endParaRPr>
          </a:p>
        </p:txBody>
      </p:sp>
      <p:grpSp>
        <p:nvGrpSpPr>
          <p:cNvPr id="15" name="组合 14"/>
          <p:cNvGrpSpPr/>
          <p:nvPr/>
        </p:nvGrpSpPr>
        <p:grpSpPr>
          <a:xfrm>
            <a:off x="1722855" y="4211547"/>
            <a:ext cx="2597894" cy="1216397"/>
            <a:chOff x="658427" y="1716832"/>
            <a:chExt cx="2597894" cy="1216397"/>
          </a:xfrm>
        </p:grpSpPr>
        <p:sp>
          <p:nvSpPr>
            <p:cNvPr id="16" name="文本框 15"/>
            <p:cNvSpPr txBox="1"/>
            <p:nvPr/>
          </p:nvSpPr>
          <p:spPr>
            <a:xfrm>
              <a:off x="1326432" y="1716832"/>
              <a:ext cx="1261884"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荣誉</a:t>
              </a:r>
              <a:r>
                <a:rPr lang="en-US" altLang="zh-CN" sz="2800" dirty="0" smtClean="0">
                  <a:solidFill>
                    <a:schemeClr val="accent1"/>
                  </a:solidFill>
                  <a:latin typeface="+mj-ea"/>
                  <a:ea typeface="+mj-ea"/>
                </a:rPr>
                <a:t>A</a:t>
              </a:r>
              <a:endParaRPr lang="zh-CN" altLang="en-US" sz="2800" dirty="0">
                <a:solidFill>
                  <a:schemeClr val="accent1"/>
                </a:solidFill>
                <a:latin typeface="+mj-ea"/>
                <a:ea typeface="+mj-ea"/>
              </a:endParaRPr>
            </a:p>
          </p:txBody>
        </p:sp>
        <p:sp>
          <p:nvSpPr>
            <p:cNvPr id="17" name="文本框 16"/>
            <p:cNvSpPr txBox="1"/>
            <p:nvPr/>
          </p:nvSpPr>
          <p:spPr>
            <a:xfrm>
              <a:off x="658427" y="2249965"/>
              <a:ext cx="2597894" cy="683264"/>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grpSp>
        <p:nvGrpSpPr>
          <p:cNvPr id="18" name="组合 17"/>
          <p:cNvGrpSpPr/>
          <p:nvPr/>
        </p:nvGrpSpPr>
        <p:grpSpPr>
          <a:xfrm>
            <a:off x="4794653" y="4211547"/>
            <a:ext cx="2597894" cy="1216397"/>
            <a:chOff x="658427" y="1716832"/>
            <a:chExt cx="2597894" cy="1216397"/>
          </a:xfrm>
        </p:grpSpPr>
        <p:sp>
          <p:nvSpPr>
            <p:cNvPr id="19" name="文本框 18"/>
            <p:cNvSpPr txBox="1"/>
            <p:nvPr/>
          </p:nvSpPr>
          <p:spPr>
            <a:xfrm>
              <a:off x="1326432" y="1716832"/>
              <a:ext cx="1261884"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荣誉</a:t>
              </a:r>
              <a:r>
                <a:rPr lang="en-US" altLang="zh-CN" sz="2800" dirty="0" smtClean="0">
                  <a:solidFill>
                    <a:schemeClr val="accent1"/>
                  </a:solidFill>
                  <a:latin typeface="+mj-ea"/>
                  <a:ea typeface="+mj-ea"/>
                </a:rPr>
                <a:t>B</a:t>
              </a:r>
              <a:endParaRPr lang="zh-CN" altLang="en-US" sz="2800" dirty="0">
                <a:solidFill>
                  <a:schemeClr val="accent1"/>
                </a:solidFill>
                <a:latin typeface="+mj-ea"/>
                <a:ea typeface="+mj-ea"/>
              </a:endParaRPr>
            </a:p>
          </p:txBody>
        </p:sp>
        <p:sp>
          <p:nvSpPr>
            <p:cNvPr id="20" name="文本框 19"/>
            <p:cNvSpPr txBox="1"/>
            <p:nvPr/>
          </p:nvSpPr>
          <p:spPr>
            <a:xfrm>
              <a:off x="658427" y="2249965"/>
              <a:ext cx="2597894" cy="683264"/>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grpSp>
        <p:nvGrpSpPr>
          <p:cNvPr id="22" name="组合 21"/>
          <p:cNvGrpSpPr/>
          <p:nvPr/>
        </p:nvGrpSpPr>
        <p:grpSpPr>
          <a:xfrm>
            <a:off x="7866452" y="4211547"/>
            <a:ext cx="2597894" cy="1216397"/>
            <a:chOff x="658427" y="1716832"/>
            <a:chExt cx="2597894" cy="1216397"/>
          </a:xfrm>
        </p:grpSpPr>
        <p:sp>
          <p:nvSpPr>
            <p:cNvPr id="23" name="文本框 22"/>
            <p:cNvSpPr txBox="1"/>
            <p:nvPr/>
          </p:nvSpPr>
          <p:spPr>
            <a:xfrm>
              <a:off x="1326432" y="1716832"/>
              <a:ext cx="1261884"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荣誉</a:t>
              </a:r>
              <a:r>
                <a:rPr lang="en-US" altLang="zh-CN" sz="2800" dirty="0" smtClean="0">
                  <a:solidFill>
                    <a:schemeClr val="accent1"/>
                  </a:solidFill>
                  <a:latin typeface="+mj-ea"/>
                  <a:ea typeface="+mj-ea"/>
                </a:rPr>
                <a:t>C</a:t>
              </a:r>
              <a:endParaRPr lang="zh-CN" altLang="en-US" sz="2800" dirty="0">
                <a:solidFill>
                  <a:schemeClr val="accent1"/>
                </a:solidFill>
                <a:latin typeface="+mj-ea"/>
                <a:ea typeface="+mj-ea"/>
              </a:endParaRPr>
            </a:p>
          </p:txBody>
        </p:sp>
        <p:sp>
          <p:nvSpPr>
            <p:cNvPr id="24" name="文本框 23"/>
            <p:cNvSpPr txBox="1"/>
            <p:nvPr/>
          </p:nvSpPr>
          <p:spPr>
            <a:xfrm>
              <a:off x="658427" y="2249965"/>
              <a:ext cx="2597894" cy="683264"/>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a:t>
              </a:r>
              <a:endParaRPr lang="zh-CN" altLang="en-US" sz="1600" dirty="0">
                <a:solidFill>
                  <a:schemeClr val="tx1">
                    <a:lumMod val="65000"/>
                    <a:lumOff val="35000"/>
                  </a:schemeClr>
                </a:solidFill>
                <a:latin typeface="+mn-ea"/>
              </a:endParaRPr>
            </a:p>
          </p:txBody>
        </p:sp>
      </p:grpSp>
      <p:cxnSp>
        <p:nvCxnSpPr>
          <p:cNvPr id="6" name="直接连接符 5"/>
          <p:cNvCxnSpPr/>
          <p:nvPr/>
        </p:nvCxnSpPr>
        <p:spPr>
          <a:xfrm>
            <a:off x="4526698" y="4102404"/>
            <a:ext cx="0" cy="1372781"/>
          </a:xfrm>
          <a:prstGeom prst="line">
            <a:avLst/>
          </a:prstGeom>
          <a:ln>
            <a:solidFill>
              <a:schemeClr val="accent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531693" y="4102404"/>
            <a:ext cx="0" cy="1372781"/>
          </a:xfrm>
          <a:prstGeom prst="line">
            <a:avLst/>
          </a:prstGeom>
          <a:ln>
            <a:solidFill>
              <a:schemeClr val="accent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5916612" y="3366063"/>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7" name="图片 26">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4061418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sp>
        <p:nvSpPr>
          <p:cNvPr id="13" name="任意多边形 12"/>
          <p:cNvSpPr/>
          <p:nvPr/>
        </p:nvSpPr>
        <p:spPr>
          <a:xfrm flipV="1">
            <a:off x="0" y="3187750"/>
            <a:ext cx="12191999" cy="2454716"/>
          </a:xfrm>
          <a:custGeom>
            <a:avLst/>
            <a:gdLst>
              <a:gd name="connsiteX0" fmla="*/ 9080666 w 12191999"/>
              <a:gd name="connsiteY0" fmla="*/ 2454716 h 2454716"/>
              <a:gd name="connsiteX1" fmla="*/ 9250766 w 12191999"/>
              <a:gd name="connsiteY1" fmla="*/ 2332738 h 2454716"/>
              <a:gd name="connsiteX2" fmla="*/ 11933876 w 12191999"/>
              <a:gd name="connsiteY2" fmla="*/ 1222141 h 2454716"/>
              <a:gd name="connsiteX3" fmla="*/ 12191999 w 12191999"/>
              <a:gd name="connsiteY3" fmla="*/ 1155042 h 2454716"/>
              <a:gd name="connsiteX4" fmla="*/ 12191999 w 12191999"/>
              <a:gd name="connsiteY4" fmla="*/ 0 h 2454716"/>
              <a:gd name="connsiteX5" fmla="*/ 0 w 12191999"/>
              <a:gd name="connsiteY5" fmla="*/ 0 h 2454716"/>
              <a:gd name="connsiteX6" fmla="*/ 0 w 12191999"/>
              <a:gd name="connsiteY6" fmla="*/ 871007 h 2454716"/>
              <a:gd name="connsiteX7" fmla="*/ 338364 w 12191999"/>
              <a:gd name="connsiteY7" fmla="*/ 868050 h 2454716"/>
              <a:gd name="connsiteX8" fmla="*/ 8537410 w 12191999"/>
              <a:gd name="connsiteY8" fmla="*/ 2203758 h 24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454716">
                <a:moveTo>
                  <a:pt x="9080666" y="2454716"/>
                </a:moveTo>
                <a:lnTo>
                  <a:pt x="9250766" y="2332738"/>
                </a:lnTo>
                <a:cubicBezTo>
                  <a:pt x="9925501" y="1903673"/>
                  <a:pt x="10840697" y="1526278"/>
                  <a:pt x="11933876" y="1222141"/>
                </a:cubicBezTo>
                <a:lnTo>
                  <a:pt x="12191999" y="1155042"/>
                </a:lnTo>
                <a:lnTo>
                  <a:pt x="12191999" y="0"/>
                </a:lnTo>
                <a:lnTo>
                  <a:pt x="0" y="0"/>
                </a:lnTo>
                <a:lnTo>
                  <a:pt x="0" y="871007"/>
                </a:lnTo>
                <a:lnTo>
                  <a:pt x="338364" y="868050"/>
                </a:lnTo>
                <a:cubicBezTo>
                  <a:pt x="3639241" y="868050"/>
                  <a:pt x="6588562" y="1388008"/>
                  <a:pt x="8537410" y="2203758"/>
                </a:cubicBezTo>
                <a:close/>
              </a:path>
            </a:pathLst>
          </a:custGeom>
          <a:gradFill flip="none" rotWithShape="1">
            <a:gsLst>
              <a:gs pos="0">
                <a:schemeClr val="accent3"/>
              </a:gs>
              <a:gs pos="76000">
                <a:schemeClr val="accent3"/>
              </a:gs>
              <a:gs pos="54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22"/>
          <p:cNvSpPr/>
          <p:nvPr/>
        </p:nvSpPr>
        <p:spPr>
          <a:xfrm flipV="1">
            <a:off x="0" y="3835952"/>
            <a:ext cx="12192000" cy="3022049"/>
          </a:xfrm>
          <a:custGeom>
            <a:avLst/>
            <a:gdLst>
              <a:gd name="connsiteX0" fmla="*/ 9080665 w 12192000"/>
              <a:gd name="connsiteY0" fmla="*/ 3022049 h 3022049"/>
              <a:gd name="connsiteX1" fmla="*/ 9250765 w 12192000"/>
              <a:gd name="connsiteY1" fmla="*/ 2934994 h 3022049"/>
              <a:gd name="connsiteX2" fmla="*/ 11933875 w 12192000"/>
              <a:gd name="connsiteY2" fmla="*/ 2142363 h 3022049"/>
              <a:gd name="connsiteX3" fmla="*/ 12191998 w 12192000"/>
              <a:gd name="connsiteY3" fmla="*/ 2094475 h 3022049"/>
              <a:gd name="connsiteX4" fmla="*/ 12191998 w 12192000"/>
              <a:gd name="connsiteY4" fmla="*/ 1851716 h 3022049"/>
              <a:gd name="connsiteX5" fmla="*/ 12192000 w 12192000"/>
              <a:gd name="connsiteY5" fmla="*/ 1851716 h 3022049"/>
              <a:gd name="connsiteX6" fmla="*/ 12192000 w 12192000"/>
              <a:gd name="connsiteY6" fmla="*/ 0 h 3022049"/>
              <a:gd name="connsiteX7" fmla="*/ 0 w 12192000"/>
              <a:gd name="connsiteY7" fmla="*/ 0 h 3022049"/>
              <a:gd name="connsiteX8" fmla="*/ 0 w 12192000"/>
              <a:gd name="connsiteY8" fmla="*/ 1891760 h 3022049"/>
              <a:gd name="connsiteX9" fmla="*/ 338363 w 12192000"/>
              <a:gd name="connsiteY9" fmla="*/ 1889649 h 3022049"/>
              <a:gd name="connsiteX10" fmla="*/ 8537409 w 12192000"/>
              <a:gd name="connsiteY10" fmla="*/ 2842941 h 302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022049">
                <a:moveTo>
                  <a:pt x="9080665" y="3022049"/>
                </a:moveTo>
                <a:lnTo>
                  <a:pt x="9250765" y="2934994"/>
                </a:lnTo>
                <a:cubicBezTo>
                  <a:pt x="9925500" y="2628771"/>
                  <a:pt x="10840696" y="2359425"/>
                  <a:pt x="11933875" y="2142363"/>
                </a:cubicBezTo>
                <a:lnTo>
                  <a:pt x="12191998" y="2094475"/>
                </a:lnTo>
                <a:lnTo>
                  <a:pt x="12191998" y="1851716"/>
                </a:lnTo>
                <a:lnTo>
                  <a:pt x="12192000" y="1851716"/>
                </a:lnTo>
                <a:lnTo>
                  <a:pt x="12192000" y="0"/>
                </a:lnTo>
                <a:lnTo>
                  <a:pt x="0" y="0"/>
                </a:lnTo>
                <a:lnTo>
                  <a:pt x="0" y="1891760"/>
                </a:lnTo>
                <a:lnTo>
                  <a:pt x="338363" y="1889649"/>
                </a:lnTo>
                <a:cubicBezTo>
                  <a:pt x="3639240" y="1889649"/>
                  <a:pt x="6588561" y="2260742"/>
                  <a:pt x="8537409" y="2842941"/>
                </a:cubicBez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矩形 1"/>
          <p:cNvSpPr/>
          <p:nvPr/>
        </p:nvSpPr>
        <p:spPr>
          <a:xfrm>
            <a:off x="769249" y="1490581"/>
            <a:ext cx="10653502" cy="4513561"/>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aphicFrame>
        <p:nvGraphicFramePr>
          <p:cNvPr id="6" name="表格 5"/>
          <p:cNvGraphicFramePr>
            <a:graphicFrameLocks noGrp="1"/>
          </p:cNvGraphicFramePr>
          <p:nvPr>
            <p:extLst>
              <p:ext uri="{D42A27DB-BD31-4B8C-83A1-F6EECF244321}">
                <p14:modId xmlns:p14="http://schemas.microsoft.com/office/powerpoint/2010/main" val="240899033"/>
              </p:ext>
            </p:extLst>
          </p:nvPr>
        </p:nvGraphicFramePr>
        <p:xfrm>
          <a:off x="1155841" y="2459688"/>
          <a:ext cx="9880315" cy="2814792"/>
        </p:xfrm>
        <a:graphic>
          <a:graphicData uri="http://schemas.openxmlformats.org/drawingml/2006/table">
            <a:tbl>
              <a:tblPr firstRow="1" bandRow="1">
                <a:tableStyleId>{5C22544A-7EE6-4342-B048-85BDC9FD1C3A}</a:tableStyleId>
              </a:tblPr>
              <a:tblGrid>
                <a:gridCol w="1976063">
                  <a:extLst>
                    <a:ext uri="{9D8B030D-6E8A-4147-A177-3AD203B41FA5}">
                      <a16:colId xmlns:a16="http://schemas.microsoft.com/office/drawing/2014/main" val="655187935"/>
                    </a:ext>
                  </a:extLst>
                </a:gridCol>
                <a:gridCol w="1976063">
                  <a:extLst>
                    <a:ext uri="{9D8B030D-6E8A-4147-A177-3AD203B41FA5}">
                      <a16:colId xmlns:a16="http://schemas.microsoft.com/office/drawing/2014/main" val="549801347"/>
                    </a:ext>
                  </a:extLst>
                </a:gridCol>
                <a:gridCol w="1976063">
                  <a:extLst>
                    <a:ext uri="{9D8B030D-6E8A-4147-A177-3AD203B41FA5}">
                      <a16:colId xmlns:a16="http://schemas.microsoft.com/office/drawing/2014/main" val="3709308306"/>
                    </a:ext>
                  </a:extLst>
                </a:gridCol>
                <a:gridCol w="1976063">
                  <a:extLst>
                    <a:ext uri="{9D8B030D-6E8A-4147-A177-3AD203B41FA5}">
                      <a16:colId xmlns:a16="http://schemas.microsoft.com/office/drawing/2014/main" val="1790226610"/>
                    </a:ext>
                  </a:extLst>
                </a:gridCol>
                <a:gridCol w="1976063">
                  <a:extLst>
                    <a:ext uri="{9D8B030D-6E8A-4147-A177-3AD203B41FA5}">
                      <a16:colId xmlns:a16="http://schemas.microsoft.com/office/drawing/2014/main" val="3323274337"/>
                    </a:ext>
                  </a:extLst>
                </a:gridCol>
              </a:tblGrid>
              <a:tr h="469132">
                <a:tc>
                  <a:txBody>
                    <a:bodyPr/>
                    <a:lstStyle/>
                    <a:p>
                      <a:pPr algn="ctr"/>
                      <a:endParaRPr lang="zh-CN" altLang="en-US" dirty="0">
                        <a:latin typeface="+mj-ea"/>
                        <a:ea typeface="+mj-ea"/>
                      </a:endParaRPr>
                    </a:p>
                  </a:txBody>
                  <a:tcPr anchor="ctr">
                    <a:lnL w="19050" cap="flat" cmpd="sng" algn="ctr">
                      <a:solidFill>
                        <a:schemeClr val="accent1"/>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a:r>
                        <a:rPr lang="zh-CN" altLang="en-US" dirty="0" smtClean="0">
                          <a:latin typeface="+mj-ea"/>
                          <a:ea typeface="+mj-ea"/>
                        </a:rPr>
                        <a:t>第一季度</a:t>
                      </a:r>
                      <a:endParaRPr lang="zh-CN" altLang="en-US" dirty="0">
                        <a:latin typeface="+mj-ea"/>
                        <a:ea typeface="+mj-ea"/>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a:r>
                        <a:rPr lang="zh-CN" altLang="en-US" dirty="0" smtClean="0">
                          <a:latin typeface="+mj-ea"/>
                          <a:ea typeface="+mj-ea"/>
                        </a:rPr>
                        <a:t>第二季度</a:t>
                      </a:r>
                      <a:endParaRPr lang="zh-CN" altLang="en-US" dirty="0">
                        <a:latin typeface="+mj-ea"/>
                        <a:ea typeface="+mj-ea"/>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a:r>
                        <a:rPr lang="zh-CN" altLang="en-US" dirty="0" smtClean="0">
                          <a:latin typeface="+mj-ea"/>
                          <a:ea typeface="+mj-ea"/>
                        </a:rPr>
                        <a:t>第三季度</a:t>
                      </a:r>
                      <a:endParaRPr lang="zh-CN" altLang="en-US" dirty="0">
                        <a:latin typeface="+mj-ea"/>
                        <a:ea typeface="+mj-ea"/>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r"/>
                      <a:r>
                        <a:rPr lang="zh-CN" altLang="en-US" dirty="0" smtClean="0">
                          <a:latin typeface="+mj-ea"/>
                          <a:ea typeface="+mj-ea"/>
                        </a:rPr>
                        <a:t>第四季度</a:t>
                      </a:r>
                      <a:endParaRPr lang="zh-CN" altLang="en-US" dirty="0">
                        <a:latin typeface="+mj-ea"/>
                        <a:ea typeface="+mj-ea"/>
                      </a:endParaRPr>
                    </a:p>
                  </a:txBody>
                  <a:tcPr anchor="ctr">
                    <a:lnL w="12700" cmpd="sng">
                      <a:noFill/>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59548858"/>
                  </a:ext>
                </a:extLst>
              </a:tr>
              <a:tr h="469132">
                <a:tc>
                  <a:txBody>
                    <a:bodyPr/>
                    <a:lstStyle/>
                    <a:p>
                      <a:pPr algn="ctr"/>
                      <a:r>
                        <a:rPr lang="zh-CN" altLang="en-US" b="1" dirty="0" smtClean="0">
                          <a:latin typeface="+mn-ea"/>
                          <a:ea typeface="+mn-ea"/>
                        </a:rPr>
                        <a:t>部门</a:t>
                      </a:r>
                      <a:r>
                        <a:rPr lang="en-US" altLang="zh-CN" b="1" dirty="0" smtClean="0">
                          <a:latin typeface="+mn-ea"/>
                          <a:ea typeface="+mn-ea"/>
                        </a:rPr>
                        <a:t>A</a:t>
                      </a:r>
                      <a:endParaRPr lang="zh-CN" altLang="en-US" b="1" dirty="0">
                        <a:latin typeface="+mn-ea"/>
                        <a:ea typeface="+mn-ea"/>
                      </a:endParaRPr>
                    </a:p>
                  </a:txBody>
                  <a:tcPr anchor="ctr">
                    <a:lnL w="19050" cap="flat" cmpd="sng" algn="ctr">
                      <a:solidFill>
                        <a:schemeClr val="accent1"/>
                      </a:solidFill>
                      <a:prstDash val="solid"/>
                      <a:round/>
                      <a:headEnd type="none" w="med" len="med"/>
                      <a:tailEnd type="none" w="med" len="med"/>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2311</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181</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432</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3221</a:t>
                      </a:r>
                      <a:endParaRPr lang="zh-CN" altLang="en-US" dirty="0"/>
                    </a:p>
                  </a:txBody>
                  <a:tcPr anchor="ctr">
                    <a:lnL w="12700" cmpd="sng">
                      <a:noFill/>
                    </a:lnL>
                    <a:lnR w="19050" cap="flat" cmpd="sng" algn="ctr">
                      <a:solidFill>
                        <a:schemeClr val="accent1"/>
                      </a:solidFill>
                      <a:prstDash val="solid"/>
                      <a:round/>
                      <a:headEnd type="none" w="med" len="med"/>
                      <a:tailEnd type="none" w="med" len="med"/>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709455"/>
                  </a:ext>
                </a:extLst>
              </a:tr>
              <a:tr h="469132">
                <a:tc>
                  <a:txBody>
                    <a:bodyPr/>
                    <a:lstStyle/>
                    <a:p>
                      <a:pPr algn="ctr"/>
                      <a:r>
                        <a:rPr lang="zh-CN" altLang="en-US" b="1" dirty="0" smtClean="0">
                          <a:latin typeface="+mn-ea"/>
                          <a:ea typeface="+mn-ea"/>
                        </a:rPr>
                        <a:t>部门</a:t>
                      </a:r>
                      <a:r>
                        <a:rPr lang="en-US" altLang="zh-CN" b="1" dirty="0" smtClean="0">
                          <a:latin typeface="+mn-ea"/>
                          <a:ea typeface="+mn-ea"/>
                        </a:rPr>
                        <a:t>B</a:t>
                      </a:r>
                      <a:endParaRPr lang="zh-CN" altLang="en-US" b="1" dirty="0">
                        <a:latin typeface="+mn-ea"/>
                        <a:ea typeface="+mn-ea"/>
                      </a:endParaRPr>
                    </a:p>
                  </a:txBody>
                  <a:tcPr anchor="ctr">
                    <a:lnL w="19050" cap="flat" cmpd="sng" algn="ctr">
                      <a:solidFill>
                        <a:schemeClr val="accent1"/>
                      </a:solidFill>
                      <a:prstDash val="solid"/>
                      <a:round/>
                      <a:headEnd type="none" w="med" len="med"/>
                      <a:tailEnd type="none" w="med" len="med"/>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313</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302</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12</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9782</a:t>
                      </a:r>
                      <a:endParaRPr lang="zh-CN" altLang="en-US" dirty="0"/>
                    </a:p>
                  </a:txBody>
                  <a:tcPr anchor="ctr">
                    <a:lnL w="12700" cmpd="sng">
                      <a:noFill/>
                    </a:lnL>
                    <a:lnR w="19050" cap="flat" cmpd="sng" algn="ctr">
                      <a:solidFill>
                        <a:schemeClr val="accent1"/>
                      </a:solidFill>
                      <a:prstDash val="solid"/>
                      <a:round/>
                      <a:headEnd type="none" w="med" len="med"/>
                      <a:tailEnd type="none" w="med" len="med"/>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0184802"/>
                  </a:ext>
                </a:extLst>
              </a:tr>
              <a:tr h="469132">
                <a:tc>
                  <a:txBody>
                    <a:bodyPr/>
                    <a:lstStyle/>
                    <a:p>
                      <a:pPr algn="ctr"/>
                      <a:r>
                        <a:rPr lang="zh-CN" altLang="en-US" b="1" dirty="0" smtClean="0">
                          <a:latin typeface="+mn-ea"/>
                          <a:ea typeface="+mn-ea"/>
                        </a:rPr>
                        <a:t>部门</a:t>
                      </a:r>
                      <a:r>
                        <a:rPr lang="en-US" altLang="zh-CN" b="1" dirty="0" smtClean="0">
                          <a:latin typeface="+mn-ea"/>
                          <a:ea typeface="+mn-ea"/>
                        </a:rPr>
                        <a:t>C</a:t>
                      </a:r>
                      <a:endParaRPr lang="zh-CN" altLang="en-US" b="1" dirty="0">
                        <a:latin typeface="+mn-ea"/>
                        <a:ea typeface="+mn-ea"/>
                      </a:endParaRPr>
                    </a:p>
                  </a:txBody>
                  <a:tcPr anchor="ctr">
                    <a:lnL w="19050" cap="flat" cmpd="sng" algn="ctr">
                      <a:solidFill>
                        <a:schemeClr val="accent1"/>
                      </a:solidFill>
                      <a:prstDash val="solid"/>
                      <a:round/>
                      <a:headEnd type="none" w="med" len="med"/>
                      <a:tailEnd type="none" w="med" len="med"/>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342</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739</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223</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3238</a:t>
                      </a:r>
                      <a:endParaRPr lang="zh-CN" altLang="en-US" dirty="0"/>
                    </a:p>
                  </a:txBody>
                  <a:tcPr anchor="ctr">
                    <a:lnL w="12700" cmpd="sng">
                      <a:noFill/>
                    </a:lnL>
                    <a:lnR w="19050" cap="flat" cmpd="sng" algn="ctr">
                      <a:solidFill>
                        <a:schemeClr val="accent1"/>
                      </a:solidFill>
                      <a:prstDash val="solid"/>
                      <a:round/>
                      <a:headEnd type="none" w="med" len="med"/>
                      <a:tailEnd type="none" w="med" len="med"/>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427360"/>
                  </a:ext>
                </a:extLst>
              </a:tr>
              <a:tr h="469132">
                <a:tc>
                  <a:txBody>
                    <a:bodyPr/>
                    <a:lstStyle/>
                    <a:p>
                      <a:pPr algn="ctr"/>
                      <a:r>
                        <a:rPr lang="zh-CN" altLang="en-US" b="1" dirty="0" smtClean="0">
                          <a:latin typeface="+mn-ea"/>
                          <a:ea typeface="+mn-ea"/>
                        </a:rPr>
                        <a:t>部门</a:t>
                      </a:r>
                      <a:r>
                        <a:rPr lang="en-US" altLang="zh-CN" b="1" dirty="0" smtClean="0">
                          <a:latin typeface="+mn-ea"/>
                          <a:ea typeface="+mn-ea"/>
                        </a:rPr>
                        <a:t>D</a:t>
                      </a:r>
                      <a:endParaRPr lang="zh-CN" altLang="en-US" b="1" dirty="0">
                        <a:latin typeface="+mn-ea"/>
                        <a:ea typeface="+mn-ea"/>
                      </a:endParaRPr>
                    </a:p>
                  </a:txBody>
                  <a:tcPr anchor="ctr">
                    <a:lnL w="19050" cap="flat" cmpd="sng" algn="ctr">
                      <a:solidFill>
                        <a:schemeClr val="accent1"/>
                      </a:solidFill>
                      <a:prstDash val="solid"/>
                      <a:round/>
                      <a:headEnd type="none" w="med" len="med"/>
                      <a:tailEnd type="none" w="med" len="med"/>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1093</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321</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223</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altLang="zh-CN" dirty="0" smtClean="0"/>
                        <a:t>4232</a:t>
                      </a:r>
                      <a:endParaRPr lang="zh-CN" altLang="en-US" dirty="0"/>
                    </a:p>
                  </a:txBody>
                  <a:tcPr anchor="ctr">
                    <a:lnL w="12700" cmpd="sng">
                      <a:noFill/>
                    </a:lnL>
                    <a:lnR w="19050" cap="flat" cmpd="sng" algn="ctr">
                      <a:solidFill>
                        <a:schemeClr val="accent1"/>
                      </a:solidFill>
                      <a:prstDash val="solid"/>
                      <a:round/>
                      <a:headEnd type="none" w="med" len="med"/>
                      <a:tailEnd type="none" w="med" len="med"/>
                    </a:lnR>
                    <a:lnT w="6350" cap="flat" cmpd="sng" algn="ctr">
                      <a:solidFill>
                        <a:schemeClr val="accent1">
                          <a:lumMod val="10000"/>
                          <a:lumOff val="90000"/>
                        </a:schemeClr>
                      </a:solidFill>
                      <a:prstDash val="solid"/>
                      <a:round/>
                      <a:headEnd type="none" w="med" len="med"/>
                      <a:tailEnd type="none" w="med" len="med"/>
                    </a:lnT>
                    <a:lnB w="6350" cap="flat" cmpd="sng" algn="ctr">
                      <a:solidFill>
                        <a:schemeClr val="accent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01917541"/>
                  </a:ext>
                </a:extLst>
              </a:tr>
              <a:tr h="469132">
                <a:tc>
                  <a:txBody>
                    <a:bodyPr/>
                    <a:lstStyle/>
                    <a:p>
                      <a:pPr algn="ctr"/>
                      <a:r>
                        <a:rPr lang="zh-CN" altLang="en-US" b="1" dirty="0" smtClean="0">
                          <a:latin typeface="+mn-ea"/>
                          <a:ea typeface="+mn-ea"/>
                        </a:rPr>
                        <a:t>部门</a:t>
                      </a:r>
                      <a:r>
                        <a:rPr lang="en-US" altLang="zh-CN" b="1" dirty="0" smtClean="0">
                          <a:latin typeface="+mn-ea"/>
                          <a:ea typeface="+mn-ea"/>
                        </a:rPr>
                        <a:t>E</a:t>
                      </a:r>
                      <a:endParaRPr lang="zh-CN" altLang="en-US" b="1" dirty="0">
                        <a:latin typeface="+mn-ea"/>
                        <a:ea typeface="+mn-ea"/>
                      </a:endParaRPr>
                    </a:p>
                  </a:txBody>
                  <a:tcPr anchor="ctr">
                    <a:lnL w="19050" cap="flat" cmpd="sng" algn="ctr">
                      <a:solidFill>
                        <a:schemeClr val="accent1"/>
                      </a:solidFill>
                      <a:prstDash val="solid"/>
                      <a:round/>
                      <a:headEnd type="none" w="med" len="med"/>
                      <a:tailEnd type="none" w="med" len="med"/>
                    </a:lnL>
                    <a:lnR w="12700" cmpd="sng">
                      <a:noFill/>
                    </a:lnR>
                    <a:lnT w="6350" cap="flat" cmpd="sng" algn="ctr">
                      <a:solidFill>
                        <a:schemeClr val="accent1">
                          <a:lumMod val="10000"/>
                          <a:lumOff val="9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24</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1093</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132</a:t>
                      </a:r>
                      <a:endParaRPr lang="zh-CN" altLang="en-US" dirty="0"/>
                    </a:p>
                  </a:txBody>
                  <a:tcPr anchor="ctr">
                    <a:lnL w="12700" cmpd="sng">
                      <a:noFill/>
                    </a:lnL>
                    <a:lnR w="12700" cmpd="sng">
                      <a:noFill/>
                    </a:lnR>
                    <a:lnT w="6350" cap="flat" cmpd="sng" algn="ctr">
                      <a:solidFill>
                        <a:schemeClr val="accent1">
                          <a:lumMod val="10000"/>
                          <a:lumOff val="9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dirty="0" smtClean="0"/>
                        <a:t>8892</a:t>
                      </a:r>
                      <a:endParaRPr lang="zh-CN" altLang="en-US" dirty="0"/>
                    </a:p>
                  </a:txBody>
                  <a:tcPr anchor="ctr">
                    <a:lnL w="12700" cmpd="sng">
                      <a:noFill/>
                    </a:lnL>
                    <a:lnR w="19050" cap="flat" cmpd="sng" algn="ctr">
                      <a:solidFill>
                        <a:schemeClr val="accent1"/>
                      </a:solidFill>
                      <a:prstDash val="solid"/>
                      <a:round/>
                      <a:headEnd type="none" w="med" len="med"/>
                      <a:tailEnd type="none" w="med" len="med"/>
                    </a:lnR>
                    <a:lnT w="6350" cap="flat" cmpd="sng" algn="ctr">
                      <a:solidFill>
                        <a:schemeClr val="accent1">
                          <a:lumMod val="10000"/>
                          <a:lumOff val="9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445115"/>
                  </a:ext>
                </a:extLst>
              </a:tr>
            </a:tbl>
          </a:graphicData>
        </a:graphic>
      </p:graphicFrame>
      <p:sp>
        <p:nvSpPr>
          <p:cNvPr id="15" name="文本框 14"/>
          <p:cNvSpPr txBox="1"/>
          <p:nvPr/>
        </p:nvSpPr>
        <p:spPr>
          <a:xfrm>
            <a:off x="1348771" y="5445901"/>
            <a:ext cx="9687385" cy="367921"/>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sp>
        <p:nvSpPr>
          <p:cNvPr id="16" name="文本框 15"/>
          <p:cNvSpPr txBox="1"/>
          <p:nvPr/>
        </p:nvSpPr>
        <p:spPr>
          <a:xfrm>
            <a:off x="1723835" y="1810672"/>
            <a:ext cx="2698175" cy="523220"/>
          </a:xfrm>
          <a:prstGeom prst="rect">
            <a:avLst/>
          </a:prstGeom>
          <a:noFill/>
        </p:spPr>
        <p:txBody>
          <a:bodyPr wrap="none" rtlCol="0">
            <a:noAutofit/>
          </a:bodyPr>
          <a:lstStyle/>
          <a:p>
            <a:r>
              <a:rPr lang="zh-CN" altLang="en-US" sz="2800" dirty="0" smtClean="0">
                <a:solidFill>
                  <a:schemeClr val="accent1"/>
                </a:solidFill>
                <a:latin typeface="+mj-ea"/>
                <a:ea typeface="+mj-ea"/>
              </a:rPr>
              <a:t>简单</a:t>
            </a:r>
            <a:r>
              <a:rPr lang="zh-CN" altLang="en-US" sz="2800" dirty="0">
                <a:solidFill>
                  <a:schemeClr val="accent1"/>
                </a:solidFill>
                <a:latin typeface="+mj-ea"/>
                <a:ea typeface="+mj-ea"/>
              </a:rPr>
              <a:t>表格</a:t>
            </a:r>
            <a:r>
              <a:rPr lang="zh-CN" altLang="en-US" sz="2800" dirty="0" smtClean="0">
                <a:solidFill>
                  <a:schemeClr val="accent1"/>
                </a:solidFill>
                <a:latin typeface="+mj-ea"/>
                <a:ea typeface="+mj-ea"/>
              </a:rPr>
              <a:t>小标题</a:t>
            </a:r>
            <a:endParaRPr lang="zh-CN" altLang="en-US" sz="2800" dirty="0">
              <a:solidFill>
                <a:schemeClr val="accent1"/>
              </a:solidFill>
              <a:latin typeface="+mj-ea"/>
              <a:ea typeface="+mj-ea"/>
            </a:endParaRPr>
          </a:p>
        </p:txBody>
      </p:sp>
      <p:sp>
        <p:nvSpPr>
          <p:cNvPr id="17" name="椭圆 16"/>
          <p:cNvSpPr/>
          <p:nvPr/>
        </p:nvSpPr>
        <p:spPr>
          <a:xfrm>
            <a:off x="1149909" y="1817474"/>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文本框 17"/>
          <p:cNvSpPr txBox="1"/>
          <p:nvPr/>
        </p:nvSpPr>
        <p:spPr>
          <a:xfrm>
            <a:off x="9505643" y="1878411"/>
            <a:ext cx="1620535" cy="367921"/>
          </a:xfrm>
          <a:prstGeom prst="rect">
            <a:avLst/>
          </a:prstGeom>
          <a:noFill/>
        </p:spPr>
        <p:txBody>
          <a:bodyPr wrap="square" rtlCol="0">
            <a:noAutofit/>
          </a:bodyPr>
          <a:lstStyle/>
          <a:p>
            <a:pPr algn="r">
              <a:lnSpc>
                <a:spcPct val="120000"/>
              </a:lnSpc>
            </a:pPr>
            <a:r>
              <a:rPr lang="zh-CN" altLang="en-US" sz="1600" dirty="0" smtClean="0">
                <a:solidFill>
                  <a:schemeClr val="tx1">
                    <a:lumMod val="65000"/>
                    <a:lumOff val="35000"/>
                  </a:schemeClr>
                </a:solidFill>
                <a:latin typeface="+mn-ea"/>
              </a:rPr>
              <a:t>单位：千</a:t>
            </a:r>
            <a:endParaRPr lang="zh-CN" altLang="en-US" sz="1600" dirty="0">
              <a:solidFill>
                <a:schemeClr val="tx1">
                  <a:lumMod val="65000"/>
                  <a:lumOff val="35000"/>
                </a:schemeClr>
              </a:solidFill>
              <a:latin typeface="+mn-ea"/>
            </a:endParaRPr>
          </a:p>
        </p:txBody>
      </p:sp>
      <p:pic>
        <p:nvPicPr>
          <p:cNvPr id="20" name="图片 19">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2417306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a:solidFill>
                  <a:schemeClr val="accent1"/>
                </a:solidFill>
                <a:latin typeface="+mj-ea"/>
                <a:ea typeface="+mj-ea"/>
              </a:rPr>
              <a:t>工作汇报主要观点</a:t>
            </a:r>
          </a:p>
        </p:txBody>
      </p:sp>
      <p:pic>
        <p:nvPicPr>
          <p:cNvPr id="35" name="图片 3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3000" contrast="27000"/>
                    </a14:imgEffect>
                  </a14:imgLayer>
                </a14:imgProps>
              </a:ext>
              <a:ext uri="{28A0092B-C50C-407E-A947-70E740481C1C}">
                <a14:useLocalDpi xmlns:a14="http://schemas.microsoft.com/office/drawing/2010/main" val="0"/>
              </a:ext>
            </a:extLst>
          </a:blip>
          <a:srcRect l="39146" t="11468" r="32135" b="28406"/>
          <a:stretch/>
        </p:blipFill>
        <p:spPr>
          <a:xfrm flipH="1">
            <a:off x="660400" y="1719943"/>
            <a:ext cx="3008117" cy="4201886"/>
          </a:xfrm>
          <a:custGeom>
            <a:avLst/>
            <a:gdLst>
              <a:gd name="connsiteX0" fmla="*/ 3008117 w 3008117"/>
              <a:gd name="connsiteY0" fmla="*/ 0 h 4201886"/>
              <a:gd name="connsiteX1" fmla="*/ 0 w 3008117"/>
              <a:gd name="connsiteY1" fmla="*/ 0 h 4201886"/>
              <a:gd name="connsiteX2" fmla="*/ 0 w 3008117"/>
              <a:gd name="connsiteY2" fmla="*/ 4201886 h 4201886"/>
              <a:gd name="connsiteX3" fmla="*/ 3008117 w 3008117"/>
              <a:gd name="connsiteY3" fmla="*/ 4201886 h 4201886"/>
            </a:gdLst>
            <a:ahLst/>
            <a:cxnLst>
              <a:cxn ang="0">
                <a:pos x="connsiteX0" y="connsiteY0"/>
              </a:cxn>
              <a:cxn ang="0">
                <a:pos x="connsiteX1" y="connsiteY1"/>
              </a:cxn>
              <a:cxn ang="0">
                <a:pos x="connsiteX2" y="connsiteY2"/>
              </a:cxn>
              <a:cxn ang="0">
                <a:pos x="connsiteX3" y="connsiteY3"/>
              </a:cxn>
            </a:cxnLst>
            <a:rect l="l" t="t" r="r" b="b"/>
            <a:pathLst>
              <a:path w="3008117" h="4201886">
                <a:moveTo>
                  <a:pt x="3008117" y="0"/>
                </a:moveTo>
                <a:lnTo>
                  <a:pt x="0" y="0"/>
                </a:lnTo>
                <a:lnTo>
                  <a:pt x="0" y="4201886"/>
                </a:lnTo>
                <a:lnTo>
                  <a:pt x="3008117" y="4201886"/>
                </a:lnTo>
                <a:close/>
              </a:path>
            </a:pathLst>
          </a:custGeom>
        </p:spPr>
      </p:pic>
      <p:pic>
        <p:nvPicPr>
          <p:cNvPr id="36" name="图片 3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3000" contrast="27000"/>
                    </a14:imgEffect>
                  </a14:imgLayer>
                </a14:imgProps>
              </a:ext>
              <a:ext uri="{28A0092B-C50C-407E-A947-70E740481C1C}">
                <a14:useLocalDpi xmlns:a14="http://schemas.microsoft.com/office/drawing/2010/main" val="0"/>
              </a:ext>
            </a:extLst>
          </a:blip>
          <a:srcRect l="20438" t="13650" r="50843" b="26224"/>
          <a:stretch/>
        </p:blipFill>
        <p:spPr>
          <a:xfrm flipH="1">
            <a:off x="4077492" y="1719943"/>
            <a:ext cx="3008117" cy="4201886"/>
          </a:xfrm>
          <a:custGeom>
            <a:avLst/>
            <a:gdLst>
              <a:gd name="connsiteX0" fmla="*/ 3008117 w 3008117"/>
              <a:gd name="connsiteY0" fmla="*/ 0 h 4201886"/>
              <a:gd name="connsiteX1" fmla="*/ 0 w 3008117"/>
              <a:gd name="connsiteY1" fmla="*/ 0 h 4201886"/>
              <a:gd name="connsiteX2" fmla="*/ 0 w 3008117"/>
              <a:gd name="connsiteY2" fmla="*/ 4201886 h 4201886"/>
              <a:gd name="connsiteX3" fmla="*/ 3008117 w 3008117"/>
              <a:gd name="connsiteY3" fmla="*/ 4201886 h 4201886"/>
            </a:gdLst>
            <a:ahLst/>
            <a:cxnLst>
              <a:cxn ang="0">
                <a:pos x="connsiteX0" y="connsiteY0"/>
              </a:cxn>
              <a:cxn ang="0">
                <a:pos x="connsiteX1" y="connsiteY1"/>
              </a:cxn>
              <a:cxn ang="0">
                <a:pos x="connsiteX2" y="connsiteY2"/>
              </a:cxn>
              <a:cxn ang="0">
                <a:pos x="connsiteX3" y="connsiteY3"/>
              </a:cxn>
            </a:cxnLst>
            <a:rect l="l" t="t" r="r" b="b"/>
            <a:pathLst>
              <a:path w="3008117" h="4201886">
                <a:moveTo>
                  <a:pt x="3008117" y="0"/>
                </a:moveTo>
                <a:lnTo>
                  <a:pt x="0" y="0"/>
                </a:lnTo>
                <a:lnTo>
                  <a:pt x="0" y="4201886"/>
                </a:lnTo>
                <a:lnTo>
                  <a:pt x="3008117" y="4201886"/>
                </a:lnTo>
                <a:close/>
              </a:path>
            </a:pathLst>
          </a:custGeom>
        </p:spPr>
      </p:pic>
      <p:sp>
        <p:nvSpPr>
          <p:cNvPr id="38" name="矩形 37"/>
          <p:cNvSpPr/>
          <p:nvPr/>
        </p:nvSpPr>
        <p:spPr>
          <a:xfrm>
            <a:off x="1365073" y="5437413"/>
            <a:ext cx="2404822" cy="696687"/>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smtClean="0">
                <a:solidFill>
                  <a:schemeClr val="accent2"/>
                </a:solidFill>
                <a:latin typeface="+mj-ea"/>
                <a:ea typeface="+mj-ea"/>
              </a:rPr>
              <a:t>项目效果图</a:t>
            </a:r>
            <a:endParaRPr lang="zh-CN" altLang="en-US" sz="2000" dirty="0">
              <a:solidFill>
                <a:schemeClr val="accent2"/>
              </a:solidFill>
              <a:latin typeface="+mj-ea"/>
              <a:ea typeface="+mj-ea"/>
            </a:endParaRPr>
          </a:p>
        </p:txBody>
      </p:sp>
      <p:sp>
        <p:nvSpPr>
          <p:cNvPr id="39" name="矩形 38"/>
          <p:cNvSpPr/>
          <p:nvPr/>
        </p:nvSpPr>
        <p:spPr>
          <a:xfrm>
            <a:off x="4857631" y="5437413"/>
            <a:ext cx="2404822" cy="696687"/>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smtClean="0">
                <a:solidFill>
                  <a:schemeClr val="accent2"/>
                </a:solidFill>
                <a:latin typeface="+mj-ea"/>
                <a:ea typeface="+mj-ea"/>
              </a:rPr>
              <a:t>项目效果图</a:t>
            </a:r>
            <a:endParaRPr lang="zh-CN" altLang="en-US" sz="2000" dirty="0">
              <a:solidFill>
                <a:schemeClr val="accent2"/>
              </a:solidFill>
              <a:latin typeface="+mj-ea"/>
              <a:ea typeface="+mj-ea"/>
            </a:endParaRPr>
          </a:p>
        </p:txBody>
      </p:sp>
      <p:grpSp>
        <p:nvGrpSpPr>
          <p:cNvPr id="40" name="组合 39"/>
          <p:cNvGrpSpPr/>
          <p:nvPr/>
        </p:nvGrpSpPr>
        <p:grpSpPr>
          <a:xfrm>
            <a:off x="7365787" y="1832621"/>
            <a:ext cx="4157033" cy="2425607"/>
            <a:chOff x="658427" y="1716832"/>
            <a:chExt cx="4157033" cy="2425607"/>
          </a:xfrm>
        </p:grpSpPr>
        <p:sp>
          <p:nvSpPr>
            <p:cNvPr id="42" name="文本框 41"/>
            <p:cNvSpPr txBox="1"/>
            <p:nvPr/>
          </p:nvSpPr>
          <p:spPr>
            <a:xfrm>
              <a:off x="658427" y="1716832"/>
              <a:ext cx="3775393" cy="1126462"/>
            </a:xfrm>
            <a:prstGeom prst="rect">
              <a:avLst/>
            </a:prstGeom>
            <a:noFill/>
          </p:spPr>
          <p:txBody>
            <a:bodyPr wrap="none" rtlCol="0">
              <a:noAutofit/>
            </a:bodyPr>
            <a:lstStyle/>
            <a:p>
              <a:pPr>
                <a:lnSpc>
                  <a:spcPct val="120000"/>
                </a:lnSpc>
              </a:pPr>
              <a:r>
                <a:rPr lang="zh-CN" altLang="en-US" sz="2800" dirty="0" smtClean="0">
                  <a:solidFill>
                    <a:schemeClr val="accent1"/>
                  </a:solidFill>
                  <a:latin typeface="+mj-ea"/>
                  <a:ea typeface="+mj-ea"/>
                </a:rPr>
                <a:t>我们对项目</a:t>
              </a:r>
              <a:endParaRPr lang="en-US" altLang="zh-CN" sz="2800" dirty="0" smtClean="0">
                <a:solidFill>
                  <a:schemeClr val="accent1"/>
                </a:solidFill>
                <a:latin typeface="+mj-ea"/>
                <a:ea typeface="+mj-ea"/>
              </a:endParaRPr>
            </a:p>
            <a:p>
              <a:pPr>
                <a:lnSpc>
                  <a:spcPct val="120000"/>
                </a:lnSpc>
              </a:pPr>
              <a:r>
                <a:rPr lang="zh-CN" altLang="en-US" sz="2800" dirty="0" smtClean="0">
                  <a:solidFill>
                    <a:schemeClr val="accent1"/>
                  </a:solidFill>
                  <a:latin typeface="+mj-ea"/>
                  <a:ea typeface="+mj-ea"/>
                </a:rPr>
                <a:t>做一个提要性的总结</a:t>
              </a:r>
              <a:r>
                <a:rPr lang="zh-CN" altLang="en-US" sz="2800" dirty="0">
                  <a:solidFill>
                    <a:schemeClr val="accent1"/>
                  </a:solidFill>
                  <a:latin typeface="+mj-ea"/>
                  <a:ea typeface="+mj-ea"/>
                </a:rPr>
                <a:t>。</a:t>
              </a:r>
            </a:p>
          </p:txBody>
        </p:sp>
        <p:sp>
          <p:nvSpPr>
            <p:cNvPr id="43" name="文本框 42"/>
            <p:cNvSpPr txBox="1"/>
            <p:nvPr/>
          </p:nvSpPr>
          <p:spPr>
            <a:xfrm>
              <a:off x="754509" y="2888121"/>
              <a:ext cx="4060951" cy="1254318"/>
            </a:xfrm>
            <a:prstGeom prst="rect">
              <a:avLst/>
            </a:prstGeom>
            <a:noFill/>
          </p:spPr>
          <p:txBody>
            <a:bodyPr wrap="square" rtlCol="0">
              <a:noAutofit/>
            </a:bodyPr>
            <a:lstStyle/>
            <a:p>
              <a:pPr>
                <a:lnSpc>
                  <a:spcPct val="120000"/>
                </a:lnSpc>
              </a:pPr>
              <a:r>
                <a:rPr lang="zh-CN" altLang="en-US" sz="1600" dirty="0">
                  <a:solidFill>
                    <a:schemeClr val="tx1">
                      <a:lumMod val="65000"/>
                      <a:lumOff val="35000"/>
                    </a:schemeClr>
                  </a:solidFill>
                  <a:latin typeface="+mn-ea"/>
                </a:rPr>
                <a:t>推荐使用思源黑体作为本套模板的标准字体搭配，当然也可以用电脑自带的微软雅黑进行替代使用，字体行间距推荐使用</a:t>
              </a:r>
              <a:r>
                <a:rPr lang="en-US" altLang="zh-CN" sz="1600" dirty="0">
                  <a:solidFill>
                    <a:schemeClr val="tx1">
                      <a:lumMod val="65000"/>
                      <a:lumOff val="35000"/>
                    </a:schemeClr>
                  </a:solidFill>
                  <a:latin typeface="+mn-ea"/>
                </a:rPr>
                <a:t>1.2</a:t>
              </a:r>
              <a:r>
                <a:rPr lang="zh-CN" altLang="en-US" sz="1600" dirty="0">
                  <a:solidFill>
                    <a:schemeClr val="tx1">
                      <a:lumMod val="65000"/>
                      <a:lumOff val="35000"/>
                    </a:schemeClr>
                  </a:solidFill>
                  <a:latin typeface="+mn-ea"/>
                </a:rPr>
                <a:t>倍，比较适合阅读。</a:t>
              </a:r>
            </a:p>
          </p:txBody>
        </p:sp>
      </p:grpSp>
      <p:sp>
        <p:nvSpPr>
          <p:cNvPr id="46" name="椭圆 45"/>
          <p:cNvSpPr/>
          <p:nvPr/>
        </p:nvSpPr>
        <p:spPr>
          <a:xfrm>
            <a:off x="444499" y="2027262"/>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椭圆 46"/>
          <p:cNvSpPr/>
          <p:nvPr/>
        </p:nvSpPr>
        <p:spPr>
          <a:xfrm>
            <a:off x="3744774" y="3389084"/>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椭圆 47"/>
          <p:cNvSpPr/>
          <p:nvPr/>
        </p:nvSpPr>
        <p:spPr>
          <a:xfrm>
            <a:off x="7524864" y="4495356"/>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文本框 48"/>
          <p:cNvSpPr txBox="1"/>
          <p:nvPr/>
        </p:nvSpPr>
        <p:spPr>
          <a:xfrm>
            <a:off x="7644975" y="4716585"/>
            <a:ext cx="1066318" cy="769441"/>
          </a:xfrm>
          <a:prstGeom prst="rect">
            <a:avLst/>
          </a:prstGeom>
          <a:noFill/>
        </p:spPr>
        <p:txBody>
          <a:bodyPr wrap="none" rtlCol="0">
            <a:noAutofit/>
          </a:bodyPr>
          <a:lstStyle/>
          <a:p>
            <a:pPr algn="ctr"/>
            <a:r>
              <a:rPr lang="en-US" altLang="zh-CN" sz="4400" dirty="0" smtClean="0">
                <a:solidFill>
                  <a:schemeClr val="accent2"/>
                </a:solidFill>
                <a:latin typeface="+mj-ea"/>
                <a:ea typeface="+mj-ea"/>
              </a:rPr>
              <a:t>21</a:t>
            </a:r>
            <a:r>
              <a:rPr lang="en-US" altLang="zh-CN" sz="2400" dirty="0" smtClean="0">
                <a:solidFill>
                  <a:schemeClr val="accent2"/>
                </a:solidFill>
                <a:latin typeface="+mj-ea"/>
                <a:ea typeface="+mj-ea"/>
              </a:rPr>
              <a:t>k</a:t>
            </a:r>
            <a:endParaRPr lang="zh-CN" altLang="en-US" sz="2400" dirty="0">
              <a:solidFill>
                <a:schemeClr val="accent2"/>
              </a:solidFill>
              <a:latin typeface="+mj-ea"/>
              <a:ea typeface="+mj-ea"/>
            </a:endParaRPr>
          </a:p>
        </p:txBody>
      </p:sp>
      <p:sp>
        <p:nvSpPr>
          <p:cNvPr id="50" name="椭圆 49"/>
          <p:cNvSpPr/>
          <p:nvPr/>
        </p:nvSpPr>
        <p:spPr>
          <a:xfrm>
            <a:off x="8929680" y="4495356"/>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p:cNvSpPr/>
          <p:nvPr/>
        </p:nvSpPr>
        <p:spPr>
          <a:xfrm>
            <a:off x="10315911" y="4495356"/>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文本框 53"/>
          <p:cNvSpPr txBox="1"/>
          <p:nvPr/>
        </p:nvSpPr>
        <p:spPr>
          <a:xfrm>
            <a:off x="9012903" y="4716585"/>
            <a:ext cx="1144865" cy="769441"/>
          </a:xfrm>
          <a:prstGeom prst="rect">
            <a:avLst/>
          </a:prstGeom>
          <a:noFill/>
        </p:spPr>
        <p:txBody>
          <a:bodyPr wrap="none" rtlCol="0">
            <a:noAutofit/>
          </a:bodyPr>
          <a:lstStyle/>
          <a:p>
            <a:pPr algn="ctr"/>
            <a:r>
              <a:rPr lang="en-US" altLang="zh-CN" sz="4400" dirty="0" smtClean="0">
                <a:solidFill>
                  <a:schemeClr val="accent2"/>
                </a:solidFill>
                <a:latin typeface="+mj-ea"/>
                <a:ea typeface="+mj-ea"/>
              </a:rPr>
              <a:t>89</a:t>
            </a:r>
            <a:r>
              <a:rPr lang="en-US" altLang="zh-CN" sz="2400" dirty="0" smtClean="0">
                <a:solidFill>
                  <a:schemeClr val="accent2"/>
                </a:solidFill>
                <a:latin typeface="+mj-ea"/>
                <a:ea typeface="+mj-ea"/>
              </a:rPr>
              <a:t>%</a:t>
            </a:r>
            <a:endParaRPr lang="zh-CN" altLang="en-US" sz="2400" dirty="0">
              <a:solidFill>
                <a:schemeClr val="accent2"/>
              </a:solidFill>
              <a:latin typeface="+mj-ea"/>
              <a:ea typeface="+mj-ea"/>
            </a:endParaRPr>
          </a:p>
        </p:txBody>
      </p:sp>
      <p:sp>
        <p:nvSpPr>
          <p:cNvPr id="56" name="文本框 55"/>
          <p:cNvSpPr txBox="1"/>
          <p:nvPr/>
        </p:nvSpPr>
        <p:spPr>
          <a:xfrm>
            <a:off x="10424008" y="4716585"/>
            <a:ext cx="1114408" cy="769441"/>
          </a:xfrm>
          <a:prstGeom prst="rect">
            <a:avLst/>
          </a:prstGeom>
          <a:noFill/>
        </p:spPr>
        <p:txBody>
          <a:bodyPr wrap="none" rtlCol="0">
            <a:noAutofit/>
          </a:bodyPr>
          <a:lstStyle/>
          <a:p>
            <a:pPr algn="ctr"/>
            <a:r>
              <a:rPr lang="en-US" altLang="zh-CN" sz="4400" dirty="0" smtClean="0">
                <a:solidFill>
                  <a:schemeClr val="accent2"/>
                </a:solidFill>
                <a:latin typeface="+mj-ea"/>
                <a:ea typeface="+mj-ea"/>
              </a:rPr>
              <a:t>32</a:t>
            </a:r>
            <a:r>
              <a:rPr lang="en-US" altLang="zh-CN" sz="2400" dirty="0" smtClean="0">
                <a:solidFill>
                  <a:schemeClr val="accent2"/>
                </a:solidFill>
                <a:latin typeface="+mj-ea"/>
                <a:ea typeface="+mj-ea"/>
              </a:rPr>
              <a:t>w</a:t>
            </a:r>
            <a:endParaRPr lang="zh-CN" altLang="en-US" sz="2400" dirty="0">
              <a:solidFill>
                <a:schemeClr val="accent2"/>
              </a:solidFill>
              <a:latin typeface="+mj-ea"/>
              <a:ea typeface="+mj-ea"/>
            </a:endParaRPr>
          </a:p>
        </p:txBody>
      </p:sp>
      <p:pic>
        <p:nvPicPr>
          <p:cNvPr id="24" name="图片 23">
            <a:hlinkClick r:id="rId4"/>
            <a:extLst>
              <a:ext uri="{FF2B5EF4-FFF2-40B4-BE49-F238E27FC236}">
                <a16:creationId xmlns:a16="http://schemas.microsoft.com/office/drawing/2014/main" id="{08A881A6-B94F-9D46-BE99-8680996E7D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3480919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5" name="图片 54"/>
          <p:cNvPicPr>
            <a:picLocks noChangeAspect="1"/>
          </p:cNvPicPr>
          <p:nvPr/>
        </p:nvPicPr>
        <p:blipFill rotWithShape="1">
          <a:blip r:embed="rId3">
            <a:extLst>
              <a:ext uri="{28A0092B-C50C-407E-A947-70E740481C1C}">
                <a14:useLocalDpi xmlns:a14="http://schemas.microsoft.com/office/drawing/2010/main" val="0"/>
              </a:ext>
            </a:extLst>
          </a:blip>
          <a:srcRect l="3505" t="17691" r="29838" b="2611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6" name="矩形 55"/>
          <p:cNvSpPr/>
          <p:nvPr/>
        </p:nvSpPr>
        <p:spPr>
          <a:xfrm>
            <a:off x="0" y="0"/>
            <a:ext cx="12192000" cy="6858000"/>
          </a:xfrm>
          <a:prstGeom prst="rect">
            <a:avLst/>
          </a:prstGeom>
          <a:solidFill>
            <a:schemeClr val="bg1">
              <a:alpha val="9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任意多边形 15"/>
          <p:cNvSpPr/>
          <p:nvPr/>
        </p:nvSpPr>
        <p:spPr>
          <a:xfrm>
            <a:off x="0" y="633048"/>
            <a:ext cx="12192000" cy="3828429"/>
          </a:xfrm>
          <a:custGeom>
            <a:avLst/>
            <a:gdLst>
              <a:gd name="connsiteX0" fmla="*/ 0 w 12192000"/>
              <a:gd name="connsiteY0" fmla="*/ 0 h 3828429"/>
              <a:gd name="connsiteX1" fmla="*/ 12192000 w 12192000"/>
              <a:gd name="connsiteY1" fmla="*/ 0 h 3828429"/>
              <a:gd name="connsiteX2" fmla="*/ 12192000 w 12192000"/>
              <a:gd name="connsiteY2" fmla="*/ 2574371 h 3828429"/>
              <a:gd name="connsiteX3" fmla="*/ 11938657 w 12192000"/>
              <a:gd name="connsiteY3" fmla="*/ 2560899 h 3828429"/>
              <a:gd name="connsiteX4" fmla="*/ 10522225 w 12192000"/>
              <a:gd name="connsiteY4" fmla="*/ 2528991 h 3828429"/>
              <a:gd name="connsiteX5" fmla="*/ 2809793 w 12192000"/>
              <a:gd name="connsiteY5" fmla="*/ 3749942 h 3828429"/>
              <a:gd name="connsiteX6" fmla="*/ 2649645 w 12192000"/>
              <a:gd name="connsiteY6" fmla="*/ 3828429 h 3828429"/>
              <a:gd name="connsiteX7" fmla="*/ 2387209 w 12192000"/>
              <a:gd name="connsiteY7" fmla="*/ 3699809 h 3828429"/>
              <a:gd name="connsiteX8" fmla="*/ 58936 w 12192000"/>
              <a:gd name="connsiteY8" fmla="*/ 2989776 h 3828429"/>
              <a:gd name="connsiteX9" fmla="*/ 0 w 12192000"/>
              <a:gd name="connsiteY9" fmla="*/ 2978075 h 382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828429">
                <a:moveTo>
                  <a:pt x="0" y="0"/>
                </a:moveTo>
                <a:lnTo>
                  <a:pt x="12192000" y="0"/>
                </a:lnTo>
                <a:lnTo>
                  <a:pt x="12192000" y="2574371"/>
                </a:lnTo>
                <a:lnTo>
                  <a:pt x="11938657" y="2560899"/>
                </a:lnTo>
                <a:cubicBezTo>
                  <a:pt x="11476814" y="2539889"/>
                  <a:pt x="11003794" y="2528991"/>
                  <a:pt x="10522225" y="2528991"/>
                </a:cubicBezTo>
                <a:cubicBezTo>
                  <a:pt x="7311769" y="2528991"/>
                  <a:pt x="4481227" y="3013309"/>
                  <a:pt x="2809793" y="3749942"/>
                </a:cubicBezTo>
                <a:lnTo>
                  <a:pt x="2649645" y="3828429"/>
                </a:lnTo>
                <a:lnTo>
                  <a:pt x="2387209" y="3699809"/>
                </a:lnTo>
                <a:cubicBezTo>
                  <a:pt x="1760421" y="3423572"/>
                  <a:pt x="970633" y="3182815"/>
                  <a:pt x="58936" y="2989776"/>
                </a:cubicBezTo>
                <a:lnTo>
                  <a:pt x="0" y="2978075"/>
                </a:lnTo>
                <a:close/>
              </a:path>
            </a:pathLst>
          </a:custGeom>
          <a:gradFill flip="none" rotWithShape="1">
            <a:gsLst>
              <a:gs pos="0">
                <a:schemeClr val="accent3"/>
              </a:gs>
              <a:gs pos="100000">
                <a:schemeClr val="accent3"/>
              </a:gs>
              <a:gs pos="54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8" name="图片 17"/>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3000" contrast="27000"/>
                    </a14:imgEffect>
                  </a14:imgLayer>
                </a14:imgProps>
              </a:ext>
              <a:ext uri="{28A0092B-C50C-407E-A947-70E740481C1C}">
                <a14:useLocalDpi xmlns:a14="http://schemas.microsoft.com/office/drawing/2010/main" val="0"/>
              </a:ext>
            </a:extLst>
          </a:blip>
          <a:srcRect l="11110" t="15056" r="14758" b="47312"/>
          <a:stretch/>
        </p:blipFill>
        <p:spPr>
          <a:xfrm flipH="1">
            <a:off x="0" y="-1"/>
            <a:ext cx="12192000" cy="4129296"/>
          </a:xfrm>
          <a:custGeom>
            <a:avLst/>
            <a:gdLst>
              <a:gd name="connsiteX0" fmla="*/ 12192000 w 12192000"/>
              <a:gd name="connsiteY0" fmla="*/ 0 h 4129296"/>
              <a:gd name="connsiteX1" fmla="*/ 0 w 12192000"/>
              <a:gd name="connsiteY1" fmla="*/ 0 h 4129296"/>
              <a:gd name="connsiteX2" fmla="*/ 0 w 12192000"/>
              <a:gd name="connsiteY2" fmla="*/ 633049 h 4129296"/>
              <a:gd name="connsiteX3" fmla="*/ 0 w 12192000"/>
              <a:gd name="connsiteY3" fmla="*/ 1130300 h 4129296"/>
              <a:gd name="connsiteX4" fmla="*/ 0 w 12192000"/>
              <a:gd name="connsiteY4" fmla="*/ 3134790 h 4129296"/>
              <a:gd name="connsiteX5" fmla="*/ 253343 w 12192000"/>
              <a:gd name="connsiteY5" fmla="*/ 3124107 h 4129296"/>
              <a:gd name="connsiteX6" fmla="*/ 1669775 w 12192000"/>
              <a:gd name="connsiteY6" fmla="*/ 3098803 h 4129296"/>
              <a:gd name="connsiteX7" fmla="*/ 9382207 w 12192000"/>
              <a:gd name="connsiteY7" fmla="*/ 4067053 h 4129296"/>
              <a:gd name="connsiteX8" fmla="*/ 9542355 w 12192000"/>
              <a:gd name="connsiteY8" fmla="*/ 4129296 h 4129296"/>
              <a:gd name="connsiteX9" fmla="*/ 9804791 w 12192000"/>
              <a:gd name="connsiteY9" fmla="*/ 4027296 h 4129296"/>
              <a:gd name="connsiteX10" fmla="*/ 12133064 w 12192000"/>
              <a:gd name="connsiteY10" fmla="*/ 3464219 h 4129296"/>
              <a:gd name="connsiteX11" fmla="*/ 12192000 w 12192000"/>
              <a:gd name="connsiteY11" fmla="*/ 3454940 h 4129296"/>
              <a:gd name="connsiteX12" fmla="*/ 12192000 w 12192000"/>
              <a:gd name="connsiteY12" fmla="*/ 1130300 h 4129296"/>
              <a:gd name="connsiteX13" fmla="*/ 12192000 w 12192000"/>
              <a:gd name="connsiteY13" fmla="*/ 633049 h 412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129296">
                <a:moveTo>
                  <a:pt x="12192000" y="0"/>
                </a:moveTo>
                <a:lnTo>
                  <a:pt x="0" y="0"/>
                </a:lnTo>
                <a:lnTo>
                  <a:pt x="0" y="633049"/>
                </a:lnTo>
                <a:lnTo>
                  <a:pt x="0" y="1130300"/>
                </a:lnTo>
                <a:lnTo>
                  <a:pt x="0" y="3134790"/>
                </a:lnTo>
                <a:lnTo>
                  <a:pt x="253343" y="3124107"/>
                </a:lnTo>
                <a:cubicBezTo>
                  <a:pt x="715186" y="3107445"/>
                  <a:pt x="1188206" y="3098803"/>
                  <a:pt x="1669775" y="3098803"/>
                </a:cubicBezTo>
                <a:cubicBezTo>
                  <a:pt x="4880231" y="3098803"/>
                  <a:pt x="7710773" y="3482881"/>
                  <a:pt x="9382207" y="4067053"/>
                </a:cubicBezTo>
                <a:lnTo>
                  <a:pt x="9542355" y="4129296"/>
                </a:lnTo>
                <a:lnTo>
                  <a:pt x="9804791" y="4027296"/>
                </a:lnTo>
                <a:cubicBezTo>
                  <a:pt x="10431579" y="3808232"/>
                  <a:pt x="11221367" y="3617305"/>
                  <a:pt x="12133064" y="3464219"/>
                </a:cubicBezTo>
                <a:lnTo>
                  <a:pt x="12192000" y="3454940"/>
                </a:lnTo>
                <a:lnTo>
                  <a:pt x="12192000" y="1130300"/>
                </a:lnTo>
                <a:lnTo>
                  <a:pt x="12192000" y="633049"/>
                </a:lnTo>
                <a:close/>
              </a:path>
            </a:pathLst>
          </a:custGeom>
        </p:spPr>
      </p:pic>
      <p:sp>
        <p:nvSpPr>
          <p:cNvPr id="20" name="矩形 19"/>
          <p:cNvSpPr/>
          <p:nvPr/>
        </p:nvSpPr>
        <p:spPr>
          <a:xfrm>
            <a:off x="554890" y="589276"/>
            <a:ext cx="1723549" cy="1015663"/>
          </a:xfrm>
          <a:prstGeom prst="rect">
            <a:avLst/>
          </a:prstGeom>
        </p:spPr>
        <p:txBody>
          <a:bodyPr wrap="none">
            <a:noAutofit/>
          </a:bodyPr>
          <a:lstStyle/>
          <a:p>
            <a:pPr lvl="0"/>
            <a:r>
              <a:rPr lang="zh-CN" altLang="en-US" sz="6000" dirty="0" smtClean="0">
                <a:gradFill flip="none" rotWithShape="1">
                  <a:gsLst>
                    <a:gs pos="0">
                      <a:srgbClr val="EEC07A">
                        <a:lumMod val="50000"/>
                      </a:srgbClr>
                    </a:gs>
                    <a:gs pos="36000">
                      <a:srgbClr val="ECDBB7"/>
                    </a:gs>
                  </a:gsLst>
                  <a:lin ang="2700000" scaled="1"/>
                  <a:tileRect/>
                </a:gradFill>
                <a:effectLst>
                  <a:outerShdw blurRad="254000" dist="139700" dir="2700000" algn="tl" rotWithShape="0">
                    <a:srgbClr val="090420"/>
                  </a:outerShdw>
                </a:effectLst>
                <a:latin typeface="思源黑体 CN Bold"/>
                <a:ea typeface="思源黑体 CN Bold"/>
              </a:rPr>
              <a:t>目录</a:t>
            </a:r>
            <a:endParaRPr lang="en-US" altLang="zh-CN" sz="6000" dirty="0">
              <a:gradFill flip="none" rotWithShape="1">
                <a:gsLst>
                  <a:gs pos="0">
                    <a:srgbClr val="EEC07A">
                      <a:lumMod val="50000"/>
                    </a:srgbClr>
                  </a:gs>
                  <a:gs pos="36000">
                    <a:srgbClr val="ECDBB7"/>
                  </a:gs>
                </a:gsLst>
                <a:lin ang="2700000" scaled="1"/>
                <a:tileRect/>
              </a:gradFill>
              <a:effectLst>
                <a:outerShdw blurRad="254000" dist="139700" dir="2700000" algn="tl" rotWithShape="0">
                  <a:srgbClr val="090420"/>
                </a:outerShdw>
              </a:effectLst>
              <a:latin typeface="思源黑体 CN Bold"/>
              <a:ea typeface="思源黑体 CN Bold"/>
            </a:endParaRPr>
          </a:p>
        </p:txBody>
      </p:sp>
      <p:sp>
        <p:nvSpPr>
          <p:cNvPr id="21" name="矩形 20"/>
          <p:cNvSpPr/>
          <p:nvPr/>
        </p:nvSpPr>
        <p:spPr>
          <a:xfrm>
            <a:off x="667144" y="1540198"/>
            <a:ext cx="2341025" cy="461665"/>
          </a:xfrm>
          <a:prstGeom prst="rect">
            <a:avLst/>
          </a:prstGeom>
        </p:spPr>
        <p:txBody>
          <a:bodyPr wrap="none">
            <a:noAutofit/>
          </a:bodyPr>
          <a:lstStyle/>
          <a:p>
            <a:r>
              <a:rPr lang="en-US" altLang="zh-CN" sz="2400" spc="600" dirty="0" smtClean="0">
                <a:solidFill>
                  <a:schemeClr val="accent3">
                    <a:lumMod val="20000"/>
                    <a:lumOff val="80000"/>
                  </a:schemeClr>
                </a:solidFill>
              </a:rPr>
              <a:t>CONTENTS</a:t>
            </a:r>
            <a:endParaRPr lang="zh-CN" altLang="en-US" sz="2400" spc="600" dirty="0">
              <a:solidFill>
                <a:schemeClr val="accent3">
                  <a:lumMod val="20000"/>
                  <a:lumOff val="80000"/>
                </a:schemeClr>
              </a:solidFill>
            </a:endParaRPr>
          </a:p>
        </p:txBody>
      </p:sp>
      <p:cxnSp>
        <p:nvCxnSpPr>
          <p:cNvPr id="22" name="直接连接符 21"/>
          <p:cNvCxnSpPr/>
          <p:nvPr/>
        </p:nvCxnSpPr>
        <p:spPr>
          <a:xfrm>
            <a:off x="660400" y="6134100"/>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60988" y="2151607"/>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2022637" y="2874829"/>
            <a:ext cx="2182084" cy="2981794"/>
            <a:chOff x="2022637" y="2777933"/>
            <a:chExt cx="2182084" cy="2981794"/>
          </a:xfrm>
        </p:grpSpPr>
        <p:sp>
          <p:nvSpPr>
            <p:cNvPr id="24" name="矩形 23"/>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椭圆 28"/>
            <p:cNvSpPr/>
            <p:nvPr/>
          </p:nvSpPr>
          <p:spPr>
            <a:xfrm>
              <a:off x="2477336"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文本框 29"/>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01</a:t>
              </a:r>
              <a:endParaRPr lang="zh-CN" altLang="en-US" sz="6000" dirty="0">
                <a:solidFill>
                  <a:schemeClr val="accent2"/>
                </a:solidFill>
                <a:latin typeface="+mj-ea"/>
                <a:ea typeface="+mj-ea"/>
              </a:endParaRPr>
            </a:p>
          </p:txBody>
        </p:sp>
        <p:sp>
          <p:nvSpPr>
            <p:cNvPr id="31" name="文本框 30"/>
            <p:cNvSpPr txBox="1"/>
            <p:nvPr/>
          </p:nvSpPr>
          <p:spPr>
            <a:xfrm>
              <a:off x="2405792" y="4608042"/>
              <a:ext cx="1415772" cy="461665"/>
            </a:xfrm>
            <a:prstGeom prst="rect">
              <a:avLst/>
            </a:prstGeom>
            <a:noFill/>
          </p:spPr>
          <p:txBody>
            <a:bodyPr wrap="none" rtlCol="0">
              <a:noAutofit/>
            </a:bodyPr>
            <a:lstStyle/>
            <a:p>
              <a:pPr algn="ctr"/>
              <a:r>
                <a:rPr lang="zh-CN" altLang="en-US" sz="2400" dirty="0" smtClean="0">
                  <a:solidFill>
                    <a:schemeClr val="tx1">
                      <a:lumMod val="75000"/>
                      <a:lumOff val="25000"/>
                    </a:schemeClr>
                  </a:solidFill>
                  <a:latin typeface="+mj-ea"/>
                  <a:ea typeface="+mj-ea"/>
                </a:rPr>
                <a:t>工作概述</a:t>
              </a:r>
              <a:endParaRPr lang="zh-CN" altLang="en-US" sz="2400" dirty="0">
                <a:solidFill>
                  <a:schemeClr val="tx1">
                    <a:lumMod val="75000"/>
                    <a:lumOff val="25000"/>
                  </a:schemeClr>
                </a:solidFill>
                <a:latin typeface="+mj-ea"/>
                <a:ea typeface="+mj-ea"/>
              </a:endParaRPr>
            </a:p>
          </p:txBody>
        </p:sp>
        <p:sp>
          <p:nvSpPr>
            <p:cNvPr id="32" name="文本框 31"/>
            <p:cNvSpPr txBox="1"/>
            <p:nvPr/>
          </p:nvSpPr>
          <p:spPr>
            <a:xfrm>
              <a:off x="2245492" y="5069707"/>
              <a:ext cx="1736373" cy="261610"/>
            </a:xfrm>
            <a:prstGeom prst="rect">
              <a:avLst/>
            </a:prstGeom>
            <a:noFill/>
          </p:spPr>
          <p:txBody>
            <a:bodyPr wrap="none" rtlCol="0">
              <a:noAutofit/>
            </a:bodyPr>
            <a:lstStyle/>
            <a:p>
              <a:pPr algn="ctr"/>
              <a:r>
                <a:rPr lang="zh-CN" altLang="en-US" sz="1100" dirty="0" smtClean="0">
                  <a:solidFill>
                    <a:schemeClr val="tx1">
                      <a:lumMod val="75000"/>
                      <a:lumOff val="25000"/>
                    </a:schemeClr>
                  </a:solidFill>
                </a:rPr>
                <a:t>此处输入一句简短的介绍</a:t>
              </a:r>
              <a:endParaRPr lang="zh-CN" altLang="en-US" sz="1100" dirty="0">
                <a:solidFill>
                  <a:schemeClr val="tx1">
                    <a:lumMod val="75000"/>
                    <a:lumOff val="25000"/>
                  </a:schemeClr>
                </a:solidFill>
              </a:endParaRPr>
            </a:p>
          </p:txBody>
        </p:sp>
      </p:grpSp>
      <p:grpSp>
        <p:nvGrpSpPr>
          <p:cNvPr id="34" name="组合 33"/>
          <p:cNvGrpSpPr/>
          <p:nvPr/>
        </p:nvGrpSpPr>
        <p:grpSpPr>
          <a:xfrm>
            <a:off x="4460697" y="2874829"/>
            <a:ext cx="2182084" cy="2981794"/>
            <a:chOff x="2022637" y="2777933"/>
            <a:chExt cx="2182084" cy="2981794"/>
          </a:xfrm>
        </p:grpSpPr>
        <p:sp>
          <p:nvSpPr>
            <p:cNvPr id="35" name="矩形 34"/>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椭圆 35"/>
            <p:cNvSpPr/>
            <p:nvPr/>
          </p:nvSpPr>
          <p:spPr>
            <a:xfrm>
              <a:off x="2477337"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文本框 36"/>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02</a:t>
              </a:r>
              <a:endParaRPr lang="zh-CN" altLang="en-US" sz="6000" dirty="0">
                <a:solidFill>
                  <a:schemeClr val="accent2"/>
                </a:solidFill>
                <a:latin typeface="+mj-ea"/>
                <a:ea typeface="+mj-ea"/>
              </a:endParaRPr>
            </a:p>
          </p:txBody>
        </p:sp>
        <p:sp>
          <p:nvSpPr>
            <p:cNvPr id="38" name="文本框 37"/>
            <p:cNvSpPr txBox="1"/>
            <p:nvPr/>
          </p:nvSpPr>
          <p:spPr>
            <a:xfrm>
              <a:off x="2405792" y="4608042"/>
              <a:ext cx="1415772" cy="461665"/>
            </a:xfrm>
            <a:prstGeom prst="rect">
              <a:avLst/>
            </a:prstGeom>
            <a:noFill/>
          </p:spPr>
          <p:txBody>
            <a:bodyPr wrap="none" rtlCol="0">
              <a:noAutofit/>
            </a:bodyPr>
            <a:lstStyle/>
            <a:p>
              <a:pPr algn="ctr"/>
              <a:r>
                <a:rPr lang="zh-CN" altLang="en-US" sz="2400" dirty="0" smtClean="0">
                  <a:solidFill>
                    <a:schemeClr val="tx1">
                      <a:lumMod val="75000"/>
                      <a:lumOff val="25000"/>
                    </a:schemeClr>
                  </a:solidFill>
                  <a:latin typeface="+mj-ea"/>
                  <a:ea typeface="+mj-ea"/>
                </a:rPr>
                <a:t>取得成效</a:t>
              </a:r>
              <a:endParaRPr lang="zh-CN" altLang="en-US" sz="2400" dirty="0">
                <a:solidFill>
                  <a:schemeClr val="tx1">
                    <a:lumMod val="75000"/>
                    <a:lumOff val="25000"/>
                  </a:schemeClr>
                </a:solidFill>
                <a:latin typeface="+mj-ea"/>
                <a:ea typeface="+mj-ea"/>
              </a:endParaRPr>
            </a:p>
          </p:txBody>
        </p:sp>
        <p:sp>
          <p:nvSpPr>
            <p:cNvPr id="39" name="文本框 38"/>
            <p:cNvSpPr txBox="1"/>
            <p:nvPr/>
          </p:nvSpPr>
          <p:spPr>
            <a:xfrm>
              <a:off x="2245492" y="5069707"/>
              <a:ext cx="1736373" cy="261610"/>
            </a:xfrm>
            <a:prstGeom prst="rect">
              <a:avLst/>
            </a:prstGeom>
            <a:noFill/>
          </p:spPr>
          <p:txBody>
            <a:bodyPr wrap="none" rtlCol="0">
              <a:noAutofit/>
            </a:bodyPr>
            <a:lstStyle/>
            <a:p>
              <a:pPr algn="ctr"/>
              <a:r>
                <a:rPr lang="zh-CN" altLang="en-US" sz="1100" dirty="0" smtClean="0">
                  <a:solidFill>
                    <a:schemeClr val="tx1">
                      <a:lumMod val="75000"/>
                      <a:lumOff val="25000"/>
                    </a:schemeClr>
                  </a:solidFill>
                </a:rPr>
                <a:t>此处输入一句简短的介绍</a:t>
              </a:r>
              <a:endParaRPr lang="zh-CN" altLang="en-US" sz="1100" dirty="0">
                <a:solidFill>
                  <a:schemeClr val="tx1">
                    <a:lumMod val="75000"/>
                    <a:lumOff val="25000"/>
                  </a:schemeClr>
                </a:solidFill>
              </a:endParaRPr>
            </a:p>
          </p:txBody>
        </p:sp>
      </p:grpSp>
      <p:grpSp>
        <p:nvGrpSpPr>
          <p:cNvPr id="40" name="组合 39"/>
          <p:cNvGrpSpPr/>
          <p:nvPr/>
        </p:nvGrpSpPr>
        <p:grpSpPr>
          <a:xfrm>
            <a:off x="6898757" y="2874829"/>
            <a:ext cx="2182084" cy="2981794"/>
            <a:chOff x="2022637" y="2777933"/>
            <a:chExt cx="2182084" cy="2981794"/>
          </a:xfrm>
        </p:grpSpPr>
        <p:sp>
          <p:nvSpPr>
            <p:cNvPr id="41" name="矩形 40"/>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p:cNvSpPr/>
            <p:nvPr/>
          </p:nvSpPr>
          <p:spPr>
            <a:xfrm>
              <a:off x="2477336"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文本框 42"/>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03</a:t>
              </a:r>
              <a:endParaRPr lang="zh-CN" altLang="en-US" sz="6000" dirty="0">
                <a:solidFill>
                  <a:schemeClr val="accent2"/>
                </a:solidFill>
                <a:latin typeface="+mj-ea"/>
                <a:ea typeface="+mj-ea"/>
              </a:endParaRPr>
            </a:p>
          </p:txBody>
        </p:sp>
        <p:sp>
          <p:nvSpPr>
            <p:cNvPr id="44" name="文本框 43"/>
            <p:cNvSpPr txBox="1"/>
            <p:nvPr/>
          </p:nvSpPr>
          <p:spPr>
            <a:xfrm>
              <a:off x="2405792" y="4608042"/>
              <a:ext cx="1415772" cy="461665"/>
            </a:xfrm>
            <a:prstGeom prst="rect">
              <a:avLst/>
            </a:prstGeom>
            <a:noFill/>
          </p:spPr>
          <p:txBody>
            <a:bodyPr wrap="none" rtlCol="0">
              <a:noAutofit/>
            </a:bodyPr>
            <a:lstStyle/>
            <a:p>
              <a:pPr algn="ctr"/>
              <a:r>
                <a:rPr lang="zh-CN" altLang="en-US" sz="2400" dirty="0" smtClean="0">
                  <a:solidFill>
                    <a:schemeClr val="tx1">
                      <a:lumMod val="75000"/>
                      <a:lumOff val="25000"/>
                    </a:schemeClr>
                  </a:solidFill>
                  <a:latin typeface="+mj-ea"/>
                  <a:ea typeface="+mj-ea"/>
                </a:rPr>
                <a:t>存在不足</a:t>
              </a:r>
              <a:endParaRPr lang="zh-CN" altLang="en-US" sz="2400" dirty="0">
                <a:solidFill>
                  <a:schemeClr val="tx1">
                    <a:lumMod val="75000"/>
                    <a:lumOff val="25000"/>
                  </a:schemeClr>
                </a:solidFill>
                <a:latin typeface="+mj-ea"/>
                <a:ea typeface="+mj-ea"/>
              </a:endParaRPr>
            </a:p>
          </p:txBody>
        </p:sp>
        <p:sp>
          <p:nvSpPr>
            <p:cNvPr id="45" name="文本框 44"/>
            <p:cNvSpPr txBox="1"/>
            <p:nvPr/>
          </p:nvSpPr>
          <p:spPr>
            <a:xfrm>
              <a:off x="2245492" y="5069707"/>
              <a:ext cx="1736373" cy="261610"/>
            </a:xfrm>
            <a:prstGeom prst="rect">
              <a:avLst/>
            </a:prstGeom>
            <a:noFill/>
          </p:spPr>
          <p:txBody>
            <a:bodyPr wrap="none" rtlCol="0">
              <a:noAutofit/>
            </a:bodyPr>
            <a:lstStyle/>
            <a:p>
              <a:pPr algn="ctr"/>
              <a:r>
                <a:rPr lang="zh-CN" altLang="en-US" sz="1100" dirty="0" smtClean="0">
                  <a:solidFill>
                    <a:schemeClr val="tx1">
                      <a:lumMod val="75000"/>
                      <a:lumOff val="25000"/>
                    </a:schemeClr>
                  </a:solidFill>
                </a:rPr>
                <a:t>此处输入一句简短的介绍</a:t>
              </a:r>
              <a:endParaRPr lang="zh-CN" altLang="en-US" sz="1100" dirty="0">
                <a:solidFill>
                  <a:schemeClr val="tx1">
                    <a:lumMod val="75000"/>
                    <a:lumOff val="25000"/>
                  </a:schemeClr>
                </a:solidFill>
              </a:endParaRPr>
            </a:p>
          </p:txBody>
        </p:sp>
      </p:grpSp>
      <p:grpSp>
        <p:nvGrpSpPr>
          <p:cNvPr id="46" name="组合 45"/>
          <p:cNvGrpSpPr/>
          <p:nvPr/>
        </p:nvGrpSpPr>
        <p:grpSpPr>
          <a:xfrm>
            <a:off x="9336816" y="2874829"/>
            <a:ext cx="2182084" cy="2981794"/>
            <a:chOff x="2022637" y="2777933"/>
            <a:chExt cx="2182084" cy="2981794"/>
          </a:xfrm>
        </p:grpSpPr>
        <p:sp>
          <p:nvSpPr>
            <p:cNvPr id="47" name="矩形 46"/>
            <p:cNvSpPr/>
            <p:nvPr/>
          </p:nvSpPr>
          <p:spPr>
            <a:xfrm>
              <a:off x="2022637" y="2777933"/>
              <a:ext cx="2182084" cy="2981794"/>
            </a:xfrm>
            <a:prstGeom prst="rect">
              <a:avLst/>
            </a:prstGeom>
            <a:solidFill>
              <a:schemeClr val="bg1"/>
            </a:solidFill>
            <a:ln>
              <a:noFill/>
            </a:ln>
            <a:effectLst>
              <a:outerShdw blurRad="381000" dist="266700" dir="5400000" sx="96000" sy="96000" algn="t" rotWithShape="0">
                <a:schemeClr val="accent2">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椭圆 47"/>
            <p:cNvSpPr/>
            <p:nvPr/>
          </p:nvSpPr>
          <p:spPr>
            <a:xfrm>
              <a:off x="2477336" y="3186265"/>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文本框 48"/>
            <p:cNvSpPr txBox="1"/>
            <p:nvPr/>
          </p:nvSpPr>
          <p:spPr>
            <a:xfrm>
              <a:off x="2536165" y="3338044"/>
              <a:ext cx="1091966" cy="1015663"/>
            </a:xfrm>
            <a:prstGeom prst="rect">
              <a:avLst/>
            </a:prstGeom>
            <a:noFill/>
          </p:spPr>
          <p:txBody>
            <a:bodyPr wrap="none" rtlCol="0">
              <a:noAutofit/>
            </a:bodyPr>
            <a:lstStyle/>
            <a:p>
              <a:pPr algn="ctr"/>
              <a:r>
                <a:rPr lang="en-US" altLang="zh-CN" sz="6000" dirty="0" smtClean="0">
                  <a:solidFill>
                    <a:schemeClr val="accent2"/>
                  </a:solidFill>
                  <a:latin typeface="+mj-ea"/>
                  <a:ea typeface="+mj-ea"/>
                </a:rPr>
                <a:t>04</a:t>
              </a:r>
              <a:endParaRPr lang="zh-CN" altLang="en-US" sz="6000" dirty="0">
                <a:solidFill>
                  <a:schemeClr val="accent2"/>
                </a:solidFill>
                <a:latin typeface="+mj-ea"/>
                <a:ea typeface="+mj-ea"/>
              </a:endParaRPr>
            </a:p>
          </p:txBody>
        </p:sp>
        <p:sp>
          <p:nvSpPr>
            <p:cNvPr id="50" name="文本框 49"/>
            <p:cNvSpPr txBox="1"/>
            <p:nvPr/>
          </p:nvSpPr>
          <p:spPr>
            <a:xfrm>
              <a:off x="2405792" y="4608042"/>
              <a:ext cx="1415772" cy="461665"/>
            </a:xfrm>
            <a:prstGeom prst="rect">
              <a:avLst/>
            </a:prstGeom>
            <a:noFill/>
          </p:spPr>
          <p:txBody>
            <a:bodyPr wrap="none" rtlCol="0">
              <a:noAutofit/>
            </a:bodyPr>
            <a:lstStyle/>
            <a:p>
              <a:pPr algn="ctr"/>
              <a:r>
                <a:rPr lang="zh-CN" altLang="en-US" sz="2400" dirty="0" smtClean="0">
                  <a:solidFill>
                    <a:schemeClr val="tx1">
                      <a:lumMod val="75000"/>
                      <a:lumOff val="25000"/>
                    </a:schemeClr>
                  </a:solidFill>
                  <a:latin typeface="+mj-ea"/>
                  <a:ea typeface="+mj-ea"/>
                </a:rPr>
                <a:t>展望未来</a:t>
              </a:r>
              <a:endParaRPr lang="zh-CN" altLang="en-US" sz="2400" dirty="0">
                <a:solidFill>
                  <a:schemeClr val="tx1">
                    <a:lumMod val="75000"/>
                    <a:lumOff val="25000"/>
                  </a:schemeClr>
                </a:solidFill>
                <a:latin typeface="+mj-ea"/>
                <a:ea typeface="+mj-ea"/>
              </a:endParaRPr>
            </a:p>
          </p:txBody>
        </p:sp>
        <p:sp>
          <p:nvSpPr>
            <p:cNvPr id="51" name="文本框 50"/>
            <p:cNvSpPr txBox="1"/>
            <p:nvPr/>
          </p:nvSpPr>
          <p:spPr>
            <a:xfrm>
              <a:off x="2245492" y="5069707"/>
              <a:ext cx="1736373" cy="261610"/>
            </a:xfrm>
            <a:prstGeom prst="rect">
              <a:avLst/>
            </a:prstGeom>
            <a:noFill/>
          </p:spPr>
          <p:txBody>
            <a:bodyPr wrap="none" rtlCol="0">
              <a:noAutofit/>
            </a:bodyPr>
            <a:lstStyle/>
            <a:p>
              <a:pPr algn="ctr"/>
              <a:r>
                <a:rPr lang="zh-CN" altLang="en-US" sz="1100" dirty="0" smtClean="0">
                  <a:solidFill>
                    <a:schemeClr val="tx1">
                      <a:lumMod val="75000"/>
                      <a:lumOff val="25000"/>
                    </a:schemeClr>
                  </a:solidFill>
                </a:rPr>
                <a:t>此处输入一句简短的介绍</a:t>
              </a:r>
              <a:endParaRPr lang="zh-CN" altLang="en-US" sz="1100" dirty="0">
                <a:solidFill>
                  <a:schemeClr val="tx1">
                    <a:lumMod val="75000"/>
                    <a:lumOff val="25000"/>
                  </a:schemeClr>
                </a:solidFill>
              </a:endParaRPr>
            </a:p>
          </p:txBody>
        </p:sp>
      </p:grpSp>
      <p:pic>
        <p:nvPicPr>
          <p:cNvPr id="57" name="图片 56"/>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rot="9061987">
            <a:off x="124889" y="2845333"/>
            <a:ext cx="1772860" cy="1442299"/>
          </a:xfrm>
          <a:prstGeom prst="rect">
            <a:avLst/>
          </a:prstGeom>
        </p:spPr>
      </p:pic>
      <p:pic>
        <p:nvPicPr>
          <p:cNvPr id="53" name="图片 52">
            <a:hlinkClick r:id="rId7"/>
            <a:extLst>
              <a:ext uri="{FF2B5EF4-FFF2-40B4-BE49-F238E27FC236}">
                <a16:creationId xmlns:a16="http://schemas.microsoft.com/office/drawing/2014/main" id="{08A881A6-B94F-9D46-BE99-8680996E7D67}"/>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4059248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5067" t="9956" r="20801" b="27544"/>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cxnSp>
        <p:nvCxnSpPr>
          <p:cNvPr id="49" name="直接连接符 48" hidden="1"/>
          <p:cNvCxnSpPr/>
          <p:nvPr/>
        </p:nvCxnSpPr>
        <p:spPr>
          <a:xfrm>
            <a:off x="660400" y="16649700"/>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1" name="图片 50"/>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rot="3251751">
            <a:off x="7495992" y="14717768"/>
            <a:ext cx="1772860" cy="1607418"/>
          </a:xfrm>
          <a:prstGeom prst="rect">
            <a:avLst/>
          </a:prstGeom>
        </p:spPr>
      </p:pic>
      <p:sp>
        <p:nvSpPr>
          <p:cNvPr id="26" name="任意多边形 25"/>
          <p:cNvSpPr/>
          <p:nvPr/>
        </p:nvSpPr>
        <p:spPr>
          <a:xfrm>
            <a:off x="2550975" y="0"/>
            <a:ext cx="9641025" cy="6858000"/>
          </a:xfrm>
          <a:custGeom>
            <a:avLst/>
            <a:gdLst>
              <a:gd name="connsiteX0" fmla="*/ 1247228 w 9641025"/>
              <a:gd name="connsiteY0" fmla="*/ 0 h 6858000"/>
              <a:gd name="connsiteX1" fmla="*/ 9641025 w 9641025"/>
              <a:gd name="connsiteY1" fmla="*/ 0 h 6858000"/>
              <a:gd name="connsiteX2" fmla="*/ 9641025 w 9641025"/>
              <a:gd name="connsiteY2" fmla="*/ 6858000 h 6858000"/>
              <a:gd name="connsiteX3" fmla="*/ 988319 w 9641025"/>
              <a:gd name="connsiteY3" fmla="*/ 6858000 h 6858000"/>
              <a:gd name="connsiteX4" fmla="*/ 903478 w 9641025"/>
              <a:gd name="connsiteY4" fmla="*/ 6476739 h 6858000"/>
              <a:gd name="connsiteX5" fmla="*/ 791836 w 9641025"/>
              <a:gd name="connsiteY5" fmla="*/ 6085981 h 6858000"/>
              <a:gd name="connsiteX6" fmla="*/ 141477 w 9641025"/>
              <a:gd name="connsiteY6" fmla="*/ 4629700 h 6858000"/>
              <a:gd name="connsiteX7" fmla="*/ 0 w 9641025"/>
              <a:gd name="connsiteY7" fmla="*/ 4406287 h 6858000"/>
              <a:gd name="connsiteX8" fmla="*/ 58400 w 9641025"/>
              <a:gd name="connsiteY8" fmla="*/ 4299479 h 6858000"/>
              <a:gd name="connsiteX9" fmla="*/ 673153 w 9641025"/>
              <a:gd name="connsiteY9" fmla="*/ 2885880 h 6858000"/>
              <a:gd name="connsiteX10" fmla="*/ 1246764 w 9641025"/>
              <a:gd name="connsiteY10" fmla="*/ 1366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41025" h="6858000">
                <a:moveTo>
                  <a:pt x="1247228" y="0"/>
                </a:moveTo>
                <a:lnTo>
                  <a:pt x="9641025" y="0"/>
                </a:lnTo>
                <a:lnTo>
                  <a:pt x="9641025" y="6858000"/>
                </a:lnTo>
                <a:lnTo>
                  <a:pt x="988319" y="6858000"/>
                </a:lnTo>
                <a:lnTo>
                  <a:pt x="903478" y="6476739"/>
                </a:lnTo>
                <a:cubicBezTo>
                  <a:pt x="870709" y="6347714"/>
                  <a:pt x="833524" y="6217346"/>
                  <a:pt x="791836" y="6085981"/>
                </a:cubicBezTo>
                <a:cubicBezTo>
                  <a:pt x="625081" y="5560524"/>
                  <a:pt x="402035" y="5068865"/>
                  <a:pt x="141477" y="4629700"/>
                </a:cubicBezTo>
                <a:lnTo>
                  <a:pt x="0" y="4406287"/>
                </a:lnTo>
                <a:lnTo>
                  <a:pt x="58400" y="4299479"/>
                </a:lnTo>
                <a:cubicBezTo>
                  <a:pt x="286843" y="3858300"/>
                  <a:pt x="494778" y="3383746"/>
                  <a:pt x="673153" y="2885880"/>
                </a:cubicBezTo>
                <a:cubicBezTo>
                  <a:pt x="1029899" y="1890148"/>
                  <a:pt x="1217738" y="942570"/>
                  <a:pt x="1246764" y="136626"/>
                </a:cubicBezTo>
                <a:close/>
              </a:path>
            </a:pathLst>
          </a:custGeom>
          <a:gradFill flip="none" rotWithShape="1">
            <a:gsLst>
              <a:gs pos="0">
                <a:schemeClr val="accent3">
                  <a:alpha val="70000"/>
                </a:schemeClr>
              </a:gs>
              <a:gs pos="100000">
                <a:schemeClr val="accent3">
                  <a:alpha val="70000"/>
                </a:schemeClr>
              </a:gs>
              <a:gs pos="54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任意多边形 24"/>
          <p:cNvSpPr/>
          <p:nvPr/>
        </p:nvSpPr>
        <p:spPr>
          <a:xfrm>
            <a:off x="2993770" y="0"/>
            <a:ext cx="9198230" cy="6858000"/>
          </a:xfrm>
          <a:custGeom>
            <a:avLst/>
            <a:gdLst>
              <a:gd name="connsiteX0" fmla="*/ 905275 w 9198230"/>
              <a:gd name="connsiteY0" fmla="*/ 0 h 6858000"/>
              <a:gd name="connsiteX1" fmla="*/ 9198230 w 9198230"/>
              <a:gd name="connsiteY1" fmla="*/ 0 h 6858000"/>
              <a:gd name="connsiteX2" fmla="*/ 9198230 w 9198230"/>
              <a:gd name="connsiteY2" fmla="*/ 6858000 h 6858000"/>
              <a:gd name="connsiteX3" fmla="*/ 713551 w 9198230"/>
              <a:gd name="connsiteY3" fmla="*/ 6858000 h 6858000"/>
              <a:gd name="connsiteX4" fmla="*/ 663094 w 9198230"/>
              <a:gd name="connsiteY4" fmla="*/ 6528242 h 6858000"/>
              <a:gd name="connsiteX5" fmla="*/ 581156 w 9198230"/>
              <a:gd name="connsiteY5" fmla="*/ 6111159 h 6858000"/>
              <a:gd name="connsiteX6" fmla="*/ 103835 w 9198230"/>
              <a:gd name="connsiteY6" fmla="*/ 4556773 h 6858000"/>
              <a:gd name="connsiteX7" fmla="*/ 0 w 9198230"/>
              <a:gd name="connsiteY7" fmla="*/ 4318309 h 6858000"/>
              <a:gd name="connsiteX8" fmla="*/ 42862 w 9198230"/>
              <a:gd name="connsiteY8" fmla="*/ 4204306 h 6858000"/>
              <a:gd name="connsiteX9" fmla="*/ 494050 w 9198230"/>
              <a:gd name="connsiteY9" fmla="*/ 2695476 h 6858000"/>
              <a:gd name="connsiteX10" fmla="*/ 901577 w 9198230"/>
              <a:gd name="connsiteY10" fmla="*/ 90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8230" h="6858000">
                <a:moveTo>
                  <a:pt x="905275" y="0"/>
                </a:moveTo>
                <a:lnTo>
                  <a:pt x="9198230" y="0"/>
                </a:lnTo>
                <a:lnTo>
                  <a:pt x="9198230" y="6858000"/>
                </a:lnTo>
                <a:lnTo>
                  <a:pt x="713551" y="6858000"/>
                </a:lnTo>
                <a:lnTo>
                  <a:pt x="663094" y="6528242"/>
                </a:lnTo>
                <a:cubicBezTo>
                  <a:pt x="639043" y="6390525"/>
                  <a:pt x="611752" y="6251374"/>
                  <a:pt x="581156" y="6111159"/>
                </a:cubicBezTo>
                <a:cubicBezTo>
                  <a:pt x="458769" y="5550304"/>
                  <a:pt x="295067" y="5025523"/>
                  <a:pt x="103835" y="4556773"/>
                </a:cubicBezTo>
                <a:lnTo>
                  <a:pt x="0" y="4318309"/>
                </a:lnTo>
                <a:lnTo>
                  <a:pt x="42862" y="4204306"/>
                </a:lnTo>
                <a:cubicBezTo>
                  <a:pt x="210524" y="3733405"/>
                  <a:pt x="363135" y="3226882"/>
                  <a:pt x="494050" y="2695476"/>
                </a:cubicBezTo>
                <a:cubicBezTo>
                  <a:pt x="723150" y="1765516"/>
                  <a:pt x="857338" y="874907"/>
                  <a:pt x="901577" y="90493"/>
                </a:cubicBez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7" name="图片 26"/>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rot="3702055">
            <a:off x="2381168" y="1741997"/>
            <a:ext cx="1772860" cy="1607418"/>
          </a:xfrm>
          <a:prstGeom prst="rect">
            <a:avLst/>
          </a:prstGeom>
        </p:spPr>
      </p:pic>
      <p:sp>
        <p:nvSpPr>
          <p:cNvPr id="15" name="文本框 14"/>
          <p:cNvSpPr txBox="1"/>
          <p:nvPr/>
        </p:nvSpPr>
        <p:spPr>
          <a:xfrm>
            <a:off x="5220289" y="2142588"/>
            <a:ext cx="4302396" cy="2123658"/>
          </a:xfrm>
          <a:prstGeom prst="rect">
            <a:avLst/>
          </a:prstGeom>
          <a:noFill/>
        </p:spPr>
        <p:txBody>
          <a:bodyPr wrap="none" rtlCol="0">
            <a:noAutofit/>
          </a:bodyPr>
          <a:lstStyle/>
          <a:p>
            <a:r>
              <a:rPr lang="zh-CN" altLang="en-US" sz="72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感谢观看</a:t>
            </a:r>
            <a:endParaRPr lang="en-US" altLang="zh-CN" sz="72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endParaRPr>
          </a:p>
          <a:p>
            <a:r>
              <a:rPr lang="en-US" altLang="zh-CN" sz="60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n-ea"/>
              </a:rPr>
              <a:t>THANK YOU</a:t>
            </a:r>
            <a:endParaRPr lang="zh-CN" altLang="en-US" sz="54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n-ea"/>
            </a:endParaRPr>
          </a:p>
        </p:txBody>
      </p:sp>
      <p:sp>
        <p:nvSpPr>
          <p:cNvPr id="36" name="矩形 35"/>
          <p:cNvSpPr/>
          <p:nvPr/>
        </p:nvSpPr>
        <p:spPr>
          <a:xfrm>
            <a:off x="5377126" y="4129086"/>
            <a:ext cx="4970362" cy="609398"/>
          </a:xfrm>
          <a:prstGeom prst="rect">
            <a:avLst/>
          </a:prstGeom>
        </p:spPr>
        <p:txBody>
          <a:bodyPr wrap="square">
            <a:noAutofit/>
          </a:bodyPr>
          <a:lstStyle/>
          <a:p>
            <a:pPr>
              <a:lnSpc>
                <a:spcPct val="120000"/>
              </a:lnSpc>
            </a:pPr>
            <a:r>
              <a:rPr lang="en-US" altLang="zh-CN" sz="1400" spc="100" dirty="0" smtClean="0">
                <a:solidFill>
                  <a:schemeClr val="accent3">
                    <a:lumMod val="20000"/>
                    <a:lumOff val="80000"/>
                  </a:schemeClr>
                </a:solidFill>
              </a:rPr>
              <a:t>SIMPLE ATMOSPHERIC GOLDEN WORK REPORT GENERAL TEMPLATE</a:t>
            </a:r>
            <a:endParaRPr lang="zh-CN" altLang="en-US" sz="1400" spc="100" dirty="0">
              <a:solidFill>
                <a:schemeClr val="accent3">
                  <a:lumMod val="20000"/>
                  <a:lumOff val="80000"/>
                </a:schemeClr>
              </a:solidFill>
            </a:endParaRPr>
          </a:p>
        </p:txBody>
      </p:sp>
      <p:grpSp>
        <p:nvGrpSpPr>
          <p:cNvPr id="7" name="组合 6"/>
          <p:cNvGrpSpPr/>
          <p:nvPr/>
        </p:nvGrpSpPr>
        <p:grpSpPr>
          <a:xfrm>
            <a:off x="5442780" y="5293652"/>
            <a:ext cx="3226662" cy="458800"/>
            <a:chOff x="1221386" y="15544803"/>
            <a:chExt cx="3226662" cy="458800"/>
          </a:xfrm>
        </p:grpSpPr>
        <p:sp>
          <p:nvSpPr>
            <p:cNvPr id="34" name="圆角矩形 33"/>
            <p:cNvSpPr/>
            <p:nvPr/>
          </p:nvSpPr>
          <p:spPr>
            <a:xfrm>
              <a:off x="1221386" y="15544803"/>
              <a:ext cx="1397862" cy="458800"/>
            </a:xfrm>
            <a:prstGeom prst="roundRect">
              <a:avLst>
                <a:gd name="adj" fmla="val 19766"/>
              </a:avLst>
            </a:prstGeom>
            <a:gradFill flip="none" rotWithShape="1">
              <a:gsLst>
                <a:gs pos="0">
                  <a:schemeClr val="accent3">
                    <a:alpha val="70000"/>
                  </a:schemeClr>
                </a:gs>
                <a:gs pos="100000">
                  <a:schemeClr val="accent3">
                    <a:alpha val="70000"/>
                  </a:schemeClr>
                </a:gs>
                <a:gs pos="54000">
                  <a:schemeClr val="accent4"/>
                </a:gs>
              </a:gsLst>
              <a:lin ang="36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b="1" dirty="0">
                  <a:solidFill>
                    <a:srgbClr val="111E47"/>
                  </a:solidFill>
                </a:rPr>
                <a:t>汇报人</a:t>
              </a:r>
            </a:p>
          </p:txBody>
        </p:sp>
        <p:sp>
          <p:nvSpPr>
            <p:cNvPr id="35" name="圆角矩形 34"/>
            <p:cNvSpPr/>
            <p:nvPr/>
          </p:nvSpPr>
          <p:spPr>
            <a:xfrm>
              <a:off x="2791948" y="15544803"/>
              <a:ext cx="1656100" cy="458800"/>
            </a:xfrm>
            <a:prstGeom prst="roundRect">
              <a:avLst>
                <a:gd name="adj" fmla="val 19766"/>
              </a:avLst>
            </a:prstGeom>
            <a:noFill/>
            <a:ln>
              <a:gradFill>
                <a:gsLst>
                  <a:gs pos="0">
                    <a:schemeClr val="accent3"/>
                  </a:gs>
                  <a:gs pos="46696">
                    <a:schemeClr val="accent4"/>
                  </a:gs>
                  <a:gs pos="100000">
                    <a:schemeClr val="accent3"/>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err="1" smtClean="0">
                  <a:solidFill>
                    <a:schemeClr val="accent4"/>
                  </a:solidFill>
                </a:rPr>
                <a:t>OfficePLUS</a:t>
              </a:r>
              <a:endParaRPr lang="zh-CN" altLang="en-US" b="1" dirty="0">
                <a:solidFill>
                  <a:schemeClr val="accent4"/>
                </a:solidFill>
              </a:endParaRPr>
            </a:p>
          </p:txBody>
        </p:sp>
      </p:grpSp>
      <p:grpSp>
        <p:nvGrpSpPr>
          <p:cNvPr id="47" name="组合 46"/>
          <p:cNvGrpSpPr/>
          <p:nvPr/>
        </p:nvGrpSpPr>
        <p:grpSpPr>
          <a:xfrm>
            <a:off x="10722613" y="866508"/>
            <a:ext cx="775505" cy="154011"/>
            <a:chOff x="667379" y="761999"/>
            <a:chExt cx="775505" cy="154011"/>
          </a:xfrm>
        </p:grpSpPr>
        <p:sp>
          <p:nvSpPr>
            <p:cNvPr id="44" name="矩形 43"/>
            <p:cNvSpPr/>
            <p:nvPr/>
          </p:nvSpPr>
          <p:spPr>
            <a:xfrm>
              <a:off x="978126" y="761999"/>
              <a:ext cx="154011" cy="15401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矩形 44"/>
            <p:cNvSpPr/>
            <p:nvPr/>
          </p:nvSpPr>
          <p:spPr>
            <a:xfrm>
              <a:off x="667379" y="761999"/>
              <a:ext cx="154011" cy="1540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矩形 45"/>
            <p:cNvSpPr/>
            <p:nvPr/>
          </p:nvSpPr>
          <p:spPr>
            <a:xfrm>
              <a:off x="1288873" y="761999"/>
              <a:ext cx="154011" cy="154011"/>
            </a:xfrm>
            <a:prstGeom prst="rect">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7" name="文本框 36"/>
          <p:cNvSpPr txBox="1"/>
          <p:nvPr/>
        </p:nvSpPr>
        <p:spPr>
          <a:xfrm>
            <a:off x="5243285" y="1259886"/>
            <a:ext cx="2887329" cy="1505990"/>
          </a:xfrm>
          <a:prstGeom prst="rect">
            <a:avLst/>
          </a:prstGeom>
          <a:noFill/>
        </p:spPr>
        <p:txBody>
          <a:bodyPr wrap="none" rtlCol="0">
            <a:noAutofit/>
          </a:bodyPr>
          <a:lstStyle/>
          <a:p>
            <a:pPr>
              <a:lnSpc>
                <a:spcPct val="110000"/>
              </a:lnSpc>
            </a:pPr>
            <a:r>
              <a:rPr lang="en-US" altLang="zh-CN" sz="8800" dirty="0" smtClean="0">
                <a:ln>
                  <a:gradFill flip="none" rotWithShape="1">
                    <a:gsLst>
                      <a:gs pos="0">
                        <a:schemeClr val="accent4"/>
                      </a:gs>
                      <a:gs pos="70000">
                        <a:schemeClr val="accent3">
                          <a:alpha val="0"/>
                        </a:schemeClr>
                      </a:gs>
                    </a:gsLst>
                    <a:lin ang="5400000" scaled="1"/>
                    <a:tileRect/>
                  </a:gradFill>
                </a:ln>
                <a:noFill/>
                <a:latin typeface="+mj-ea"/>
                <a:ea typeface="+mj-ea"/>
              </a:rPr>
              <a:t>20XX</a:t>
            </a:r>
            <a:endParaRPr lang="zh-CN" altLang="en-US" sz="8000" dirty="0">
              <a:ln>
                <a:gradFill flip="none" rotWithShape="1">
                  <a:gsLst>
                    <a:gs pos="0">
                      <a:schemeClr val="accent4"/>
                    </a:gs>
                    <a:gs pos="70000">
                      <a:schemeClr val="accent3">
                        <a:alpha val="0"/>
                      </a:schemeClr>
                    </a:gs>
                  </a:gsLst>
                  <a:lin ang="5400000" scaled="1"/>
                  <a:tileRect/>
                </a:gradFill>
              </a:ln>
              <a:noFill/>
              <a:latin typeface="+mn-ea"/>
            </a:endParaRPr>
          </a:p>
        </p:txBody>
      </p:sp>
      <p:cxnSp>
        <p:nvCxnSpPr>
          <p:cNvPr id="28" name="直接连接符 27"/>
          <p:cNvCxnSpPr/>
          <p:nvPr/>
        </p:nvCxnSpPr>
        <p:spPr>
          <a:xfrm>
            <a:off x="10739582" y="6134100"/>
            <a:ext cx="7824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图片 19">
            <a:hlinkClick r:id="rId6"/>
            <a:extLst>
              <a:ext uri="{FF2B5EF4-FFF2-40B4-BE49-F238E27FC236}">
                <a16:creationId xmlns:a16="http://schemas.microsoft.com/office/drawing/2014/main" id="{08A881A6-B94F-9D46-BE99-8680996E7D6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8021" y="853514"/>
            <a:ext cx="1156431" cy="152649"/>
          </a:xfrm>
          <a:prstGeom prst="rect">
            <a:avLst/>
          </a:prstGeom>
        </p:spPr>
      </p:pic>
    </p:spTree>
    <p:extLst>
      <p:ext uri="{BB962C8B-B14F-4D97-AF65-F5344CB8AC3E}">
        <p14:creationId xmlns:p14="http://schemas.microsoft.com/office/powerpoint/2010/main" val="666249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80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9" name="任意多边形 38"/>
          <p:cNvSpPr/>
          <p:nvPr/>
        </p:nvSpPr>
        <p:spPr>
          <a:xfrm flipV="1">
            <a:off x="1" y="4403284"/>
            <a:ext cx="12191999" cy="2454716"/>
          </a:xfrm>
          <a:custGeom>
            <a:avLst/>
            <a:gdLst>
              <a:gd name="connsiteX0" fmla="*/ 9080666 w 12191999"/>
              <a:gd name="connsiteY0" fmla="*/ 2454716 h 2454716"/>
              <a:gd name="connsiteX1" fmla="*/ 9250766 w 12191999"/>
              <a:gd name="connsiteY1" fmla="*/ 2332738 h 2454716"/>
              <a:gd name="connsiteX2" fmla="*/ 11933876 w 12191999"/>
              <a:gd name="connsiteY2" fmla="*/ 1222141 h 2454716"/>
              <a:gd name="connsiteX3" fmla="*/ 12191999 w 12191999"/>
              <a:gd name="connsiteY3" fmla="*/ 1155042 h 2454716"/>
              <a:gd name="connsiteX4" fmla="*/ 12191999 w 12191999"/>
              <a:gd name="connsiteY4" fmla="*/ 0 h 2454716"/>
              <a:gd name="connsiteX5" fmla="*/ 0 w 12191999"/>
              <a:gd name="connsiteY5" fmla="*/ 0 h 2454716"/>
              <a:gd name="connsiteX6" fmla="*/ 0 w 12191999"/>
              <a:gd name="connsiteY6" fmla="*/ 871007 h 2454716"/>
              <a:gd name="connsiteX7" fmla="*/ 338364 w 12191999"/>
              <a:gd name="connsiteY7" fmla="*/ 868050 h 2454716"/>
              <a:gd name="connsiteX8" fmla="*/ 8537410 w 12191999"/>
              <a:gd name="connsiteY8" fmla="*/ 2203758 h 24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454716">
                <a:moveTo>
                  <a:pt x="9080666" y="2454716"/>
                </a:moveTo>
                <a:lnTo>
                  <a:pt x="9250766" y="2332738"/>
                </a:lnTo>
                <a:cubicBezTo>
                  <a:pt x="9925501" y="1903673"/>
                  <a:pt x="10840697" y="1526278"/>
                  <a:pt x="11933876" y="1222141"/>
                </a:cubicBezTo>
                <a:lnTo>
                  <a:pt x="12191999" y="1155042"/>
                </a:lnTo>
                <a:lnTo>
                  <a:pt x="12191999" y="0"/>
                </a:lnTo>
                <a:lnTo>
                  <a:pt x="0" y="0"/>
                </a:lnTo>
                <a:lnTo>
                  <a:pt x="0" y="871007"/>
                </a:lnTo>
                <a:lnTo>
                  <a:pt x="338364" y="868050"/>
                </a:lnTo>
                <a:cubicBezTo>
                  <a:pt x="3639241" y="868050"/>
                  <a:pt x="6588562" y="1388008"/>
                  <a:pt x="8537410" y="2203758"/>
                </a:cubicBezTo>
                <a:close/>
              </a:path>
            </a:pathLst>
          </a:custGeom>
          <a:gradFill flip="none" rotWithShape="1">
            <a:gsLst>
              <a:gs pos="0">
                <a:schemeClr val="accent3"/>
              </a:gs>
              <a:gs pos="76000">
                <a:schemeClr val="accent3"/>
              </a:gs>
              <a:gs pos="54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1" name="图片 30"/>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rot="7221256">
            <a:off x="5545603" y="4428529"/>
            <a:ext cx="1772860" cy="1607418"/>
          </a:xfrm>
          <a:prstGeom prst="rect">
            <a:avLst/>
          </a:prstGeom>
        </p:spPr>
      </p:pic>
      <p:sp>
        <p:nvSpPr>
          <p:cNvPr id="40" name="文本框 39"/>
          <p:cNvSpPr txBox="1"/>
          <p:nvPr/>
        </p:nvSpPr>
        <p:spPr>
          <a:xfrm>
            <a:off x="1097359" y="2586477"/>
            <a:ext cx="3877985" cy="1200329"/>
          </a:xfrm>
          <a:prstGeom prst="rect">
            <a:avLst/>
          </a:prstGeom>
          <a:noFill/>
        </p:spPr>
        <p:txBody>
          <a:bodyPr wrap="none" rtlCol="0">
            <a:noAutofit/>
          </a:bodyPr>
          <a:lstStyle/>
          <a:p>
            <a:r>
              <a:rPr lang="zh-CN" altLang="en-US" sz="72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工作概述</a:t>
            </a:r>
          </a:p>
        </p:txBody>
      </p:sp>
      <p:sp>
        <p:nvSpPr>
          <p:cNvPr id="41" name="文本框 40"/>
          <p:cNvSpPr txBox="1"/>
          <p:nvPr/>
        </p:nvSpPr>
        <p:spPr>
          <a:xfrm>
            <a:off x="1097360" y="1595187"/>
            <a:ext cx="4638129" cy="1505990"/>
          </a:xfrm>
          <a:prstGeom prst="rect">
            <a:avLst/>
          </a:prstGeom>
          <a:noFill/>
        </p:spPr>
        <p:txBody>
          <a:bodyPr wrap="none" rtlCol="0">
            <a:noAutofit/>
          </a:bodyPr>
          <a:lstStyle/>
          <a:p>
            <a:pPr>
              <a:lnSpc>
                <a:spcPct val="110000"/>
              </a:lnSpc>
            </a:pPr>
            <a:r>
              <a:rPr lang="en-US" altLang="zh-CN" sz="8800" dirty="0" smtClean="0">
                <a:ln>
                  <a:gradFill flip="none" rotWithShape="1">
                    <a:gsLst>
                      <a:gs pos="0">
                        <a:schemeClr val="accent4"/>
                      </a:gs>
                      <a:gs pos="70000">
                        <a:schemeClr val="accent3">
                          <a:alpha val="0"/>
                        </a:schemeClr>
                      </a:gs>
                    </a:gsLst>
                    <a:lin ang="5400000" scaled="1"/>
                    <a:tileRect/>
                  </a:gradFill>
                </a:ln>
                <a:noFill/>
                <a:latin typeface="+mj-ea"/>
                <a:ea typeface="+mj-ea"/>
              </a:rPr>
              <a:t>PART 01</a:t>
            </a:r>
            <a:endParaRPr lang="zh-CN" altLang="en-US" sz="8000" dirty="0">
              <a:ln>
                <a:gradFill flip="none" rotWithShape="1">
                  <a:gsLst>
                    <a:gs pos="0">
                      <a:schemeClr val="accent4"/>
                    </a:gs>
                    <a:gs pos="70000">
                      <a:schemeClr val="accent3">
                        <a:alpha val="0"/>
                      </a:schemeClr>
                    </a:gs>
                  </a:gsLst>
                  <a:lin ang="5400000" scaled="1"/>
                  <a:tileRect/>
                </a:gradFill>
              </a:ln>
              <a:noFill/>
              <a:latin typeface="+mn-ea"/>
            </a:endParaRPr>
          </a:p>
        </p:txBody>
      </p:sp>
      <p:sp>
        <p:nvSpPr>
          <p:cNvPr id="42" name="文本框 41"/>
          <p:cNvSpPr txBox="1"/>
          <p:nvPr/>
        </p:nvSpPr>
        <p:spPr>
          <a:xfrm>
            <a:off x="1202530" y="3829487"/>
            <a:ext cx="4570482" cy="369332"/>
          </a:xfrm>
          <a:prstGeom prst="rect">
            <a:avLst/>
          </a:prstGeom>
          <a:noFill/>
        </p:spPr>
        <p:txBody>
          <a:bodyPr wrap="none" rtlCol="0">
            <a:noAutofit/>
          </a:bodyPr>
          <a:lstStyle/>
          <a:p>
            <a:r>
              <a:rPr lang="zh-CN" altLang="en-US" spc="100" dirty="0" smtClean="0">
                <a:solidFill>
                  <a:schemeClr val="bg1">
                    <a:lumMod val="75000"/>
                  </a:schemeClr>
                </a:solidFill>
              </a:rPr>
              <a:t>可以在这里输入一句简短介绍本章节的话</a:t>
            </a:r>
            <a:endParaRPr lang="zh-CN" altLang="en-US" spc="100" dirty="0">
              <a:solidFill>
                <a:schemeClr val="bg1">
                  <a:lumMod val="75000"/>
                </a:schemeClr>
              </a:solidFill>
            </a:endParaRPr>
          </a:p>
        </p:txBody>
      </p:sp>
      <p:grpSp>
        <p:nvGrpSpPr>
          <p:cNvPr id="43" name="组合 42"/>
          <p:cNvGrpSpPr/>
          <p:nvPr/>
        </p:nvGrpSpPr>
        <p:grpSpPr>
          <a:xfrm>
            <a:off x="667379" y="780287"/>
            <a:ext cx="775505" cy="154011"/>
            <a:chOff x="667379" y="761999"/>
            <a:chExt cx="775505" cy="154011"/>
          </a:xfrm>
        </p:grpSpPr>
        <p:sp>
          <p:nvSpPr>
            <p:cNvPr id="44" name="矩形 43"/>
            <p:cNvSpPr/>
            <p:nvPr/>
          </p:nvSpPr>
          <p:spPr>
            <a:xfrm>
              <a:off x="978126" y="761999"/>
              <a:ext cx="154011" cy="15401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矩形 44"/>
            <p:cNvSpPr/>
            <p:nvPr/>
          </p:nvSpPr>
          <p:spPr>
            <a:xfrm>
              <a:off x="667379" y="761999"/>
              <a:ext cx="154011" cy="1540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矩形 45"/>
            <p:cNvSpPr/>
            <p:nvPr/>
          </p:nvSpPr>
          <p:spPr>
            <a:xfrm>
              <a:off x="1288873" y="761999"/>
              <a:ext cx="154011" cy="154011"/>
            </a:xfrm>
            <a:prstGeom prst="rect">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51" name="直接连接符 50"/>
          <p:cNvCxnSpPr/>
          <p:nvPr/>
        </p:nvCxnSpPr>
        <p:spPr>
          <a:xfrm>
            <a:off x="660400" y="6134100"/>
            <a:ext cx="46800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图片 14">
            <a:hlinkClick r:id="rId6"/>
            <a:extLst>
              <a:ext uri="{FF2B5EF4-FFF2-40B4-BE49-F238E27FC236}">
                <a16:creationId xmlns:a16="http://schemas.microsoft.com/office/drawing/2014/main" id="{08A881A6-B94F-9D46-BE99-8680996E7D6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
        <p:nvSpPr>
          <p:cNvPr id="16" name="任意多边形 15"/>
          <p:cNvSpPr/>
          <p:nvPr/>
        </p:nvSpPr>
        <p:spPr>
          <a:xfrm flipV="1">
            <a:off x="-1" y="4746170"/>
            <a:ext cx="12191999" cy="2111828"/>
          </a:xfrm>
          <a:custGeom>
            <a:avLst/>
            <a:gdLst>
              <a:gd name="connsiteX0" fmla="*/ 9080666 w 12191999"/>
              <a:gd name="connsiteY0" fmla="*/ 2454716 h 2454716"/>
              <a:gd name="connsiteX1" fmla="*/ 9250766 w 12191999"/>
              <a:gd name="connsiteY1" fmla="*/ 2332738 h 2454716"/>
              <a:gd name="connsiteX2" fmla="*/ 11933876 w 12191999"/>
              <a:gd name="connsiteY2" fmla="*/ 1222141 h 2454716"/>
              <a:gd name="connsiteX3" fmla="*/ 12191999 w 12191999"/>
              <a:gd name="connsiteY3" fmla="*/ 1155042 h 2454716"/>
              <a:gd name="connsiteX4" fmla="*/ 12191999 w 12191999"/>
              <a:gd name="connsiteY4" fmla="*/ 0 h 2454716"/>
              <a:gd name="connsiteX5" fmla="*/ 0 w 12191999"/>
              <a:gd name="connsiteY5" fmla="*/ 0 h 2454716"/>
              <a:gd name="connsiteX6" fmla="*/ 0 w 12191999"/>
              <a:gd name="connsiteY6" fmla="*/ 871007 h 2454716"/>
              <a:gd name="connsiteX7" fmla="*/ 338364 w 12191999"/>
              <a:gd name="connsiteY7" fmla="*/ 868050 h 2454716"/>
              <a:gd name="connsiteX8" fmla="*/ 8537410 w 12191999"/>
              <a:gd name="connsiteY8" fmla="*/ 2203758 h 24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454716">
                <a:moveTo>
                  <a:pt x="9080666" y="2454716"/>
                </a:moveTo>
                <a:lnTo>
                  <a:pt x="9250766" y="2332738"/>
                </a:lnTo>
                <a:cubicBezTo>
                  <a:pt x="9925501" y="1903673"/>
                  <a:pt x="10840697" y="1526278"/>
                  <a:pt x="11933876" y="1222141"/>
                </a:cubicBezTo>
                <a:lnTo>
                  <a:pt x="12191999" y="1155042"/>
                </a:lnTo>
                <a:lnTo>
                  <a:pt x="12191999" y="0"/>
                </a:lnTo>
                <a:lnTo>
                  <a:pt x="0" y="0"/>
                </a:lnTo>
                <a:lnTo>
                  <a:pt x="0" y="871007"/>
                </a:lnTo>
                <a:lnTo>
                  <a:pt x="338364" y="868050"/>
                </a:lnTo>
                <a:cubicBezTo>
                  <a:pt x="3639241" y="868050"/>
                  <a:pt x="6588562" y="1388008"/>
                  <a:pt x="8537410" y="2203758"/>
                </a:cubicBezTo>
                <a:close/>
              </a:path>
            </a:pathLst>
          </a:custGeom>
          <a:gradFill>
            <a:gsLst>
              <a:gs pos="0">
                <a:schemeClr val="accent1"/>
              </a:gs>
              <a:gs pos="76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010930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sp>
        <p:nvSpPr>
          <p:cNvPr id="11" name="任意多边形 10"/>
          <p:cNvSpPr/>
          <p:nvPr/>
        </p:nvSpPr>
        <p:spPr>
          <a:xfrm flipV="1">
            <a:off x="0" y="3187750"/>
            <a:ext cx="12191999" cy="2454716"/>
          </a:xfrm>
          <a:custGeom>
            <a:avLst/>
            <a:gdLst>
              <a:gd name="connsiteX0" fmla="*/ 9080666 w 12191999"/>
              <a:gd name="connsiteY0" fmla="*/ 2454716 h 2454716"/>
              <a:gd name="connsiteX1" fmla="*/ 9250766 w 12191999"/>
              <a:gd name="connsiteY1" fmla="*/ 2332738 h 2454716"/>
              <a:gd name="connsiteX2" fmla="*/ 11933876 w 12191999"/>
              <a:gd name="connsiteY2" fmla="*/ 1222141 h 2454716"/>
              <a:gd name="connsiteX3" fmla="*/ 12191999 w 12191999"/>
              <a:gd name="connsiteY3" fmla="*/ 1155042 h 2454716"/>
              <a:gd name="connsiteX4" fmla="*/ 12191999 w 12191999"/>
              <a:gd name="connsiteY4" fmla="*/ 0 h 2454716"/>
              <a:gd name="connsiteX5" fmla="*/ 0 w 12191999"/>
              <a:gd name="connsiteY5" fmla="*/ 0 h 2454716"/>
              <a:gd name="connsiteX6" fmla="*/ 0 w 12191999"/>
              <a:gd name="connsiteY6" fmla="*/ 871007 h 2454716"/>
              <a:gd name="connsiteX7" fmla="*/ 338364 w 12191999"/>
              <a:gd name="connsiteY7" fmla="*/ 868050 h 2454716"/>
              <a:gd name="connsiteX8" fmla="*/ 8537410 w 12191999"/>
              <a:gd name="connsiteY8" fmla="*/ 2203758 h 245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454716">
                <a:moveTo>
                  <a:pt x="9080666" y="2454716"/>
                </a:moveTo>
                <a:lnTo>
                  <a:pt x="9250766" y="2332738"/>
                </a:lnTo>
                <a:cubicBezTo>
                  <a:pt x="9925501" y="1903673"/>
                  <a:pt x="10840697" y="1526278"/>
                  <a:pt x="11933876" y="1222141"/>
                </a:cubicBezTo>
                <a:lnTo>
                  <a:pt x="12191999" y="1155042"/>
                </a:lnTo>
                <a:lnTo>
                  <a:pt x="12191999" y="0"/>
                </a:lnTo>
                <a:lnTo>
                  <a:pt x="0" y="0"/>
                </a:lnTo>
                <a:lnTo>
                  <a:pt x="0" y="871007"/>
                </a:lnTo>
                <a:lnTo>
                  <a:pt x="338364" y="868050"/>
                </a:lnTo>
                <a:cubicBezTo>
                  <a:pt x="3639241" y="868050"/>
                  <a:pt x="6588562" y="1388008"/>
                  <a:pt x="8537410" y="2203758"/>
                </a:cubicBezTo>
                <a:close/>
              </a:path>
            </a:pathLst>
          </a:custGeom>
          <a:gradFill flip="none" rotWithShape="1">
            <a:gsLst>
              <a:gs pos="0">
                <a:schemeClr val="accent3"/>
              </a:gs>
              <a:gs pos="76000">
                <a:schemeClr val="accent3"/>
              </a:gs>
              <a:gs pos="54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任意多边形 17"/>
          <p:cNvSpPr/>
          <p:nvPr/>
        </p:nvSpPr>
        <p:spPr>
          <a:xfrm flipV="1">
            <a:off x="0" y="3508657"/>
            <a:ext cx="12192000" cy="3349343"/>
          </a:xfrm>
          <a:custGeom>
            <a:avLst/>
            <a:gdLst>
              <a:gd name="connsiteX0" fmla="*/ 9080665 w 12192000"/>
              <a:gd name="connsiteY0" fmla="*/ 3349343 h 3349343"/>
              <a:gd name="connsiteX1" fmla="*/ 9250765 w 12192000"/>
              <a:gd name="connsiteY1" fmla="*/ 3253296 h 3349343"/>
              <a:gd name="connsiteX2" fmla="*/ 11933875 w 12192000"/>
              <a:gd name="connsiteY2" fmla="*/ 2378801 h 3349343"/>
              <a:gd name="connsiteX3" fmla="*/ 12191998 w 12192000"/>
              <a:gd name="connsiteY3" fmla="*/ 2325967 h 3349343"/>
              <a:gd name="connsiteX4" fmla="*/ 12191998 w 12192000"/>
              <a:gd name="connsiteY4" fmla="*/ 1524000 h 3349343"/>
              <a:gd name="connsiteX5" fmla="*/ 12192000 w 12192000"/>
              <a:gd name="connsiteY5" fmla="*/ 1524000 h 3349343"/>
              <a:gd name="connsiteX6" fmla="*/ 12192000 w 12192000"/>
              <a:gd name="connsiteY6" fmla="*/ 0 h 3349343"/>
              <a:gd name="connsiteX7" fmla="*/ 0 w 12192000"/>
              <a:gd name="connsiteY7" fmla="*/ 0 h 3349343"/>
              <a:gd name="connsiteX8" fmla="*/ 0 w 12192000"/>
              <a:gd name="connsiteY8" fmla="*/ 2102315 h 3349343"/>
              <a:gd name="connsiteX9" fmla="*/ 338363 w 12192000"/>
              <a:gd name="connsiteY9" fmla="*/ 2099987 h 3349343"/>
              <a:gd name="connsiteX10" fmla="*/ 8537409 w 12192000"/>
              <a:gd name="connsiteY10" fmla="*/ 3151736 h 33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349343">
                <a:moveTo>
                  <a:pt x="9080665" y="3349343"/>
                </a:moveTo>
                <a:lnTo>
                  <a:pt x="9250765" y="3253296"/>
                </a:lnTo>
                <a:cubicBezTo>
                  <a:pt x="9925500" y="2915446"/>
                  <a:pt x="10840696" y="2618282"/>
                  <a:pt x="11933875" y="2378801"/>
                </a:cubicBezTo>
                <a:lnTo>
                  <a:pt x="12191998" y="2325967"/>
                </a:lnTo>
                <a:lnTo>
                  <a:pt x="12191998" y="1524000"/>
                </a:lnTo>
                <a:lnTo>
                  <a:pt x="12192000" y="1524000"/>
                </a:lnTo>
                <a:lnTo>
                  <a:pt x="12192000" y="0"/>
                </a:lnTo>
                <a:lnTo>
                  <a:pt x="0" y="0"/>
                </a:lnTo>
                <a:lnTo>
                  <a:pt x="0" y="2102315"/>
                </a:lnTo>
                <a:lnTo>
                  <a:pt x="338363" y="2099987"/>
                </a:lnTo>
                <a:cubicBezTo>
                  <a:pt x="3639240" y="2099987"/>
                  <a:pt x="6588561" y="2509407"/>
                  <a:pt x="8537409" y="3151736"/>
                </a:cubicBezTo>
                <a:close/>
              </a:path>
            </a:pathLst>
          </a:custGeom>
          <a:gradFill>
            <a:gsLst>
              <a:gs pos="0">
                <a:schemeClr val="accent1"/>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7" name="组合 26"/>
          <p:cNvGrpSpPr/>
          <p:nvPr/>
        </p:nvGrpSpPr>
        <p:grpSpPr>
          <a:xfrm>
            <a:off x="933978" y="1510840"/>
            <a:ext cx="3122207" cy="4387039"/>
            <a:chOff x="865398" y="1510840"/>
            <a:chExt cx="3122207" cy="4387039"/>
          </a:xfrm>
        </p:grpSpPr>
        <p:sp>
          <p:nvSpPr>
            <p:cNvPr id="2" name="剪去单角的矩形 1"/>
            <p:cNvSpPr/>
            <p:nvPr/>
          </p:nvSpPr>
          <p:spPr>
            <a:xfrm>
              <a:off x="865398" y="1510840"/>
              <a:ext cx="3122207" cy="4387039"/>
            </a:xfrm>
            <a:prstGeom prst="snip1Rect">
              <a:avLst>
                <a:gd name="adj" fmla="val 14860"/>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2038" t="57625" r="69690"/>
            <a:stretch/>
          </p:blipFill>
          <p:spPr>
            <a:xfrm>
              <a:off x="1649114" y="1972216"/>
              <a:ext cx="1554774" cy="1554774"/>
            </a:xfrm>
            <a:prstGeom prst="ellipse">
              <a:avLst/>
            </a:prstGeom>
          </p:spPr>
        </p:pic>
        <p:sp>
          <p:nvSpPr>
            <p:cNvPr id="23" name="椭圆 22"/>
            <p:cNvSpPr/>
            <p:nvPr/>
          </p:nvSpPr>
          <p:spPr>
            <a:xfrm>
              <a:off x="2743200" y="3095188"/>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文本框 24"/>
            <p:cNvSpPr txBox="1"/>
            <p:nvPr/>
          </p:nvSpPr>
          <p:spPr>
            <a:xfrm>
              <a:off x="1593162" y="3863420"/>
              <a:ext cx="1620957"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年度计划</a:t>
              </a:r>
              <a:endParaRPr lang="zh-CN" altLang="en-US" sz="2800" dirty="0">
                <a:solidFill>
                  <a:schemeClr val="accent1"/>
                </a:solidFill>
                <a:latin typeface="+mj-ea"/>
                <a:ea typeface="+mj-ea"/>
              </a:endParaRPr>
            </a:p>
          </p:txBody>
        </p:sp>
        <p:sp>
          <p:nvSpPr>
            <p:cNvPr id="26" name="文本框 25"/>
            <p:cNvSpPr txBox="1"/>
            <p:nvPr/>
          </p:nvSpPr>
          <p:spPr>
            <a:xfrm>
              <a:off x="1103417" y="4396553"/>
              <a:ext cx="2599903" cy="1274195"/>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推荐使用思源黑体作为本套模板的标准字体搭配当然也可以用电脑自带的微软雅黑替代</a:t>
              </a:r>
              <a:endParaRPr lang="zh-CN" altLang="en-US" sz="1600" dirty="0">
                <a:solidFill>
                  <a:schemeClr val="tx1">
                    <a:lumMod val="65000"/>
                    <a:lumOff val="35000"/>
                  </a:schemeClr>
                </a:solidFill>
                <a:latin typeface="+mn-ea"/>
              </a:endParaRPr>
            </a:p>
          </p:txBody>
        </p:sp>
      </p:grpSp>
      <p:grpSp>
        <p:nvGrpSpPr>
          <p:cNvPr id="28" name="组合 27"/>
          <p:cNvGrpSpPr/>
          <p:nvPr/>
        </p:nvGrpSpPr>
        <p:grpSpPr>
          <a:xfrm>
            <a:off x="4540377" y="1510840"/>
            <a:ext cx="3122207" cy="4387039"/>
            <a:chOff x="865398" y="1510840"/>
            <a:chExt cx="3122207" cy="4387039"/>
          </a:xfrm>
        </p:grpSpPr>
        <p:sp>
          <p:nvSpPr>
            <p:cNvPr id="29" name="剪去单角的矩形 28"/>
            <p:cNvSpPr/>
            <p:nvPr/>
          </p:nvSpPr>
          <p:spPr>
            <a:xfrm>
              <a:off x="865398" y="1510840"/>
              <a:ext cx="3122207" cy="4387039"/>
            </a:xfrm>
            <a:prstGeom prst="snip1Rect">
              <a:avLst>
                <a:gd name="adj" fmla="val 14860"/>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38203" t="55756" r="33525" b="1869"/>
            <a:stretch/>
          </p:blipFill>
          <p:spPr>
            <a:xfrm>
              <a:off x="1649114" y="1972216"/>
              <a:ext cx="1554774" cy="1554774"/>
            </a:xfrm>
            <a:prstGeom prst="ellipse">
              <a:avLst/>
            </a:prstGeom>
          </p:spPr>
        </p:pic>
        <p:sp>
          <p:nvSpPr>
            <p:cNvPr id="31" name="椭圆 30"/>
            <p:cNvSpPr/>
            <p:nvPr/>
          </p:nvSpPr>
          <p:spPr>
            <a:xfrm>
              <a:off x="2743200" y="3095188"/>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文本框 31"/>
            <p:cNvSpPr txBox="1"/>
            <p:nvPr/>
          </p:nvSpPr>
          <p:spPr>
            <a:xfrm>
              <a:off x="1593162" y="3863420"/>
              <a:ext cx="1620957"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季度计划</a:t>
              </a:r>
              <a:endParaRPr lang="zh-CN" altLang="en-US" sz="2800" dirty="0">
                <a:solidFill>
                  <a:schemeClr val="accent1"/>
                </a:solidFill>
                <a:latin typeface="+mj-ea"/>
                <a:ea typeface="+mj-ea"/>
              </a:endParaRPr>
            </a:p>
          </p:txBody>
        </p:sp>
        <p:sp>
          <p:nvSpPr>
            <p:cNvPr id="33" name="文本框 32"/>
            <p:cNvSpPr txBox="1"/>
            <p:nvPr/>
          </p:nvSpPr>
          <p:spPr>
            <a:xfrm>
              <a:off x="1103417" y="4396553"/>
              <a:ext cx="2599903" cy="1274195"/>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推荐使用思源黑体作为本套模板的标准字体搭配当然也可以用电脑自带的微软雅黑替代</a:t>
              </a:r>
              <a:endParaRPr lang="zh-CN" altLang="en-US" sz="1600" dirty="0">
                <a:solidFill>
                  <a:schemeClr val="tx1">
                    <a:lumMod val="65000"/>
                    <a:lumOff val="35000"/>
                  </a:schemeClr>
                </a:solidFill>
                <a:latin typeface="+mn-ea"/>
              </a:endParaRPr>
            </a:p>
          </p:txBody>
        </p:sp>
      </p:grpSp>
      <p:grpSp>
        <p:nvGrpSpPr>
          <p:cNvPr id="34" name="组合 33"/>
          <p:cNvGrpSpPr/>
          <p:nvPr/>
        </p:nvGrpSpPr>
        <p:grpSpPr>
          <a:xfrm>
            <a:off x="8146776" y="1510840"/>
            <a:ext cx="3122207" cy="4387039"/>
            <a:chOff x="865398" y="1510840"/>
            <a:chExt cx="3122207" cy="4387039"/>
          </a:xfrm>
        </p:grpSpPr>
        <p:sp>
          <p:nvSpPr>
            <p:cNvPr id="35" name="剪去单角的矩形 34"/>
            <p:cNvSpPr/>
            <p:nvPr/>
          </p:nvSpPr>
          <p:spPr>
            <a:xfrm>
              <a:off x="865398" y="1510840"/>
              <a:ext cx="3122207" cy="4387039"/>
            </a:xfrm>
            <a:prstGeom prst="snip1Rect">
              <a:avLst>
                <a:gd name="adj" fmla="val 14860"/>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6" name="图片 35"/>
            <p:cNvPicPr>
              <a:picLocks noChangeAspect="1"/>
            </p:cNvPicPr>
            <p:nvPr/>
          </p:nvPicPr>
          <p:blipFill rotWithShape="1">
            <a:blip r:embed="rId5" cstate="print">
              <a:extLst>
                <a:ext uri="{28A0092B-C50C-407E-A947-70E740481C1C}">
                  <a14:useLocalDpi xmlns:a14="http://schemas.microsoft.com/office/drawing/2010/main" val="0"/>
                </a:ext>
              </a:extLst>
            </a:blip>
            <a:srcRect l="66054" t="52641" r="5674" b="4984"/>
            <a:stretch/>
          </p:blipFill>
          <p:spPr>
            <a:xfrm>
              <a:off x="1649114" y="1972216"/>
              <a:ext cx="1554774" cy="1554774"/>
            </a:xfrm>
            <a:prstGeom prst="ellipse">
              <a:avLst/>
            </a:prstGeom>
          </p:spPr>
        </p:pic>
        <p:sp>
          <p:nvSpPr>
            <p:cNvPr id="37" name="椭圆 36"/>
            <p:cNvSpPr/>
            <p:nvPr/>
          </p:nvSpPr>
          <p:spPr>
            <a:xfrm>
              <a:off x="2743200" y="3095188"/>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文本框 37"/>
            <p:cNvSpPr txBox="1"/>
            <p:nvPr/>
          </p:nvSpPr>
          <p:spPr>
            <a:xfrm>
              <a:off x="1593162" y="3863420"/>
              <a:ext cx="1620957" cy="523220"/>
            </a:xfrm>
            <a:prstGeom prst="rect">
              <a:avLst/>
            </a:prstGeom>
            <a:noFill/>
          </p:spPr>
          <p:txBody>
            <a:bodyPr wrap="none" rtlCol="0">
              <a:noAutofit/>
            </a:bodyPr>
            <a:lstStyle/>
            <a:p>
              <a:pPr algn="ctr"/>
              <a:r>
                <a:rPr lang="zh-CN" altLang="en-US" sz="2800" dirty="0" smtClean="0">
                  <a:solidFill>
                    <a:schemeClr val="accent1"/>
                  </a:solidFill>
                  <a:latin typeface="+mj-ea"/>
                  <a:ea typeface="+mj-ea"/>
                </a:rPr>
                <a:t>阶段计划</a:t>
              </a:r>
              <a:endParaRPr lang="zh-CN" altLang="en-US" sz="2800" dirty="0">
                <a:solidFill>
                  <a:schemeClr val="accent1"/>
                </a:solidFill>
                <a:latin typeface="+mj-ea"/>
                <a:ea typeface="+mj-ea"/>
              </a:endParaRPr>
            </a:p>
          </p:txBody>
        </p:sp>
        <p:sp>
          <p:nvSpPr>
            <p:cNvPr id="39" name="文本框 38"/>
            <p:cNvSpPr txBox="1"/>
            <p:nvPr/>
          </p:nvSpPr>
          <p:spPr>
            <a:xfrm>
              <a:off x="1103417" y="4396553"/>
              <a:ext cx="2599903" cy="1274195"/>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推荐使用思源黑体作为本套模板的标准字体搭配当然也可以用电脑自带的微软雅黑替代</a:t>
              </a:r>
              <a:endParaRPr lang="zh-CN" altLang="en-US" sz="1600" dirty="0">
                <a:solidFill>
                  <a:schemeClr val="tx1">
                    <a:lumMod val="65000"/>
                    <a:lumOff val="35000"/>
                  </a:schemeClr>
                </a:solidFill>
                <a:latin typeface="+mn-ea"/>
              </a:endParaRPr>
            </a:p>
          </p:txBody>
        </p:sp>
      </p:grpSp>
      <p:pic>
        <p:nvPicPr>
          <p:cNvPr id="40" name="图片 39">
            <a:hlinkClick r:id="rId6"/>
            <a:extLst>
              <a:ext uri="{FF2B5EF4-FFF2-40B4-BE49-F238E27FC236}">
                <a16:creationId xmlns:a16="http://schemas.microsoft.com/office/drawing/2014/main" id="{08A881A6-B94F-9D46-BE99-8680996E7D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2663776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grpSp>
        <p:nvGrpSpPr>
          <p:cNvPr id="16" name="组合 15"/>
          <p:cNvGrpSpPr/>
          <p:nvPr/>
        </p:nvGrpSpPr>
        <p:grpSpPr>
          <a:xfrm>
            <a:off x="4054299" y="1959813"/>
            <a:ext cx="3952775" cy="3952074"/>
            <a:chOff x="4304534" y="1993499"/>
            <a:chExt cx="3512128" cy="3511505"/>
          </a:xfrm>
        </p:grpSpPr>
        <p:sp>
          <p:nvSpPr>
            <p:cNvPr id="45" name="任意多边形 44"/>
            <p:cNvSpPr/>
            <p:nvPr/>
          </p:nvSpPr>
          <p:spPr>
            <a:xfrm flipV="1">
              <a:off x="4311512" y="1993499"/>
              <a:ext cx="1988175" cy="1630577"/>
            </a:xfrm>
            <a:custGeom>
              <a:avLst/>
              <a:gdLst>
                <a:gd name="connsiteX0" fmla="*/ 1749086 w 1988175"/>
                <a:gd name="connsiteY0" fmla="*/ 1630577 h 1630577"/>
                <a:gd name="connsiteX1" fmla="*/ 1847160 w 1988175"/>
                <a:gd name="connsiteY1" fmla="*/ 1625625 h 1630577"/>
                <a:gd name="connsiteX2" fmla="*/ 1892027 w 1988175"/>
                <a:gd name="connsiteY2" fmla="*/ 1556087 h 1630577"/>
                <a:gd name="connsiteX3" fmla="*/ 1966234 w 1988175"/>
                <a:gd name="connsiteY3" fmla="*/ 1006627 h 1630577"/>
                <a:gd name="connsiteX4" fmla="*/ 1847806 w 1988175"/>
                <a:gd name="connsiteY4" fmla="*/ 748742 h 1630577"/>
                <a:gd name="connsiteX5" fmla="*/ 1805031 w 1988175"/>
                <a:gd name="connsiteY5" fmla="*/ 696036 h 1630577"/>
                <a:gd name="connsiteX6" fmla="*/ 1749086 w 1988175"/>
                <a:gd name="connsiteY6" fmla="*/ 698861 h 1630577"/>
                <a:gd name="connsiteX7" fmla="*/ 962695 w 1988175"/>
                <a:gd name="connsiteY7" fmla="*/ 57934 h 1630577"/>
                <a:gd name="connsiteX8" fmla="*/ 953853 w 1988175"/>
                <a:gd name="connsiteY8" fmla="*/ 0 h 1630577"/>
                <a:gd name="connsiteX9" fmla="*/ 885168 w 1988175"/>
                <a:gd name="connsiteY9" fmla="*/ 46584 h 1630577"/>
                <a:gd name="connsiteX10" fmla="*/ 290625 w 1988175"/>
                <a:gd name="connsiteY10" fmla="*/ 140829 h 1630577"/>
                <a:gd name="connsiteX11" fmla="*/ 7759 w 1988175"/>
                <a:gd name="connsiteY11" fmla="*/ 18716 h 1630577"/>
                <a:gd name="connsiteX12" fmla="*/ 0 w 1988175"/>
                <a:gd name="connsiteY12" fmla="*/ 12709 h 1630577"/>
                <a:gd name="connsiteX13" fmla="*/ 2088 w 1988175"/>
                <a:gd name="connsiteY13" fmla="*/ 54060 h 1630577"/>
                <a:gd name="connsiteX14" fmla="*/ 1749086 w 1988175"/>
                <a:gd name="connsiteY14" fmla="*/ 1630577 h 16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8175" h="1630577">
                  <a:moveTo>
                    <a:pt x="1749086" y="1630577"/>
                  </a:moveTo>
                  <a:lnTo>
                    <a:pt x="1847160" y="1625625"/>
                  </a:lnTo>
                  <a:lnTo>
                    <a:pt x="1892027" y="1556087"/>
                  </a:lnTo>
                  <a:cubicBezTo>
                    <a:pt x="1984386" y="1390982"/>
                    <a:pt x="2012594" y="1194815"/>
                    <a:pt x="1966234" y="1006627"/>
                  </a:cubicBezTo>
                  <a:cubicBezTo>
                    <a:pt x="1943053" y="912533"/>
                    <a:pt x="1902437" y="825333"/>
                    <a:pt x="1847806" y="748742"/>
                  </a:cubicBezTo>
                  <a:lnTo>
                    <a:pt x="1805031" y="696036"/>
                  </a:lnTo>
                  <a:lnTo>
                    <a:pt x="1749086" y="698861"/>
                  </a:lnTo>
                  <a:cubicBezTo>
                    <a:pt x="1361183" y="698861"/>
                    <a:pt x="1037544" y="423710"/>
                    <a:pt x="962695" y="57934"/>
                  </a:cubicBezTo>
                  <a:lnTo>
                    <a:pt x="953853" y="0"/>
                  </a:lnTo>
                  <a:lnTo>
                    <a:pt x="885168" y="46584"/>
                  </a:lnTo>
                  <a:cubicBezTo>
                    <a:pt x="708263" y="150948"/>
                    <a:pt x="496042" y="186458"/>
                    <a:pt x="290625" y="140829"/>
                  </a:cubicBezTo>
                  <a:cubicBezTo>
                    <a:pt x="187916" y="118015"/>
                    <a:pt x="92254" y="76104"/>
                    <a:pt x="7759" y="18716"/>
                  </a:cubicBezTo>
                  <a:lnTo>
                    <a:pt x="0" y="12709"/>
                  </a:lnTo>
                  <a:lnTo>
                    <a:pt x="2088" y="54060"/>
                  </a:lnTo>
                  <a:cubicBezTo>
                    <a:pt x="92016" y="939566"/>
                    <a:pt x="839854" y="1630577"/>
                    <a:pt x="1749086" y="1630577"/>
                  </a:cubicBezTo>
                  <a:close/>
                </a:path>
              </a:pathLst>
            </a:custGeom>
            <a:gradFill>
              <a:gsLst>
                <a:gs pos="0">
                  <a:schemeClr val="accent1"/>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44" name="任意多边形 43"/>
            <p:cNvSpPr/>
            <p:nvPr/>
          </p:nvSpPr>
          <p:spPr>
            <a:xfrm flipV="1">
              <a:off x="6192511" y="2002463"/>
              <a:ext cx="1618667" cy="1881938"/>
            </a:xfrm>
            <a:custGeom>
              <a:avLst/>
              <a:gdLst>
                <a:gd name="connsiteX0" fmla="*/ 45640 w 1618667"/>
                <a:gd name="connsiteY0" fmla="*/ 1881938 h 1881938"/>
                <a:gd name="connsiteX1" fmla="*/ 47635 w 1618667"/>
                <a:gd name="connsiteY1" fmla="*/ 1881837 h 1881938"/>
                <a:gd name="connsiteX2" fmla="*/ 1615086 w 1618667"/>
                <a:gd name="connsiteY2" fmla="*/ 314386 h 1881938"/>
                <a:gd name="connsiteX3" fmla="*/ 1618667 w 1618667"/>
                <a:gd name="connsiteY3" fmla="*/ 243469 h 1881938"/>
                <a:gd name="connsiteX4" fmla="*/ 1600917 w 1618667"/>
                <a:gd name="connsiteY4" fmla="*/ 223182 h 1881938"/>
                <a:gd name="connsiteX5" fmla="*/ 1093138 w 1618667"/>
                <a:gd name="connsiteY5" fmla="*/ 532 h 1881938"/>
                <a:gd name="connsiteX6" fmla="*/ 726217 w 1618667"/>
                <a:gd name="connsiteY6" fmla="*/ 80171 h 1881938"/>
                <a:gd name="connsiteX7" fmla="*/ 668626 w 1618667"/>
                <a:gd name="connsiteY7" fmla="*/ 113688 h 1881938"/>
                <a:gd name="connsiteX8" fmla="*/ 670787 w 1618667"/>
                <a:gd name="connsiteY8" fmla="*/ 156488 h 1881938"/>
                <a:gd name="connsiteX9" fmla="*/ 29860 w 1618667"/>
                <a:gd name="connsiteY9" fmla="*/ 942879 h 1881938"/>
                <a:gd name="connsiteX10" fmla="*/ 0 w 1618667"/>
                <a:gd name="connsiteY10" fmla="*/ 947436 h 1881938"/>
                <a:gd name="connsiteX11" fmla="*/ 19514 w 1618667"/>
                <a:gd name="connsiteY11" fmla="*/ 971481 h 1881938"/>
                <a:gd name="connsiteX12" fmla="*/ 148092 w 1618667"/>
                <a:gd name="connsiteY12" fmla="*/ 1251468 h 1881938"/>
                <a:gd name="connsiteX13" fmla="*/ 67525 w 1618667"/>
                <a:gd name="connsiteY13" fmla="*/ 1848019 h 1881938"/>
                <a:gd name="connsiteX14" fmla="*/ 45640 w 1618667"/>
                <a:gd name="connsiteY14" fmla="*/ 1881938 h 18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8667" h="1881938">
                  <a:moveTo>
                    <a:pt x="45640" y="1881938"/>
                  </a:moveTo>
                  <a:lnTo>
                    <a:pt x="47635" y="1881837"/>
                  </a:lnTo>
                  <a:cubicBezTo>
                    <a:pt x="874108" y="1797904"/>
                    <a:pt x="1531153" y="1140859"/>
                    <a:pt x="1615086" y="314386"/>
                  </a:cubicBezTo>
                  <a:lnTo>
                    <a:pt x="1618667" y="243469"/>
                  </a:lnTo>
                  <a:lnTo>
                    <a:pt x="1600917" y="223182"/>
                  </a:lnTo>
                  <a:cubicBezTo>
                    <a:pt x="1467630" y="88928"/>
                    <a:pt x="1286817" y="7788"/>
                    <a:pt x="1093138" y="532"/>
                  </a:cubicBezTo>
                  <a:cubicBezTo>
                    <a:pt x="964020" y="-4306"/>
                    <a:pt x="838145" y="24030"/>
                    <a:pt x="726217" y="80171"/>
                  </a:cubicBezTo>
                  <a:lnTo>
                    <a:pt x="668626" y="113688"/>
                  </a:lnTo>
                  <a:lnTo>
                    <a:pt x="670787" y="156488"/>
                  </a:lnTo>
                  <a:cubicBezTo>
                    <a:pt x="670787" y="544391"/>
                    <a:pt x="395636" y="868030"/>
                    <a:pt x="29860" y="942879"/>
                  </a:cubicBezTo>
                  <a:lnTo>
                    <a:pt x="0" y="947436"/>
                  </a:lnTo>
                  <a:lnTo>
                    <a:pt x="19514" y="971481"/>
                  </a:lnTo>
                  <a:cubicBezTo>
                    <a:pt x="78828" y="1054636"/>
                    <a:pt x="122925" y="1149310"/>
                    <a:pt x="148092" y="1251468"/>
                  </a:cubicBezTo>
                  <a:cubicBezTo>
                    <a:pt x="198426" y="1455784"/>
                    <a:pt x="167799" y="1668763"/>
                    <a:pt x="67525" y="1848019"/>
                  </a:cubicBezTo>
                  <a:lnTo>
                    <a:pt x="45640" y="1881938"/>
                  </a:lnTo>
                  <a:close/>
                </a:path>
              </a:pathLst>
            </a:custGeom>
            <a:gradFill>
              <a:gsLst>
                <a:gs pos="0">
                  <a:schemeClr val="accent1"/>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41" name="任意多边形 40"/>
            <p:cNvSpPr/>
            <p:nvPr/>
          </p:nvSpPr>
          <p:spPr>
            <a:xfrm flipV="1">
              <a:off x="4304534" y="3528457"/>
              <a:ext cx="1743737" cy="1976547"/>
            </a:xfrm>
            <a:custGeom>
              <a:avLst/>
              <a:gdLst>
                <a:gd name="connsiteX0" fmla="*/ 501495 w 1743737"/>
                <a:gd name="connsiteY0" fmla="*/ 1976097 h 1976547"/>
                <a:gd name="connsiteX1" fmla="*/ 937831 w 1743737"/>
                <a:gd name="connsiteY1" fmla="*/ 1818462 h 1976547"/>
                <a:gd name="connsiteX2" fmla="*/ 954703 w 1743737"/>
                <a:gd name="connsiteY2" fmla="*/ 1803587 h 1976547"/>
                <a:gd name="connsiteX3" fmla="*/ 953365 w 1743737"/>
                <a:gd name="connsiteY3" fmla="*/ 1777091 h 1976547"/>
                <a:gd name="connsiteX4" fmla="*/ 1673993 w 1743737"/>
                <a:gd name="connsiteY4" fmla="*/ 978536 h 1976547"/>
                <a:gd name="connsiteX5" fmla="*/ 1682621 w 1743737"/>
                <a:gd name="connsiteY5" fmla="*/ 978100 h 1976547"/>
                <a:gd name="connsiteX6" fmla="*/ 1679065 w 1743737"/>
                <a:gd name="connsiteY6" fmla="*/ 973264 h 1976547"/>
                <a:gd name="connsiteX7" fmla="*/ 1549907 w 1743737"/>
                <a:gd name="connsiteY7" fmla="*/ 484427 h 1976547"/>
                <a:gd name="connsiteX8" fmla="*/ 1732004 w 1743737"/>
                <a:gd name="connsiteY8" fmla="*/ 12744 h 1976547"/>
                <a:gd name="connsiteX9" fmla="*/ 1743737 w 1743737"/>
                <a:gd name="connsiteY9" fmla="*/ 0 h 1976547"/>
                <a:gd name="connsiteX10" fmla="*/ 1576517 w 1743737"/>
                <a:gd name="connsiteY10" fmla="*/ 8444 h 1976547"/>
                <a:gd name="connsiteX11" fmla="*/ 0 w 1743737"/>
                <a:gd name="connsiteY11" fmla="*/ 1755442 h 1976547"/>
                <a:gd name="connsiteX12" fmla="*/ 2684 w 1743737"/>
                <a:gd name="connsiteY12" fmla="*/ 1808606 h 1976547"/>
                <a:gd name="connsiteX13" fmla="*/ 51103 w 1743737"/>
                <a:gd name="connsiteY13" fmla="*/ 1846090 h 1976547"/>
                <a:gd name="connsiteX14" fmla="*/ 311640 w 1743737"/>
                <a:gd name="connsiteY14" fmla="*/ 1958563 h 1976547"/>
                <a:gd name="connsiteX15" fmla="*/ 501495 w 1743737"/>
                <a:gd name="connsiteY15" fmla="*/ 1976097 h 197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3737" h="1976547">
                  <a:moveTo>
                    <a:pt x="501495" y="1976097"/>
                  </a:moveTo>
                  <a:cubicBezTo>
                    <a:pt x="659052" y="1970649"/>
                    <a:pt x="811980" y="1915921"/>
                    <a:pt x="937831" y="1818462"/>
                  </a:cubicBezTo>
                  <a:lnTo>
                    <a:pt x="954703" y="1803587"/>
                  </a:lnTo>
                  <a:lnTo>
                    <a:pt x="953365" y="1777091"/>
                  </a:lnTo>
                  <a:cubicBezTo>
                    <a:pt x="953365" y="1361480"/>
                    <a:pt x="1269227" y="1019643"/>
                    <a:pt x="1673993" y="978536"/>
                  </a:cubicBezTo>
                  <a:lnTo>
                    <a:pt x="1682621" y="978100"/>
                  </a:lnTo>
                  <a:lnTo>
                    <a:pt x="1679065" y="973264"/>
                  </a:lnTo>
                  <a:cubicBezTo>
                    <a:pt x="1586970" y="830091"/>
                    <a:pt x="1540257" y="659515"/>
                    <a:pt x="1549907" y="484427"/>
                  </a:cubicBezTo>
                  <a:cubicBezTo>
                    <a:pt x="1559557" y="309339"/>
                    <a:pt x="1624733" y="144929"/>
                    <a:pt x="1732004" y="12744"/>
                  </a:cubicBezTo>
                  <a:lnTo>
                    <a:pt x="1743737" y="0"/>
                  </a:lnTo>
                  <a:lnTo>
                    <a:pt x="1576517" y="8444"/>
                  </a:lnTo>
                  <a:cubicBezTo>
                    <a:pt x="691011" y="98372"/>
                    <a:pt x="0" y="846210"/>
                    <a:pt x="0" y="1755442"/>
                  </a:cubicBezTo>
                  <a:lnTo>
                    <a:pt x="2684" y="1808606"/>
                  </a:lnTo>
                  <a:lnTo>
                    <a:pt x="51103" y="1846090"/>
                  </a:lnTo>
                  <a:cubicBezTo>
                    <a:pt x="128928" y="1898947"/>
                    <a:pt x="217039" y="1937550"/>
                    <a:pt x="311640" y="1958563"/>
                  </a:cubicBezTo>
                  <a:cubicBezTo>
                    <a:pt x="374708" y="1972572"/>
                    <a:pt x="438471" y="1978277"/>
                    <a:pt x="501495" y="1976097"/>
                  </a:cubicBezTo>
                  <a:close/>
                </a:path>
              </a:pathLst>
            </a:custGeom>
            <a:gradFill>
              <a:gsLst>
                <a:gs pos="0">
                  <a:schemeClr val="accent1"/>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37" name="任意多边形 36"/>
            <p:cNvSpPr/>
            <p:nvPr/>
          </p:nvSpPr>
          <p:spPr>
            <a:xfrm flipV="1">
              <a:off x="5917931" y="3727976"/>
              <a:ext cx="1898731" cy="1773979"/>
            </a:xfrm>
            <a:custGeom>
              <a:avLst/>
              <a:gdLst>
                <a:gd name="connsiteX0" fmla="*/ 1897641 w 1898731"/>
                <a:gd name="connsiteY0" fmla="*/ 1773979 h 1773979"/>
                <a:gd name="connsiteX1" fmla="*/ 1898731 w 1898731"/>
                <a:gd name="connsiteY1" fmla="*/ 1752393 h 1773979"/>
                <a:gd name="connsiteX2" fmla="*/ 322214 w 1898731"/>
                <a:gd name="connsiteY2" fmla="*/ 5395 h 1773979"/>
                <a:gd name="connsiteX3" fmla="*/ 215360 w 1898731"/>
                <a:gd name="connsiteY3" fmla="*/ 0 h 1773979"/>
                <a:gd name="connsiteX4" fmla="*/ 168870 w 1898731"/>
                <a:gd name="connsiteY4" fmla="*/ 50491 h 1773979"/>
                <a:gd name="connsiteX5" fmla="*/ 1147 w 1898731"/>
                <a:gd name="connsiteY5" fmla="*/ 484940 h 1773979"/>
                <a:gd name="connsiteX6" fmla="*/ 120110 w 1898731"/>
                <a:gd name="connsiteY6" fmla="*/ 935189 h 1773979"/>
                <a:gd name="connsiteX7" fmla="*/ 146850 w 1898731"/>
                <a:gd name="connsiteY7" fmla="*/ 971554 h 1773979"/>
                <a:gd name="connsiteX8" fmla="*/ 224738 w 1898731"/>
                <a:gd name="connsiteY8" fmla="*/ 975487 h 1773979"/>
                <a:gd name="connsiteX9" fmla="*/ 929058 w 1898731"/>
                <a:gd name="connsiteY9" fmla="*/ 1612270 h 1773979"/>
                <a:gd name="connsiteX10" fmla="*/ 936410 w 1898731"/>
                <a:gd name="connsiteY10" fmla="*/ 1660441 h 1773979"/>
                <a:gd name="connsiteX11" fmla="*/ 971774 w 1898731"/>
                <a:gd name="connsiteY11" fmla="*/ 1639860 h 1773979"/>
                <a:gd name="connsiteX12" fmla="*/ 1370141 w 1898731"/>
                <a:gd name="connsiteY12" fmla="*/ 1553396 h 1773979"/>
                <a:gd name="connsiteX13" fmla="*/ 1844958 w 1898731"/>
                <a:gd name="connsiteY13" fmla="*/ 1727158 h 1773979"/>
                <a:gd name="connsiteX14" fmla="*/ 1897641 w 1898731"/>
                <a:gd name="connsiteY14" fmla="*/ 1773979 h 177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8731" h="1773979">
                  <a:moveTo>
                    <a:pt x="1897641" y="1773979"/>
                  </a:moveTo>
                  <a:lnTo>
                    <a:pt x="1898731" y="1752393"/>
                  </a:lnTo>
                  <a:cubicBezTo>
                    <a:pt x="1898731" y="843161"/>
                    <a:pt x="1207720" y="95323"/>
                    <a:pt x="322214" y="5395"/>
                  </a:cubicBezTo>
                  <a:lnTo>
                    <a:pt x="215360" y="0"/>
                  </a:lnTo>
                  <a:lnTo>
                    <a:pt x="168870" y="50491"/>
                  </a:lnTo>
                  <a:cubicBezTo>
                    <a:pt x="70066" y="172242"/>
                    <a:pt x="10035" y="323673"/>
                    <a:pt x="1147" y="484940"/>
                  </a:cubicBezTo>
                  <a:cubicBezTo>
                    <a:pt x="-7741" y="646207"/>
                    <a:pt x="35285" y="803318"/>
                    <a:pt x="120110" y="935189"/>
                  </a:cubicBezTo>
                  <a:lnTo>
                    <a:pt x="146850" y="971554"/>
                  </a:lnTo>
                  <a:lnTo>
                    <a:pt x="224738" y="975487"/>
                  </a:lnTo>
                  <a:cubicBezTo>
                    <a:pt x="575535" y="1011113"/>
                    <a:pt x="859556" y="1272621"/>
                    <a:pt x="929058" y="1612270"/>
                  </a:cubicBezTo>
                  <a:lnTo>
                    <a:pt x="936410" y="1660441"/>
                  </a:lnTo>
                  <a:lnTo>
                    <a:pt x="971774" y="1639860"/>
                  </a:lnTo>
                  <a:cubicBezTo>
                    <a:pt x="1093294" y="1578908"/>
                    <a:pt x="1229957" y="1548144"/>
                    <a:pt x="1370141" y="1553396"/>
                  </a:cubicBezTo>
                  <a:cubicBezTo>
                    <a:pt x="1545372" y="1559961"/>
                    <a:pt x="1710904" y="1622231"/>
                    <a:pt x="1844958" y="1727158"/>
                  </a:cubicBezTo>
                  <a:lnTo>
                    <a:pt x="1897641" y="1773979"/>
                  </a:lnTo>
                  <a:close/>
                </a:path>
              </a:pathLst>
            </a:custGeom>
            <a:gradFill>
              <a:gsLst>
                <a:gs pos="0">
                  <a:schemeClr val="accent1"/>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15" name="同心圆 14"/>
            <p:cNvSpPr/>
            <p:nvPr/>
          </p:nvSpPr>
          <p:spPr>
            <a:xfrm>
              <a:off x="4686981" y="2345974"/>
              <a:ext cx="2722580" cy="2722580"/>
            </a:xfrm>
            <a:prstGeom prst="donut">
              <a:avLst>
                <a:gd name="adj" fmla="val 7363"/>
              </a:avLst>
            </a:prstGeom>
            <a:gradFill>
              <a:gsLst>
                <a:gs pos="1460">
                  <a:schemeClr val="accent3"/>
                </a:gs>
                <a:gs pos="46000">
                  <a:schemeClr val="accent4"/>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grpSp>
      <p:sp>
        <p:nvSpPr>
          <p:cNvPr id="17" name="椭圆 16"/>
          <p:cNvSpPr/>
          <p:nvPr/>
        </p:nvSpPr>
        <p:spPr>
          <a:xfrm>
            <a:off x="5544982" y="3420069"/>
            <a:ext cx="937049" cy="937049"/>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55" name="组合 54"/>
          <p:cNvGrpSpPr/>
          <p:nvPr/>
        </p:nvGrpSpPr>
        <p:grpSpPr>
          <a:xfrm>
            <a:off x="984992" y="1716832"/>
            <a:ext cx="3100728" cy="1511862"/>
            <a:chOff x="658427" y="1716832"/>
            <a:chExt cx="3100728" cy="1511862"/>
          </a:xfrm>
        </p:grpSpPr>
        <p:sp>
          <p:nvSpPr>
            <p:cNvPr id="57" name="文本框 56"/>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树立目标</a:t>
              </a:r>
              <a:endParaRPr lang="zh-CN" altLang="en-US" sz="2800" dirty="0">
                <a:solidFill>
                  <a:schemeClr val="accent1"/>
                </a:solidFill>
                <a:latin typeface="+mj-ea"/>
                <a:ea typeface="+mj-ea"/>
              </a:endParaRPr>
            </a:p>
          </p:txBody>
        </p:sp>
        <p:sp>
          <p:nvSpPr>
            <p:cNvPr id="58" name="文本框 57"/>
            <p:cNvSpPr txBox="1"/>
            <p:nvPr/>
          </p:nvSpPr>
          <p:spPr>
            <a:xfrm>
              <a:off x="658427" y="2249965"/>
              <a:ext cx="310072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grpSp>
        <p:nvGrpSpPr>
          <p:cNvPr id="59" name="组合 58"/>
          <p:cNvGrpSpPr/>
          <p:nvPr/>
        </p:nvGrpSpPr>
        <p:grpSpPr>
          <a:xfrm>
            <a:off x="984992" y="4246592"/>
            <a:ext cx="3100728" cy="1511862"/>
            <a:chOff x="658427" y="1716832"/>
            <a:chExt cx="3100728" cy="1511862"/>
          </a:xfrm>
        </p:grpSpPr>
        <p:sp>
          <p:nvSpPr>
            <p:cNvPr id="60" name="文本框 59"/>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总结复盘</a:t>
              </a:r>
              <a:endParaRPr lang="zh-CN" altLang="en-US" sz="2800" dirty="0">
                <a:solidFill>
                  <a:schemeClr val="accent1"/>
                </a:solidFill>
                <a:latin typeface="+mj-ea"/>
                <a:ea typeface="+mj-ea"/>
              </a:endParaRPr>
            </a:p>
          </p:txBody>
        </p:sp>
        <p:sp>
          <p:nvSpPr>
            <p:cNvPr id="61" name="文本框 60"/>
            <p:cNvSpPr txBox="1"/>
            <p:nvPr/>
          </p:nvSpPr>
          <p:spPr>
            <a:xfrm>
              <a:off x="658427" y="2249965"/>
              <a:ext cx="310072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grpSp>
        <p:nvGrpSpPr>
          <p:cNvPr id="66" name="组合 65"/>
          <p:cNvGrpSpPr/>
          <p:nvPr/>
        </p:nvGrpSpPr>
        <p:grpSpPr>
          <a:xfrm>
            <a:off x="8371593" y="1716832"/>
            <a:ext cx="3100728" cy="1511862"/>
            <a:chOff x="658427" y="1716832"/>
            <a:chExt cx="3100728" cy="1511862"/>
          </a:xfrm>
        </p:grpSpPr>
        <p:sp>
          <p:nvSpPr>
            <p:cNvPr id="67" name="文本框 66"/>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进行测试</a:t>
              </a:r>
              <a:endParaRPr lang="zh-CN" altLang="en-US" sz="2800" dirty="0">
                <a:solidFill>
                  <a:schemeClr val="accent1"/>
                </a:solidFill>
                <a:latin typeface="+mj-ea"/>
                <a:ea typeface="+mj-ea"/>
              </a:endParaRPr>
            </a:p>
          </p:txBody>
        </p:sp>
        <p:sp>
          <p:nvSpPr>
            <p:cNvPr id="68" name="文本框 67"/>
            <p:cNvSpPr txBox="1"/>
            <p:nvPr/>
          </p:nvSpPr>
          <p:spPr>
            <a:xfrm>
              <a:off x="658427" y="2249965"/>
              <a:ext cx="310072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grpSp>
        <p:nvGrpSpPr>
          <p:cNvPr id="69" name="组合 68"/>
          <p:cNvGrpSpPr/>
          <p:nvPr/>
        </p:nvGrpSpPr>
        <p:grpSpPr>
          <a:xfrm>
            <a:off x="8371593" y="4246592"/>
            <a:ext cx="3100728" cy="1511862"/>
            <a:chOff x="658427" y="1716832"/>
            <a:chExt cx="3100728" cy="1511862"/>
          </a:xfrm>
        </p:grpSpPr>
        <p:sp>
          <p:nvSpPr>
            <p:cNvPr id="76" name="文本框 75"/>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收集结果</a:t>
              </a:r>
              <a:endParaRPr lang="zh-CN" altLang="en-US" sz="2800" dirty="0">
                <a:solidFill>
                  <a:schemeClr val="accent1"/>
                </a:solidFill>
                <a:latin typeface="+mj-ea"/>
                <a:ea typeface="+mj-ea"/>
              </a:endParaRPr>
            </a:p>
          </p:txBody>
        </p:sp>
        <p:sp>
          <p:nvSpPr>
            <p:cNvPr id="77" name="文本框 76"/>
            <p:cNvSpPr txBox="1"/>
            <p:nvPr/>
          </p:nvSpPr>
          <p:spPr>
            <a:xfrm>
              <a:off x="658427" y="2249965"/>
              <a:ext cx="310072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cxnSp>
        <p:nvCxnSpPr>
          <p:cNvPr id="21" name="直接连接符 20"/>
          <p:cNvCxnSpPr/>
          <p:nvPr/>
        </p:nvCxnSpPr>
        <p:spPr>
          <a:xfrm>
            <a:off x="762000" y="1803542"/>
            <a:ext cx="0" cy="1469187"/>
          </a:xfrm>
          <a:prstGeom prst="line">
            <a:avLst/>
          </a:prstGeom>
          <a:ln w="38100" cap="rnd">
            <a:solidFill>
              <a:schemeClr val="accent2"/>
            </a:solidFill>
          </a:ln>
          <a:effectLst>
            <a:outerShdw blurRad="50800" dist="50800" algn="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762000" y="4289267"/>
            <a:ext cx="0" cy="1469187"/>
          </a:xfrm>
          <a:prstGeom prst="line">
            <a:avLst/>
          </a:prstGeom>
          <a:ln w="38100" cap="rnd">
            <a:solidFill>
              <a:schemeClr val="accent2"/>
            </a:solidFill>
          </a:ln>
          <a:effectLst>
            <a:outerShdw blurRad="50800" dist="50800" algn="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1494092" y="1803542"/>
            <a:ext cx="0" cy="1469187"/>
          </a:xfrm>
          <a:prstGeom prst="line">
            <a:avLst/>
          </a:prstGeom>
          <a:ln w="38100" cap="rnd">
            <a:solidFill>
              <a:schemeClr val="accent2"/>
            </a:solidFill>
          </a:ln>
          <a:effectLst>
            <a:outerShdw blurRad="50800" dist="50800" algn="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11494092" y="4289267"/>
            <a:ext cx="0" cy="1469187"/>
          </a:xfrm>
          <a:prstGeom prst="line">
            <a:avLst/>
          </a:prstGeom>
          <a:ln w="38100" cap="rnd">
            <a:solidFill>
              <a:schemeClr val="accent2"/>
            </a:solidFill>
          </a:ln>
          <a:effectLst>
            <a:outerShdw blurRad="50800" dist="50800" algn="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cxnSp>
      <p:pic>
        <p:nvPicPr>
          <p:cNvPr id="32" name="图片 31">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4264531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pic>
        <p:nvPicPr>
          <p:cNvPr id="35" name="图片 3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39146" t="11468" r="32135" b="28406"/>
          <a:stretch/>
        </p:blipFill>
        <p:spPr>
          <a:xfrm flipH="1">
            <a:off x="660400" y="1719943"/>
            <a:ext cx="3008117" cy="4201886"/>
          </a:xfrm>
          <a:custGeom>
            <a:avLst/>
            <a:gdLst>
              <a:gd name="connsiteX0" fmla="*/ 3008117 w 3008117"/>
              <a:gd name="connsiteY0" fmla="*/ 0 h 4201886"/>
              <a:gd name="connsiteX1" fmla="*/ 0 w 3008117"/>
              <a:gd name="connsiteY1" fmla="*/ 0 h 4201886"/>
              <a:gd name="connsiteX2" fmla="*/ 0 w 3008117"/>
              <a:gd name="connsiteY2" fmla="*/ 4201886 h 4201886"/>
              <a:gd name="connsiteX3" fmla="*/ 3008117 w 3008117"/>
              <a:gd name="connsiteY3" fmla="*/ 4201886 h 4201886"/>
            </a:gdLst>
            <a:ahLst/>
            <a:cxnLst>
              <a:cxn ang="0">
                <a:pos x="connsiteX0" y="connsiteY0"/>
              </a:cxn>
              <a:cxn ang="0">
                <a:pos x="connsiteX1" y="connsiteY1"/>
              </a:cxn>
              <a:cxn ang="0">
                <a:pos x="connsiteX2" y="connsiteY2"/>
              </a:cxn>
              <a:cxn ang="0">
                <a:pos x="connsiteX3" y="connsiteY3"/>
              </a:cxn>
            </a:cxnLst>
            <a:rect l="l" t="t" r="r" b="b"/>
            <a:pathLst>
              <a:path w="3008117" h="4201886">
                <a:moveTo>
                  <a:pt x="3008117" y="0"/>
                </a:moveTo>
                <a:lnTo>
                  <a:pt x="0" y="0"/>
                </a:lnTo>
                <a:lnTo>
                  <a:pt x="0" y="4201886"/>
                </a:lnTo>
                <a:lnTo>
                  <a:pt x="3008117" y="4201886"/>
                </a:lnTo>
                <a:close/>
              </a:path>
            </a:pathLst>
          </a:custGeom>
        </p:spPr>
      </p:pic>
      <p:pic>
        <p:nvPicPr>
          <p:cNvPr id="36" name="图片 3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0438" t="13650" r="50843" b="26224"/>
          <a:stretch/>
        </p:blipFill>
        <p:spPr>
          <a:xfrm flipH="1">
            <a:off x="4077492" y="1719943"/>
            <a:ext cx="3008117" cy="4201886"/>
          </a:xfrm>
          <a:custGeom>
            <a:avLst/>
            <a:gdLst>
              <a:gd name="connsiteX0" fmla="*/ 3008117 w 3008117"/>
              <a:gd name="connsiteY0" fmla="*/ 0 h 4201886"/>
              <a:gd name="connsiteX1" fmla="*/ 0 w 3008117"/>
              <a:gd name="connsiteY1" fmla="*/ 0 h 4201886"/>
              <a:gd name="connsiteX2" fmla="*/ 0 w 3008117"/>
              <a:gd name="connsiteY2" fmla="*/ 4201886 h 4201886"/>
              <a:gd name="connsiteX3" fmla="*/ 3008117 w 3008117"/>
              <a:gd name="connsiteY3" fmla="*/ 4201886 h 4201886"/>
            </a:gdLst>
            <a:ahLst/>
            <a:cxnLst>
              <a:cxn ang="0">
                <a:pos x="connsiteX0" y="connsiteY0"/>
              </a:cxn>
              <a:cxn ang="0">
                <a:pos x="connsiteX1" y="connsiteY1"/>
              </a:cxn>
              <a:cxn ang="0">
                <a:pos x="connsiteX2" y="connsiteY2"/>
              </a:cxn>
              <a:cxn ang="0">
                <a:pos x="connsiteX3" y="connsiteY3"/>
              </a:cxn>
            </a:cxnLst>
            <a:rect l="l" t="t" r="r" b="b"/>
            <a:pathLst>
              <a:path w="3008117" h="4201886">
                <a:moveTo>
                  <a:pt x="3008117" y="0"/>
                </a:moveTo>
                <a:lnTo>
                  <a:pt x="0" y="0"/>
                </a:lnTo>
                <a:lnTo>
                  <a:pt x="0" y="4201886"/>
                </a:lnTo>
                <a:lnTo>
                  <a:pt x="3008117" y="4201886"/>
                </a:lnTo>
                <a:close/>
              </a:path>
            </a:pathLst>
          </a:custGeom>
        </p:spPr>
      </p:pic>
      <p:sp>
        <p:nvSpPr>
          <p:cNvPr id="38" name="矩形 37"/>
          <p:cNvSpPr/>
          <p:nvPr/>
        </p:nvSpPr>
        <p:spPr>
          <a:xfrm>
            <a:off x="1365073" y="5437413"/>
            <a:ext cx="2404822" cy="696687"/>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smtClean="0">
                <a:solidFill>
                  <a:schemeClr val="accent2"/>
                </a:solidFill>
                <a:latin typeface="+mj-ea"/>
                <a:ea typeface="+mj-ea"/>
              </a:rPr>
              <a:t>项目</a:t>
            </a:r>
            <a:r>
              <a:rPr lang="en-US" altLang="zh-CN" sz="2000" dirty="0" smtClean="0">
                <a:solidFill>
                  <a:schemeClr val="accent2"/>
                </a:solidFill>
                <a:latin typeface="+mj-ea"/>
                <a:ea typeface="+mj-ea"/>
              </a:rPr>
              <a:t>A</a:t>
            </a:r>
            <a:endParaRPr lang="zh-CN" altLang="en-US" sz="2000" dirty="0">
              <a:solidFill>
                <a:schemeClr val="accent2"/>
              </a:solidFill>
              <a:latin typeface="+mj-ea"/>
              <a:ea typeface="+mj-ea"/>
            </a:endParaRPr>
          </a:p>
        </p:txBody>
      </p:sp>
      <p:sp>
        <p:nvSpPr>
          <p:cNvPr id="39" name="矩形 38"/>
          <p:cNvSpPr/>
          <p:nvPr/>
        </p:nvSpPr>
        <p:spPr>
          <a:xfrm>
            <a:off x="4857631" y="5437413"/>
            <a:ext cx="2404822" cy="696687"/>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dirty="0" smtClean="0">
                <a:solidFill>
                  <a:schemeClr val="accent2"/>
                </a:solidFill>
                <a:latin typeface="+mj-ea"/>
                <a:ea typeface="+mj-ea"/>
              </a:rPr>
              <a:t>项目</a:t>
            </a:r>
            <a:r>
              <a:rPr lang="en-US" altLang="zh-CN" sz="2000" dirty="0" smtClean="0">
                <a:solidFill>
                  <a:schemeClr val="accent2"/>
                </a:solidFill>
                <a:latin typeface="+mj-ea"/>
                <a:ea typeface="+mj-ea"/>
              </a:rPr>
              <a:t>B</a:t>
            </a:r>
            <a:endParaRPr lang="zh-CN" altLang="en-US" sz="2000" dirty="0">
              <a:solidFill>
                <a:schemeClr val="accent2"/>
              </a:solidFill>
              <a:latin typeface="+mj-ea"/>
              <a:ea typeface="+mj-ea"/>
            </a:endParaRPr>
          </a:p>
        </p:txBody>
      </p:sp>
      <p:grpSp>
        <p:nvGrpSpPr>
          <p:cNvPr id="40" name="组合 39"/>
          <p:cNvGrpSpPr/>
          <p:nvPr/>
        </p:nvGrpSpPr>
        <p:grpSpPr>
          <a:xfrm>
            <a:off x="7365787" y="1832621"/>
            <a:ext cx="4157033" cy="2425607"/>
            <a:chOff x="658427" y="1716832"/>
            <a:chExt cx="4157033" cy="2425607"/>
          </a:xfrm>
        </p:grpSpPr>
        <p:sp>
          <p:nvSpPr>
            <p:cNvPr id="42" name="文本框 41"/>
            <p:cNvSpPr txBox="1"/>
            <p:nvPr/>
          </p:nvSpPr>
          <p:spPr>
            <a:xfrm>
              <a:off x="658427" y="1716832"/>
              <a:ext cx="3775393" cy="1126462"/>
            </a:xfrm>
            <a:prstGeom prst="rect">
              <a:avLst/>
            </a:prstGeom>
            <a:noFill/>
          </p:spPr>
          <p:txBody>
            <a:bodyPr wrap="none" rtlCol="0">
              <a:noAutofit/>
            </a:bodyPr>
            <a:lstStyle/>
            <a:p>
              <a:pPr>
                <a:lnSpc>
                  <a:spcPct val="120000"/>
                </a:lnSpc>
              </a:pPr>
              <a:r>
                <a:rPr lang="zh-CN" altLang="en-US" sz="2800" dirty="0" smtClean="0">
                  <a:solidFill>
                    <a:schemeClr val="accent1"/>
                  </a:solidFill>
                  <a:latin typeface="+mj-ea"/>
                  <a:ea typeface="+mj-ea"/>
                </a:rPr>
                <a:t>简单小标题</a:t>
              </a:r>
              <a:endParaRPr lang="en-US" altLang="zh-CN" sz="2800" dirty="0" smtClean="0">
                <a:solidFill>
                  <a:schemeClr val="accent1"/>
                </a:solidFill>
                <a:latin typeface="+mj-ea"/>
                <a:ea typeface="+mj-ea"/>
              </a:endParaRPr>
            </a:p>
            <a:p>
              <a:pPr>
                <a:lnSpc>
                  <a:spcPct val="120000"/>
                </a:lnSpc>
              </a:pPr>
              <a:r>
                <a:rPr lang="zh-CN" altLang="en-US" sz="2800" dirty="0" smtClean="0">
                  <a:solidFill>
                    <a:schemeClr val="accent1"/>
                  </a:solidFill>
                  <a:latin typeface="+mj-ea"/>
                  <a:ea typeface="+mj-ea"/>
                </a:rPr>
                <a:t>做一个提要性的总结</a:t>
              </a:r>
              <a:r>
                <a:rPr lang="zh-CN" altLang="en-US" sz="2800" dirty="0">
                  <a:solidFill>
                    <a:schemeClr val="accent1"/>
                  </a:solidFill>
                  <a:latin typeface="+mj-ea"/>
                  <a:ea typeface="+mj-ea"/>
                </a:rPr>
                <a:t>。</a:t>
              </a:r>
            </a:p>
          </p:txBody>
        </p:sp>
        <p:sp>
          <p:nvSpPr>
            <p:cNvPr id="43" name="文本框 42"/>
            <p:cNvSpPr txBox="1"/>
            <p:nvPr/>
          </p:nvSpPr>
          <p:spPr>
            <a:xfrm>
              <a:off x="754509" y="2888121"/>
              <a:ext cx="4060951" cy="1254318"/>
            </a:xfrm>
            <a:prstGeom prst="rect">
              <a:avLst/>
            </a:prstGeom>
            <a:noFill/>
          </p:spPr>
          <p:txBody>
            <a:bodyPr wrap="square" rtlCol="0">
              <a:noAutofit/>
            </a:bodyPr>
            <a:lstStyle/>
            <a:p>
              <a:pPr>
                <a:lnSpc>
                  <a:spcPct val="120000"/>
                </a:lnSpc>
              </a:pPr>
              <a:r>
                <a:rPr lang="zh-CN" altLang="en-US" sz="1600" dirty="0">
                  <a:solidFill>
                    <a:schemeClr val="tx1">
                      <a:lumMod val="65000"/>
                      <a:lumOff val="35000"/>
                    </a:schemeClr>
                  </a:solidFill>
                  <a:latin typeface="+mn-ea"/>
                </a:rPr>
                <a:t>推荐使用思源黑体作为本套模板的标准字体搭配，当然也可以用电脑自带的微软雅黑进行替代使用，字体行间距推荐使用</a:t>
              </a:r>
              <a:r>
                <a:rPr lang="en-US" altLang="zh-CN" sz="1600" dirty="0">
                  <a:solidFill>
                    <a:schemeClr val="tx1">
                      <a:lumMod val="65000"/>
                      <a:lumOff val="35000"/>
                    </a:schemeClr>
                  </a:solidFill>
                  <a:latin typeface="+mn-ea"/>
                </a:rPr>
                <a:t>1.2</a:t>
              </a:r>
              <a:r>
                <a:rPr lang="zh-CN" altLang="en-US" sz="1600" dirty="0">
                  <a:solidFill>
                    <a:schemeClr val="tx1">
                      <a:lumMod val="65000"/>
                      <a:lumOff val="35000"/>
                    </a:schemeClr>
                  </a:solidFill>
                  <a:latin typeface="+mn-ea"/>
                </a:rPr>
                <a:t>倍，比较适合阅读。</a:t>
              </a:r>
            </a:p>
          </p:txBody>
        </p:sp>
      </p:grpSp>
      <p:sp>
        <p:nvSpPr>
          <p:cNvPr id="46" name="椭圆 45"/>
          <p:cNvSpPr/>
          <p:nvPr/>
        </p:nvSpPr>
        <p:spPr>
          <a:xfrm>
            <a:off x="444499" y="2027262"/>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椭圆 46"/>
          <p:cNvSpPr/>
          <p:nvPr/>
        </p:nvSpPr>
        <p:spPr>
          <a:xfrm>
            <a:off x="3744774" y="3389084"/>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椭圆 47"/>
          <p:cNvSpPr/>
          <p:nvPr/>
        </p:nvSpPr>
        <p:spPr>
          <a:xfrm>
            <a:off x="7524864" y="4495356"/>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9" name="文本框 48"/>
          <p:cNvSpPr txBox="1"/>
          <p:nvPr/>
        </p:nvSpPr>
        <p:spPr>
          <a:xfrm>
            <a:off x="7644975" y="4716585"/>
            <a:ext cx="1066318" cy="769441"/>
          </a:xfrm>
          <a:prstGeom prst="rect">
            <a:avLst/>
          </a:prstGeom>
          <a:noFill/>
        </p:spPr>
        <p:txBody>
          <a:bodyPr wrap="none" rtlCol="0">
            <a:noAutofit/>
          </a:bodyPr>
          <a:lstStyle/>
          <a:p>
            <a:pPr algn="ctr"/>
            <a:r>
              <a:rPr lang="en-US" altLang="zh-CN" sz="4400" dirty="0" smtClean="0">
                <a:solidFill>
                  <a:schemeClr val="accent2"/>
                </a:solidFill>
                <a:latin typeface="+mj-ea"/>
                <a:ea typeface="+mj-ea"/>
              </a:rPr>
              <a:t>21</a:t>
            </a:r>
            <a:r>
              <a:rPr lang="en-US" altLang="zh-CN" sz="2400" dirty="0" smtClean="0">
                <a:solidFill>
                  <a:schemeClr val="accent2"/>
                </a:solidFill>
                <a:latin typeface="+mj-ea"/>
                <a:ea typeface="+mj-ea"/>
              </a:rPr>
              <a:t>k</a:t>
            </a:r>
            <a:endParaRPr lang="zh-CN" altLang="en-US" sz="2400" dirty="0">
              <a:solidFill>
                <a:schemeClr val="accent2"/>
              </a:solidFill>
              <a:latin typeface="+mj-ea"/>
              <a:ea typeface="+mj-ea"/>
            </a:endParaRPr>
          </a:p>
        </p:txBody>
      </p:sp>
      <p:sp>
        <p:nvSpPr>
          <p:cNvPr id="50" name="椭圆 49"/>
          <p:cNvSpPr/>
          <p:nvPr/>
        </p:nvSpPr>
        <p:spPr>
          <a:xfrm>
            <a:off x="8929680" y="4495356"/>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2" name="椭圆 51"/>
          <p:cNvSpPr/>
          <p:nvPr/>
        </p:nvSpPr>
        <p:spPr>
          <a:xfrm>
            <a:off x="10315911" y="4495356"/>
            <a:ext cx="1224000" cy="1224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文本框 53"/>
          <p:cNvSpPr txBox="1"/>
          <p:nvPr/>
        </p:nvSpPr>
        <p:spPr>
          <a:xfrm>
            <a:off x="9012903" y="4716585"/>
            <a:ext cx="1144865" cy="769441"/>
          </a:xfrm>
          <a:prstGeom prst="rect">
            <a:avLst/>
          </a:prstGeom>
          <a:noFill/>
        </p:spPr>
        <p:txBody>
          <a:bodyPr wrap="none" rtlCol="0">
            <a:noAutofit/>
          </a:bodyPr>
          <a:lstStyle/>
          <a:p>
            <a:pPr algn="ctr"/>
            <a:r>
              <a:rPr lang="en-US" altLang="zh-CN" sz="4400" dirty="0" smtClean="0">
                <a:solidFill>
                  <a:schemeClr val="accent2"/>
                </a:solidFill>
                <a:latin typeface="+mj-ea"/>
                <a:ea typeface="+mj-ea"/>
              </a:rPr>
              <a:t>89</a:t>
            </a:r>
            <a:r>
              <a:rPr lang="en-US" altLang="zh-CN" sz="2400" dirty="0" smtClean="0">
                <a:solidFill>
                  <a:schemeClr val="accent2"/>
                </a:solidFill>
                <a:latin typeface="+mj-ea"/>
                <a:ea typeface="+mj-ea"/>
              </a:rPr>
              <a:t>%</a:t>
            </a:r>
            <a:endParaRPr lang="zh-CN" altLang="en-US" sz="2400" dirty="0">
              <a:solidFill>
                <a:schemeClr val="accent2"/>
              </a:solidFill>
              <a:latin typeface="+mj-ea"/>
              <a:ea typeface="+mj-ea"/>
            </a:endParaRPr>
          </a:p>
        </p:txBody>
      </p:sp>
      <p:sp>
        <p:nvSpPr>
          <p:cNvPr id="56" name="文本框 55"/>
          <p:cNvSpPr txBox="1"/>
          <p:nvPr/>
        </p:nvSpPr>
        <p:spPr>
          <a:xfrm>
            <a:off x="10424008" y="4716585"/>
            <a:ext cx="1114408" cy="769441"/>
          </a:xfrm>
          <a:prstGeom prst="rect">
            <a:avLst/>
          </a:prstGeom>
          <a:noFill/>
        </p:spPr>
        <p:txBody>
          <a:bodyPr wrap="none" rtlCol="0">
            <a:noAutofit/>
          </a:bodyPr>
          <a:lstStyle/>
          <a:p>
            <a:pPr algn="ctr"/>
            <a:r>
              <a:rPr lang="en-US" altLang="zh-CN" sz="4400" dirty="0" smtClean="0">
                <a:solidFill>
                  <a:schemeClr val="accent2"/>
                </a:solidFill>
                <a:latin typeface="+mj-ea"/>
                <a:ea typeface="+mj-ea"/>
              </a:rPr>
              <a:t>32</a:t>
            </a:r>
            <a:r>
              <a:rPr lang="en-US" altLang="zh-CN" sz="2400" dirty="0" smtClean="0">
                <a:solidFill>
                  <a:schemeClr val="accent2"/>
                </a:solidFill>
                <a:latin typeface="+mj-ea"/>
                <a:ea typeface="+mj-ea"/>
              </a:rPr>
              <a:t>w</a:t>
            </a:r>
            <a:endParaRPr lang="zh-CN" altLang="en-US" sz="2400" dirty="0">
              <a:solidFill>
                <a:schemeClr val="accent2"/>
              </a:solidFill>
              <a:latin typeface="+mj-ea"/>
              <a:ea typeface="+mj-ea"/>
            </a:endParaRPr>
          </a:p>
        </p:txBody>
      </p:sp>
      <p:pic>
        <p:nvPicPr>
          <p:cNvPr id="24" name="图片 23">
            <a:hlinkClick r:id="rId5"/>
            <a:extLst>
              <a:ext uri="{FF2B5EF4-FFF2-40B4-BE49-F238E27FC236}">
                <a16:creationId xmlns:a16="http://schemas.microsoft.com/office/drawing/2014/main" id="{08A881A6-B94F-9D46-BE99-8680996E7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2783634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grpSp>
        <p:nvGrpSpPr>
          <p:cNvPr id="12" name="组合 11"/>
          <p:cNvGrpSpPr/>
          <p:nvPr/>
        </p:nvGrpSpPr>
        <p:grpSpPr>
          <a:xfrm>
            <a:off x="530315" y="1263549"/>
            <a:ext cx="4681802" cy="4330901"/>
            <a:chOff x="216083" y="1354878"/>
            <a:chExt cx="5228044" cy="4836202"/>
          </a:xfrm>
        </p:grpSpPr>
        <p:sp>
          <p:nvSpPr>
            <p:cNvPr id="62" name="等腰三角形 61"/>
            <p:cNvSpPr/>
            <p:nvPr/>
          </p:nvSpPr>
          <p:spPr>
            <a:xfrm rot="461469">
              <a:off x="475754" y="1399247"/>
              <a:ext cx="4968373" cy="4791833"/>
            </a:xfrm>
            <a:prstGeom prst="triangle">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grpSp>
          <p:nvGrpSpPr>
            <p:cNvPr id="11" name="组合 10"/>
            <p:cNvGrpSpPr/>
            <p:nvPr/>
          </p:nvGrpSpPr>
          <p:grpSpPr>
            <a:xfrm>
              <a:off x="216083" y="1354878"/>
              <a:ext cx="5171147" cy="4786188"/>
              <a:chOff x="571285" y="1353312"/>
              <a:chExt cx="5171147" cy="4786188"/>
            </a:xfrm>
          </p:grpSpPr>
          <p:sp>
            <p:nvSpPr>
              <p:cNvPr id="2" name="等腰三角形 1"/>
              <p:cNvSpPr/>
              <p:nvPr/>
            </p:nvSpPr>
            <p:spPr>
              <a:xfrm>
                <a:off x="571285" y="1353312"/>
                <a:ext cx="5171147" cy="4786188"/>
              </a:xfrm>
              <a:prstGeom prst="triangle">
                <a:avLst/>
              </a:prstGeom>
              <a:blipFill>
                <a:blip r:embed="rId5"/>
                <a:stretch>
                  <a:fillRect/>
                </a:stretch>
              </a:blipFill>
              <a:ln>
                <a:noFill/>
              </a:ln>
              <a:effectLst>
                <a:outerShdw blurRad="3048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100"/>
              </a:p>
            </p:txBody>
          </p:sp>
          <p:sp>
            <p:nvSpPr>
              <p:cNvPr id="48" name="等腰三角形 47"/>
              <p:cNvSpPr/>
              <p:nvPr/>
            </p:nvSpPr>
            <p:spPr>
              <a:xfrm flipV="1">
                <a:off x="1847088" y="3762478"/>
                <a:ext cx="2568209" cy="2377022"/>
              </a:xfrm>
              <a:prstGeom prst="triangle">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sp>
            <p:nvSpPr>
              <p:cNvPr id="6" name="文本框 5"/>
              <p:cNvSpPr txBox="1"/>
              <p:nvPr/>
            </p:nvSpPr>
            <p:spPr>
              <a:xfrm>
                <a:off x="2855913" y="2485658"/>
                <a:ext cx="804671" cy="927952"/>
              </a:xfrm>
              <a:prstGeom prst="rect">
                <a:avLst/>
              </a:prstGeom>
              <a:noFill/>
            </p:spPr>
            <p:txBody>
              <a:bodyPr wrap="square" rtlCol="0">
                <a:noAutofit/>
              </a:bodyPr>
              <a:lstStyle/>
              <a:p>
                <a:r>
                  <a:rPr lang="en-US" altLang="zh-CN" sz="48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A</a:t>
                </a:r>
                <a:endParaRPr lang="zh-CN" altLang="en-US" sz="48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endParaRPr>
              </a:p>
            </p:txBody>
          </p:sp>
          <p:sp>
            <p:nvSpPr>
              <p:cNvPr id="51" name="文本框 50"/>
              <p:cNvSpPr txBox="1"/>
              <p:nvPr/>
            </p:nvSpPr>
            <p:spPr>
              <a:xfrm>
                <a:off x="1519043" y="4734833"/>
                <a:ext cx="804671" cy="927952"/>
              </a:xfrm>
              <a:prstGeom prst="rect">
                <a:avLst/>
              </a:prstGeom>
              <a:noFill/>
            </p:spPr>
            <p:txBody>
              <a:bodyPr wrap="square" rtlCol="0">
                <a:noAutofit/>
              </a:bodyPr>
              <a:lstStyle/>
              <a:p>
                <a:r>
                  <a:rPr lang="en-US" altLang="zh-CN" sz="48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B</a:t>
                </a:r>
                <a:endParaRPr lang="zh-CN" altLang="en-US" sz="48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endParaRPr>
              </a:p>
            </p:txBody>
          </p:sp>
          <p:sp>
            <p:nvSpPr>
              <p:cNvPr id="54" name="文本框 53"/>
              <p:cNvSpPr txBox="1"/>
              <p:nvPr/>
            </p:nvSpPr>
            <p:spPr>
              <a:xfrm>
                <a:off x="4072696" y="4734833"/>
                <a:ext cx="804671" cy="927952"/>
              </a:xfrm>
              <a:prstGeom prst="rect">
                <a:avLst/>
              </a:prstGeom>
              <a:noFill/>
            </p:spPr>
            <p:txBody>
              <a:bodyPr wrap="square" rtlCol="0">
                <a:noAutofit/>
              </a:bodyPr>
              <a:lstStyle/>
              <a:p>
                <a:r>
                  <a:rPr lang="en-US" altLang="zh-CN" sz="4800" dirty="0" smtClean="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rPr>
                  <a:t>C</a:t>
                </a:r>
                <a:endParaRPr lang="zh-CN" altLang="en-US" sz="4800" dirty="0">
                  <a:gradFill flip="none" rotWithShape="1">
                    <a:gsLst>
                      <a:gs pos="0">
                        <a:schemeClr val="accent3">
                          <a:lumMod val="50000"/>
                        </a:schemeClr>
                      </a:gs>
                      <a:gs pos="36000">
                        <a:schemeClr val="accent4"/>
                      </a:gs>
                    </a:gsLst>
                    <a:lin ang="2700000" scaled="1"/>
                    <a:tileRect/>
                  </a:gradFill>
                  <a:effectLst>
                    <a:outerShdw blurRad="254000" dist="139700" dir="2700000" algn="tl" rotWithShape="0">
                      <a:schemeClr val="accent1"/>
                    </a:outerShdw>
                  </a:effectLst>
                  <a:latin typeface="+mj-ea"/>
                  <a:ea typeface="+mj-ea"/>
                </a:endParaRPr>
              </a:p>
            </p:txBody>
          </p:sp>
          <p:sp>
            <p:nvSpPr>
              <p:cNvPr id="56" name="文本框 55"/>
              <p:cNvSpPr txBox="1"/>
              <p:nvPr/>
            </p:nvSpPr>
            <p:spPr>
              <a:xfrm>
                <a:off x="2758423" y="4063760"/>
                <a:ext cx="788083" cy="927952"/>
              </a:xfrm>
              <a:prstGeom prst="rect">
                <a:avLst/>
              </a:prstGeom>
              <a:noFill/>
              <a:effectLst/>
            </p:spPr>
            <p:txBody>
              <a:bodyPr wrap="square" rtlCol="0">
                <a:noAutofit/>
              </a:bodyPr>
              <a:lstStyle/>
              <a:p>
                <a:r>
                  <a:rPr lang="en-US" altLang="zh-CN" sz="4800" dirty="0" smtClean="0">
                    <a:solidFill>
                      <a:schemeClr val="accent1"/>
                    </a:solidFill>
                    <a:latin typeface="+mj-ea"/>
                    <a:ea typeface="+mj-ea"/>
                  </a:rPr>
                  <a:t>D</a:t>
                </a:r>
                <a:endParaRPr lang="zh-CN" altLang="en-US" sz="4800" dirty="0">
                  <a:solidFill>
                    <a:schemeClr val="accent1"/>
                  </a:solidFill>
                  <a:latin typeface="+mj-ea"/>
                  <a:ea typeface="+mj-ea"/>
                </a:endParaRPr>
              </a:p>
            </p:txBody>
          </p:sp>
        </p:grpSp>
      </p:grpSp>
      <p:grpSp>
        <p:nvGrpSpPr>
          <p:cNvPr id="63" name="组合 62"/>
          <p:cNvGrpSpPr/>
          <p:nvPr/>
        </p:nvGrpSpPr>
        <p:grpSpPr>
          <a:xfrm>
            <a:off x="5742432" y="1553281"/>
            <a:ext cx="5948884" cy="1216397"/>
            <a:chOff x="658427" y="1716832"/>
            <a:chExt cx="5948884" cy="1216397"/>
          </a:xfrm>
        </p:grpSpPr>
        <p:sp>
          <p:nvSpPr>
            <p:cNvPr id="64" name="文本框 63"/>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公司的预定目标</a:t>
              </a:r>
              <a:endParaRPr lang="zh-CN" altLang="en-US" sz="2800" dirty="0">
                <a:solidFill>
                  <a:schemeClr val="accent1"/>
                </a:solidFill>
                <a:latin typeface="+mj-ea"/>
                <a:ea typeface="+mj-ea"/>
              </a:endParaRPr>
            </a:p>
          </p:txBody>
        </p:sp>
        <p:sp>
          <p:nvSpPr>
            <p:cNvPr id="65" name="文本框 64"/>
            <p:cNvSpPr txBox="1"/>
            <p:nvPr/>
          </p:nvSpPr>
          <p:spPr>
            <a:xfrm>
              <a:off x="658427" y="2249965"/>
              <a:ext cx="5948884"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r>
                <a:rPr lang="zh-CN" altLang="en-US" sz="1600" dirty="0">
                  <a:solidFill>
                    <a:schemeClr val="tx1">
                      <a:lumMod val="65000"/>
                      <a:lumOff val="35000"/>
                    </a:schemeClr>
                  </a:solidFill>
                  <a:latin typeface="+mn-ea"/>
                </a:rPr>
                <a:t>进行替代字体行间距推荐使用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grpSp>
      <p:grpSp>
        <p:nvGrpSpPr>
          <p:cNvPr id="70" name="组合 69"/>
          <p:cNvGrpSpPr/>
          <p:nvPr/>
        </p:nvGrpSpPr>
        <p:grpSpPr>
          <a:xfrm>
            <a:off x="5742432" y="3011332"/>
            <a:ext cx="5948884" cy="1216397"/>
            <a:chOff x="658427" y="1716832"/>
            <a:chExt cx="5948884" cy="1216397"/>
          </a:xfrm>
        </p:grpSpPr>
        <p:sp>
          <p:nvSpPr>
            <p:cNvPr id="71" name="文本框 70"/>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用户的反馈效果</a:t>
              </a:r>
              <a:endParaRPr lang="zh-CN" altLang="en-US" sz="2800" dirty="0">
                <a:solidFill>
                  <a:schemeClr val="accent1"/>
                </a:solidFill>
                <a:latin typeface="+mj-ea"/>
                <a:ea typeface="+mj-ea"/>
              </a:endParaRPr>
            </a:p>
          </p:txBody>
        </p:sp>
        <p:sp>
          <p:nvSpPr>
            <p:cNvPr id="72" name="文本框 71"/>
            <p:cNvSpPr txBox="1"/>
            <p:nvPr/>
          </p:nvSpPr>
          <p:spPr>
            <a:xfrm>
              <a:off x="658427" y="2249965"/>
              <a:ext cx="5948884"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r>
                <a:rPr lang="zh-CN" altLang="en-US" sz="1600" dirty="0">
                  <a:solidFill>
                    <a:schemeClr val="tx1">
                      <a:lumMod val="65000"/>
                      <a:lumOff val="35000"/>
                    </a:schemeClr>
                  </a:solidFill>
                  <a:latin typeface="+mn-ea"/>
                </a:rPr>
                <a:t>进行替代字体行间距推荐使用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grpSp>
      <p:grpSp>
        <p:nvGrpSpPr>
          <p:cNvPr id="73" name="组合 72"/>
          <p:cNvGrpSpPr/>
          <p:nvPr/>
        </p:nvGrpSpPr>
        <p:grpSpPr>
          <a:xfrm>
            <a:off x="5742432" y="4469382"/>
            <a:ext cx="5948884" cy="1216397"/>
            <a:chOff x="658427" y="1716832"/>
            <a:chExt cx="5948884" cy="1216397"/>
          </a:xfrm>
        </p:grpSpPr>
        <p:sp>
          <p:nvSpPr>
            <p:cNvPr id="74" name="文本框 73"/>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科室的处理意见</a:t>
              </a:r>
              <a:endParaRPr lang="zh-CN" altLang="en-US" sz="2800" dirty="0">
                <a:solidFill>
                  <a:schemeClr val="accent1"/>
                </a:solidFill>
                <a:latin typeface="+mj-ea"/>
                <a:ea typeface="+mj-ea"/>
              </a:endParaRPr>
            </a:p>
          </p:txBody>
        </p:sp>
        <p:sp>
          <p:nvSpPr>
            <p:cNvPr id="75" name="文本框 74"/>
            <p:cNvSpPr txBox="1"/>
            <p:nvPr/>
          </p:nvSpPr>
          <p:spPr>
            <a:xfrm>
              <a:off x="658427" y="2249965"/>
              <a:ext cx="5948884"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r>
                <a:rPr lang="zh-CN" altLang="en-US" sz="1600" dirty="0">
                  <a:solidFill>
                    <a:schemeClr val="tx1">
                      <a:lumMod val="65000"/>
                      <a:lumOff val="35000"/>
                    </a:schemeClr>
                  </a:solidFill>
                  <a:latin typeface="+mn-ea"/>
                </a:rPr>
                <a:t>进行替代字体行间距推荐使用</a:t>
              </a:r>
              <a:r>
                <a:rPr lang="en-US" altLang="zh-CN" sz="1600" dirty="0">
                  <a:solidFill>
                    <a:schemeClr val="tx1">
                      <a:lumMod val="65000"/>
                      <a:lumOff val="35000"/>
                    </a:schemeClr>
                  </a:solidFill>
                  <a:latin typeface="+mn-ea"/>
                </a:rPr>
                <a:t>1.2</a:t>
              </a:r>
              <a:r>
                <a:rPr lang="zh-CN" altLang="en-US" sz="1600" dirty="0" smtClean="0">
                  <a:solidFill>
                    <a:schemeClr val="tx1">
                      <a:lumMod val="65000"/>
                      <a:lumOff val="35000"/>
                    </a:schemeClr>
                  </a:solidFill>
                  <a:latin typeface="+mn-ea"/>
                </a:rPr>
                <a:t>倍</a:t>
              </a:r>
              <a:endParaRPr lang="zh-CN" altLang="en-US" sz="1600" dirty="0">
                <a:solidFill>
                  <a:schemeClr val="tx1">
                    <a:lumMod val="65000"/>
                    <a:lumOff val="35000"/>
                  </a:schemeClr>
                </a:solidFill>
                <a:latin typeface="+mn-ea"/>
              </a:endParaRPr>
            </a:p>
          </p:txBody>
        </p:sp>
      </p:grpSp>
      <p:pic>
        <p:nvPicPr>
          <p:cNvPr id="27" name="图片 26">
            <a:hlinkClick r:id="rId6"/>
            <a:extLst>
              <a:ext uri="{FF2B5EF4-FFF2-40B4-BE49-F238E27FC236}">
                <a16:creationId xmlns:a16="http://schemas.microsoft.com/office/drawing/2014/main" id="{08A881A6-B94F-9D46-BE99-8680996E7D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2152173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0" name="图片 39"/>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5067" t="9956" r="66114" b="27544"/>
          <a:stretch/>
        </p:blipFill>
        <p:spPr>
          <a:xfrm flipH="1">
            <a:off x="7452360" y="0"/>
            <a:ext cx="473964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sp>
        <p:nvSpPr>
          <p:cNvPr id="12" name="矩形 11"/>
          <p:cNvSpPr/>
          <p:nvPr/>
        </p:nvSpPr>
        <p:spPr>
          <a:xfrm>
            <a:off x="5806440" y="1189934"/>
            <a:ext cx="3543300" cy="5668066"/>
          </a:xfrm>
          <a:prstGeom prst="rect">
            <a:avLst/>
          </a:prstGeom>
          <a:solidFill>
            <a:schemeClr val="bg1"/>
          </a:solidFill>
          <a:ln>
            <a:gradFill flip="none" rotWithShape="1">
              <a:gsLst>
                <a:gs pos="0">
                  <a:schemeClr val="accent3"/>
                </a:gs>
                <a:gs pos="100000">
                  <a:schemeClr val="accent3"/>
                </a:gs>
                <a:gs pos="57000">
                  <a:schemeClr val="accent4"/>
                </a:gs>
              </a:gsLst>
              <a:lin ang="2700000" scaled="1"/>
              <a:tileRect/>
            </a:gradFill>
          </a:ln>
          <a:effectLst>
            <a:outerShdw blurRad="482600" dist="190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p:cNvGrpSpPr/>
          <p:nvPr/>
        </p:nvGrpSpPr>
        <p:grpSpPr>
          <a:xfrm>
            <a:off x="6286287" y="1908482"/>
            <a:ext cx="2583605" cy="534614"/>
            <a:chOff x="6207698" y="1966021"/>
            <a:chExt cx="2583605" cy="534614"/>
          </a:xfrm>
        </p:grpSpPr>
        <p:sp>
          <p:nvSpPr>
            <p:cNvPr id="41" name="文本框 40"/>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tx1">
                      <a:lumMod val="65000"/>
                      <a:lumOff val="35000"/>
                    </a:schemeClr>
                  </a:solidFill>
                  <a:latin typeface="+mn-ea"/>
                </a:rPr>
                <a:t>这里是关键词</a:t>
              </a:r>
              <a:endParaRPr lang="zh-CN" altLang="en-US" sz="2400" b="1" dirty="0">
                <a:solidFill>
                  <a:schemeClr val="tx1">
                    <a:lumMod val="65000"/>
                    <a:lumOff val="35000"/>
                  </a:schemeClr>
                </a:solidFill>
                <a:latin typeface="+mn-ea"/>
              </a:endParaRPr>
            </a:p>
          </p:txBody>
        </p:sp>
        <p:sp>
          <p:nvSpPr>
            <p:cNvPr id="13" name="圆角矩形 12"/>
            <p:cNvSpPr/>
            <p:nvPr/>
          </p:nvSpPr>
          <p:spPr>
            <a:xfrm>
              <a:off x="6207698" y="1966021"/>
              <a:ext cx="2583605" cy="534614"/>
            </a:xfrm>
            <a:prstGeom prst="roundRect">
              <a:avLst>
                <a:gd name="adj" fmla="val 50000"/>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8" name="文本框 47"/>
          <p:cNvSpPr txBox="1"/>
          <p:nvPr/>
        </p:nvSpPr>
        <p:spPr>
          <a:xfrm>
            <a:off x="6147622" y="4483822"/>
            <a:ext cx="2860936" cy="958852"/>
          </a:xfrm>
          <a:prstGeom prst="rect">
            <a:avLst/>
          </a:prstGeom>
          <a:noFill/>
        </p:spPr>
        <p:txBody>
          <a:bodyPr wrap="square" rtlCol="0">
            <a:noAutofit/>
          </a:bodyPr>
          <a:lstStyle/>
          <a:p>
            <a:pPr algn="ct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a:t>
            </a:r>
            <a:endParaRPr lang="zh-CN" altLang="en-US" sz="1600" dirty="0">
              <a:solidFill>
                <a:schemeClr val="tx1">
                  <a:lumMod val="65000"/>
                  <a:lumOff val="35000"/>
                </a:schemeClr>
              </a:solidFill>
              <a:latin typeface="+mn-ea"/>
            </a:endParaRPr>
          </a:p>
        </p:txBody>
      </p:sp>
      <p:grpSp>
        <p:nvGrpSpPr>
          <p:cNvPr id="49" name="组合 48"/>
          <p:cNvGrpSpPr/>
          <p:nvPr/>
        </p:nvGrpSpPr>
        <p:grpSpPr>
          <a:xfrm>
            <a:off x="1090354" y="1908482"/>
            <a:ext cx="4589576" cy="1216397"/>
            <a:chOff x="658427" y="1716832"/>
            <a:chExt cx="4589576" cy="1216397"/>
          </a:xfrm>
        </p:grpSpPr>
        <p:sp>
          <p:nvSpPr>
            <p:cNvPr id="50" name="文本框 49"/>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提高销售量</a:t>
              </a:r>
              <a:endParaRPr lang="zh-CN" altLang="en-US" sz="2800" dirty="0">
                <a:solidFill>
                  <a:schemeClr val="accent1"/>
                </a:solidFill>
                <a:latin typeface="+mj-ea"/>
                <a:ea typeface="+mj-ea"/>
              </a:endParaRPr>
            </a:p>
          </p:txBody>
        </p:sp>
        <p:sp>
          <p:nvSpPr>
            <p:cNvPr id="51" name="文本框 50"/>
            <p:cNvSpPr txBox="1"/>
            <p:nvPr/>
          </p:nvSpPr>
          <p:spPr>
            <a:xfrm>
              <a:off x="658427" y="2249965"/>
              <a:ext cx="4589576"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grpSp>
        <p:nvGrpSpPr>
          <p:cNvPr id="55" name="组合 54"/>
          <p:cNvGrpSpPr/>
          <p:nvPr/>
        </p:nvGrpSpPr>
        <p:grpSpPr>
          <a:xfrm>
            <a:off x="6286287" y="2760996"/>
            <a:ext cx="2583605" cy="534614"/>
            <a:chOff x="6207698" y="1966021"/>
            <a:chExt cx="2583605" cy="534614"/>
          </a:xfrm>
        </p:grpSpPr>
        <p:sp>
          <p:nvSpPr>
            <p:cNvPr id="56" name="文本框 55"/>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tx1">
                      <a:lumMod val="65000"/>
                      <a:lumOff val="35000"/>
                    </a:schemeClr>
                  </a:solidFill>
                  <a:latin typeface="+mn-ea"/>
                </a:rPr>
                <a:t>这里是关键词</a:t>
              </a:r>
              <a:endParaRPr lang="zh-CN" altLang="en-US" sz="2400" b="1" dirty="0">
                <a:solidFill>
                  <a:schemeClr val="tx1">
                    <a:lumMod val="65000"/>
                    <a:lumOff val="35000"/>
                  </a:schemeClr>
                </a:solidFill>
                <a:latin typeface="+mn-ea"/>
              </a:endParaRPr>
            </a:p>
          </p:txBody>
        </p:sp>
        <p:sp>
          <p:nvSpPr>
            <p:cNvPr id="57" name="圆角矩形 56"/>
            <p:cNvSpPr/>
            <p:nvPr/>
          </p:nvSpPr>
          <p:spPr>
            <a:xfrm>
              <a:off x="6207698" y="1966021"/>
              <a:ext cx="2583605" cy="534614"/>
            </a:xfrm>
            <a:prstGeom prst="roundRect">
              <a:avLst>
                <a:gd name="adj" fmla="val 50000"/>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8" name="组合 57"/>
          <p:cNvGrpSpPr/>
          <p:nvPr/>
        </p:nvGrpSpPr>
        <p:grpSpPr>
          <a:xfrm>
            <a:off x="6286287" y="3613510"/>
            <a:ext cx="2583605" cy="534614"/>
            <a:chOff x="6207698" y="1966021"/>
            <a:chExt cx="2583605" cy="534614"/>
          </a:xfrm>
        </p:grpSpPr>
        <p:sp>
          <p:nvSpPr>
            <p:cNvPr id="59" name="文本框 58"/>
            <p:cNvSpPr txBox="1"/>
            <p:nvPr/>
          </p:nvSpPr>
          <p:spPr>
            <a:xfrm>
              <a:off x="6438190" y="2009219"/>
              <a:ext cx="2079416" cy="461665"/>
            </a:xfrm>
            <a:prstGeom prst="rect">
              <a:avLst/>
            </a:prstGeom>
            <a:noFill/>
          </p:spPr>
          <p:txBody>
            <a:bodyPr wrap="none" rtlCol="0">
              <a:noAutofit/>
            </a:bodyPr>
            <a:lstStyle/>
            <a:p>
              <a:pPr algn="ctr"/>
              <a:r>
                <a:rPr lang="zh-CN" altLang="en-US" sz="2400" b="1" dirty="0" smtClean="0">
                  <a:solidFill>
                    <a:schemeClr val="tx1">
                      <a:lumMod val="65000"/>
                      <a:lumOff val="35000"/>
                    </a:schemeClr>
                  </a:solidFill>
                  <a:latin typeface="+mn-ea"/>
                </a:rPr>
                <a:t>这里是关键词</a:t>
              </a:r>
              <a:endParaRPr lang="zh-CN" altLang="en-US" sz="2400" b="1" dirty="0">
                <a:solidFill>
                  <a:schemeClr val="tx1">
                    <a:lumMod val="65000"/>
                    <a:lumOff val="35000"/>
                  </a:schemeClr>
                </a:solidFill>
                <a:latin typeface="+mn-ea"/>
              </a:endParaRPr>
            </a:p>
          </p:txBody>
        </p:sp>
        <p:sp>
          <p:nvSpPr>
            <p:cNvPr id="60" name="圆角矩形 59"/>
            <p:cNvSpPr/>
            <p:nvPr/>
          </p:nvSpPr>
          <p:spPr>
            <a:xfrm>
              <a:off x="6207698" y="1966021"/>
              <a:ext cx="2583605" cy="534614"/>
            </a:xfrm>
            <a:prstGeom prst="roundRect">
              <a:avLst>
                <a:gd name="adj" fmla="val 50000"/>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61" name="组合 60"/>
          <p:cNvGrpSpPr/>
          <p:nvPr/>
        </p:nvGrpSpPr>
        <p:grpSpPr>
          <a:xfrm>
            <a:off x="1090354" y="3415768"/>
            <a:ext cx="4589576" cy="1216397"/>
            <a:chOff x="658427" y="1716832"/>
            <a:chExt cx="4589576" cy="1216397"/>
          </a:xfrm>
        </p:grpSpPr>
        <p:sp>
          <p:nvSpPr>
            <p:cNvPr id="62" name="文本框 61"/>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增加曝光度</a:t>
              </a:r>
              <a:endParaRPr lang="zh-CN" altLang="en-US" sz="2800" dirty="0">
                <a:solidFill>
                  <a:schemeClr val="accent1"/>
                </a:solidFill>
                <a:latin typeface="+mj-ea"/>
                <a:ea typeface="+mj-ea"/>
              </a:endParaRPr>
            </a:p>
          </p:txBody>
        </p:sp>
        <p:sp>
          <p:nvSpPr>
            <p:cNvPr id="63" name="文本框 62"/>
            <p:cNvSpPr txBox="1"/>
            <p:nvPr/>
          </p:nvSpPr>
          <p:spPr>
            <a:xfrm>
              <a:off x="658427" y="2249965"/>
              <a:ext cx="4589576" cy="683264"/>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sp>
        <p:nvSpPr>
          <p:cNvPr id="64" name="椭圆 63"/>
          <p:cNvSpPr/>
          <p:nvPr/>
        </p:nvSpPr>
        <p:spPr>
          <a:xfrm>
            <a:off x="576710" y="1951680"/>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矩形 1"/>
          <p:cNvSpPr/>
          <p:nvPr/>
        </p:nvSpPr>
        <p:spPr>
          <a:xfrm>
            <a:off x="1014393" y="5004616"/>
            <a:ext cx="763326" cy="763326"/>
          </a:xfrm>
          <a:prstGeom prst="rect">
            <a:avLst/>
          </a:prstGeom>
          <a:effectLst>
            <a:outerShdw blurRad="2540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5" name="椭圆 64"/>
          <p:cNvSpPr/>
          <p:nvPr/>
        </p:nvSpPr>
        <p:spPr>
          <a:xfrm>
            <a:off x="576710" y="3461477"/>
            <a:ext cx="431802" cy="431802"/>
          </a:xfrm>
          <a:prstGeom prst="ellipse">
            <a:avLst/>
          </a:prstGeom>
          <a:gradFill flip="none" rotWithShape="1">
            <a:gsLst>
              <a:gs pos="0">
                <a:schemeClr val="accent3"/>
              </a:gs>
              <a:gs pos="80000">
                <a:schemeClr val="accent3"/>
              </a:gs>
              <a:gs pos="54000">
                <a:schemeClr val="accent4"/>
              </a:gs>
            </a:gsLst>
            <a:lin ang="8100000" scaled="1"/>
            <a:tileRect/>
          </a:gradFill>
          <a:ln>
            <a:noFill/>
          </a:ln>
          <a:effectLst>
            <a:outerShdw blurRad="177800" dist="889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9" name="图片 28" descr="cart-dash"/>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96DAC541-7B7A-43D3-8B79-37D633B846F1}">
                <asvg:svgBlip xmlns:asvg="http://schemas.microsoft.com/office/drawing/2016/SVG/main" xmlns:lc="http://schemas.openxmlformats.org/drawingml/2006/lockedCanvas" xmlns:p14="http://schemas.microsoft.com/office/powerpoint/2010/main" xmlns:a16="http://schemas.microsoft.com/office/drawing/2014/main" xmlns:a14="http://schemas.microsoft.com/office/drawing/2010/main" xmlns="" r:embed="rId98"/>
              </a:ext>
            </a:extLst>
          </a:blip>
          <a:stretch>
            <a:fillRect/>
          </a:stretch>
        </p:blipFill>
        <p:spPr>
          <a:xfrm>
            <a:off x="1103417" y="5089285"/>
            <a:ext cx="584757" cy="584757"/>
          </a:xfrm>
          <a:prstGeom prst="rect">
            <a:avLst/>
          </a:prstGeom>
          <a:noFill/>
        </p:spPr>
      </p:pic>
      <p:pic>
        <p:nvPicPr>
          <p:cNvPr id="30" name="图片 29" descr="cart-plus"/>
          <p:cNvPicPr>
            <a:picLocks noChangeAspect="1"/>
          </p:cNvPicPr>
          <p:nvPr/>
        </p:nvPicPr>
        <p:blipFill>
          <a:blip r:embed="rId99">
            <a:extLst>
              <a:ext uri="{96DAC541-7B7A-43D3-8B79-37D633B846F1}">
                <asvg:svgBlip xmlns:asvg="http://schemas.microsoft.com/office/drawing/2016/SVG/main" xmlns:lc="http://schemas.openxmlformats.org/drawingml/2006/lockedCanvas" xmlns:p14="http://schemas.microsoft.com/office/powerpoint/2010/main" xmlns:a16="http://schemas.microsoft.com/office/drawing/2014/main" xmlns:a14="http://schemas.microsoft.com/office/drawing/2010/main" xmlns="" r:embed="rId100"/>
              </a:ext>
            </a:extLst>
          </a:blip>
          <a:stretch>
            <a:fillRect/>
          </a:stretch>
        </p:blipFill>
        <p:spPr>
          <a:xfrm>
            <a:off x="2431735" y="5089285"/>
            <a:ext cx="584757" cy="584757"/>
          </a:xfrm>
          <a:prstGeom prst="rect">
            <a:avLst/>
          </a:prstGeom>
          <a:noFill/>
        </p:spPr>
      </p:pic>
      <p:pic>
        <p:nvPicPr>
          <p:cNvPr id="31" name="图片 30" descr="cart-x"/>
          <p:cNvPicPr>
            <a:picLocks noChangeAspect="1"/>
          </p:cNvPicPr>
          <p:nvPr/>
        </p:nvPicPr>
        <p:blipFill>
          <a:blip r:embed="rId101">
            <a:extLst>
              <a:ext uri="{96DAC541-7B7A-43D3-8B79-37D633B846F1}">
                <asvg:svgBlip xmlns:asvg="http://schemas.microsoft.com/office/drawing/2016/SVG/main" xmlns:lc="http://schemas.openxmlformats.org/drawingml/2006/lockedCanvas" xmlns:p14="http://schemas.microsoft.com/office/powerpoint/2010/main" xmlns:a16="http://schemas.microsoft.com/office/drawing/2014/main" xmlns:a14="http://schemas.microsoft.com/office/drawing/2010/main" xmlns="" r:embed="rId102"/>
              </a:ext>
            </a:extLst>
          </a:blip>
          <a:stretch>
            <a:fillRect/>
          </a:stretch>
        </p:blipFill>
        <p:spPr>
          <a:xfrm>
            <a:off x="3760054" y="5089285"/>
            <a:ext cx="584757" cy="584757"/>
          </a:xfrm>
          <a:prstGeom prst="rect">
            <a:avLst/>
          </a:prstGeom>
          <a:noFill/>
        </p:spPr>
      </p:pic>
      <p:pic>
        <p:nvPicPr>
          <p:cNvPr id="33" name="图片 32">
            <a:hlinkClick r:id="rId103"/>
            <a:extLst>
              <a:ext uri="{FF2B5EF4-FFF2-40B4-BE49-F238E27FC236}">
                <a16:creationId xmlns:a16="http://schemas.microsoft.com/office/drawing/2014/main" id="{08A881A6-B94F-9D46-BE99-8680996E7D67}"/>
              </a:ext>
            </a:extLst>
          </p:cNvPr>
          <p:cNvPicPr>
            <a:picLocks noChangeAspect="1"/>
          </p:cNvPicPr>
          <p:nvPr/>
        </p:nvPicPr>
        <p:blipFill>
          <a:blip r:embed="rId104"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1599866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contrast="27000"/>
                    </a14:imgEffect>
                  </a14:imgLayer>
                </a14:imgProps>
              </a:ext>
              <a:ext uri="{28A0092B-C50C-407E-A947-70E740481C1C}">
                <a14:useLocalDpi xmlns:a14="http://schemas.microsoft.com/office/drawing/2010/main" val="0"/>
              </a:ext>
            </a:extLst>
          </a:blip>
          <a:srcRect l="24593" t="2491" r="1276" b="35009"/>
          <a:stretch/>
        </p:blipFill>
        <p:spPr>
          <a:xfrm flipH="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9"/>
          <p:cNvSpPr/>
          <p:nvPr/>
        </p:nvSpPr>
        <p:spPr>
          <a:xfrm>
            <a:off x="0" y="0"/>
            <a:ext cx="12192000" cy="6858000"/>
          </a:xfrm>
          <a:prstGeom prst="rect">
            <a:avLst/>
          </a:prstGeom>
          <a:solidFill>
            <a:schemeClr val="bg1">
              <a:alpha val="9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 name="矩形 2"/>
          <p:cNvSpPr/>
          <p:nvPr/>
        </p:nvSpPr>
        <p:spPr>
          <a:xfrm>
            <a:off x="865398" y="1088334"/>
            <a:ext cx="101600" cy="101600"/>
          </a:xfrm>
          <a:prstGeom prst="rect">
            <a:avLst/>
          </a:prstGeom>
          <a:solidFill>
            <a:schemeClr val="accent2">
              <a:lumMod val="50000"/>
              <a:lumOff val="50000"/>
            </a:schemeClr>
          </a:solidFill>
          <a:ln>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矩形 3"/>
          <p:cNvSpPr/>
          <p:nvPr/>
        </p:nvSpPr>
        <p:spPr>
          <a:xfrm>
            <a:off x="660400" y="1088334"/>
            <a:ext cx="101600" cy="1016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矩形 4"/>
          <p:cNvSpPr/>
          <p:nvPr/>
        </p:nvSpPr>
        <p:spPr>
          <a:xfrm>
            <a:off x="1070397" y="1088334"/>
            <a:ext cx="101600" cy="101600"/>
          </a:xfrm>
          <a:prstGeom prst="rect">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文本框 6"/>
          <p:cNvSpPr txBox="1"/>
          <p:nvPr/>
        </p:nvSpPr>
        <p:spPr>
          <a:xfrm>
            <a:off x="571285" y="422125"/>
            <a:ext cx="3877985" cy="646331"/>
          </a:xfrm>
          <a:prstGeom prst="rect">
            <a:avLst/>
          </a:prstGeom>
          <a:noFill/>
        </p:spPr>
        <p:txBody>
          <a:bodyPr wrap="none" rtlCol="0">
            <a:noAutofit/>
          </a:bodyPr>
          <a:lstStyle/>
          <a:p>
            <a:r>
              <a:rPr lang="zh-CN" altLang="en-US" sz="3600" dirty="0" smtClean="0">
                <a:solidFill>
                  <a:schemeClr val="accent1"/>
                </a:solidFill>
                <a:latin typeface="+mj-ea"/>
                <a:ea typeface="+mj-ea"/>
              </a:rPr>
              <a:t>工作汇报主要观点</a:t>
            </a:r>
            <a:endParaRPr lang="zh-CN" altLang="en-US" sz="3600" dirty="0">
              <a:solidFill>
                <a:schemeClr val="accent1"/>
              </a:solidFill>
              <a:latin typeface="+mj-ea"/>
              <a:ea typeface="+mj-ea"/>
            </a:endParaRPr>
          </a:p>
        </p:txBody>
      </p:sp>
      <p:grpSp>
        <p:nvGrpSpPr>
          <p:cNvPr id="44" name="组合 43"/>
          <p:cNvGrpSpPr/>
          <p:nvPr/>
        </p:nvGrpSpPr>
        <p:grpSpPr>
          <a:xfrm>
            <a:off x="658427" y="1716832"/>
            <a:ext cx="3100728" cy="1511862"/>
            <a:chOff x="658427" y="1716832"/>
            <a:chExt cx="3100728" cy="1511862"/>
          </a:xfrm>
        </p:grpSpPr>
        <p:sp>
          <p:nvSpPr>
            <p:cNvPr id="41" name="文本框 40"/>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优势</a:t>
              </a:r>
              <a:endParaRPr lang="zh-CN" altLang="en-US" sz="2800" dirty="0">
                <a:solidFill>
                  <a:schemeClr val="accent1"/>
                </a:solidFill>
                <a:latin typeface="+mj-ea"/>
                <a:ea typeface="+mj-ea"/>
              </a:endParaRPr>
            </a:p>
          </p:txBody>
        </p:sp>
        <p:sp>
          <p:nvSpPr>
            <p:cNvPr id="42" name="文本框 41"/>
            <p:cNvSpPr txBox="1"/>
            <p:nvPr/>
          </p:nvSpPr>
          <p:spPr>
            <a:xfrm>
              <a:off x="658427" y="2249965"/>
              <a:ext cx="310072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grpSp>
        <p:nvGrpSpPr>
          <p:cNvPr id="45" name="组合 44"/>
          <p:cNvGrpSpPr/>
          <p:nvPr/>
        </p:nvGrpSpPr>
        <p:grpSpPr>
          <a:xfrm>
            <a:off x="658427" y="4311907"/>
            <a:ext cx="3100728" cy="1511862"/>
            <a:chOff x="658427" y="1716832"/>
            <a:chExt cx="3100728" cy="1511862"/>
          </a:xfrm>
        </p:grpSpPr>
        <p:sp>
          <p:nvSpPr>
            <p:cNvPr id="46" name="文本框 45"/>
            <p:cNvSpPr txBox="1"/>
            <p:nvPr/>
          </p:nvSpPr>
          <p:spPr>
            <a:xfrm>
              <a:off x="658427" y="1716832"/>
              <a:ext cx="1980029" cy="523220"/>
            </a:xfrm>
            <a:prstGeom prst="rect">
              <a:avLst/>
            </a:prstGeom>
            <a:noFill/>
          </p:spPr>
          <p:txBody>
            <a:bodyPr wrap="none" rtlCol="0">
              <a:noAutofit/>
            </a:bodyPr>
            <a:lstStyle/>
            <a:p>
              <a:r>
                <a:rPr lang="zh-CN" altLang="en-US" sz="2800" dirty="0" smtClean="0">
                  <a:solidFill>
                    <a:schemeClr val="accent1"/>
                  </a:solidFill>
                  <a:latin typeface="+mj-ea"/>
                  <a:ea typeface="+mj-ea"/>
                </a:rPr>
                <a:t>机会</a:t>
              </a:r>
              <a:endParaRPr lang="zh-CN" altLang="en-US" sz="2800" dirty="0">
                <a:solidFill>
                  <a:schemeClr val="accent1"/>
                </a:solidFill>
                <a:latin typeface="+mj-ea"/>
                <a:ea typeface="+mj-ea"/>
              </a:endParaRPr>
            </a:p>
          </p:txBody>
        </p:sp>
        <p:sp>
          <p:nvSpPr>
            <p:cNvPr id="47" name="文本框 46"/>
            <p:cNvSpPr txBox="1"/>
            <p:nvPr/>
          </p:nvSpPr>
          <p:spPr>
            <a:xfrm>
              <a:off x="658427" y="2249965"/>
              <a:ext cx="3100728" cy="978729"/>
            </a:xfrm>
            <a:prstGeom prst="rect">
              <a:avLst/>
            </a:prstGeom>
            <a:noFill/>
          </p:spPr>
          <p:txBody>
            <a:bodyPr wrap="square" rtlCol="0">
              <a:noAutofit/>
            </a:bodyPr>
            <a:lstStyle/>
            <a:p>
              <a:pP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sp>
        <p:nvSpPr>
          <p:cNvPr id="49" name="文本框 48"/>
          <p:cNvSpPr txBox="1"/>
          <p:nvPr/>
        </p:nvSpPr>
        <p:spPr>
          <a:xfrm>
            <a:off x="9592571" y="1716832"/>
            <a:ext cx="1980029" cy="523220"/>
          </a:xfrm>
          <a:prstGeom prst="rect">
            <a:avLst/>
          </a:prstGeom>
          <a:noFill/>
        </p:spPr>
        <p:txBody>
          <a:bodyPr wrap="none" rtlCol="0">
            <a:noAutofit/>
          </a:bodyPr>
          <a:lstStyle/>
          <a:p>
            <a:pPr algn="r"/>
            <a:r>
              <a:rPr lang="zh-CN" altLang="en-US" sz="2800" dirty="0" smtClean="0">
                <a:solidFill>
                  <a:schemeClr val="accent1"/>
                </a:solidFill>
                <a:latin typeface="+mj-ea"/>
                <a:ea typeface="+mj-ea"/>
              </a:rPr>
              <a:t>劣势</a:t>
            </a:r>
            <a:endParaRPr lang="zh-CN" altLang="en-US" sz="2800" dirty="0">
              <a:solidFill>
                <a:schemeClr val="accent1"/>
              </a:solidFill>
              <a:latin typeface="+mj-ea"/>
              <a:ea typeface="+mj-ea"/>
            </a:endParaRPr>
          </a:p>
        </p:txBody>
      </p:sp>
      <p:sp>
        <p:nvSpPr>
          <p:cNvPr id="50" name="文本框 49"/>
          <p:cNvSpPr txBox="1"/>
          <p:nvPr/>
        </p:nvSpPr>
        <p:spPr>
          <a:xfrm>
            <a:off x="8471872" y="2249965"/>
            <a:ext cx="3100728" cy="978729"/>
          </a:xfrm>
          <a:prstGeom prst="rect">
            <a:avLst/>
          </a:prstGeom>
          <a:noFill/>
        </p:spPr>
        <p:txBody>
          <a:bodyPr wrap="square" rtlCol="0">
            <a:noAutofit/>
          </a:bodyPr>
          <a:lstStyle/>
          <a:p>
            <a:pPr algn="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sp>
        <p:nvSpPr>
          <p:cNvPr id="52" name="文本框 51"/>
          <p:cNvSpPr txBox="1"/>
          <p:nvPr/>
        </p:nvSpPr>
        <p:spPr>
          <a:xfrm>
            <a:off x="9592571" y="4311907"/>
            <a:ext cx="1980029" cy="523220"/>
          </a:xfrm>
          <a:prstGeom prst="rect">
            <a:avLst/>
          </a:prstGeom>
          <a:noFill/>
        </p:spPr>
        <p:txBody>
          <a:bodyPr wrap="none" rtlCol="0">
            <a:noAutofit/>
          </a:bodyPr>
          <a:lstStyle/>
          <a:p>
            <a:pPr algn="r"/>
            <a:r>
              <a:rPr lang="zh-CN" altLang="en-US" sz="2800" dirty="0" smtClean="0">
                <a:solidFill>
                  <a:schemeClr val="accent1"/>
                </a:solidFill>
                <a:latin typeface="+mj-ea"/>
                <a:ea typeface="+mj-ea"/>
              </a:rPr>
              <a:t>威胁</a:t>
            </a:r>
            <a:endParaRPr lang="zh-CN" altLang="en-US" sz="2800" dirty="0">
              <a:solidFill>
                <a:schemeClr val="accent1"/>
              </a:solidFill>
              <a:latin typeface="+mj-ea"/>
              <a:ea typeface="+mj-ea"/>
            </a:endParaRPr>
          </a:p>
        </p:txBody>
      </p:sp>
      <p:sp>
        <p:nvSpPr>
          <p:cNvPr id="53" name="文本框 52"/>
          <p:cNvSpPr txBox="1"/>
          <p:nvPr/>
        </p:nvSpPr>
        <p:spPr>
          <a:xfrm>
            <a:off x="8471872" y="4845040"/>
            <a:ext cx="3100728" cy="978729"/>
          </a:xfrm>
          <a:prstGeom prst="rect">
            <a:avLst/>
          </a:prstGeom>
          <a:noFill/>
        </p:spPr>
        <p:txBody>
          <a:bodyPr wrap="square" rtlCol="0">
            <a:noAutofit/>
          </a:bodyPr>
          <a:lstStyle/>
          <a:p>
            <a:pPr algn="r">
              <a:lnSpc>
                <a:spcPct val="120000"/>
              </a:lnSpc>
            </a:pPr>
            <a:r>
              <a:rPr lang="zh-CN" altLang="en-US" sz="1600" dirty="0" smtClean="0">
                <a:solidFill>
                  <a:schemeClr val="tx1">
                    <a:lumMod val="65000"/>
                    <a:lumOff val="35000"/>
                  </a:schemeClr>
                </a:solidFill>
                <a:latin typeface="+mn-ea"/>
              </a:rPr>
              <a:t>推荐使用思源黑体作为本套模板的标准字体搭配，当然也可以用电脑自带的微软雅黑进行替代</a:t>
            </a:r>
            <a:endParaRPr lang="zh-CN" altLang="en-US" sz="1600" dirty="0">
              <a:solidFill>
                <a:schemeClr val="tx1">
                  <a:lumMod val="65000"/>
                  <a:lumOff val="35000"/>
                </a:schemeClr>
              </a:solidFill>
              <a:latin typeface="+mn-ea"/>
            </a:endParaRPr>
          </a:p>
        </p:txBody>
      </p:sp>
      <p:grpSp>
        <p:nvGrpSpPr>
          <p:cNvPr id="58" name="组合 57"/>
          <p:cNvGrpSpPr/>
          <p:nvPr/>
        </p:nvGrpSpPr>
        <p:grpSpPr>
          <a:xfrm>
            <a:off x="660400" y="3800205"/>
            <a:ext cx="2887472" cy="0"/>
            <a:chOff x="660400" y="3653901"/>
            <a:chExt cx="2887472" cy="0"/>
          </a:xfrm>
        </p:grpSpPr>
        <p:cxnSp>
          <p:nvCxnSpPr>
            <p:cNvPr id="55" name="直接连接符 54"/>
            <p:cNvCxnSpPr/>
            <p:nvPr/>
          </p:nvCxnSpPr>
          <p:spPr>
            <a:xfrm>
              <a:off x="660400" y="3653901"/>
              <a:ext cx="511597" cy="0"/>
            </a:xfrm>
            <a:prstGeom prst="line">
              <a:avLst/>
            </a:prstGeom>
            <a:ln w="317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60400" y="3653901"/>
              <a:ext cx="2887472"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9" name="组合 58"/>
          <p:cNvGrpSpPr/>
          <p:nvPr/>
        </p:nvGrpSpPr>
        <p:grpSpPr>
          <a:xfrm flipH="1">
            <a:off x="8635348" y="3800205"/>
            <a:ext cx="2887472" cy="0"/>
            <a:chOff x="660400" y="3653901"/>
            <a:chExt cx="2887472" cy="0"/>
          </a:xfrm>
        </p:grpSpPr>
        <p:cxnSp>
          <p:nvCxnSpPr>
            <p:cNvPr id="60" name="直接连接符 59"/>
            <p:cNvCxnSpPr/>
            <p:nvPr/>
          </p:nvCxnSpPr>
          <p:spPr>
            <a:xfrm>
              <a:off x="660400" y="3653901"/>
              <a:ext cx="511597" cy="0"/>
            </a:xfrm>
            <a:prstGeom prst="line">
              <a:avLst/>
            </a:prstGeom>
            <a:ln w="317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660400" y="3653901"/>
              <a:ext cx="2887472"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4260116" y="1803052"/>
            <a:ext cx="3720416" cy="3720416"/>
          </a:xfrm>
          <a:prstGeom prst="rect">
            <a:avLst/>
          </a:prstGeom>
          <a:solidFill>
            <a:schemeClr val="bg1"/>
          </a:solidFill>
          <a:ln>
            <a:noFill/>
          </a:ln>
          <a:effectLst>
            <a:outerShdw blurRad="457200" dist="381000" dir="5400000" sx="96000" sy="96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4" name="组合 13"/>
          <p:cNvGrpSpPr/>
          <p:nvPr/>
        </p:nvGrpSpPr>
        <p:grpSpPr>
          <a:xfrm>
            <a:off x="4385158" y="1915886"/>
            <a:ext cx="3452324" cy="3465610"/>
            <a:chOff x="4400148" y="1915886"/>
            <a:chExt cx="3452324" cy="3465610"/>
          </a:xfrm>
        </p:grpSpPr>
        <p:grpSp>
          <p:nvGrpSpPr>
            <p:cNvPr id="6" name="组合 5"/>
            <p:cNvGrpSpPr/>
            <p:nvPr/>
          </p:nvGrpSpPr>
          <p:grpSpPr>
            <a:xfrm>
              <a:off x="4400148" y="1915886"/>
              <a:ext cx="3452324" cy="3465610"/>
              <a:chOff x="4400148" y="1915886"/>
              <a:chExt cx="3452324" cy="3465610"/>
            </a:xfrm>
            <a:blipFill dpi="0" rotWithShape="1">
              <a:blip r:embed="rId5"/>
              <a:srcRect/>
              <a:tile tx="0" ty="0" sx="100000" sy="100000" flip="none" algn="tl"/>
            </a:blipFill>
          </p:grpSpPr>
          <p:sp>
            <p:nvSpPr>
              <p:cNvPr id="2" name="矩形 1"/>
              <p:cNvSpPr/>
              <p:nvPr/>
            </p:nvSpPr>
            <p:spPr>
              <a:xfrm>
                <a:off x="4400148" y="1915886"/>
                <a:ext cx="1636808" cy="16368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8" name="矩形 47"/>
              <p:cNvSpPr/>
              <p:nvPr/>
            </p:nvSpPr>
            <p:spPr>
              <a:xfrm>
                <a:off x="6215664" y="1915886"/>
                <a:ext cx="1636808" cy="16368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矩形 50"/>
              <p:cNvSpPr/>
              <p:nvPr/>
            </p:nvSpPr>
            <p:spPr>
              <a:xfrm>
                <a:off x="4400148" y="3744688"/>
                <a:ext cx="1636808" cy="16368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矩形 53"/>
              <p:cNvSpPr/>
              <p:nvPr/>
            </p:nvSpPr>
            <p:spPr>
              <a:xfrm>
                <a:off x="6215664" y="3744688"/>
                <a:ext cx="1636808" cy="16368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6" name="矩形 55"/>
            <p:cNvSpPr/>
            <p:nvPr/>
          </p:nvSpPr>
          <p:spPr>
            <a:xfrm>
              <a:off x="5223823" y="2734290"/>
              <a:ext cx="818404" cy="818404"/>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矩形 62"/>
            <p:cNvSpPr/>
            <p:nvPr/>
          </p:nvSpPr>
          <p:spPr>
            <a:xfrm>
              <a:off x="6210393" y="2734290"/>
              <a:ext cx="818404" cy="818404"/>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矩形 63"/>
            <p:cNvSpPr/>
            <p:nvPr/>
          </p:nvSpPr>
          <p:spPr>
            <a:xfrm>
              <a:off x="5223823" y="3744688"/>
              <a:ext cx="818404" cy="818404"/>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矩形 64"/>
            <p:cNvSpPr/>
            <p:nvPr/>
          </p:nvSpPr>
          <p:spPr>
            <a:xfrm>
              <a:off x="6210393" y="3744688"/>
              <a:ext cx="818404" cy="818404"/>
            </a:xfrm>
            <a:prstGeom prst="rect">
              <a:avLst/>
            </a:prstGeom>
            <a:gradFill flip="none" rotWithShape="1">
              <a:gsLst>
                <a:gs pos="0">
                  <a:schemeClr val="accent3"/>
                </a:gs>
                <a:gs pos="92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10"/>
            <p:cNvSpPr txBox="1"/>
            <p:nvPr/>
          </p:nvSpPr>
          <p:spPr>
            <a:xfrm>
              <a:off x="5371045" y="2808459"/>
              <a:ext cx="505267" cy="707886"/>
            </a:xfrm>
            <a:prstGeom prst="rect">
              <a:avLst/>
            </a:prstGeom>
            <a:noFill/>
          </p:spPr>
          <p:txBody>
            <a:bodyPr wrap="none" rtlCol="0">
              <a:noAutofit/>
            </a:bodyPr>
            <a:lstStyle/>
            <a:p>
              <a:pPr algn="ctr"/>
              <a:r>
                <a:rPr lang="en-US" altLang="zh-CN" sz="4000" dirty="0" smtClean="0">
                  <a:solidFill>
                    <a:schemeClr val="accent1"/>
                  </a:solidFill>
                  <a:latin typeface="+mj-ea"/>
                  <a:ea typeface="+mj-ea"/>
                </a:rPr>
                <a:t>S</a:t>
              </a:r>
              <a:endParaRPr lang="zh-CN" altLang="en-US" sz="4000" dirty="0">
                <a:solidFill>
                  <a:schemeClr val="accent1"/>
                </a:solidFill>
                <a:latin typeface="+mj-ea"/>
                <a:ea typeface="+mj-ea"/>
              </a:endParaRPr>
            </a:p>
          </p:txBody>
        </p:sp>
        <p:sp>
          <p:nvSpPr>
            <p:cNvPr id="66" name="文本框 65"/>
            <p:cNvSpPr txBox="1"/>
            <p:nvPr/>
          </p:nvSpPr>
          <p:spPr>
            <a:xfrm>
              <a:off x="6280825" y="2808459"/>
              <a:ext cx="654346" cy="707886"/>
            </a:xfrm>
            <a:prstGeom prst="rect">
              <a:avLst/>
            </a:prstGeom>
            <a:noFill/>
          </p:spPr>
          <p:txBody>
            <a:bodyPr wrap="none" rtlCol="0">
              <a:noAutofit/>
            </a:bodyPr>
            <a:lstStyle/>
            <a:p>
              <a:pPr algn="ctr"/>
              <a:r>
                <a:rPr lang="en-US" altLang="zh-CN" sz="4000" dirty="0" smtClean="0">
                  <a:solidFill>
                    <a:schemeClr val="accent1"/>
                  </a:solidFill>
                  <a:latin typeface="+mj-ea"/>
                  <a:ea typeface="+mj-ea"/>
                </a:rPr>
                <a:t>W</a:t>
              </a:r>
              <a:endParaRPr lang="zh-CN" altLang="en-US" sz="4000" dirty="0">
                <a:solidFill>
                  <a:schemeClr val="accent1"/>
                </a:solidFill>
                <a:latin typeface="+mj-ea"/>
                <a:ea typeface="+mj-ea"/>
              </a:endParaRPr>
            </a:p>
          </p:txBody>
        </p:sp>
        <p:sp>
          <p:nvSpPr>
            <p:cNvPr id="67" name="文本框 66"/>
            <p:cNvSpPr txBox="1"/>
            <p:nvPr/>
          </p:nvSpPr>
          <p:spPr>
            <a:xfrm>
              <a:off x="5334176" y="3813915"/>
              <a:ext cx="579006" cy="707886"/>
            </a:xfrm>
            <a:prstGeom prst="rect">
              <a:avLst/>
            </a:prstGeom>
            <a:noFill/>
          </p:spPr>
          <p:txBody>
            <a:bodyPr wrap="none" rtlCol="0">
              <a:noAutofit/>
            </a:bodyPr>
            <a:lstStyle/>
            <a:p>
              <a:pPr algn="ctr"/>
              <a:r>
                <a:rPr lang="en-US" altLang="zh-CN" sz="4000" dirty="0" smtClean="0">
                  <a:solidFill>
                    <a:schemeClr val="accent1"/>
                  </a:solidFill>
                  <a:latin typeface="+mj-ea"/>
                  <a:ea typeface="+mj-ea"/>
                </a:rPr>
                <a:t>O</a:t>
              </a:r>
              <a:endParaRPr lang="zh-CN" altLang="en-US" sz="4000" dirty="0">
                <a:solidFill>
                  <a:schemeClr val="accent1"/>
                </a:solidFill>
                <a:latin typeface="+mj-ea"/>
                <a:ea typeface="+mj-ea"/>
              </a:endParaRPr>
            </a:p>
          </p:txBody>
        </p:sp>
        <p:sp>
          <p:nvSpPr>
            <p:cNvPr id="68" name="文本框 67"/>
            <p:cNvSpPr txBox="1"/>
            <p:nvPr/>
          </p:nvSpPr>
          <p:spPr>
            <a:xfrm>
              <a:off x="6355364" y="3813915"/>
              <a:ext cx="505267" cy="707886"/>
            </a:xfrm>
            <a:prstGeom prst="rect">
              <a:avLst/>
            </a:prstGeom>
            <a:noFill/>
          </p:spPr>
          <p:txBody>
            <a:bodyPr wrap="none" rtlCol="0">
              <a:noAutofit/>
            </a:bodyPr>
            <a:lstStyle/>
            <a:p>
              <a:pPr algn="ctr"/>
              <a:r>
                <a:rPr lang="en-US" altLang="zh-CN" sz="4000" dirty="0" smtClean="0">
                  <a:solidFill>
                    <a:schemeClr val="accent1"/>
                  </a:solidFill>
                  <a:latin typeface="+mj-ea"/>
                  <a:ea typeface="+mj-ea"/>
                </a:rPr>
                <a:t>T</a:t>
              </a:r>
              <a:endParaRPr lang="zh-CN" altLang="en-US" sz="4000" dirty="0">
                <a:solidFill>
                  <a:schemeClr val="accent1"/>
                </a:solidFill>
                <a:latin typeface="+mj-ea"/>
                <a:ea typeface="+mj-ea"/>
              </a:endParaRPr>
            </a:p>
          </p:txBody>
        </p:sp>
      </p:grpSp>
      <p:pic>
        <p:nvPicPr>
          <p:cNvPr id="62" name="图片 61">
            <a:hlinkClick r:id="rId6"/>
            <a:extLst>
              <a:ext uri="{FF2B5EF4-FFF2-40B4-BE49-F238E27FC236}">
                <a16:creationId xmlns:a16="http://schemas.microsoft.com/office/drawing/2014/main" id="{08A881A6-B94F-9D46-BE99-8680996E7D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469" y="753736"/>
            <a:ext cx="1156431" cy="152649"/>
          </a:xfrm>
          <a:prstGeom prst="rect">
            <a:avLst/>
          </a:prstGeom>
        </p:spPr>
      </p:pic>
    </p:spTree>
    <p:extLst>
      <p:ext uri="{BB962C8B-B14F-4D97-AF65-F5344CB8AC3E}">
        <p14:creationId xmlns:p14="http://schemas.microsoft.com/office/powerpoint/2010/main" val="19432004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heme/theme1.xml><?xml version="1.0" encoding="utf-8"?>
<a:theme xmlns:a="http://schemas.openxmlformats.org/drawingml/2006/main" name="OfficePLUS​​​">
  <a:themeElements>
    <a:clrScheme name="大气蓝金">
      <a:dk1>
        <a:sysClr val="windowText" lastClr="000000"/>
      </a:dk1>
      <a:lt1>
        <a:sysClr val="window" lastClr="FFFFFF"/>
      </a:lt1>
      <a:dk2>
        <a:srgbClr val="44546A"/>
      </a:dk2>
      <a:lt2>
        <a:srgbClr val="E7E6E6"/>
      </a:lt2>
      <a:accent1>
        <a:srgbClr val="090420"/>
      </a:accent1>
      <a:accent2>
        <a:srgbClr val="111E47"/>
      </a:accent2>
      <a:accent3>
        <a:srgbClr val="EEC07A"/>
      </a:accent3>
      <a:accent4>
        <a:srgbClr val="ECDBB7"/>
      </a:accent4>
      <a:accent5>
        <a:srgbClr val="4472C4"/>
      </a:accent5>
      <a:accent6>
        <a:srgbClr val="70AD47"/>
      </a:accent6>
      <a:hlink>
        <a:srgbClr val="0563C1"/>
      </a:hlink>
      <a:folHlink>
        <a:srgbClr val="954F72"/>
      </a:folHlink>
    </a:clrScheme>
    <a:fontScheme name="思源黑体搭配">
      <a:majorFont>
        <a:latin typeface="思源黑体 CN Bold"/>
        <a:ea typeface="思源黑体 CN Bold"/>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840</TotalTime>
  <Words>1473</Words>
  <Application>Microsoft Office PowerPoint</Application>
  <PresentationFormat>宽屏</PresentationFormat>
  <Paragraphs>234</Paragraphs>
  <Slides>21</Slides>
  <Notes>20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21</vt:i4>
      </vt:variant>
    </vt:vector>
  </HeadingPairs>
  <TitlesOfParts>
    <vt:vector size="27" baseType="lpstr">
      <vt:lpstr>等线</vt:lpstr>
      <vt:lpstr>思源黑体 CN Bold</vt:lpstr>
      <vt:lpstr>思源黑体 CN Light</vt:lpstr>
      <vt:lpstr>Arial</vt:lpstr>
      <vt:lpstr>Wingdings</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199</cp:revision>
  <dcterms:created xsi:type="dcterms:W3CDTF">2022-01-17T05:44:32Z</dcterms:created>
  <dcterms:modified xsi:type="dcterms:W3CDTF">2022-03-09T03:17:04Z</dcterms:modified>
</cp:coreProperties>
</file>